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4"/>
    <p:sldMasterId id="2147483986" r:id="rId5"/>
  </p:sldMasterIdLst>
  <p:notesMasterIdLst>
    <p:notesMasterId r:id="rId34"/>
  </p:notesMasterIdLst>
  <p:handoutMasterIdLst>
    <p:handoutMasterId r:id="rId35"/>
  </p:handoutMasterIdLst>
  <p:sldIdLst>
    <p:sldId id="391" r:id="rId6"/>
    <p:sldId id="400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01" r:id="rId15"/>
    <p:sldId id="402" r:id="rId16"/>
    <p:sldId id="410" r:id="rId17"/>
    <p:sldId id="411" r:id="rId18"/>
    <p:sldId id="412" r:id="rId19"/>
    <p:sldId id="413" r:id="rId20"/>
    <p:sldId id="414" r:id="rId21"/>
    <p:sldId id="415" r:id="rId22"/>
    <p:sldId id="416" r:id="rId23"/>
    <p:sldId id="417" r:id="rId24"/>
    <p:sldId id="420" r:id="rId25"/>
    <p:sldId id="418" r:id="rId26"/>
    <p:sldId id="421" r:id="rId27"/>
    <p:sldId id="422" r:id="rId28"/>
    <p:sldId id="419" r:id="rId29"/>
    <p:sldId id="423" r:id="rId30"/>
    <p:sldId id="424" r:id="rId31"/>
    <p:sldId id="425" r:id="rId32"/>
    <p:sldId id="42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46FB6"/>
    <a:srgbClr val="F0B323"/>
    <a:srgbClr val="4E3B30"/>
    <a:srgbClr val="3978C6"/>
    <a:srgbClr val="D0DFF2"/>
    <a:srgbClr val="00B388"/>
    <a:srgbClr val="B08317"/>
    <a:srgbClr val="043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FE2E3-FAE9-8949-82B0-04649F8999D2}" v="29" dt="2024-01-08T15:07:20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3"/>
    <p:restoredTop sz="94669"/>
  </p:normalViewPr>
  <p:slideViewPr>
    <p:cSldViewPr snapToGrid="0">
      <p:cViewPr>
        <p:scale>
          <a:sx n="107" d="100"/>
          <a:sy n="107" d="100"/>
        </p:scale>
        <p:origin x="744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 Bull" userId="d60c4b81-5ae0-4622-a5be-e7fa94065cf7" providerId="ADAL" clId="{00AFE2E3-FAE9-8949-82B0-04649F8999D2}"/>
    <pc:docChg chg="undo custSel addSld delSld modSld sldOrd">
      <pc:chgData name="Mark Bull" userId="d60c4b81-5ae0-4622-a5be-e7fa94065cf7" providerId="ADAL" clId="{00AFE2E3-FAE9-8949-82B0-04649F8999D2}" dt="2024-01-08T15:27:25.208" v="9899" actId="14100"/>
      <pc:docMkLst>
        <pc:docMk/>
      </pc:docMkLst>
      <pc:sldChg chg="addSp delSp modSp mod">
        <pc:chgData name="Mark Bull" userId="d60c4b81-5ae0-4622-a5be-e7fa94065cf7" providerId="ADAL" clId="{00AFE2E3-FAE9-8949-82B0-04649F8999D2}" dt="2023-12-19T11:10:58.050" v="44" actId="20577"/>
        <pc:sldMkLst>
          <pc:docMk/>
          <pc:sldMk cId="919306797" sldId="391"/>
        </pc:sldMkLst>
        <pc:spChg chg="mod">
          <ac:chgData name="Mark Bull" userId="d60c4b81-5ae0-4622-a5be-e7fa94065cf7" providerId="ADAL" clId="{00AFE2E3-FAE9-8949-82B0-04649F8999D2}" dt="2023-12-19T11:10:58.050" v="44" actId="20577"/>
          <ac:spMkLst>
            <pc:docMk/>
            <pc:sldMk cId="919306797" sldId="391"/>
            <ac:spMk id="2" creationId="{00000000-0000-0000-0000-000000000000}"/>
          </ac:spMkLst>
        </pc:spChg>
        <pc:spChg chg="add del mod">
          <ac:chgData name="Mark Bull" userId="d60c4b81-5ae0-4622-a5be-e7fa94065cf7" providerId="ADAL" clId="{00AFE2E3-FAE9-8949-82B0-04649F8999D2}" dt="2023-12-19T11:09:05.442" v="38"/>
          <ac:spMkLst>
            <pc:docMk/>
            <pc:sldMk cId="919306797" sldId="391"/>
            <ac:spMk id="3" creationId="{C2F0DB0C-BE2D-5D6F-8AFB-F4A8BE7B94BB}"/>
          </ac:spMkLst>
        </pc:spChg>
        <pc:spChg chg="del">
          <ac:chgData name="Mark Bull" userId="d60c4b81-5ae0-4622-a5be-e7fa94065cf7" providerId="ADAL" clId="{00AFE2E3-FAE9-8949-82B0-04649F8999D2}" dt="2023-12-19T11:10:17.863" v="40"/>
          <ac:spMkLst>
            <pc:docMk/>
            <pc:sldMk cId="919306797" sldId="391"/>
            <ac:spMk id="4" creationId="{00000000-0000-0000-0000-000000000000}"/>
          </ac:spMkLst>
        </pc:spChg>
        <pc:spChg chg="del">
          <ac:chgData name="Mark Bull" userId="d60c4b81-5ae0-4622-a5be-e7fa94065cf7" providerId="ADAL" clId="{00AFE2E3-FAE9-8949-82B0-04649F8999D2}" dt="2023-12-19T11:10:17.863" v="40"/>
          <ac:spMkLst>
            <pc:docMk/>
            <pc:sldMk cId="919306797" sldId="391"/>
            <ac:spMk id="5" creationId="{29860E5F-F06D-42BE-8CD5-BAEBDB8113FE}"/>
          </ac:spMkLst>
        </pc:spChg>
        <pc:spChg chg="del">
          <ac:chgData name="Mark Bull" userId="d60c4b81-5ae0-4622-a5be-e7fa94065cf7" providerId="ADAL" clId="{00AFE2E3-FAE9-8949-82B0-04649F8999D2}" dt="2023-12-19T11:10:17.863" v="40"/>
          <ac:spMkLst>
            <pc:docMk/>
            <pc:sldMk cId="919306797" sldId="391"/>
            <ac:spMk id="6" creationId="{0AB09E4D-39AA-4203-BD35-19D307E2F53D}"/>
          </ac:spMkLst>
        </pc:spChg>
      </pc:sldChg>
      <pc:sldChg chg="del">
        <pc:chgData name="Mark Bull" userId="d60c4b81-5ae0-4622-a5be-e7fa94065cf7" providerId="ADAL" clId="{00AFE2E3-FAE9-8949-82B0-04649F8999D2}" dt="2023-12-19T11:10:49.158" v="42" actId="2696"/>
        <pc:sldMkLst>
          <pc:docMk/>
          <pc:sldMk cId="2109931268" sldId="392"/>
        </pc:sldMkLst>
      </pc:sldChg>
      <pc:sldChg chg="del">
        <pc:chgData name="Mark Bull" userId="d60c4b81-5ae0-4622-a5be-e7fa94065cf7" providerId="ADAL" clId="{00AFE2E3-FAE9-8949-82B0-04649F8999D2}" dt="2023-12-19T11:10:36.492" v="41" actId="2696"/>
        <pc:sldMkLst>
          <pc:docMk/>
          <pc:sldMk cId="451466089" sldId="399"/>
        </pc:sldMkLst>
      </pc:sldChg>
      <pc:sldChg chg="addSp modSp new mod">
        <pc:chgData name="Mark Bull" userId="d60c4b81-5ae0-4622-a5be-e7fa94065cf7" providerId="ADAL" clId="{00AFE2E3-FAE9-8949-82B0-04649F8999D2}" dt="2024-01-08T13:27:43.286" v="9091"/>
        <pc:sldMkLst>
          <pc:docMk/>
          <pc:sldMk cId="3502145126" sldId="400"/>
        </pc:sldMkLst>
        <pc:spChg chg="mod">
          <ac:chgData name="Mark Bull" userId="d60c4b81-5ae0-4622-a5be-e7fa94065cf7" providerId="ADAL" clId="{00AFE2E3-FAE9-8949-82B0-04649F8999D2}" dt="2023-12-19T11:17:47.786" v="200" actId="20577"/>
          <ac:spMkLst>
            <pc:docMk/>
            <pc:sldMk cId="3502145126" sldId="400"/>
            <ac:spMk id="2" creationId="{8D36FDAB-36D0-C8CB-E53B-7347FBC7E82F}"/>
          </ac:spMkLst>
        </pc:spChg>
        <pc:spChg chg="mod">
          <ac:chgData name="Mark Bull" userId="d60c4b81-5ae0-4622-a5be-e7fa94065cf7" providerId="ADAL" clId="{00AFE2E3-FAE9-8949-82B0-04649F8999D2}" dt="2023-12-19T11:23:26.097" v="322" actId="14100"/>
          <ac:spMkLst>
            <pc:docMk/>
            <pc:sldMk cId="3502145126" sldId="400"/>
            <ac:spMk id="3" creationId="{F35F367B-DA32-E352-6E61-0D23DBBD8760}"/>
          </ac:spMkLst>
        </pc:spChg>
        <pc:spChg chg="add mod">
          <ac:chgData name="Mark Bull" userId="d60c4b81-5ae0-4622-a5be-e7fa94065cf7" providerId="ADAL" clId="{00AFE2E3-FAE9-8949-82B0-04649F8999D2}" dt="2024-01-08T13:27:43.286" v="9091"/>
          <ac:spMkLst>
            <pc:docMk/>
            <pc:sldMk cId="3502145126" sldId="400"/>
            <ac:spMk id="9" creationId="{78D32E7D-EFFF-C2B2-B699-F8E35A1794E7}"/>
          </ac:spMkLst>
        </pc:spChg>
        <pc:spChg chg="add mod">
          <ac:chgData name="Mark Bull" userId="d60c4b81-5ae0-4622-a5be-e7fa94065cf7" providerId="ADAL" clId="{00AFE2E3-FAE9-8949-82B0-04649F8999D2}" dt="2023-12-19T11:36:17.078" v="359" actId="1076"/>
          <ac:spMkLst>
            <pc:docMk/>
            <pc:sldMk cId="3502145126" sldId="400"/>
            <ac:spMk id="10" creationId="{79B0769D-5D68-3FD7-61FC-857550923664}"/>
          </ac:spMkLst>
        </pc:spChg>
        <pc:spChg chg="add mod">
          <ac:chgData name="Mark Bull" userId="d60c4b81-5ae0-4622-a5be-e7fa94065cf7" providerId="ADAL" clId="{00AFE2E3-FAE9-8949-82B0-04649F8999D2}" dt="2023-12-19T11:36:32.139" v="360" actId="688"/>
          <ac:spMkLst>
            <pc:docMk/>
            <pc:sldMk cId="3502145126" sldId="400"/>
            <ac:spMk id="11" creationId="{2CA1FC0A-514A-DA08-EDD6-3C3CD58815D4}"/>
          </ac:spMkLst>
        </pc:spChg>
        <pc:spChg chg="add mod">
          <ac:chgData name="Mark Bull" userId="d60c4b81-5ae0-4622-a5be-e7fa94065cf7" providerId="ADAL" clId="{00AFE2E3-FAE9-8949-82B0-04649F8999D2}" dt="2023-12-19T11:38:10.779" v="416" actId="688"/>
          <ac:spMkLst>
            <pc:docMk/>
            <pc:sldMk cId="3502145126" sldId="400"/>
            <ac:spMk id="12" creationId="{278C1E02-04ED-0424-3B2D-1599ECD45C37}"/>
          </ac:spMkLst>
        </pc:spChg>
        <pc:spChg chg="add mod">
          <ac:chgData name="Mark Bull" userId="d60c4b81-5ae0-4622-a5be-e7fa94065cf7" providerId="ADAL" clId="{00AFE2E3-FAE9-8949-82B0-04649F8999D2}" dt="2023-12-19T11:36:56.185" v="384" actId="20577"/>
          <ac:spMkLst>
            <pc:docMk/>
            <pc:sldMk cId="3502145126" sldId="400"/>
            <ac:spMk id="13" creationId="{7B002C6C-4419-472F-226C-23563E7E32E6}"/>
          </ac:spMkLst>
        </pc:spChg>
        <pc:spChg chg="add mod">
          <ac:chgData name="Mark Bull" userId="d60c4b81-5ae0-4622-a5be-e7fa94065cf7" providerId="ADAL" clId="{00AFE2E3-FAE9-8949-82B0-04649F8999D2}" dt="2023-12-19T11:37:57.788" v="414" actId="688"/>
          <ac:spMkLst>
            <pc:docMk/>
            <pc:sldMk cId="3502145126" sldId="400"/>
            <ac:spMk id="14" creationId="{F4CC833E-87DD-DDD0-30BD-D4927A8DD263}"/>
          </ac:spMkLst>
        </pc:spChg>
        <pc:spChg chg="add mod">
          <ac:chgData name="Mark Bull" userId="d60c4b81-5ae0-4622-a5be-e7fa94065cf7" providerId="ADAL" clId="{00AFE2E3-FAE9-8949-82B0-04649F8999D2}" dt="2023-12-19T11:37:50.171" v="412" actId="688"/>
          <ac:spMkLst>
            <pc:docMk/>
            <pc:sldMk cId="3502145126" sldId="400"/>
            <ac:spMk id="15" creationId="{F9EC808E-3FBE-7D98-0711-3471163D9755}"/>
          </ac:spMkLst>
        </pc:spChg>
        <pc:picChg chg="add mod">
          <ac:chgData name="Mark Bull" userId="d60c4b81-5ae0-4622-a5be-e7fa94065cf7" providerId="ADAL" clId="{00AFE2E3-FAE9-8949-82B0-04649F8999D2}" dt="2023-12-19T11:23:01.147" v="321" actId="1076"/>
          <ac:picMkLst>
            <pc:docMk/>
            <pc:sldMk cId="3502145126" sldId="400"/>
            <ac:picMk id="8" creationId="{44D3FD7C-C24A-3143-C054-4BE30AE900F5}"/>
          </ac:picMkLst>
        </pc:picChg>
      </pc:sldChg>
      <pc:sldChg chg="modSp new mod">
        <pc:chgData name="Mark Bull" userId="d60c4b81-5ae0-4622-a5be-e7fa94065cf7" providerId="ADAL" clId="{00AFE2E3-FAE9-8949-82B0-04649F8999D2}" dt="2024-01-08T13:15:56.926" v="9090"/>
        <pc:sldMkLst>
          <pc:docMk/>
          <pc:sldMk cId="31162778" sldId="401"/>
        </pc:sldMkLst>
        <pc:spChg chg="mod">
          <ac:chgData name="Mark Bull" userId="d60c4b81-5ae0-4622-a5be-e7fa94065cf7" providerId="ADAL" clId="{00AFE2E3-FAE9-8949-82B0-04649F8999D2}" dt="2024-01-08T13:15:56.926" v="9090"/>
          <ac:spMkLst>
            <pc:docMk/>
            <pc:sldMk cId="31162778" sldId="401"/>
            <ac:spMk id="2" creationId="{3F2B7D05-58B0-0B0B-5804-E780FFD25E12}"/>
          </ac:spMkLst>
        </pc:spChg>
        <pc:spChg chg="mod">
          <ac:chgData name="Mark Bull" userId="d60c4b81-5ae0-4622-a5be-e7fa94065cf7" providerId="ADAL" clId="{00AFE2E3-FAE9-8949-82B0-04649F8999D2}" dt="2024-01-08T13:15:56.926" v="9090"/>
          <ac:spMkLst>
            <pc:docMk/>
            <pc:sldMk cId="31162778" sldId="401"/>
            <ac:spMk id="3" creationId="{3C29A46A-E44E-8A39-2992-A32A035AB97F}"/>
          </ac:spMkLst>
        </pc:spChg>
      </pc:sldChg>
      <pc:sldChg chg="addSp delSp modSp new mod">
        <pc:chgData name="Mark Bull" userId="d60c4b81-5ae0-4622-a5be-e7fa94065cf7" providerId="ADAL" clId="{00AFE2E3-FAE9-8949-82B0-04649F8999D2}" dt="2024-01-08T13:15:56.926" v="9090"/>
        <pc:sldMkLst>
          <pc:docMk/>
          <pc:sldMk cId="936147766" sldId="402"/>
        </pc:sldMkLst>
        <pc:spChg chg="mod">
          <ac:chgData name="Mark Bull" userId="d60c4b81-5ae0-4622-a5be-e7fa94065cf7" providerId="ADAL" clId="{00AFE2E3-FAE9-8949-82B0-04649F8999D2}" dt="2023-12-19T11:16:10.540" v="53" actId="20577"/>
          <ac:spMkLst>
            <pc:docMk/>
            <pc:sldMk cId="936147766" sldId="402"/>
            <ac:spMk id="2" creationId="{B35FD50B-02DD-DA81-9B85-B980A08ECA00}"/>
          </ac:spMkLst>
        </pc:spChg>
        <pc:spChg chg="mod">
          <ac:chgData name="Mark Bull" userId="d60c4b81-5ae0-4622-a5be-e7fa94065cf7" providerId="ADAL" clId="{00AFE2E3-FAE9-8949-82B0-04649F8999D2}" dt="2024-01-08T13:15:56.926" v="9090"/>
          <ac:spMkLst>
            <pc:docMk/>
            <pc:sldMk cId="936147766" sldId="402"/>
            <ac:spMk id="3" creationId="{D6F27A71-6289-32FC-4474-5F5F95304909}"/>
          </ac:spMkLst>
        </pc:spChg>
        <pc:spChg chg="add del">
          <ac:chgData name="Mark Bull" userId="d60c4b81-5ae0-4622-a5be-e7fa94065cf7" providerId="ADAL" clId="{00AFE2E3-FAE9-8949-82B0-04649F8999D2}" dt="2024-01-08T10:37:56.120" v="5934" actId="22"/>
          <ac:spMkLst>
            <pc:docMk/>
            <pc:sldMk cId="936147766" sldId="402"/>
            <ac:spMk id="8" creationId="{B28835C8-E645-F00E-0FFE-375FE48C96D4}"/>
          </ac:spMkLst>
        </pc:spChg>
      </pc:sldChg>
      <pc:sldChg chg="addSp modSp new mod">
        <pc:chgData name="Mark Bull" userId="d60c4b81-5ae0-4622-a5be-e7fa94065cf7" providerId="ADAL" clId="{00AFE2E3-FAE9-8949-82B0-04649F8999D2}" dt="2023-12-19T11:49:35.415" v="786" actId="1076"/>
        <pc:sldMkLst>
          <pc:docMk/>
          <pc:sldMk cId="2661217743" sldId="403"/>
        </pc:sldMkLst>
        <pc:spChg chg="mod">
          <ac:chgData name="Mark Bull" userId="d60c4b81-5ae0-4622-a5be-e7fa94065cf7" providerId="ADAL" clId="{00AFE2E3-FAE9-8949-82B0-04649F8999D2}" dt="2023-12-19T11:42:31.018" v="722" actId="20577"/>
          <ac:spMkLst>
            <pc:docMk/>
            <pc:sldMk cId="2661217743" sldId="403"/>
            <ac:spMk id="2" creationId="{9A8D9D65-75A3-D875-4BBC-A9ED179D84A1}"/>
          </ac:spMkLst>
        </pc:spChg>
        <pc:spChg chg="mod">
          <ac:chgData name="Mark Bull" userId="d60c4b81-5ae0-4622-a5be-e7fa94065cf7" providerId="ADAL" clId="{00AFE2E3-FAE9-8949-82B0-04649F8999D2}" dt="2023-12-19T11:42:56.152" v="781" actId="20577"/>
          <ac:spMkLst>
            <pc:docMk/>
            <pc:sldMk cId="2661217743" sldId="403"/>
            <ac:spMk id="3" creationId="{67C21DED-2C03-B6F3-35B7-2FE1DC1711A2}"/>
          </ac:spMkLst>
        </pc:spChg>
        <pc:picChg chg="add mod">
          <ac:chgData name="Mark Bull" userId="d60c4b81-5ae0-4622-a5be-e7fa94065cf7" providerId="ADAL" clId="{00AFE2E3-FAE9-8949-82B0-04649F8999D2}" dt="2023-12-19T11:49:35.415" v="786" actId="1076"/>
          <ac:picMkLst>
            <pc:docMk/>
            <pc:sldMk cId="2661217743" sldId="403"/>
            <ac:picMk id="8" creationId="{838156D3-F252-3298-7E9E-DA047A5E330E}"/>
          </ac:picMkLst>
        </pc:picChg>
      </pc:sldChg>
      <pc:sldChg chg="modSp new mod">
        <pc:chgData name="Mark Bull" userId="d60c4b81-5ae0-4622-a5be-e7fa94065cf7" providerId="ADAL" clId="{00AFE2E3-FAE9-8949-82B0-04649F8999D2}" dt="2024-01-08T10:29:31.923" v="5930" actId="20577"/>
        <pc:sldMkLst>
          <pc:docMk/>
          <pc:sldMk cId="575651300" sldId="404"/>
        </pc:sldMkLst>
        <pc:spChg chg="mod">
          <ac:chgData name="Mark Bull" userId="d60c4b81-5ae0-4622-a5be-e7fa94065cf7" providerId="ADAL" clId="{00AFE2E3-FAE9-8949-82B0-04649F8999D2}" dt="2023-12-19T12:07:09.961" v="832" actId="20577"/>
          <ac:spMkLst>
            <pc:docMk/>
            <pc:sldMk cId="575651300" sldId="404"/>
            <ac:spMk id="2" creationId="{FAC5B370-7807-75AD-0D8F-20B74988D07D}"/>
          </ac:spMkLst>
        </pc:spChg>
        <pc:spChg chg="mod">
          <ac:chgData name="Mark Bull" userId="d60c4b81-5ae0-4622-a5be-e7fa94065cf7" providerId="ADAL" clId="{00AFE2E3-FAE9-8949-82B0-04649F8999D2}" dt="2024-01-08T10:29:31.923" v="5930" actId="20577"/>
          <ac:spMkLst>
            <pc:docMk/>
            <pc:sldMk cId="575651300" sldId="404"/>
            <ac:spMk id="3" creationId="{1EF84293-8F5F-3322-E037-DCEEFEBC4AC8}"/>
          </ac:spMkLst>
        </pc:spChg>
      </pc:sldChg>
      <pc:sldChg chg="modSp new mod">
        <pc:chgData name="Mark Bull" userId="d60c4b81-5ae0-4622-a5be-e7fa94065cf7" providerId="ADAL" clId="{00AFE2E3-FAE9-8949-82B0-04649F8999D2}" dt="2023-12-19T12:37:29.991" v="3138" actId="20577"/>
        <pc:sldMkLst>
          <pc:docMk/>
          <pc:sldMk cId="1457678421" sldId="405"/>
        </pc:sldMkLst>
        <pc:spChg chg="mod">
          <ac:chgData name="Mark Bull" userId="d60c4b81-5ae0-4622-a5be-e7fa94065cf7" providerId="ADAL" clId="{00AFE2E3-FAE9-8949-82B0-04649F8999D2}" dt="2023-12-19T12:22:06.996" v="1926" actId="20577"/>
          <ac:spMkLst>
            <pc:docMk/>
            <pc:sldMk cId="1457678421" sldId="405"/>
            <ac:spMk id="2" creationId="{E4A22807-83C5-D4DF-D88E-61A71DCEF78D}"/>
          </ac:spMkLst>
        </pc:spChg>
        <pc:spChg chg="mod">
          <ac:chgData name="Mark Bull" userId="d60c4b81-5ae0-4622-a5be-e7fa94065cf7" providerId="ADAL" clId="{00AFE2E3-FAE9-8949-82B0-04649F8999D2}" dt="2023-12-19T12:37:29.991" v="3138" actId="20577"/>
          <ac:spMkLst>
            <pc:docMk/>
            <pc:sldMk cId="1457678421" sldId="405"/>
            <ac:spMk id="3" creationId="{3B448BEA-3BDD-B59B-0615-0B461E462678}"/>
          </ac:spMkLst>
        </pc:spChg>
      </pc:sldChg>
      <pc:sldChg chg="modSp new mod">
        <pc:chgData name="Mark Bull" userId="d60c4b81-5ae0-4622-a5be-e7fa94065cf7" providerId="ADAL" clId="{00AFE2E3-FAE9-8949-82B0-04649F8999D2}" dt="2024-01-08T10:30:34.830" v="5931" actId="20577"/>
        <pc:sldMkLst>
          <pc:docMk/>
          <pc:sldMk cId="1015987537" sldId="406"/>
        </pc:sldMkLst>
        <pc:spChg chg="mod">
          <ac:chgData name="Mark Bull" userId="d60c4b81-5ae0-4622-a5be-e7fa94065cf7" providerId="ADAL" clId="{00AFE2E3-FAE9-8949-82B0-04649F8999D2}" dt="2023-12-19T12:31:25.708" v="2497" actId="20577"/>
          <ac:spMkLst>
            <pc:docMk/>
            <pc:sldMk cId="1015987537" sldId="406"/>
            <ac:spMk id="2" creationId="{98F29114-B5BB-9F09-CEA1-9C42134059BC}"/>
          </ac:spMkLst>
        </pc:spChg>
        <pc:spChg chg="mod">
          <ac:chgData name="Mark Bull" userId="d60c4b81-5ae0-4622-a5be-e7fa94065cf7" providerId="ADAL" clId="{00AFE2E3-FAE9-8949-82B0-04649F8999D2}" dt="2024-01-08T10:30:34.830" v="5931" actId="20577"/>
          <ac:spMkLst>
            <pc:docMk/>
            <pc:sldMk cId="1015987537" sldId="406"/>
            <ac:spMk id="3" creationId="{453F9498-A5B0-3C67-57A7-04DADE8FE5E8}"/>
          </ac:spMkLst>
        </pc:spChg>
      </pc:sldChg>
      <pc:sldChg chg="modSp new mod">
        <pc:chgData name="Mark Bull" userId="d60c4b81-5ae0-4622-a5be-e7fa94065cf7" providerId="ADAL" clId="{00AFE2E3-FAE9-8949-82B0-04649F8999D2}" dt="2024-01-08T10:31:04.275" v="5932" actId="20577"/>
        <pc:sldMkLst>
          <pc:docMk/>
          <pc:sldMk cId="162455603" sldId="407"/>
        </pc:sldMkLst>
        <pc:spChg chg="mod">
          <ac:chgData name="Mark Bull" userId="d60c4b81-5ae0-4622-a5be-e7fa94065cf7" providerId="ADAL" clId="{00AFE2E3-FAE9-8949-82B0-04649F8999D2}" dt="2023-12-19T13:40:24.197" v="3150" actId="20577"/>
          <ac:spMkLst>
            <pc:docMk/>
            <pc:sldMk cId="162455603" sldId="407"/>
            <ac:spMk id="2" creationId="{6CE4E076-936E-F576-E1C6-864492275DAD}"/>
          </ac:spMkLst>
        </pc:spChg>
        <pc:spChg chg="mod">
          <ac:chgData name="Mark Bull" userId="d60c4b81-5ae0-4622-a5be-e7fa94065cf7" providerId="ADAL" clId="{00AFE2E3-FAE9-8949-82B0-04649F8999D2}" dt="2024-01-08T10:31:04.275" v="5932" actId="20577"/>
          <ac:spMkLst>
            <pc:docMk/>
            <pc:sldMk cId="162455603" sldId="407"/>
            <ac:spMk id="3" creationId="{456353F9-0E37-7354-7363-278C278FC1A1}"/>
          </ac:spMkLst>
        </pc:spChg>
      </pc:sldChg>
      <pc:sldChg chg="modSp new mod">
        <pc:chgData name="Mark Bull" userId="d60c4b81-5ae0-4622-a5be-e7fa94065cf7" providerId="ADAL" clId="{00AFE2E3-FAE9-8949-82B0-04649F8999D2}" dt="2023-12-19T19:44:17.607" v="5230" actId="5793"/>
        <pc:sldMkLst>
          <pc:docMk/>
          <pc:sldMk cId="3392485539" sldId="408"/>
        </pc:sldMkLst>
        <pc:spChg chg="mod">
          <ac:chgData name="Mark Bull" userId="d60c4b81-5ae0-4622-a5be-e7fa94065cf7" providerId="ADAL" clId="{00AFE2E3-FAE9-8949-82B0-04649F8999D2}" dt="2023-12-19T19:25:00.990" v="3864" actId="20577"/>
          <ac:spMkLst>
            <pc:docMk/>
            <pc:sldMk cId="3392485539" sldId="408"/>
            <ac:spMk id="2" creationId="{D21407EA-E520-3FD4-6943-10171BF3D7C9}"/>
          </ac:spMkLst>
        </pc:spChg>
        <pc:spChg chg="mod">
          <ac:chgData name="Mark Bull" userId="d60c4b81-5ae0-4622-a5be-e7fa94065cf7" providerId="ADAL" clId="{00AFE2E3-FAE9-8949-82B0-04649F8999D2}" dt="2023-12-19T19:44:17.607" v="5230" actId="5793"/>
          <ac:spMkLst>
            <pc:docMk/>
            <pc:sldMk cId="3392485539" sldId="408"/>
            <ac:spMk id="3" creationId="{10BDE7C2-A746-17AA-F7B9-DC914BD0E309}"/>
          </ac:spMkLst>
        </pc:spChg>
      </pc:sldChg>
      <pc:sldChg chg="modSp new mod">
        <pc:chgData name="Mark Bull" userId="d60c4b81-5ae0-4622-a5be-e7fa94065cf7" providerId="ADAL" clId="{00AFE2E3-FAE9-8949-82B0-04649F8999D2}" dt="2023-12-21T10:29:13.897" v="5910" actId="20577"/>
        <pc:sldMkLst>
          <pc:docMk/>
          <pc:sldMk cId="3603515216" sldId="409"/>
        </pc:sldMkLst>
        <pc:spChg chg="mod">
          <ac:chgData name="Mark Bull" userId="d60c4b81-5ae0-4622-a5be-e7fa94065cf7" providerId="ADAL" clId="{00AFE2E3-FAE9-8949-82B0-04649F8999D2}" dt="2023-12-19T19:29:50.402" v="4339" actId="20577"/>
          <ac:spMkLst>
            <pc:docMk/>
            <pc:sldMk cId="3603515216" sldId="409"/>
            <ac:spMk id="2" creationId="{60822FB0-7EA5-83A2-B049-BACC2E3FB990}"/>
          </ac:spMkLst>
        </pc:spChg>
        <pc:spChg chg="mod">
          <ac:chgData name="Mark Bull" userId="d60c4b81-5ae0-4622-a5be-e7fa94065cf7" providerId="ADAL" clId="{00AFE2E3-FAE9-8949-82B0-04649F8999D2}" dt="2023-12-21T10:29:13.897" v="5910" actId="20577"/>
          <ac:spMkLst>
            <pc:docMk/>
            <pc:sldMk cId="3603515216" sldId="409"/>
            <ac:spMk id="3" creationId="{FE8B16C3-08BE-B4F0-AB3F-538ADA5E1FBE}"/>
          </ac:spMkLst>
        </pc:spChg>
      </pc:sldChg>
      <pc:sldChg chg="modSp add mod">
        <pc:chgData name="Mark Bull" userId="d60c4b81-5ae0-4622-a5be-e7fa94065cf7" providerId="ADAL" clId="{00AFE2E3-FAE9-8949-82B0-04649F8999D2}" dt="2024-01-08T13:15:56.926" v="9090"/>
        <pc:sldMkLst>
          <pc:docMk/>
          <pc:sldMk cId="3798202872" sldId="410"/>
        </pc:sldMkLst>
        <pc:spChg chg="mod">
          <ac:chgData name="Mark Bull" userId="d60c4b81-5ae0-4622-a5be-e7fa94065cf7" providerId="ADAL" clId="{00AFE2E3-FAE9-8949-82B0-04649F8999D2}" dt="2024-01-08T11:12:01.105" v="6569" actId="20577"/>
          <ac:spMkLst>
            <pc:docMk/>
            <pc:sldMk cId="3798202872" sldId="410"/>
            <ac:spMk id="2" creationId="{B35FD50B-02DD-DA81-9B85-B980A08ECA00}"/>
          </ac:spMkLst>
        </pc:spChg>
        <pc:spChg chg="mod">
          <ac:chgData name="Mark Bull" userId="d60c4b81-5ae0-4622-a5be-e7fa94065cf7" providerId="ADAL" clId="{00AFE2E3-FAE9-8949-82B0-04649F8999D2}" dt="2024-01-08T13:15:56.926" v="9090"/>
          <ac:spMkLst>
            <pc:docMk/>
            <pc:sldMk cId="3798202872" sldId="410"/>
            <ac:spMk id="3" creationId="{D6F27A71-6289-32FC-4474-5F5F95304909}"/>
          </ac:spMkLst>
        </pc:spChg>
      </pc:sldChg>
      <pc:sldChg chg="modSp add mod">
        <pc:chgData name="Mark Bull" userId="d60c4b81-5ae0-4622-a5be-e7fa94065cf7" providerId="ADAL" clId="{00AFE2E3-FAE9-8949-82B0-04649F8999D2}" dt="2024-01-08T12:04:51.337" v="7431" actId="20577"/>
        <pc:sldMkLst>
          <pc:docMk/>
          <pc:sldMk cId="2887401240" sldId="411"/>
        </pc:sldMkLst>
        <pc:spChg chg="mod">
          <ac:chgData name="Mark Bull" userId="d60c4b81-5ae0-4622-a5be-e7fa94065cf7" providerId="ADAL" clId="{00AFE2E3-FAE9-8949-82B0-04649F8999D2}" dt="2024-01-08T11:59:57.126" v="7094" actId="20577"/>
          <ac:spMkLst>
            <pc:docMk/>
            <pc:sldMk cId="2887401240" sldId="411"/>
            <ac:spMk id="2" creationId="{B35FD50B-02DD-DA81-9B85-B980A08ECA00}"/>
          </ac:spMkLst>
        </pc:spChg>
        <pc:spChg chg="mod">
          <ac:chgData name="Mark Bull" userId="d60c4b81-5ae0-4622-a5be-e7fa94065cf7" providerId="ADAL" clId="{00AFE2E3-FAE9-8949-82B0-04649F8999D2}" dt="2024-01-08T12:04:51.337" v="7431" actId="20577"/>
          <ac:spMkLst>
            <pc:docMk/>
            <pc:sldMk cId="2887401240" sldId="411"/>
            <ac:spMk id="3" creationId="{D6F27A71-6289-32FC-4474-5F5F95304909}"/>
          </ac:spMkLst>
        </pc:spChg>
      </pc:sldChg>
      <pc:sldChg chg="addSp delSp modSp add mod">
        <pc:chgData name="Mark Bull" userId="d60c4b81-5ae0-4622-a5be-e7fa94065cf7" providerId="ADAL" clId="{00AFE2E3-FAE9-8949-82B0-04649F8999D2}" dt="2024-01-08T13:15:56.926" v="9090"/>
        <pc:sldMkLst>
          <pc:docMk/>
          <pc:sldMk cId="1595849109" sldId="412"/>
        </pc:sldMkLst>
        <pc:spChg chg="mod">
          <ac:chgData name="Mark Bull" userId="d60c4b81-5ae0-4622-a5be-e7fa94065cf7" providerId="ADAL" clId="{00AFE2E3-FAE9-8949-82B0-04649F8999D2}" dt="2024-01-08T12:24:14.770" v="8162" actId="20577"/>
          <ac:spMkLst>
            <pc:docMk/>
            <pc:sldMk cId="1595849109" sldId="412"/>
            <ac:spMk id="2" creationId="{B35FD50B-02DD-DA81-9B85-B980A08ECA00}"/>
          </ac:spMkLst>
        </pc:spChg>
        <pc:spChg chg="mod">
          <ac:chgData name="Mark Bull" userId="d60c4b81-5ae0-4622-a5be-e7fa94065cf7" providerId="ADAL" clId="{00AFE2E3-FAE9-8949-82B0-04649F8999D2}" dt="2024-01-08T13:15:56.926" v="9090"/>
          <ac:spMkLst>
            <pc:docMk/>
            <pc:sldMk cId="1595849109" sldId="412"/>
            <ac:spMk id="3" creationId="{D6F27A71-6289-32FC-4474-5F5F95304909}"/>
          </ac:spMkLst>
        </pc:spChg>
        <pc:spChg chg="add del mod">
          <ac:chgData name="Mark Bull" userId="d60c4b81-5ae0-4622-a5be-e7fa94065cf7" providerId="ADAL" clId="{00AFE2E3-FAE9-8949-82B0-04649F8999D2}" dt="2024-01-08T12:14:43.794" v="7808"/>
          <ac:spMkLst>
            <pc:docMk/>
            <pc:sldMk cId="1595849109" sldId="412"/>
            <ac:spMk id="7" creationId="{330CC1FC-D34B-7FFB-D1E6-B753D77BDE8C}"/>
          </ac:spMkLst>
        </pc:spChg>
      </pc:sldChg>
      <pc:sldChg chg="modSp add mod">
        <pc:chgData name="Mark Bull" userId="d60c4b81-5ae0-4622-a5be-e7fa94065cf7" providerId="ADAL" clId="{00AFE2E3-FAE9-8949-82B0-04649F8999D2}" dt="2024-01-08T15:03:03.727" v="9707" actId="20577"/>
        <pc:sldMkLst>
          <pc:docMk/>
          <pc:sldMk cId="3834954806" sldId="413"/>
        </pc:sldMkLst>
        <pc:spChg chg="mod">
          <ac:chgData name="Mark Bull" userId="d60c4b81-5ae0-4622-a5be-e7fa94065cf7" providerId="ADAL" clId="{00AFE2E3-FAE9-8949-82B0-04649F8999D2}" dt="2024-01-08T12:14:52.991" v="7814" actId="20577"/>
          <ac:spMkLst>
            <pc:docMk/>
            <pc:sldMk cId="3834954806" sldId="413"/>
            <ac:spMk id="2" creationId="{B35FD50B-02DD-DA81-9B85-B980A08ECA00}"/>
          </ac:spMkLst>
        </pc:spChg>
        <pc:spChg chg="mod">
          <ac:chgData name="Mark Bull" userId="d60c4b81-5ae0-4622-a5be-e7fa94065cf7" providerId="ADAL" clId="{00AFE2E3-FAE9-8949-82B0-04649F8999D2}" dt="2024-01-08T15:03:03.727" v="9707" actId="20577"/>
          <ac:spMkLst>
            <pc:docMk/>
            <pc:sldMk cId="3834954806" sldId="413"/>
            <ac:spMk id="3" creationId="{D6F27A71-6289-32FC-4474-5F5F95304909}"/>
          </ac:spMkLst>
        </pc:spChg>
      </pc:sldChg>
      <pc:sldChg chg="modSp add mod ord">
        <pc:chgData name="Mark Bull" userId="d60c4b81-5ae0-4622-a5be-e7fa94065cf7" providerId="ADAL" clId="{00AFE2E3-FAE9-8949-82B0-04649F8999D2}" dt="2024-01-08T15:27:25.208" v="9899" actId="14100"/>
        <pc:sldMkLst>
          <pc:docMk/>
          <pc:sldMk cId="1000444068" sldId="414"/>
        </pc:sldMkLst>
        <pc:spChg chg="mod">
          <ac:chgData name="Mark Bull" userId="d60c4b81-5ae0-4622-a5be-e7fa94065cf7" providerId="ADAL" clId="{00AFE2E3-FAE9-8949-82B0-04649F8999D2}" dt="2024-01-08T12:25:43.379" v="8202" actId="20577"/>
          <ac:spMkLst>
            <pc:docMk/>
            <pc:sldMk cId="1000444068" sldId="414"/>
            <ac:spMk id="2" creationId="{B35FD50B-02DD-DA81-9B85-B980A08ECA00}"/>
          </ac:spMkLst>
        </pc:spChg>
        <pc:spChg chg="mod">
          <ac:chgData name="Mark Bull" userId="d60c4b81-5ae0-4622-a5be-e7fa94065cf7" providerId="ADAL" clId="{00AFE2E3-FAE9-8949-82B0-04649F8999D2}" dt="2024-01-08T15:27:25.208" v="9899" actId="14100"/>
          <ac:spMkLst>
            <pc:docMk/>
            <pc:sldMk cId="1000444068" sldId="414"/>
            <ac:spMk id="3" creationId="{D6F27A71-6289-32FC-4474-5F5F95304909}"/>
          </ac:spMkLst>
        </pc:spChg>
      </pc:sldChg>
      <pc:sldChg chg="modSp new mod">
        <pc:chgData name="Mark Bull" userId="d60c4b81-5ae0-4622-a5be-e7fa94065cf7" providerId="ADAL" clId="{00AFE2E3-FAE9-8949-82B0-04649F8999D2}" dt="2024-01-08T13:02:36.429" v="8994" actId="20577"/>
        <pc:sldMkLst>
          <pc:docMk/>
          <pc:sldMk cId="3302913826" sldId="415"/>
        </pc:sldMkLst>
        <pc:spChg chg="mod">
          <ac:chgData name="Mark Bull" userId="d60c4b81-5ae0-4622-a5be-e7fa94065cf7" providerId="ADAL" clId="{00AFE2E3-FAE9-8949-82B0-04649F8999D2}" dt="2024-01-08T12:55:19.459" v="8884" actId="20577"/>
          <ac:spMkLst>
            <pc:docMk/>
            <pc:sldMk cId="3302913826" sldId="415"/>
            <ac:spMk id="2" creationId="{8E511A0A-4813-3B84-9E58-219C86CDF4AD}"/>
          </ac:spMkLst>
        </pc:spChg>
        <pc:spChg chg="mod">
          <ac:chgData name="Mark Bull" userId="d60c4b81-5ae0-4622-a5be-e7fa94065cf7" providerId="ADAL" clId="{00AFE2E3-FAE9-8949-82B0-04649F8999D2}" dt="2024-01-08T13:02:36.429" v="8994" actId="20577"/>
          <ac:spMkLst>
            <pc:docMk/>
            <pc:sldMk cId="3302913826" sldId="415"/>
            <ac:spMk id="3" creationId="{41B44E69-B297-D5DA-5D98-C3F5533225F6}"/>
          </ac:spMkLst>
        </pc:spChg>
      </pc:sldChg>
      <pc:sldChg chg="addSp modSp new mod">
        <pc:chgData name="Mark Bull" userId="d60c4b81-5ae0-4622-a5be-e7fa94065cf7" providerId="ADAL" clId="{00AFE2E3-FAE9-8949-82B0-04649F8999D2}" dt="2024-01-08T13:15:56.926" v="9090"/>
        <pc:sldMkLst>
          <pc:docMk/>
          <pc:sldMk cId="100702592" sldId="416"/>
        </pc:sldMkLst>
        <pc:spChg chg="mod">
          <ac:chgData name="Mark Bull" userId="d60c4b81-5ae0-4622-a5be-e7fa94065cf7" providerId="ADAL" clId="{00AFE2E3-FAE9-8949-82B0-04649F8999D2}" dt="2024-01-08T13:15:56.926" v="9090"/>
          <ac:spMkLst>
            <pc:docMk/>
            <pc:sldMk cId="100702592" sldId="416"/>
            <ac:spMk id="2" creationId="{16D4F3F3-41D0-8677-9EBF-EBE8FC07E7F8}"/>
          </ac:spMkLst>
        </pc:spChg>
        <pc:spChg chg="mod">
          <ac:chgData name="Mark Bull" userId="d60c4b81-5ae0-4622-a5be-e7fa94065cf7" providerId="ADAL" clId="{00AFE2E3-FAE9-8949-82B0-04649F8999D2}" dt="2024-01-08T13:15:56.926" v="9090"/>
          <ac:spMkLst>
            <pc:docMk/>
            <pc:sldMk cId="100702592" sldId="416"/>
            <ac:spMk id="3" creationId="{B0119F74-8F34-39E9-BC43-04CF9E7A3D8E}"/>
          </ac:spMkLst>
        </pc:spChg>
        <pc:spChg chg="add mod">
          <ac:chgData name="Mark Bull" userId="d60c4b81-5ae0-4622-a5be-e7fa94065cf7" providerId="ADAL" clId="{00AFE2E3-FAE9-8949-82B0-04649F8999D2}" dt="2024-01-08T13:09:11.639" v="9042" actId="1076"/>
          <ac:spMkLst>
            <pc:docMk/>
            <pc:sldMk cId="100702592" sldId="416"/>
            <ac:spMk id="7" creationId="{C2808EC9-E0A6-5FF1-F250-D673AC1C1855}"/>
          </ac:spMkLst>
        </pc:spChg>
        <pc:spChg chg="add mod">
          <ac:chgData name="Mark Bull" userId="d60c4b81-5ae0-4622-a5be-e7fa94065cf7" providerId="ADAL" clId="{00AFE2E3-FAE9-8949-82B0-04649F8999D2}" dt="2024-01-08T13:12:49.824" v="9081" actId="1076"/>
          <ac:spMkLst>
            <pc:docMk/>
            <pc:sldMk cId="100702592" sldId="416"/>
            <ac:spMk id="9" creationId="{4D76FC35-C3C9-6EB6-A23D-92833D5E3351}"/>
          </ac:spMkLst>
        </pc:spChg>
        <pc:spChg chg="add mod">
          <ac:chgData name="Mark Bull" userId="d60c4b81-5ae0-4622-a5be-e7fa94065cf7" providerId="ADAL" clId="{00AFE2E3-FAE9-8949-82B0-04649F8999D2}" dt="2024-01-08T13:12:25.056" v="9078" actId="1076"/>
          <ac:spMkLst>
            <pc:docMk/>
            <pc:sldMk cId="100702592" sldId="416"/>
            <ac:spMk id="10" creationId="{821D10D1-81B5-4F1E-D445-4C81464C718A}"/>
          </ac:spMkLst>
        </pc:spChg>
        <pc:spChg chg="add mod">
          <ac:chgData name="Mark Bull" userId="d60c4b81-5ae0-4622-a5be-e7fa94065cf7" providerId="ADAL" clId="{00AFE2E3-FAE9-8949-82B0-04649F8999D2}" dt="2024-01-08T13:12:28.958" v="9079" actId="1076"/>
          <ac:spMkLst>
            <pc:docMk/>
            <pc:sldMk cId="100702592" sldId="416"/>
            <ac:spMk id="11" creationId="{058BB002-5FEA-AB73-B7D6-D877F4D2AFE6}"/>
          </ac:spMkLst>
        </pc:spChg>
      </pc:sldChg>
      <pc:sldChg chg="modSp add mod">
        <pc:chgData name="Mark Bull" userId="d60c4b81-5ae0-4622-a5be-e7fa94065cf7" providerId="ADAL" clId="{00AFE2E3-FAE9-8949-82B0-04649F8999D2}" dt="2024-01-08T13:28:22.514" v="9107" actId="20577"/>
        <pc:sldMkLst>
          <pc:docMk/>
          <pc:sldMk cId="1682796925" sldId="417"/>
        </pc:sldMkLst>
        <pc:spChg chg="mod">
          <ac:chgData name="Mark Bull" userId="d60c4b81-5ae0-4622-a5be-e7fa94065cf7" providerId="ADAL" clId="{00AFE2E3-FAE9-8949-82B0-04649F8999D2}" dt="2024-01-08T13:13:51.928" v="9089" actId="20577"/>
          <ac:spMkLst>
            <pc:docMk/>
            <pc:sldMk cId="1682796925" sldId="417"/>
            <ac:spMk id="2" creationId="{16D4F3F3-41D0-8677-9EBF-EBE8FC07E7F8}"/>
          </ac:spMkLst>
        </pc:spChg>
        <pc:spChg chg="mod">
          <ac:chgData name="Mark Bull" userId="d60c4b81-5ae0-4622-a5be-e7fa94065cf7" providerId="ADAL" clId="{00AFE2E3-FAE9-8949-82B0-04649F8999D2}" dt="2024-01-08T13:28:22.514" v="9107" actId="20577"/>
          <ac:spMkLst>
            <pc:docMk/>
            <pc:sldMk cId="1682796925" sldId="417"/>
            <ac:spMk id="3" creationId="{B0119F74-8F34-39E9-BC43-04CF9E7A3D8E}"/>
          </ac:spMkLst>
        </pc:spChg>
      </pc:sldChg>
      <pc:sldChg chg="addSp delSp modSp new mod">
        <pc:chgData name="Mark Bull" userId="d60c4b81-5ae0-4622-a5be-e7fa94065cf7" providerId="ADAL" clId="{00AFE2E3-FAE9-8949-82B0-04649F8999D2}" dt="2024-01-08T13:47:05.316" v="9342" actId="20577"/>
        <pc:sldMkLst>
          <pc:docMk/>
          <pc:sldMk cId="1650342366" sldId="418"/>
        </pc:sldMkLst>
        <pc:spChg chg="mod">
          <ac:chgData name="Mark Bull" userId="d60c4b81-5ae0-4622-a5be-e7fa94065cf7" providerId="ADAL" clId="{00AFE2E3-FAE9-8949-82B0-04649F8999D2}" dt="2024-01-08T13:47:05.316" v="9342" actId="20577"/>
          <ac:spMkLst>
            <pc:docMk/>
            <pc:sldMk cId="1650342366" sldId="418"/>
            <ac:spMk id="2" creationId="{30EC6828-4808-BF3C-8609-74442AC6CA5A}"/>
          </ac:spMkLst>
        </pc:spChg>
        <pc:spChg chg="mod">
          <ac:chgData name="Mark Bull" userId="d60c4b81-5ae0-4622-a5be-e7fa94065cf7" providerId="ADAL" clId="{00AFE2E3-FAE9-8949-82B0-04649F8999D2}" dt="2024-01-08T13:44:54.830" v="9301" actId="20577"/>
          <ac:spMkLst>
            <pc:docMk/>
            <pc:sldMk cId="1650342366" sldId="418"/>
            <ac:spMk id="3" creationId="{FB4534B3-0E22-41A6-D107-C4BEFA17D71D}"/>
          </ac:spMkLst>
        </pc:spChg>
        <pc:spChg chg="add del mod">
          <ac:chgData name="Mark Bull" userId="d60c4b81-5ae0-4622-a5be-e7fa94065cf7" providerId="ADAL" clId="{00AFE2E3-FAE9-8949-82B0-04649F8999D2}" dt="2024-01-08T13:39:05.504" v="9229" actId="21"/>
          <ac:spMkLst>
            <pc:docMk/>
            <pc:sldMk cId="1650342366" sldId="418"/>
            <ac:spMk id="7" creationId="{41438B9C-E57D-6C26-6FDD-A2E2EFA64568}"/>
          </ac:spMkLst>
        </pc:spChg>
      </pc:sldChg>
      <pc:sldChg chg="addSp delSp modSp new mod">
        <pc:chgData name="Mark Bull" userId="d60c4b81-5ae0-4622-a5be-e7fa94065cf7" providerId="ADAL" clId="{00AFE2E3-FAE9-8949-82B0-04649F8999D2}" dt="2024-01-08T13:47:35.955" v="9376" actId="20577"/>
        <pc:sldMkLst>
          <pc:docMk/>
          <pc:sldMk cId="1770524607" sldId="419"/>
        </pc:sldMkLst>
        <pc:spChg chg="mod">
          <ac:chgData name="Mark Bull" userId="d60c4b81-5ae0-4622-a5be-e7fa94065cf7" providerId="ADAL" clId="{00AFE2E3-FAE9-8949-82B0-04649F8999D2}" dt="2024-01-08T13:47:35.955" v="9376" actId="20577"/>
          <ac:spMkLst>
            <pc:docMk/>
            <pc:sldMk cId="1770524607" sldId="419"/>
            <ac:spMk id="2" creationId="{E9E8F081-6DF2-DBC4-ECC8-DC7FF9A7436A}"/>
          </ac:spMkLst>
        </pc:spChg>
        <pc:spChg chg="mod">
          <ac:chgData name="Mark Bull" userId="d60c4b81-5ae0-4622-a5be-e7fa94065cf7" providerId="ADAL" clId="{00AFE2E3-FAE9-8949-82B0-04649F8999D2}" dt="2024-01-08T13:47:33.609" v="9375" actId="1076"/>
          <ac:spMkLst>
            <pc:docMk/>
            <pc:sldMk cId="1770524607" sldId="419"/>
            <ac:spMk id="3" creationId="{BE12BC32-589C-F531-FBF8-9CB1BA67F6A0}"/>
          </ac:spMkLst>
        </pc:spChg>
        <pc:spChg chg="add del mod">
          <ac:chgData name="Mark Bull" userId="d60c4b81-5ae0-4622-a5be-e7fa94065cf7" providerId="ADAL" clId="{00AFE2E3-FAE9-8949-82B0-04649F8999D2}" dt="2024-01-08T13:47:29.541" v="9374" actId="21"/>
          <ac:spMkLst>
            <pc:docMk/>
            <pc:sldMk cId="1770524607" sldId="419"/>
            <ac:spMk id="7" creationId="{E6DE271E-3F85-7D1D-4C4C-CF053B7C2A97}"/>
          </ac:spMkLst>
        </pc:spChg>
      </pc:sldChg>
      <pc:sldChg chg="modSp add mod ord">
        <pc:chgData name="Mark Bull" userId="d60c4b81-5ae0-4622-a5be-e7fa94065cf7" providerId="ADAL" clId="{00AFE2E3-FAE9-8949-82B0-04649F8999D2}" dt="2024-01-08T13:46:56.377" v="9332" actId="20577"/>
        <pc:sldMkLst>
          <pc:docMk/>
          <pc:sldMk cId="996756300" sldId="420"/>
        </pc:sldMkLst>
        <pc:spChg chg="mod">
          <ac:chgData name="Mark Bull" userId="d60c4b81-5ae0-4622-a5be-e7fa94065cf7" providerId="ADAL" clId="{00AFE2E3-FAE9-8949-82B0-04649F8999D2}" dt="2024-01-08T13:46:56.377" v="9332" actId="20577"/>
          <ac:spMkLst>
            <pc:docMk/>
            <pc:sldMk cId="996756300" sldId="420"/>
            <ac:spMk id="2" creationId="{30EC6828-4808-BF3C-8609-74442AC6CA5A}"/>
          </ac:spMkLst>
        </pc:spChg>
        <pc:spChg chg="mod">
          <ac:chgData name="Mark Bull" userId="d60c4b81-5ae0-4622-a5be-e7fa94065cf7" providerId="ADAL" clId="{00AFE2E3-FAE9-8949-82B0-04649F8999D2}" dt="2024-01-08T13:45:03.038" v="9302" actId="14100"/>
          <ac:spMkLst>
            <pc:docMk/>
            <pc:sldMk cId="996756300" sldId="420"/>
            <ac:spMk id="3" creationId="{FB4534B3-0E22-41A6-D107-C4BEFA17D71D}"/>
          </ac:spMkLst>
        </pc:spChg>
      </pc:sldChg>
      <pc:sldChg chg="modSp add mod">
        <pc:chgData name="Mark Bull" userId="d60c4b81-5ae0-4622-a5be-e7fa94065cf7" providerId="ADAL" clId="{00AFE2E3-FAE9-8949-82B0-04649F8999D2}" dt="2024-01-08T13:47:10.175" v="9352" actId="20577"/>
        <pc:sldMkLst>
          <pc:docMk/>
          <pc:sldMk cId="3148761828" sldId="421"/>
        </pc:sldMkLst>
        <pc:spChg chg="mod">
          <ac:chgData name="Mark Bull" userId="d60c4b81-5ae0-4622-a5be-e7fa94065cf7" providerId="ADAL" clId="{00AFE2E3-FAE9-8949-82B0-04649F8999D2}" dt="2024-01-08T13:47:10.175" v="9352" actId="20577"/>
          <ac:spMkLst>
            <pc:docMk/>
            <pc:sldMk cId="3148761828" sldId="421"/>
            <ac:spMk id="2" creationId="{30EC6828-4808-BF3C-8609-74442AC6CA5A}"/>
          </ac:spMkLst>
        </pc:spChg>
        <pc:spChg chg="mod">
          <ac:chgData name="Mark Bull" userId="d60c4b81-5ae0-4622-a5be-e7fa94065cf7" providerId="ADAL" clId="{00AFE2E3-FAE9-8949-82B0-04649F8999D2}" dt="2024-01-08T13:45:44.517" v="9306" actId="20577"/>
          <ac:spMkLst>
            <pc:docMk/>
            <pc:sldMk cId="3148761828" sldId="421"/>
            <ac:spMk id="3" creationId="{FB4534B3-0E22-41A6-D107-C4BEFA17D71D}"/>
          </ac:spMkLst>
        </pc:spChg>
      </pc:sldChg>
      <pc:sldChg chg="modSp add mod">
        <pc:chgData name="Mark Bull" userId="d60c4b81-5ae0-4622-a5be-e7fa94065cf7" providerId="ADAL" clId="{00AFE2E3-FAE9-8949-82B0-04649F8999D2}" dt="2024-01-08T13:47:16.882" v="9364" actId="20577"/>
        <pc:sldMkLst>
          <pc:docMk/>
          <pc:sldMk cId="430981099" sldId="422"/>
        </pc:sldMkLst>
        <pc:spChg chg="mod">
          <ac:chgData name="Mark Bull" userId="d60c4b81-5ae0-4622-a5be-e7fa94065cf7" providerId="ADAL" clId="{00AFE2E3-FAE9-8949-82B0-04649F8999D2}" dt="2024-01-08T13:47:16.882" v="9364" actId="20577"/>
          <ac:spMkLst>
            <pc:docMk/>
            <pc:sldMk cId="430981099" sldId="422"/>
            <ac:spMk id="2" creationId="{30EC6828-4808-BF3C-8609-74442AC6CA5A}"/>
          </ac:spMkLst>
        </pc:spChg>
        <pc:spChg chg="mod">
          <ac:chgData name="Mark Bull" userId="d60c4b81-5ae0-4622-a5be-e7fa94065cf7" providerId="ADAL" clId="{00AFE2E3-FAE9-8949-82B0-04649F8999D2}" dt="2024-01-08T13:46:08.255" v="9307" actId="20577"/>
          <ac:spMkLst>
            <pc:docMk/>
            <pc:sldMk cId="430981099" sldId="422"/>
            <ac:spMk id="3" creationId="{FB4534B3-0E22-41A6-D107-C4BEFA17D71D}"/>
          </ac:spMkLst>
        </pc:spChg>
      </pc:sldChg>
      <pc:sldChg chg="modSp new mod">
        <pc:chgData name="Mark Bull" userId="d60c4b81-5ae0-4622-a5be-e7fa94065cf7" providerId="ADAL" clId="{00AFE2E3-FAE9-8949-82B0-04649F8999D2}" dt="2024-01-08T14:54:36.161" v="9544" actId="20577"/>
        <pc:sldMkLst>
          <pc:docMk/>
          <pc:sldMk cId="1588121506" sldId="423"/>
        </pc:sldMkLst>
        <pc:spChg chg="mod">
          <ac:chgData name="Mark Bull" userId="d60c4b81-5ae0-4622-a5be-e7fa94065cf7" providerId="ADAL" clId="{00AFE2E3-FAE9-8949-82B0-04649F8999D2}" dt="2024-01-08T14:47:04.181" v="9387" actId="20577"/>
          <ac:spMkLst>
            <pc:docMk/>
            <pc:sldMk cId="1588121506" sldId="423"/>
            <ac:spMk id="2" creationId="{4EE270C0-1988-715E-0D65-52773934F509}"/>
          </ac:spMkLst>
        </pc:spChg>
        <pc:spChg chg="mod">
          <ac:chgData name="Mark Bull" userId="d60c4b81-5ae0-4622-a5be-e7fa94065cf7" providerId="ADAL" clId="{00AFE2E3-FAE9-8949-82B0-04649F8999D2}" dt="2024-01-08T14:54:36.161" v="9544" actId="20577"/>
          <ac:spMkLst>
            <pc:docMk/>
            <pc:sldMk cId="1588121506" sldId="423"/>
            <ac:spMk id="3" creationId="{6E8ABEBC-93E4-1E75-F446-67C8813CCC62}"/>
          </ac:spMkLst>
        </pc:spChg>
      </pc:sldChg>
      <pc:sldChg chg="addSp delSp modSp new mod">
        <pc:chgData name="Mark Bull" userId="d60c4b81-5ae0-4622-a5be-e7fa94065cf7" providerId="ADAL" clId="{00AFE2E3-FAE9-8949-82B0-04649F8999D2}" dt="2024-01-08T14:59:55.455" v="9691" actId="20577"/>
        <pc:sldMkLst>
          <pc:docMk/>
          <pc:sldMk cId="654114004" sldId="424"/>
        </pc:sldMkLst>
        <pc:spChg chg="mod">
          <ac:chgData name="Mark Bull" userId="d60c4b81-5ae0-4622-a5be-e7fa94065cf7" providerId="ADAL" clId="{00AFE2E3-FAE9-8949-82B0-04649F8999D2}" dt="2024-01-08T14:55:10.013" v="9566" actId="20577"/>
          <ac:spMkLst>
            <pc:docMk/>
            <pc:sldMk cId="654114004" sldId="424"/>
            <ac:spMk id="2" creationId="{2A5CC2D8-F7EB-FF23-F85F-85F4551F7782}"/>
          </ac:spMkLst>
        </pc:spChg>
        <pc:spChg chg="mod">
          <ac:chgData name="Mark Bull" userId="d60c4b81-5ae0-4622-a5be-e7fa94065cf7" providerId="ADAL" clId="{00AFE2E3-FAE9-8949-82B0-04649F8999D2}" dt="2024-01-08T14:59:55.455" v="9691" actId="20577"/>
          <ac:spMkLst>
            <pc:docMk/>
            <pc:sldMk cId="654114004" sldId="424"/>
            <ac:spMk id="3" creationId="{DCCC78D1-E796-1C97-9E08-137B1830851B}"/>
          </ac:spMkLst>
        </pc:spChg>
        <pc:spChg chg="add del">
          <ac:chgData name="Mark Bull" userId="d60c4b81-5ae0-4622-a5be-e7fa94065cf7" providerId="ADAL" clId="{00AFE2E3-FAE9-8949-82B0-04649F8999D2}" dt="2024-01-08T14:58:23.560" v="9572" actId="22"/>
          <ac:spMkLst>
            <pc:docMk/>
            <pc:sldMk cId="654114004" sldId="424"/>
            <ac:spMk id="8" creationId="{838F1FCF-922A-8AF1-3748-30A1FE0409BC}"/>
          </ac:spMkLst>
        </pc:spChg>
      </pc:sldChg>
      <pc:sldChg chg="modSp add mod">
        <pc:chgData name="Mark Bull" userId="d60c4b81-5ae0-4622-a5be-e7fa94065cf7" providerId="ADAL" clId="{00AFE2E3-FAE9-8949-82B0-04649F8999D2}" dt="2024-01-08T15:16:04.181" v="9852" actId="20577"/>
        <pc:sldMkLst>
          <pc:docMk/>
          <pc:sldMk cId="753483494" sldId="425"/>
        </pc:sldMkLst>
        <pc:spChg chg="mod">
          <ac:chgData name="Mark Bull" userId="d60c4b81-5ae0-4622-a5be-e7fa94065cf7" providerId="ADAL" clId="{00AFE2E3-FAE9-8949-82B0-04649F8999D2}" dt="2024-01-08T15:07:24.855" v="9713" actId="20577"/>
          <ac:spMkLst>
            <pc:docMk/>
            <pc:sldMk cId="753483494" sldId="425"/>
            <ac:spMk id="2" creationId="{2A5CC2D8-F7EB-FF23-F85F-85F4551F7782}"/>
          </ac:spMkLst>
        </pc:spChg>
        <pc:spChg chg="mod">
          <ac:chgData name="Mark Bull" userId="d60c4b81-5ae0-4622-a5be-e7fa94065cf7" providerId="ADAL" clId="{00AFE2E3-FAE9-8949-82B0-04649F8999D2}" dt="2024-01-08T15:16:04.181" v="9852" actId="20577"/>
          <ac:spMkLst>
            <pc:docMk/>
            <pc:sldMk cId="753483494" sldId="425"/>
            <ac:spMk id="3" creationId="{DCCC78D1-E796-1C97-9E08-137B1830851B}"/>
          </ac:spMkLst>
        </pc:spChg>
      </pc:sldChg>
      <pc:sldChg chg="modSp new mod">
        <pc:chgData name="Mark Bull" userId="d60c4b81-5ae0-4622-a5be-e7fa94065cf7" providerId="ADAL" clId="{00AFE2E3-FAE9-8949-82B0-04649F8999D2}" dt="2024-01-08T15:12:53.648" v="9830" actId="20577"/>
        <pc:sldMkLst>
          <pc:docMk/>
          <pc:sldMk cId="250956297" sldId="426"/>
        </pc:sldMkLst>
        <pc:spChg chg="mod">
          <ac:chgData name="Mark Bull" userId="d60c4b81-5ae0-4622-a5be-e7fa94065cf7" providerId="ADAL" clId="{00AFE2E3-FAE9-8949-82B0-04649F8999D2}" dt="2024-01-08T15:09:31.247" v="9766" actId="20577"/>
          <ac:spMkLst>
            <pc:docMk/>
            <pc:sldMk cId="250956297" sldId="426"/>
            <ac:spMk id="2" creationId="{441F4015-D476-AE4B-4034-F7FE4079A169}"/>
          </ac:spMkLst>
        </pc:spChg>
        <pc:spChg chg="mod">
          <ac:chgData name="Mark Bull" userId="d60c4b81-5ae0-4622-a5be-e7fa94065cf7" providerId="ADAL" clId="{00AFE2E3-FAE9-8949-82B0-04649F8999D2}" dt="2024-01-08T15:12:53.648" v="9830" actId="20577"/>
          <ac:spMkLst>
            <pc:docMk/>
            <pc:sldMk cId="250956297" sldId="426"/>
            <ac:spMk id="3" creationId="{1794929B-3806-F145-685C-E362EF19646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19B65-17FC-E64B-AA11-F89CD070FA40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E8F9C0-7201-4247-ADAA-81D34BED3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5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F9E80-0A20-824B-BC97-103EB8A00918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460031-71FA-DA4D-ACFB-74AAE4909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96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4B61F38-4F9F-48DD-8729-CB09AACB9FB5}"/>
              </a:ext>
            </a:extLst>
          </p:cNvPr>
          <p:cNvSpPr/>
          <p:nvPr userDrawn="1"/>
        </p:nvSpPr>
        <p:spPr>
          <a:xfrm>
            <a:off x="10328744" y="6186115"/>
            <a:ext cx="1773141" cy="537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10AEDB4-071E-4C8B-BF76-F61577D082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1148" y="5810914"/>
            <a:ext cx="3455192" cy="9127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76201"/>
            <a:ext cx="9347200" cy="5191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2985" y="990600"/>
            <a:ext cx="5759449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5634" y="990600"/>
            <a:ext cx="5761567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GPU Programming Overview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15189-50CE-7C4F-BB00-DF72513B926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117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76201"/>
            <a:ext cx="9347200" cy="519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2985" y="990600"/>
            <a:ext cx="5759449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162985" y="3543300"/>
            <a:ext cx="5759449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125634" y="990600"/>
            <a:ext cx="5761567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>
                <a:solidFill>
                  <a:schemeClr val="tx1"/>
                </a:solidFill>
              </a:rPr>
              <a:t>GPU Programming Overview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00331-48F5-49AF-AFB5-C43222A50F5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974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42"/>
          <p:cNvSpPr>
            <a:spLocks noChangeShapeType="1"/>
          </p:cNvSpPr>
          <p:nvPr userDrawn="1"/>
        </p:nvSpPr>
        <p:spPr bwMode="auto">
          <a:xfrm>
            <a:off x="167218" y="6309320"/>
            <a:ext cx="11857567" cy="0"/>
          </a:xfrm>
          <a:prstGeom prst="line">
            <a:avLst/>
          </a:prstGeom>
          <a:noFill/>
          <a:ln w="25400">
            <a:solidFill>
              <a:srgbClr val="C84169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800"/>
          </a:p>
        </p:txBody>
      </p:sp>
      <p:pic>
        <p:nvPicPr>
          <p:cNvPr id="7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2584" y="727720"/>
            <a:ext cx="3022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91116" y="3259918"/>
            <a:ext cx="10407649" cy="584775"/>
          </a:xfrm>
        </p:spPr>
        <p:txBody>
          <a:bodyPr/>
          <a:lstStyle>
            <a:lvl1pPr algn="ctr">
              <a:lnSpc>
                <a:spcPct val="95000"/>
              </a:lnSpc>
              <a:defRPr sz="4000">
                <a:solidFill>
                  <a:srgbClr val="C84169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39800" y="4035653"/>
            <a:ext cx="10365317" cy="492443"/>
          </a:xfrm>
        </p:spPr>
        <p:txBody>
          <a:bodyPr/>
          <a:lstStyle>
            <a:lvl1pPr marL="0" indent="0" algn="ctr">
              <a:buFont typeface="Times" panose="02020603050405020304" pitchFamily="18" charset="0"/>
              <a:buNone/>
              <a:defRPr sz="3200" b="0">
                <a:solidFill>
                  <a:srgbClr val="8A124E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167218" y="6343005"/>
            <a:ext cx="10246657" cy="461665"/>
            <a:chOff x="240375" y="6106992"/>
            <a:chExt cx="7684993" cy="461665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0375" y="6106992"/>
              <a:ext cx="700217" cy="46166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 userDrawn="1"/>
          </p:nvSpPr>
          <p:spPr>
            <a:xfrm>
              <a:off x="940592" y="6106992"/>
              <a:ext cx="69847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i="1">
                  <a:solidFill>
                    <a:srgbClr val="000000"/>
                  </a:solidFill>
                </a:rPr>
                <a:t>This project</a:t>
              </a:r>
              <a:r>
                <a:rPr lang="en-GB" sz="1200" i="1" baseline="0">
                  <a:solidFill>
                    <a:srgbClr val="000000"/>
                  </a:solidFill>
                </a:rPr>
                <a:t> is funded from the European Union’s Horizon 2020 Research and Innovation programme under Grant Agreement no. 671602.</a:t>
              </a:r>
              <a:endParaRPr lang="en-GB" sz="1200" i="1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041704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28800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95789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234" y="1484784"/>
            <a:ext cx="5473700" cy="1858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134" y="1484784"/>
            <a:ext cx="5490633" cy="1858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09633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35779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3419" y="3121225"/>
            <a:ext cx="10465163" cy="615553"/>
          </a:xfrm>
        </p:spPr>
        <p:txBody>
          <a:bodyPr/>
          <a:lstStyle>
            <a:lvl1pPr marL="0" indent="0" algn="ctr">
              <a:buNone/>
              <a:defRPr sz="40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subsection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6600871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 Acknowledg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7967" y="1340768"/>
            <a:ext cx="5511800" cy="1104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234" y="4246222"/>
            <a:ext cx="4825396" cy="99047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6374" y="2684983"/>
            <a:ext cx="1927965" cy="1445974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512234" y="2684984"/>
            <a:ext cx="5422671" cy="1080655"/>
            <a:chOff x="611560" y="3507741"/>
            <a:chExt cx="4067003" cy="1080655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1560" y="3511898"/>
              <a:ext cx="2986348" cy="107649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97908" y="3507741"/>
              <a:ext cx="1080655" cy="1080655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 userDrawn="1"/>
        </p:nvGrpSpPr>
        <p:grpSpPr>
          <a:xfrm>
            <a:off x="512234" y="1406299"/>
            <a:ext cx="4705639" cy="973838"/>
            <a:chOff x="236784" y="1340768"/>
            <a:chExt cx="3529229" cy="973838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6784" y="1340768"/>
              <a:ext cx="1219203" cy="97383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09743" y="1516504"/>
              <a:ext cx="2156270" cy="6223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67880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7952"/>
            <a:ext cx="10972800" cy="50673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3600" b="0" cap="sm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5648261-9E6D-44AB-93FB-A4ED1D5A7FB6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09241" y="6259607"/>
            <a:ext cx="1455217" cy="3844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736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09700"/>
            <a:ext cx="10972800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600"/>
        </a:spcBef>
        <a:spcAft>
          <a:spcPts val="600"/>
        </a:spcAft>
        <a:buClr>
          <a:schemeClr val="accent1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-8467" y="-27384"/>
            <a:ext cx="12200467" cy="1008112"/>
          </a:xfrm>
          <a:prstGeom prst="rect">
            <a:avLst/>
          </a:prstGeom>
          <a:gradFill flip="none" rotWithShape="1">
            <a:gsLst>
              <a:gs pos="0">
                <a:srgbClr val="C84169">
                  <a:shade val="30000"/>
                  <a:satMod val="115000"/>
                </a:srgbClr>
              </a:gs>
              <a:gs pos="50000">
                <a:srgbClr val="C84169">
                  <a:shade val="67500"/>
                  <a:satMod val="115000"/>
                </a:srgbClr>
              </a:gs>
              <a:gs pos="100000">
                <a:srgbClr val="C84169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 sz="1800"/>
          </a:p>
        </p:txBody>
      </p:sp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6934" y="6426201"/>
            <a:ext cx="1337733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512234" y="278235"/>
            <a:ext cx="1116753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2234" y="1484785"/>
            <a:ext cx="11167533" cy="18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-12700" y="6525344"/>
            <a:ext cx="12200467" cy="332656"/>
          </a:xfrm>
          <a:prstGeom prst="rect">
            <a:avLst/>
          </a:prstGeom>
          <a:gradFill flip="none" rotWithShape="1">
            <a:gsLst>
              <a:gs pos="0">
                <a:srgbClr val="C84169">
                  <a:shade val="30000"/>
                  <a:satMod val="115000"/>
                </a:srgbClr>
              </a:gs>
              <a:gs pos="50000">
                <a:srgbClr val="C84169">
                  <a:shade val="67500"/>
                  <a:satMod val="115000"/>
                </a:srgbClr>
              </a:gs>
              <a:gs pos="100000">
                <a:srgbClr val="C84169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GB" sz="1800"/>
          </a:p>
        </p:txBody>
      </p:sp>
      <p:pic>
        <p:nvPicPr>
          <p:cNvPr id="1035" name="Picture 3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16118" y="5368926"/>
            <a:ext cx="16129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35891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987" r:id="rId1"/>
    <p:sldLayoutId id="2147483988" r:id="rId2"/>
    <p:sldLayoutId id="2147483989" r:id="rId3"/>
    <p:sldLayoutId id="2147483990" r:id="rId4"/>
    <p:sldLayoutId id="2147483991" r:id="rId5"/>
    <p:sldLayoutId id="2147483992" r:id="rId6"/>
  </p:sldLayoutIdLst>
  <p:transition/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 b="1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Calibri" panose="020F050202020403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0000"/>
          </a:solidFill>
          <a:latin typeface="Arial Black" panose="020B0A040201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0000"/>
          </a:solidFill>
          <a:latin typeface="Arial Black" panose="020B0A040201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0000"/>
          </a:solidFill>
          <a:latin typeface="Arial Black" panose="020B0A040201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FF0000"/>
          </a:solidFill>
          <a:latin typeface="Arial Black" panose="020B0A04020102020204" pitchFamily="34" charset="0"/>
        </a:defRPr>
      </a:lvl9pPr>
    </p:titleStyle>
    <p:bodyStyle>
      <a:lvl1pPr marL="192088" indent="-192088" algn="l" rtl="0" eaLnBrk="1" fontAlgn="base" hangingPunct="1">
        <a:spcBef>
          <a:spcPct val="50000"/>
        </a:spcBef>
        <a:spcAft>
          <a:spcPct val="0"/>
        </a:spcAft>
        <a:buClr>
          <a:srgbClr val="C84169"/>
        </a:buClr>
        <a:buFont typeface="Arial" panose="020B0604020202020204" pitchFamily="34" charset="0"/>
        <a:buChar char="•"/>
        <a:defRPr sz="2400" b="1" kern="1200">
          <a:solidFill>
            <a:srgbClr val="8A124E"/>
          </a:solidFill>
          <a:latin typeface="Calibri" panose="020F0502020204030204" pitchFamily="34" charset="0"/>
          <a:ea typeface="+mn-ea"/>
          <a:cs typeface="+mn-cs"/>
        </a:defRPr>
      </a:lvl1pPr>
      <a:lvl2pPr marL="574675" indent="-192088" algn="l" rtl="0" eaLnBrk="1" fontAlgn="base" hangingPunct="1">
        <a:spcBef>
          <a:spcPct val="10000"/>
        </a:spcBef>
        <a:spcAft>
          <a:spcPct val="0"/>
        </a:spcAft>
        <a:buClr>
          <a:srgbClr val="C84169"/>
        </a:buClr>
        <a:buFont typeface="Arial" panose="020B0604020202020204" pitchFamily="34" charset="0"/>
        <a:buChar char="•"/>
        <a:defRPr sz="2400" kern="1200">
          <a:solidFill>
            <a:srgbClr val="8A124E"/>
          </a:solidFill>
          <a:latin typeface="Calibri" panose="020F0502020204030204" pitchFamily="34" charset="0"/>
          <a:ea typeface="+mn-ea"/>
          <a:cs typeface="+mn-cs"/>
        </a:defRPr>
      </a:lvl2pPr>
      <a:lvl3pPr marL="950913" indent="-185738" algn="l" rtl="0" eaLnBrk="1" fontAlgn="base" hangingPunct="1">
        <a:spcBef>
          <a:spcPct val="10000"/>
        </a:spcBef>
        <a:spcAft>
          <a:spcPct val="0"/>
        </a:spcAft>
        <a:buClr>
          <a:srgbClr val="C84169"/>
        </a:buClr>
        <a:buFont typeface="Arial" panose="020B0604020202020204" pitchFamily="34" charset="0"/>
        <a:buChar char="•"/>
        <a:defRPr sz="2400" kern="1200">
          <a:solidFill>
            <a:srgbClr val="8A124E"/>
          </a:solidFill>
          <a:latin typeface="Calibri" panose="020F0502020204030204" pitchFamily="34" charset="0"/>
          <a:ea typeface="+mn-ea"/>
          <a:cs typeface="+mn-cs"/>
        </a:defRPr>
      </a:lvl3pPr>
      <a:lvl4pPr marL="1333500" indent="-190500" algn="l" rtl="0" eaLnBrk="1" fontAlgn="base" hangingPunct="1">
        <a:spcBef>
          <a:spcPct val="10000"/>
        </a:spcBef>
        <a:spcAft>
          <a:spcPct val="0"/>
        </a:spcAft>
        <a:buClr>
          <a:srgbClr val="C84169"/>
        </a:buClr>
        <a:buFont typeface="Arial" panose="020B0604020202020204" pitchFamily="34" charset="0"/>
        <a:buChar char="•"/>
        <a:defRPr sz="2000" kern="1200">
          <a:solidFill>
            <a:srgbClr val="8A124E"/>
          </a:solidFill>
          <a:latin typeface="Calibri" panose="020F0502020204030204" pitchFamily="34" charset="0"/>
          <a:ea typeface="+mn-ea"/>
          <a:cs typeface="+mn-cs"/>
        </a:defRPr>
      </a:lvl4pPr>
      <a:lvl5pPr marL="1717675" indent="-192088" algn="l" rtl="0" eaLnBrk="1" fontAlgn="base" hangingPunct="1">
        <a:spcBef>
          <a:spcPct val="10000"/>
        </a:spcBef>
        <a:spcAft>
          <a:spcPct val="0"/>
        </a:spcAft>
        <a:buClr>
          <a:srgbClr val="C84169"/>
        </a:buClr>
        <a:buFont typeface="Arial" panose="020B0604020202020204" pitchFamily="34" charset="0"/>
        <a:buChar char="•"/>
        <a:defRPr sz="2000" kern="1200">
          <a:solidFill>
            <a:srgbClr val="8A124E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96354"/>
            <a:ext cx="10464800" cy="1927225"/>
          </a:xfrm>
        </p:spPr>
        <p:txBody>
          <a:bodyPr/>
          <a:lstStyle/>
          <a:p>
            <a:r>
              <a:rPr lang="en-GB" sz="4400" cap="small" dirty="0"/>
              <a:t>GPU programming overview</a:t>
            </a:r>
          </a:p>
        </p:txBody>
      </p:sp>
    </p:spTree>
    <p:extLst>
      <p:ext uri="{BB962C8B-B14F-4D97-AF65-F5344CB8AC3E}">
        <p14:creationId xmlns:p14="http://schemas.microsoft.com/office/powerpoint/2010/main" val="91930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7D05-58B0-0B0B-5804-E780FFD2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CUDA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9A46A-E44E-8A39-2992-A32A035AB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7952"/>
            <a:ext cx="10972800" cy="5384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Programming style: </a:t>
            </a:r>
            <a:r>
              <a:rPr lang="en-US" dirty="0"/>
              <a:t>kernels </a:t>
            </a:r>
          </a:p>
          <a:p>
            <a:pPr marL="274320" lvl="1" indent="0">
              <a:buNone/>
            </a:pPr>
            <a:r>
              <a:rPr lang="en-US" dirty="0"/>
              <a:t>(limited directive support </a:t>
            </a:r>
            <a:r>
              <a:rPr lang="en-US"/>
              <a:t>in CUDA </a:t>
            </a:r>
            <a:r>
              <a:rPr lang="en-US" dirty="0"/>
              <a:t>Fortran)</a:t>
            </a:r>
          </a:p>
          <a:p>
            <a:pPr marL="0" indent="0">
              <a:buNone/>
            </a:pPr>
            <a:r>
              <a:rPr lang="en-US" b="1" i="1" dirty="0"/>
              <a:t>Portability: </a:t>
            </a:r>
            <a:r>
              <a:rPr lang="en-US" dirty="0"/>
              <a:t>NVIDIA only </a:t>
            </a:r>
          </a:p>
          <a:p>
            <a:pPr marL="274320" lvl="1" indent="0">
              <a:buNone/>
            </a:pPr>
            <a:r>
              <a:rPr lang="en-US" dirty="0"/>
              <a:t>(possible to translate semi-automatically translate to HIP, which will run on AMD) </a:t>
            </a:r>
          </a:p>
          <a:p>
            <a:pPr marL="0" indent="0">
              <a:buNone/>
            </a:pPr>
            <a:r>
              <a:rPr lang="en-US" b="1" i="1" dirty="0"/>
              <a:t>Base languages: </a:t>
            </a:r>
            <a:r>
              <a:rPr lang="en-US" dirty="0"/>
              <a:t> C (semi-deprecated), C++, Fortran</a:t>
            </a:r>
          </a:p>
          <a:p>
            <a:pPr marL="0" indent="0">
              <a:buNone/>
            </a:pPr>
            <a:r>
              <a:rPr lang="en-US" b="1" i="1" dirty="0"/>
              <a:t>Library support: </a:t>
            </a:r>
            <a:r>
              <a:rPr lang="en-US" dirty="0"/>
              <a:t>good: BLAS, FFTs, </a:t>
            </a:r>
            <a:r>
              <a:rPr lang="en-US" dirty="0" err="1"/>
              <a:t>maths</a:t>
            </a:r>
            <a:r>
              <a:rPr lang="en-US" dirty="0"/>
              <a:t>, sparse BLAS, direct linear solvers, random numbers </a:t>
            </a:r>
          </a:p>
          <a:p>
            <a:pPr marL="274320" lvl="1" indent="0">
              <a:buNone/>
            </a:pPr>
            <a:r>
              <a:rPr lang="en-US" dirty="0"/>
              <a:t>Interoperability with OpenMP, </a:t>
            </a:r>
            <a:r>
              <a:rPr lang="en-US" dirty="0" err="1"/>
              <a:t>OpenACC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Specification: </a:t>
            </a:r>
            <a:r>
              <a:rPr lang="en-US" dirty="0"/>
              <a:t>proprietary to NVIDIA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Notes: </a:t>
            </a:r>
            <a:r>
              <a:rPr lang="en-US" dirty="0"/>
              <a:t>solid, well-established, performant and feature-rich API for NVIDIA hardware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FF8D7-A144-9017-B08B-F006D310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F522A-0BC6-E3DA-3897-2E7A7B09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FC92C-65D0-1460-FBA6-C27E7B44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D50B-02DD-DA81-9B85-B980A08E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7A71-6289-32FC-4474-5F5F9530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Programming style: </a:t>
            </a:r>
            <a:r>
              <a:rPr lang="en-US" dirty="0"/>
              <a:t>kernels </a:t>
            </a:r>
          </a:p>
          <a:p>
            <a:pPr marL="0" indent="0">
              <a:buNone/>
            </a:pPr>
            <a:r>
              <a:rPr lang="en-US" b="1" i="1" dirty="0"/>
              <a:t>Portability: </a:t>
            </a:r>
            <a:r>
              <a:rPr lang="en-US" dirty="0"/>
              <a:t>AMD and NVIDIA  </a:t>
            </a:r>
          </a:p>
          <a:p>
            <a:pPr marL="0" indent="0">
              <a:buNone/>
            </a:pPr>
            <a:r>
              <a:rPr lang="en-US" b="1" i="1" dirty="0"/>
              <a:t>Base languages: </a:t>
            </a:r>
            <a:r>
              <a:rPr lang="en-US" dirty="0"/>
              <a:t> C++</a:t>
            </a:r>
          </a:p>
          <a:p>
            <a:pPr marL="274320" lvl="1" indent="0">
              <a:buNone/>
            </a:pPr>
            <a:r>
              <a:rPr lang="en-US" dirty="0" err="1"/>
              <a:t>HIPFort</a:t>
            </a:r>
            <a:r>
              <a:rPr lang="en-US" dirty="0"/>
              <a:t> provides a Fortran interface on the host side, but the kernels are C++ only</a:t>
            </a:r>
          </a:p>
          <a:p>
            <a:pPr marL="0" indent="0">
              <a:buNone/>
            </a:pPr>
            <a:r>
              <a:rPr lang="en-US" b="1" i="1" dirty="0"/>
              <a:t>Library support: </a:t>
            </a:r>
            <a:r>
              <a:rPr lang="en-US" dirty="0"/>
              <a:t>OK: BLAS, FFTs, random numbers, sparse BLAS</a:t>
            </a:r>
          </a:p>
          <a:p>
            <a:pPr marL="274320" lvl="1" indent="0">
              <a:buNone/>
            </a:pPr>
            <a:r>
              <a:rPr lang="en-US" dirty="0"/>
              <a:t>On NVIDIA, these are just wrappers </a:t>
            </a:r>
            <a:r>
              <a:rPr lang="en-US"/>
              <a:t>for CUDA </a:t>
            </a:r>
            <a:r>
              <a:rPr lang="en-US" dirty="0"/>
              <a:t>libraries</a:t>
            </a:r>
          </a:p>
          <a:p>
            <a:pPr marL="0" indent="0">
              <a:buNone/>
            </a:pPr>
            <a:r>
              <a:rPr lang="en-US" b="1" i="1" dirty="0"/>
              <a:t>Specification: </a:t>
            </a:r>
            <a:r>
              <a:rPr lang="en-US" dirty="0"/>
              <a:t>proprietary to AMD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Notes: S</a:t>
            </a:r>
            <a:r>
              <a:rPr lang="en-US" dirty="0"/>
              <a:t>yntax is very similar </a:t>
            </a:r>
            <a:r>
              <a:rPr lang="en-US"/>
              <a:t>to CUDA: </a:t>
            </a:r>
            <a:r>
              <a:rPr lang="en-US" dirty="0"/>
              <a:t>supports most but not </a:t>
            </a:r>
            <a:r>
              <a:rPr lang="en-US"/>
              <a:t>all CUDA </a:t>
            </a:r>
            <a:r>
              <a:rPr lang="en-US" dirty="0"/>
              <a:t>features. Claims to have same performance </a:t>
            </a:r>
            <a:r>
              <a:rPr lang="en-US"/>
              <a:t>as CUDA </a:t>
            </a:r>
            <a:r>
              <a:rPr lang="en-US" dirty="0"/>
              <a:t>for NVIDIA platforms. </a:t>
            </a:r>
            <a:r>
              <a:rPr lang="en-US" i="1" dirty="0" err="1"/>
              <a:t>hipify</a:t>
            </a:r>
            <a:r>
              <a:rPr lang="en-US" dirty="0"/>
              <a:t> tool can auto-translate </a:t>
            </a:r>
            <a:r>
              <a:rPr lang="en-US"/>
              <a:t>from CUDA </a:t>
            </a:r>
            <a:r>
              <a:rPr lang="en-US" dirty="0"/>
              <a:t>into </a:t>
            </a:r>
            <a:r>
              <a:rPr lang="en-US" dirty="0" err="1"/>
              <a:t>HiP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F3829-4D8E-ACC2-EAD4-C04A16E0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CCC3-BDB1-3522-A63F-99C1D8B0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E34A6-B75E-E3D0-C7BC-077439B8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4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D50B-02DD-DA81-9B85-B980A08E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7A71-6289-32FC-4474-5F5F9530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Programming style: </a:t>
            </a:r>
            <a:r>
              <a:rPr lang="en-US" dirty="0"/>
              <a:t>kernels </a:t>
            </a:r>
          </a:p>
          <a:p>
            <a:pPr marL="0" indent="0">
              <a:buNone/>
            </a:pPr>
            <a:r>
              <a:rPr lang="en-US" b="1" i="1" dirty="0"/>
              <a:t>Portability: </a:t>
            </a:r>
            <a:r>
              <a:rPr lang="en-US" dirty="0"/>
              <a:t>AMD, NVIDIA , Intel, will also run on CPUs </a:t>
            </a:r>
          </a:p>
          <a:p>
            <a:pPr marL="0" indent="0">
              <a:buNone/>
            </a:pPr>
            <a:r>
              <a:rPr lang="en-US" b="1" i="1" dirty="0"/>
              <a:t>Base languages: </a:t>
            </a:r>
            <a:r>
              <a:rPr lang="en-US" dirty="0"/>
              <a:t> C only</a:t>
            </a:r>
          </a:p>
          <a:p>
            <a:pPr marL="0" indent="0">
              <a:buNone/>
            </a:pPr>
            <a:r>
              <a:rPr lang="en-US" b="1" i="1" dirty="0"/>
              <a:t>Library support: </a:t>
            </a:r>
            <a:r>
              <a:rPr lang="en-US" dirty="0"/>
              <a:t>Lots, but mainly open source / community efforts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Specification: </a:t>
            </a:r>
            <a:r>
              <a:rPr lang="en-US" dirty="0"/>
              <a:t>Open, administered by Kronos Group</a:t>
            </a:r>
          </a:p>
          <a:p>
            <a:pPr marL="0" indent="0">
              <a:buNone/>
            </a:pPr>
            <a:r>
              <a:rPr lang="en-US" b="1" i="1" dirty="0"/>
              <a:t>Notes: </a:t>
            </a:r>
            <a:r>
              <a:rPr lang="en-US" dirty="0"/>
              <a:t>Designed to be portable across CPUs and GPUs, but performance on both is questionable. Kernels are JIT (just-in-time) compiled. Lower-level and more cumbersome </a:t>
            </a:r>
            <a:r>
              <a:rPr lang="en-US"/>
              <a:t>that CUDA/</a:t>
            </a:r>
            <a:r>
              <a:rPr lang="en-US" dirty="0"/>
              <a:t>HIP, requires a lot of verbose setup code.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F3829-4D8E-ACC2-EAD4-C04A16E0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CCC3-BDB1-3522-A63F-99C1D8B0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E34A6-B75E-E3D0-C7BC-077439B8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0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D50B-02DD-DA81-9B85-B980A08E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SYCL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7A71-6289-32FC-4474-5F5F9530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Programming style: </a:t>
            </a:r>
            <a:r>
              <a:rPr lang="en-US" dirty="0"/>
              <a:t>kernels, but with support for parallel loops</a:t>
            </a:r>
          </a:p>
          <a:p>
            <a:pPr marL="0" indent="0">
              <a:buNone/>
            </a:pPr>
            <a:r>
              <a:rPr lang="en-US" b="1" i="1" dirty="0"/>
              <a:t>Portability: </a:t>
            </a:r>
            <a:r>
              <a:rPr lang="en-US" dirty="0"/>
              <a:t>AMD, NVIDIA , Intel</a:t>
            </a:r>
          </a:p>
          <a:p>
            <a:pPr marL="0" indent="0">
              <a:buNone/>
            </a:pPr>
            <a:r>
              <a:rPr lang="en-US" b="1" i="1" dirty="0"/>
              <a:t>Base languages: </a:t>
            </a:r>
            <a:r>
              <a:rPr lang="en-US" dirty="0"/>
              <a:t> C++ only</a:t>
            </a:r>
          </a:p>
          <a:p>
            <a:pPr marL="0" indent="0">
              <a:buNone/>
            </a:pPr>
            <a:r>
              <a:rPr lang="en-US" b="1" i="1" dirty="0"/>
              <a:t>Library support: </a:t>
            </a:r>
            <a:r>
              <a:rPr lang="en-US" dirty="0"/>
              <a:t>Limited: BLAS and parallel STL</a:t>
            </a:r>
          </a:p>
          <a:p>
            <a:pPr marL="0" indent="0">
              <a:buNone/>
            </a:pPr>
            <a:r>
              <a:rPr lang="en-US" b="1" i="1" dirty="0"/>
              <a:t>Specification: </a:t>
            </a:r>
            <a:r>
              <a:rPr lang="en-US" dirty="0"/>
              <a:t>Open, administered by Kronos Group</a:t>
            </a:r>
          </a:p>
          <a:p>
            <a:pPr marL="0" indent="0">
              <a:buNone/>
            </a:pPr>
            <a:r>
              <a:rPr lang="en-US" b="1" i="1" dirty="0"/>
              <a:t>Notes: </a:t>
            </a:r>
            <a:r>
              <a:rPr lang="en-US" dirty="0"/>
              <a:t>Higher level interface, properly integrated with C++. Kernels typically take the form of C++ lambdas. Relatively immature with not many implementations.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F3829-4D8E-ACC2-EAD4-C04A16E0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CCC3-BDB1-3522-A63F-99C1D8B0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E34A6-B75E-E3D0-C7BC-077439B8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D50B-02DD-DA81-9B85-B980A08E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offloading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7A71-6289-32FC-4474-5F5F9530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Programming style: </a:t>
            </a:r>
            <a:r>
              <a:rPr lang="en-US" dirty="0"/>
              <a:t>directives</a:t>
            </a:r>
          </a:p>
          <a:p>
            <a:pPr marL="0" indent="0">
              <a:buNone/>
            </a:pPr>
            <a:r>
              <a:rPr lang="en-US" b="1" i="1" dirty="0"/>
              <a:t>Portability: </a:t>
            </a:r>
            <a:r>
              <a:rPr lang="en-US" dirty="0"/>
              <a:t>AMD, NVIDIA , Intel</a:t>
            </a:r>
          </a:p>
          <a:p>
            <a:pPr marL="274320" lvl="1" indent="0">
              <a:buNone/>
            </a:pPr>
            <a:r>
              <a:rPr lang="en-US" dirty="0" err="1"/>
              <a:t>Metadirectives</a:t>
            </a:r>
            <a:r>
              <a:rPr lang="en-US" dirty="0"/>
              <a:t> help support CPU and GPU versions in the same source base.</a:t>
            </a:r>
          </a:p>
          <a:p>
            <a:pPr marL="0" indent="0">
              <a:buNone/>
            </a:pPr>
            <a:r>
              <a:rPr lang="en-US" b="1" i="1" dirty="0"/>
              <a:t>Base languages: </a:t>
            </a:r>
            <a:r>
              <a:rPr lang="en-US" dirty="0"/>
              <a:t> C, C++, Fortran </a:t>
            </a:r>
          </a:p>
          <a:p>
            <a:pPr marL="0" indent="0">
              <a:buNone/>
            </a:pPr>
            <a:r>
              <a:rPr lang="en-US" b="1" i="1" dirty="0"/>
              <a:t>Library support: </a:t>
            </a:r>
            <a:r>
              <a:rPr lang="en-US" dirty="0"/>
              <a:t>Not much, but interoperable with e.g</a:t>
            </a:r>
            <a:r>
              <a:rPr lang="en-US"/>
              <a:t>. CUDA </a:t>
            </a:r>
            <a:r>
              <a:rPr lang="en-US" dirty="0"/>
              <a:t>libraries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Specification: </a:t>
            </a:r>
            <a:r>
              <a:rPr lang="en-US" dirty="0"/>
              <a:t>Open, administered by OpenMP ARB. </a:t>
            </a:r>
          </a:p>
          <a:p>
            <a:pPr marL="0" indent="0">
              <a:buNone/>
            </a:pPr>
            <a:r>
              <a:rPr lang="en-US" b="1" i="1" dirty="0"/>
              <a:t>Notes: </a:t>
            </a:r>
            <a:r>
              <a:rPr lang="en-US" dirty="0"/>
              <a:t>Now relatively mature and pretty widely supported. Fully integrated with CPU OpenMP on the host side. Designed to devices other than GPUs as well, hence some minor quirkiness!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F3829-4D8E-ACC2-EAD4-C04A16E0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CCC3-BDB1-3522-A63F-99C1D8B0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E34A6-B75E-E3D0-C7BC-077439B8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D50B-02DD-DA81-9B85-B980A08E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OpenACC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7A71-6289-32FC-4474-5F5F95304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Programming style: </a:t>
            </a:r>
            <a:r>
              <a:rPr lang="en-US" dirty="0"/>
              <a:t>directives</a:t>
            </a:r>
          </a:p>
          <a:p>
            <a:pPr marL="0" indent="0">
              <a:buNone/>
            </a:pPr>
            <a:r>
              <a:rPr lang="en-US" b="1" i="1" dirty="0"/>
              <a:t>Portability: </a:t>
            </a:r>
            <a:r>
              <a:rPr lang="en-US" dirty="0"/>
              <a:t>AMD, NVIDIA</a:t>
            </a:r>
          </a:p>
          <a:p>
            <a:pPr marL="0" indent="0">
              <a:buNone/>
            </a:pPr>
            <a:r>
              <a:rPr lang="en-US" b="1" i="1" dirty="0"/>
              <a:t>Base languages: </a:t>
            </a:r>
            <a:r>
              <a:rPr lang="en-US" dirty="0"/>
              <a:t> C, C++, Fortran </a:t>
            </a:r>
          </a:p>
          <a:p>
            <a:pPr marL="0" indent="0">
              <a:buNone/>
            </a:pPr>
            <a:r>
              <a:rPr lang="en-US" b="1" i="1" dirty="0"/>
              <a:t>Library support: </a:t>
            </a:r>
            <a:r>
              <a:rPr lang="en-US" dirty="0"/>
              <a:t>Not much, but interoperable with e.g. CUDA libraries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Specification: </a:t>
            </a:r>
            <a:r>
              <a:rPr lang="en-US" dirty="0"/>
              <a:t>Open, administered by </a:t>
            </a:r>
            <a:r>
              <a:rPr lang="en-US" dirty="0" err="1"/>
              <a:t>OpenACC</a:t>
            </a:r>
            <a:r>
              <a:rPr lang="en-US" dirty="0"/>
              <a:t> Organization. </a:t>
            </a:r>
          </a:p>
          <a:p>
            <a:pPr marL="0" indent="0">
              <a:buNone/>
            </a:pPr>
            <a:r>
              <a:rPr lang="en-US" b="1" i="1" dirty="0"/>
              <a:t>Notes: </a:t>
            </a:r>
            <a:r>
              <a:rPr lang="en-US" dirty="0"/>
              <a:t>Pre-dates OpenMP offloading, but now has fewer implementations than OpenMP offloading. OpenMP and </a:t>
            </a:r>
            <a:r>
              <a:rPr lang="en-US" dirty="0" err="1"/>
              <a:t>OpenACC</a:t>
            </a:r>
            <a:r>
              <a:rPr lang="en-US" dirty="0"/>
              <a:t> have very similar functionality, though </a:t>
            </a:r>
            <a:r>
              <a:rPr lang="en-US" dirty="0" err="1"/>
              <a:t>OpenACC</a:t>
            </a:r>
            <a:r>
              <a:rPr lang="en-US" dirty="0"/>
              <a:t> is a little more GPU-specific. </a:t>
            </a:r>
            <a:r>
              <a:rPr lang="en-US" dirty="0" err="1"/>
              <a:t>OpenACC</a:t>
            </a:r>
            <a:r>
              <a:rPr lang="en-US" dirty="0"/>
              <a:t> is less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F3829-4D8E-ACC2-EAD4-C04A16E0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CCC3-BDB1-3522-A63F-99C1D8B0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E34A6-B75E-E3D0-C7BC-077439B8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54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D50B-02DD-DA81-9B85-B980A08E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Kokkos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7A71-6289-32FC-4474-5F5F95304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7951"/>
            <a:ext cx="10972800" cy="53678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Programming style: </a:t>
            </a:r>
            <a:r>
              <a:rPr lang="en-US" dirty="0"/>
              <a:t>kernels-</a:t>
            </a:r>
            <a:r>
              <a:rPr lang="en-US" dirty="0" err="1"/>
              <a:t>ish</a:t>
            </a:r>
            <a:r>
              <a:rPr lang="en-US" dirty="0"/>
              <a:t>, but only supports loops </a:t>
            </a:r>
          </a:p>
          <a:p>
            <a:pPr marL="274320" lvl="1" indent="0">
              <a:buNone/>
            </a:pPr>
            <a:r>
              <a:rPr lang="en-US" dirty="0"/>
              <a:t>Look and feel is more like OpenMP than CUDA</a:t>
            </a:r>
          </a:p>
          <a:p>
            <a:pPr marL="0" indent="0">
              <a:buNone/>
            </a:pPr>
            <a:r>
              <a:rPr lang="en-US" b="1" i="1" dirty="0"/>
              <a:t>Portability: </a:t>
            </a:r>
            <a:r>
              <a:rPr lang="en-US" dirty="0"/>
              <a:t>AMD, NVIDIA, Intel, CPUs </a:t>
            </a:r>
          </a:p>
          <a:p>
            <a:pPr marL="0" indent="0">
              <a:buNone/>
            </a:pPr>
            <a:r>
              <a:rPr lang="en-US" b="1" i="1" dirty="0"/>
              <a:t>Base languages: </a:t>
            </a:r>
            <a:r>
              <a:rPr lang="en-US" dirty="0"/>
              <a:t> C++ </a:t>
            </a:r>
          </a:p>
          <a:p>
            <a:pPr marL="0" indent="0">
              <a:buNone/>
            </a:pPr>
            <a:r>
              <a:rPr lang="en-US" b="1" i="1" dirty="0"/>
              <a:t>Library support: </a:t>
            </a:r>
            <a:r>
              <a:rPr lang="en-US" dirty="0"/>
              <a:t>Limited: some BLAS, sparse BLAS, graph ops, subset of </a:t>
            </a:r>
            <a:r>
              <a:rPr lang="en-US" dirty="0" err="1"/>
              <a:t>Trilinos</a:t>
            </a:r>
            <a:endParaRPr lang="en-US" dirty="0"/>
          </a:p>
          <a:p>
            <a:pPr marL="0" indent="0">
              <a:buNone/>
            </a:pPr>
            <a:r>
              <a:rPr lang="en-US" b="1" i="1" dirty="0"/>
              <a:t>Specification: </a:t>
            </a:r>
            <a:r>
              <a:rPr lang="en-US" dirty="0"/>
              <a:t>Open-</a:t>
            </a:r>
            <a:r>
              <a:rPr lang="en-US" dirty="0" err="1"/>
              <a:t>ish</a:t>
            </a:r>
            <a:r>
              <a:rPr lang="en-US" dirty="0"/>
              <a:t>, administered by consortium of (mainly) US labs.  </a:t>
            </a:r>
          </a:p>
          <a:p>
            <a:pPr marL="0" indent="0">
              <a:buNone/>
            </a:pPr>
            <a:r>
              <a:rPr lang="en-US" b="1" i="1" dirty="0"/>
              <a:t>Notes: </a:t>
            </a:r>
            <a:r>
              <a:rPr lang="en-US" dirty="0"/>
              <a:t>Limited functionality, but designed to be able to generate efficient code for GPUs and CPUs from the same source, and is implemented on top of e.g. CUDA, HIP, OpenMP, C++ threads.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F3829-4D8E-ACC2-EAD4-C04A16E0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FCCC3-BDB1-3522-A63F-99C1D8B0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E34A6-B75E-E3D0-C7BC-077439B8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4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1A0A-4813-3B84-9E58-219C86CD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SAXPY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44E69-B297-D5DA-5D98-C3F553322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Sequential CPU code: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US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 * x[</a:t>
            </a:r>
            <a:r>
              <a:rPr lang="en-US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y[</a:t>
            </a:r>
            <a:r>
              <a:rPr lang="en-US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712BA-688D-3727-F56E-BE548797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F3E55-906D-64F9-2A9F-80DD9041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BF9A-EB5B-5866-303C-7E366A4E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13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F3F3-41D0-8677-9EBF-EBE8FC07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CUDA </a:t>
            </a:r>
            <a:r>
              <a:rPr lang="en-US" dirty="0"/>
              <a:t>SAXPY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9F74-8F34-39E9-BC43-04CF9E7A3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350" y="1685277"/>
            <a:ext cx="7668321" cy="228723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N*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cudaMalloc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d_y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N*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N*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</a:t>
            </a:r>
            <a:r>
              <a:rPr lang="en-GB" sz="1600" b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cudaMemcpyHostToDevice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d_y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y, N*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</a:t>
            </a:r>
            <a:r>
              <a:rPr lang="en-GB" sz="1600" b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cudaMemcpyHostToDevice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saxpy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&lt;&lt;&lt;(N+255)/256, 256&gt;&gt;&gt;(N, 2.0f, 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d_y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cudaMemcpy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d_y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N*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</a:t>
            </a:r>
            <a:r>
              <a:rPr lang="en-GB" sz="1600" b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cudaMemcpyDeviceToHost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cudaFree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cudaFree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d_y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5BC8F-2EC0-BD33-66C3-355B9042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F880-DF30-B6C7-EA24-26957188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B9E94-0A97-4662-CE48-EB8DC07A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808EC9-E0A6-5FF1-F250-D673AC1C1855}"/>
              </a:ext>
            </a:extLst>
          </p:cNvPr>
          <p:cNvSpPr txBox="1">
            <a:spLocks/>
          </p:cNvSpPr>
          <p:nvPr/>
        </p:nvSpPr>
        <p:spPr>
          <a:xfrm>
            <a:off x="6255835" y="1126239"/>
            <a:ext cx="5936165" cy="450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6FC35-C3C9-6EB6-A23D-92833D5E3351}"/>
              </a:ext>
            </a:extLst>
          </p:cNvPr>
          <p:cNvSpPr txBox="1"/>
          <p:nvPr/>
        </p:nvSpPr>
        <p:spPr>
          <a:xfrm>
            <a:off x="1011350" y="4440442"/>
            <a:ext cx="6244682" cy="185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__global__</a:t>
            </a:r>
          </a:p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600" b="1" dirty="0" err="1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saxpy</a:t>
            </a: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n, float a, float *x, float *y)</a:t>
            </a:r>
          </a:p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600" b="1" dirty="0" err="1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600" b="1" dirty="0" err="1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600" b="1" dirty="0" err="1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600" b="1" dirty="0" err="1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y[</a:t>
            </a:r>
            <a:r>
              <a:rPr lang="en-GB" sz="1600" b="1" dirty="0" err="1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a*x[</a:t>
            </a:r>
            <a:r>
              <a:rPr lang="en-GB" sz="1600" b="1" dirty="0" err="1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y[</a:t>
            </a:r>
            <a:r>
              <a:rPr lang="en-GB" sz="1600" b="1" dirty="0" err="1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D10D1-81B5-4F1E-D445-4C81464C718A}"/>
              </a:ext>
            </a:extLst>
          </p:cNvPr>
          <p:cNvSpPr txBox="1"/>
          <p:nvPr/>
        </p:nvSpPr>
        <p:spPr>
          <a:xfrm>
            <a:off x="1011350" y="128391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BB002-5FEA-AB73-B7D6-D877F4D2AFE6}"/>
              </a:ext>
            </a:extLst>
          </p:cNvPr>
          <p:cNvSpPr txBox="1"/>
          <p:nvPr/>
        </p:nvSpPr>
        <p:spPr>
          <a:xfrm>
            <a:off x="1011350" y="401846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100702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F3F3-41D0-8677-9EBF-EBE8FC07E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 SAXPY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9F74-8F34-39E9-BC43-04CF9E7A3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350" y="1685277"/>
            <a:ext cx="7668321" cy="228723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hipMalloc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N*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hipMalloc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d_y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N*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hipMemcpy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N*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(float), 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hipMemcpyHostToDevice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hipMemcpy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d_y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y, N*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(float), 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hipMemcpyHostToDevice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saxpy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&lt;&lt;&lt;(N+255)/256, 256&gt;&gt;&gt;(N, 2.0f, 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d_y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hipMemcpy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d_y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N*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(float), 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hipMemcpyDeviceToHost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hipFree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hipFree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d_y</a:t>
            </a:r>
            <a:r>
              <a:rPr lang="en-GB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5BC8F-2EC0-BD33-66C3-355B9042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5F880-DF30-B6C7-EA24-26957188D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B9E94-0A97-4662-CE48-EB8DC07A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2808EC9-E0A6-5FF1-F250-D673AC1C1855}"/>
              </a:ext>
            </a:extLst>
          </p:cNvPr>
          <p:cNvSpPr txBox="1">
            <a:spLocks/>
          </p:cNvSpPr>
          <p:nvPr/>
        </p:nvSpPr>
        <p:spPr>
          <a:xfrm>
            <a:off x="6255835" y="1126239"/>
            <a:ext cx="5936165" cy="4503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6FC35-C3C9-6EB6-A23D-92833D5E3351}"/>
              </a:ext>
            </a:extLst>
          </p:cNvPr>
          <p:cNvSpPr txBox="1"/>
          <p:nvPr/>
        </p:nvSpPr>
        <p:spPr>
          <a:xfrm>
            <a:off x="1011350" y="4440442"/>
            <a:ext cx="6244682" cy="185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__global__</a:t>
            </a:r>
          </a:p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600" b="1" dirty="0" err="1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saxpy</a:t>
            </a: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n, float a, float *x, float *y)</a:t>
            </a:r>
          </a:p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600" b="1" dirty="0" err="1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600" b="1" dirty="0" err="1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blockIdx.x</a:t>
            </a: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600" b="1" dirty="0" err="1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blockDim.x</a:t>
            </a: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600" b="1" dirty="0" err="1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threadIdx.x</a:t>
            </a: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sz="1600" b="1" dirty="0" err="1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y[</a:t>
            </a:r>
            <a:r>
              <a:rPr lang="en-GB" sz="1600" b="1" dirty="0" err="1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a*x[</a:t>
            </a:r>
            <a:r>
              <a:rPr lang="en-GB" sz="1600" b="1" dirty="0" err="1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+ y[</a:t>
            </a:r>
            <a:r>
              <a:rPr lang="en-GB" sz="1600" b="1" dirty="0" err="1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rgbClr val="346F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D10D1-81B5-4F1E-D445-4C81464C718A}"/>
              </a:ext>
            </a:extLst>
          </p:cNvPr>
          <p:cNvSpPr txBox="1"/>
          <p:nvPr/>
        </p:nvSpPr>
        <p:spPr>
          <a:xfrm>
            <a:off x="1011350" y="1283914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Host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BB002-5FEA-AB73-B7D6-D877F4D2AFE6}"/>
              </a:ext>
            </a:extLst>
          </p:cNvPr>
          <p:cNvSpPr txBox="1"/>
          <p:nvPr/>
        </p:nvSpPr>
        <p:spPr>
          <a:xfrm>
            <a:off x="1011350" y="4018461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168279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6FDAB-36D0-C8CB-E53B-7347FBC7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F367B-DA32-E352-6E61-0D23DBBD8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7952"/>
            <a:ext cx="10972800" cy="1548987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i="1" dirty="0"/>
              <a:t>I want my application to run on GPUs, but there is a bewildering variety of APIs to program them. How do I choose between them?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30819-89E1-C875-8D4F-C2485F80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D9E8F-381C-284F-492F-E4C0BA03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FAEF3-3B68-F81E-EB08-476604009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 descr="A yellow emoticon pointing to his finger&#10;&#10;Description automatically generated">
            <a:extLst>
              <a:ext uri="{FF2B5EF4-FFF2-40B4-BE49-F238E27FC236}">
                <a16:creationId xmlns:a16="http://schemas.microsoft.com/office/drawing/2014/main" id="{44D3FD7C-C24A-3143-C054-4BE30AE90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871" y="2514878"/>
            <a:ext cx="4278796" cy="3260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D32E7D-EFFF-C2B2-B699-F8E35A1794E7}"/>
              </a:ext>
            </a:extLst>
          </p:cNvPr>
          <p:cNvSpPr txBox="1"/>
          <p:nvPr/>
        </p:nvSpPr>
        <p:spPr>
          <a:xfrm rot="20188999">
            <a:off x="1484243" y="3429000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CUDA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B0769D-5D68-3FD7-61FC-857550923664}"/>
              </a:ext>
            </a:extLst>
          </p:cNvPr>
          <p:cNvSpPr txBox="1"/>
          <p:nvPr/>
        </p:nvSpPr>
        <p:spPr>
          <a:xfrm rot="1749603">
            <a:off x="2919413" y="4213444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1FC0A-514A-DA08-EDD6-3C3CD58815D4}"/>
              </a:ext>
            </a:extLst>
          </p:cNvPr>
          <p:cNvSpPr txBox="1"/>
          <p:nvPr/>
        </p:nvSpPr>
        <p:spPr>
          <a:xfrm rot="764985">
            <a:off x="1185636" y="5121655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OpenACC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8C1E02-04ED-0424-3B2D-1599ECD45C37}"/>
              </a:ext>
            </a:extLst>
          </p:cNvPr>
          <p:cNvSpPr txBox="1"/>
          <p:nvPr/>
        </p:nvSpPr>
        <p:spPr>
          <a:xfrm rot="509581">
            <a:off x="9407322" y="2795701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SYCL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002C6C-4419-472F-226C-23563E7E32E6}"/>
              </a:ext>
            </a:extLst>
          </p:cNvPr>
          <p:cNvSpPr txBox="1"/>
          <p:nvPr/>
        </p:nvSpPr>
        <p:spPr>
          <a:xfrm rot="20188999">
            <a:off x="7929311" y="3964316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OpenMP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CC833E-87DD-DDD0-30BD-D4927A8DD263}"/>
              </a:ext>
            </a:extLst>
          </p:cNvPr>
          <p:cNvSpPr txBox="1"/>
          <p:nvPr/>
        </p:nvSpPr>
        <p:spPr>
          <a:xfrm rot="1426249">
            <a:off x="9730340" y="4463539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OpenCL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EC808E-3FBE-7D98-0711-3471163D9755}"/>
              </a:ext>
            </a:extLst>
          </p:cNvPr>
          <p:cNvSpPr txBox="1"/>
          <p:nvPr/>
        </p:nvSpPr>
        <p:spPr>
          <a:xfrm rot="1135813">
            <a:off x="8206510" y="5601460"/>
            <a:ext cx="1362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Kokkos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145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6828-4808-BF3C-8609-74442AC6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 SAXPY Host code (1)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34B3-0E22-41A6-D107-C4BEFA17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127952"/>
            <a:ext cx="11277600" cy="504756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Get platform and device information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cl_platform_id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platforms = NULL;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cl_uint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num_platforms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//Set up the Platform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cl_int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clGetPlatformIDs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NULL, &amp;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num_platforms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platforms = (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cl_platform_id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malloc(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cl_platform_id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num_platforms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clGetPlatformIDs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num_platforms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platforms, NULL);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//Get the devices list and choose the device you want to run on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cl_device_id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*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device_list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cl_uint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num_devices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clGetDeviceIDs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platforms[0], CL_DEVICE_TYPE_GPU, 0,NULL, &amp;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num_devices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device_list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cl_device_id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*) 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malloc(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cl_device_id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num_devices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6BE34-1A0A-7913-DE2D-21C7B1DD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B986-2B5E-464A-754C-8C5B8621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FB84-C54F-3D69-B3E8-C6F52307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56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6828-4808-BF3C-8609-74442AC6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 SAXPY Host code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34B3-0E22-41A6-D107-C4BEFA17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69" y="1127952"/>
            <a:ext cx="11979965" cy="556439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clGetDeviceIDs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platforms[0],CL_DEVICE_TYPE_GPU,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num_devices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device_list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Create one OpenCL context for each device in the platform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cl_context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context;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context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clCreateContext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NULL,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num_devices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device_list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NULL, NULL, &amp;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Create a command queue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cl_command_queue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command_queue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clCreateCommandQueue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(context,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device_list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[0], 0, &amp;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Create memory buffers on the device for each vector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X_clmem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clCreateBuffer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(context, CL_MEM_READ_ONLY,VECTOR_SIZE *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(float), NULL, &amp;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Y_clmem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clCreateBuffer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(context, CL_MEM_READ_ONLY,VECTOR_SIZE *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(float), NULL, &amp;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Copy the Buffer X and Y to the device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clEnqueueWriteBuffer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command_queue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X_clmem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CL_TRUE, 0, VECTOR_SIZE *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(float), X, 0, NULL, NULL);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clEnqueueWriteBuffer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command_queue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Y_clmem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CL_TRUE, 0, VECTOR_SIZE *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(float), Y, 0, NULL, NULL);</a:t>
            </a:r>
          </a:p>
          <a:p>
            <a:pPr marL="0" indent="0">
              <a:buNone/>
            </a:pPr>
            <a:endParaRPr lang="en-US" sz="6400" b="1" dirty="0">
              <a:solidFill>
                <a:srgbClr val="346FB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6BE34-1A0A-7913-DE2D-21C7B1DD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B986-2B5E-464A-754C-8C5B8621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FB84-C54F-3D69-B3E8-C6F52307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42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6828-4808-BF3C-8609-74442AC6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 SAXPY Host code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34B3-0E22-41A6-D107-C4BEFA17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127952"/>
            <a:ext cx="11251097" cy="50673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Create a program from the kernel source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cl_program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program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clCreateProgramWithSource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(context, 1,(const char **)&amp;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saxpy_kernel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NULL, &amp;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Build the program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clBuildProgram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(program, 1,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device_list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NULL, NULL, NULL);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Create the OpenCL kernel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cl_kernel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kernel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clCreateKernel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(program, "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saxpy_kernel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&amp;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Set the arguments of the kernel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clSetKernelArg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(kernel, 0,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(float), (void *)&amp;a);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clSetKernelArg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(kernel, 1,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(void *)&amp;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Y_clmem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clSetKernelArg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(kernel, 2,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cl_mem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(void *)&amp;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X_clmem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Execute the OpenCL kernel on the list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global_size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VECTOR_SIZE; // Process the entire lists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local_size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64;           // Process one item at a time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clEnqueueNDRangeKernel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command_queue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kernel, 1, NULL, &amp;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global_size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local_size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0, NULL, NULL);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6BE34-1A0A-7913-DE2D-21C7B1DD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B986-2B5E-464A-754C-8C5B8621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FB84-C54F-3D69-B3E8-C6F52307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61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6828-4808-BF3C-8609-74442AC6C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 SAXPY Host code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34B3-0E22-41A6-D107-C4BEFA17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127952"/>
            <a:ext cx="11251097" cy="50673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the cl memory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Y_clmem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 device to the host variable Y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clEnqueueReadBuffer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command_queue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Y_clmem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CL_TRUE, 0, VECTOR_SIZE *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(float), Y, 0, NULL, NULL);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Clean up and wait for all the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comands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complete.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clFlush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command_queue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clFinish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command_queue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Finally release all OpenCL allocated objects and host buffers.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clReleaseKernel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(kernel);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clReleaseProgram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(program);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clReleaseMemObject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X_clmem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clReleaseMemObject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Y_clmem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clReleaseCommandQueue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command_queue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clStatus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64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clReleaseContext</a:t>
            </a:r>
            <a:r>
              <a:rPr lang="en-US" sz="64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(context);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6BE34-1A0A-7913-DE2D-21C7B1DD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BB986-2B5E-464A-754C-8C5B8621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FFB84-C54F-3D69-B3E8-C6F52307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81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8F081-6DF2-DBC4-ECC8-DC7FF9A7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 SAXPY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2BC32-589C-F531-FBF8-9CB1BA67F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6591"/>
            <a:ext cx="6957391" cy="3544817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char *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saxpy_kernel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"__kernel                                   \n"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"void 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saxpy_kernel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(float a,     \n"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               __global float *X       \n"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               __global float *Y,       \n"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"{                                          \n"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 int index = 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get_global_id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          \n"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   Y[index] = a * X[index] + Y[index]; \n"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                                          \n";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F40B5-B9AE-A50A-D146-6F620608F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8411C-30E3-2CB1-C6DB-7B4845DC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BD35-ED96-48EF-8A8E-C65CE2CA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4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70C0-1988-715E-0D65-52773934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SYCL SAXPY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BEBC-93E4-1E75-F446-67C8813CC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7951"/>
            <a:ext cx="10972800" cy="537886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sycl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::queue q(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sycl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default_selector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{});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float a;</a:t>
            </a:r>
          </a:p>
          <a:p>
            <a:pPr marL="0" indent="0">
              <a:buNone/>
            </a:pP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sycl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::buffer&lt;float,1&gt; 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d_X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X.data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sycl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::range&lt;1&gt;(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X.size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};</a:t>
            </a:r>
          </a:p>
          <a:p>
            <a:pPr marL="0" indent="0">
              <a:buNone/>
            </a:pP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sycl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::buffer&lt;float,1&gt; 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d_Y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Y.data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sycl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::range&lt;1&gt;(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Y.size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};</a:t>
            </a:r>
          </a:p>
          <a:p>
            <a:pPr marL="0" indent="0">
              <a:buNone/>
            </a:pPr>
            <a:endParaRPr lang="en-US" sz="2900" b="1" dirty="0">
              <a:solidFill>
                <a:srgbClr val="346FB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q.submit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([&amp;](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sycl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::handler&amp; h) {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auto X = 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d_X.get_access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sycl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::access::mode::read&gt;(h);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auto Y = 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d_Z.get_access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sycl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::access::mode::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read_write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&gt;(h);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h.parallel_for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&lt;class 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axpy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 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sycl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::range&lt;1&gt;{length}, [=] (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sycl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::id&lt;1&gt; it) {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const 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it[0];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Y[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a * X[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Y[</a:t>
            </a: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2900" b="1" dirty="0">
              <a:solidFill>
                <a:srgbClr val="346FB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9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q.wait</a:t>
            </a:r>
            <a:r>
              <a:rPr lang="en-US" sz="29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DF497-89D0-7BB4-705D-5776D5E53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F004E-A864-C5FA-3646-C8C9FEF70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913E-0F08-7BFC-0896-26B8AD87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215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C2D8-F7EB-FF23-F85F-85F4551F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OpenMP SAXPY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C78D1-E796-1C97-9E08-137B18308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346FB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target teams distribute parallel for map(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tofrom:y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[0:n]) map(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to:a,x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[0:n])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 * x[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y[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86A1-E7C2-0398-B244-A68ED044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74FDC-7EB3-A58B-2A7A-DC3680F2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DF837-F72B-7291-6D56-4A7B85CB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114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C2D8-F7EB-FF23-F85F-85F4551F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OpenACC</a:t>
            </a:r>
            <a:r>
              <a:rPr lang="en-US" dirty="0"/>
              <a:t> SAXPY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C78D1-E796-1C97-9E08-137B18308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70" y="1127952"/>
            <a:ext cx="10853530" cy="5067300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346FB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#pragma acc data 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copyin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(x[0:n], y[0:n]) 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copyout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(y[0:n])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#pragma acc parallel loop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y[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 * x[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y[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586A1-E7C2-0398-B244-A68ED044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74FDC-7EB3-A58B-2A7A-DC3680F2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DF837-F72B-7291-6D56-4A7B85CB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83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4015-D476-AE4B-4034-F7FE4079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KOKKOS SAXPY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929B-3806-F145-685C-E362EF196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parallel_for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(N, [=] (const 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y[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a * x[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 y[</a:t>
            </a:r>
            <a:r>
              <a:rPr lang="en-US" sz="1600" b="1" dirty="0" err="1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6FB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 </a:t>
            </a:r>
          </a:p>
          <a:p>
            <a:pPr marL="0" indent="0">
              <a:buNone/>
            </a:pPr>
            <a:endParaRPr lang="en-US" sz="1600" b="1" dirty="0">
              <a:solidFill>
                <a:srgbClr val="346FB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346FB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EC05-BEF2-6ADC-E2C7-F090A14B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11E4-239E-7562-4B14-C55314563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02ACB-452D-8700-0DC9-A737B886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9D65-75A3-D875-4BBC-A9ED179D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21DED-2C03-B6F3-35B7-2FE1DC17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will try to explain the differences (and similarities) between them. </a:t>
            </a:r>
          </a:p>
          <a:p>
            <a:r>
              <a:rPr lang="en-US" dirty="0"/>
              <a:t>Focus on common HPC base languages (C, C++, Fortran) </a:t>
            </a:r>
          </a:p>
          <a:p>
            <a:pPr lvl="1"/>
            <a:r>
              <a:rPr lang="en-US" dirty="0"/>
              <a:t>won’t cover e.g. Python, Julia, or ML frameworks  </a:t>
            </a:r>
          </a:p>
          <a:p>
            <a:r>
              <a:rPr lang="en-US" dirty="0"/>
              <a:t>We will look at: </a:t>
            </a:r>
          </a:p>
          <a:p>
            <a:pPr lvl="1"/>
            <a:r>
              <a:rPr lang="en-US" dirty="0"/>
              <a:t>programming style (directives vs kernels)</a:t>
            </a:r>
          </a:p>
          <a:p>
            <a:pPr lvl="1"/>
            <a:r>
              <a:rPr lang="en-US" dirty="0"/>
              <a:t>which base languages are supported</a:t>
            </a:r>
          </a:p>
          <a:p>
            <a:pPr lvl="1"/>
            <a:r>
              <a:rPr lang="en-US" dirty="0"/>
              <a:t>portability across hardware platforms</a:t>
            </a:r>
          </a:p>
          <a:p>
            <a:pPr lvl="1"/>
            <a:r>
              <a:rPr lang="en-US" dirty="0"/>
              <a:t>library support and interoperability</a:t>
            </a:r>
          </a:p>
          <a:p>
            <a:pPr lvl="1"/>
            <a:r>
              <a:rPr lang="en-US" dirty="0"/>
              <a:t>whether they are open or proprietary specifications and who administers them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73C98-CB2A-CBB2-9E19-2A2C41D8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3E53B-F66B-9F2E-C7CA-AD91181A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48014-C8DB-B393-68E5-A41FD5F4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 descr="A close-up of a computer component&#10;&#10;Description automatically generated">
            <a:extLst>
              <a:ext uri="{FF2B5EF4-FFF2-40B4-BE49-F238E27FC236}">
                <a16:creationId xmlns:a16="http://schemas.microsoft.com/office/drawing/2014/main" id="{838156D3-F252-3298-7E9E-DA047A5E3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822" y="2531165"/>
            <a:ext cx="3378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17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B370-7807-75AD-0D8F-20B74988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84293-8F5F-3322-E037-DCEEFEBC4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9999"/>
            <a:ext cx="10972800" cy="52368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Two more-or-less distinct programming styles used by GPU programming APIs: </a:t>
            </a:r>
            <a:r>
              <a:rPr lang="en-US" i="1" dirty="0"/>
              <a:t>kernels</a:t>
            </a:r>
            <a:r>
              <a:rPr lang="en-US" dirty="0"/>
              <a:t> and </a:t>
            </a:r>
            <a:r>
              <a:rPr lang="en-US" i="1" dirty="0"/>
              <a:t>directives</a:t>
            </a:r>
          </a:p>
          <a:p>
            <a:pPr marL="0" indent="0">
              <a:buNone/>
            </a:pPr>
            <a:r>
              <a:rPr lang="en-US" b="1" i="1" dirty="0"/>
              <a:t>Kernels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Programmer writes a function (or C++ lambda) containing the code to be executed on GPU</a:t>
            </a:r>
          </a:p>
          <a:p>
            <a:pPr lvl="1"/>
            <a:r>
              <a:rPr lang="en-US" dirty="0"/>
              <a:t>Function will be executed by every thread on the GPU – loop over threads is implicit</a:t>
            </a:r>
          </a:p>
          <a:p>
            <a:pPr lvl="1"/>
            <a:r>
              <a:rPr lang="en-US" dirty="0"/>
              <a:t>On the host (CPU) we pass the function to a method that offloads to the GPU, and controls (e.g.) the number of threads</a:t>
            </a:r>
          </a:p>
          <a:p>
            <a:pPr lvl="1"/>
            <a:r>
              <a:rPr lang="en-US" dirty="0"/>
              <a:t>Data movement between host and device handled by API library calls </a:t>
            </a:r>
          </a:p>
          <a:p>
            <a:pPr marL="27432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Directives</a:t>
            </a:r>
          </a:p>
          <a:p>
            <a:pPr lvl="1"/>
            <a:r>
              <a:rPr lang="en-US" dirty="0"/>
              <a:t>Programmer annotates a block of code (typically a loop) with offload directive(s) </a:t>
            </a:r>
          </a:p>
          <a:p>
            <a:pPr lvl="1"/>
            <a:r>
              <a:rPr lang="en-US" dirty="0"/>
              <a:t>Code block will be executed on GPU, with loop iterations assigned to GPU threads</a:t>
            </a:r>
          </a:p>
          <a:p>
            <a:pPr lvl="1"/>
            <a:r>
              <a:rPr lang="en-US" dirty="0"/>
              <a:t>Number of threads etc. can be specified, or left to implementation defaults</a:t>
            </a:r>
          </a:p>
          <a:p>
            <a:pPr lvl="1"/>
            <a:r>
              <a:rPr lang="en-US" dirty="0"/>
              <a:t>Data movement controlled by clauses on the directive (or other directives)  - some can be done implicitly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BDD34-DA14-5FEE-299A-2C18B989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94E4C-2BE7-AB9C-FD62-982F55B2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2F56-4CEC-5583-B559-AF30771D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5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2807-83C5-D4DF-D88E-61A71DCE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style –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8BEA-3BDD-B59B-0615-0B461E46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Directive-based APIs typically: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 less programming effort   🙂</a:t>
            </a:r>
          </a:p>
          <a:p>
            <a:r>
              <a:rPr lang="en-US" dirty="0"/>
              <a:t>make it easier to maintain single code base that runs on CPUs and GPUs 🙂</a:t>
            </a:r>
          </a:p>
          <a:p>
            <a:r>
              <a:rPr lang="en-US" dirty="0"/>
              <a:t>are more familiar to HPC programmers (c.f. OpenMP for CPUs) 🙂</a:t>
            </a:r>
          </a:p>
          <a:p>
            <a:r>
              <a:rPr lang="en-US" dirty="0"/>
              <a:t>have fewer features 😐</a:t>
            </a:r>
          </a:p>
          <a:p>
            <a:r>
              <a:rPr lang="en-US" dirty="0"/>
              <a:t>are more reliant on compiler/runtime for </a:t>
            </a:r>
            <a:r>
              <a:rPr lang="en-US" dirty="0" err="1"/>
              <a:t>optimisation</a:t>
            </a:r>
            <a:r>
              <a:rPr lang="en-US" dirty="0"/>
              <a:t> 🙁</a:t>
            </a:r>
          </a:p>
          <a:p>
            <a:r>
              <a:rPr lang="en-US" dirty="0"/>
              <a:t>can make it difficult to do low-level tuning 🙁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A6647-8797-C373-6D26-46CD383E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8C01-4A3A-AF6D-9FF3-9CC01D07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DAD43-90AD-BD33-F4C8-DE4C3F0A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7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9114-B5BB-9F09-CEA1-9C421340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9498-A5B0-3C67-57A7-04DADE8FE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All the APIs we are considering are (loosely speaking) extensions of C, C++ or Fortran </a:t>
            </a:r>
          </a:p>
          <a:p>
            <a:r>
              <a:rPr lang="en-US" dirty="0"/>
              <a:t>Some of the APIs support all three base languages</a:t>
            </a:r>
          </a:p>
          <a:p>
            <a:r>
              <a:rPr lang="en-US" dirty="0"/>
              <a:t>Some only support one (usually C++) </a:t>
            </a:r>
          </a:p>
          <a:p>
            <a:r>
              <a:rPr lang="en-US" dirty="0"/>
              <a:t>APIs may differ in the versions of the base languages they support </a:t>
            </a:r>
          </a:p>
          <a:p>
            <a:pPr lvl="1"/>
            <a:r>
              <a:rPr lang="en-US" dirty="0"/>
              <a:t>if you want to use the latest features in your </a:t>
            </a:r>
            <a:r>
              <a:rPr lang="en-US" dirty="0" err="1"/>
              <a:t>favourite</a:t>
            </a:r>
            <a:r>
              <a:rPr lang="en-US" dirty="0"/>
              <a:t> base language, you may need to read the small print carefully to see whether the GPU API supports these too.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2401B-3543-1CA7-7A1F-1D5690ECC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D2F56-3DF1-BA2E-13CF-91EA599D9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B132C-E0A6-83C0-742F-F2AB4C57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8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E076-936E-F576-E1C6-86449227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353F9-0E37-7354-7363-278C278F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Until fairly recently, the HPC GPU market was completely dominated by NVIDIA</a:t>
            </a:r>
          </a:p>
          <a:p>
            <a:r>
              <a:rPr lang="en-US" dirty="0"/>
              <a:t>Now seeing competition from AMD and Intel (probably!)</a:t>
            </a:r>
          </a:p>
          <a:p>
            <a:r>
              <a:rPr lang="en-US" dirty="0"/>
              <a:t>Portability across GPU hardware platforms now has to be a serious consideration for applications (if it wasn’t already) </a:t>
            </a:r>
          </a:p>
          <a:p>
            <a:r>
              <a:rPr lang="en-US" dirty="0"/>
              <a:t>Note that functional portability does not necessarily imply performance portability! </a:t>
            </a:r>
          </a:p>
          <a:p>
            <a:r>
              <a:rPr lang="en-US" dirty="0"/>
              <a:t>It would also be convenient for the same code to work on both CPUs and GPUs</a:t>
            </a:r>
          </a:p>
          <a:p>
            <a:pPr lvl="1"/>
            <a:r>
              <a:rPr lang="en-US" dirty="0"/>
              <a:t>Performance portability is an even bigger problem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E494D-46AD-7C2B-A3C3-50618FCFE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09F31-B8BC-0D41-A5CC-43A74C16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AEA0-4D00-DC00-A3C2-33E26FE7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07EA-E520-3FD4-6943-10171BF3D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support and interoperability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DE7C2-A746-17AA-F7B9-DC914BD0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70000"/>
            <a:ext cx="10972800" cy="492525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For some applications, access to numerical libraries (e.g. BLAS, FFTs) on the GPU is very useful. </a:t>
            </a:r>
          </a:p>
          <a:p>
            <a:r>
              <a:rPr lang="en-US" dirty="0"/>
              <a:t>Some APIs are better than others in this respect</a:t>
            </a:r>
          </a:p>
          <a:p>
            <a:r>
              <a:rPr lang="en-US" dirty="0"/>
              <a:t>However,  some APIs are interoperable with others, so, for example, one can have OpenMP directives and CUBLAS calls in the same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84242-BE37-6C3A-68CE-071DE9EE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1C635-315E-732A-F25E-6C93FBF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6086F-A903-793F-6521-60B69516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8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2FB0-7EA5-83A2-B049-BACC2E3F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vs proprietary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B16C3-08BE-B4F0-AB3F-538ADA5E1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5928"/>
            <a:ext cx="10972800" cy="4739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Open specifications are: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likely to be portable across hardware platforms 🙂</a:t>
            </a:r>
          </a:p>
          <a:p>
            <a:r>
              <a:rPr lang="en-US" dirty="0"/>
              <a:t>More likely to be supported by a sound specification process, run by a consortium of users and implementors 🙂</a:t>
            </a:r>
          </a:p>
          <a:p>
            <a:r>
              <a:rPr lang="en-US" dirty="0"/>
              <a:t>More likely to survive commercial implosions and inter-vendor political squabbles 🙂</a:t>
            </a:r>
          </a:p>
          <a:p>
            <a:r>
              <a:rPr lang="en-US" dirty="0"/>
              <a:t>More likely to retain </a:t>
            </a:r>
            <a:r>
              <a:rPr lang="en-US"/>
              <a:t>backwards compatibility </a:t>
            </a:r>
            <a:r>
              <a:rPr lang="en-US" dirty="0"/>
              <a:t>with older versions 🙂</a:t>
            </a:r>
          </a:p>
          <a:p>
            <a:r>
              <a:rPr lang="en-US" dirty="0"/>
              <a:t>Less likely to exploit vendor-specific hardware features 🙁</a:t>
            </a:r>
          </a:p>
          <a:p>
            <a:r>
              <a:rPr lang="en-US" dirty="0"/>
              <a:t>Less likely to react quickly to support new base language features 🙁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E0049-D51B-207B-D8BA-4D639F87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4EC8-F0D8-31AB-4313-D4CA92DD9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GPU Programming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58830-E54A-9CF6-15BC-C067B01F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5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PCC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B323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>
        <a:ln w="19050">
          <a:solidFill>
            <a:schemeClr val="tx1"/>
          </a:solidFill>
          <a:headEnd type="none" w="lg" len="lg"/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PC User Forum Parsons May 2021.pptx" id="{D15BA6A7-44A6-41AB-BADB-EB771D85043D}" vid="{94DE1CF5-3D88-4280-A5E1-31FC1F22FEE2}"/>
    </a:ext>
  </a:extLst>
</a:theme>
</file>

<file path=ppt/theme/theme2.xml><?xml version="1.0" encoding="utf-8"?>
<a:theme xmlns:a="http://schemas.openxmlformats.org/drawingml/2006/main" name="arup01_black_boldtype">
  <a:themeElements>
    <a:clrScheme name="">
      <a:dk1>
        <a:srgbClr val="808080"/>
      </a:dk1>
      <a:lt1>
        <a:srgbClr val="FFFFFF"/>
      </a:lt1>
      <a:dk2>
        <a:srgbClr val="040DB1"/>
      </a:dk2>
      <a:lt2>
        <a:srgbClr val="FFA600"/>
      </a:lt2>
      <a:accent1>
        <a:srgbClr val="9B9DCB"/>
      </a:accent1>
      <a:accent2>
        <a:srgbClr val="C74760"/>
      </a:accent2>
      <a:accent3>
        <a:srgbClr val="AAAAD5"/>
      </a:accent3>
      <a:accent4>
        <a:srgbClr val="DADADA"/>
      </a:accent4>
      <a:accent5>
        <a:srgbClr val="CBCCE2"/>
      </a:accent5>
      <a:accent6>
        <a:srgbClr val="B43F56"/>
      </a:accent6>
      <a:hlink>
        <a:srgbClr val="CCCCFF"/>
      </a:hlink>
      <a:folHlink>
        <a:srgbClr val="B2B2B2"/>
      </a:folHlink>
    </a:clrScheme>
    <a:fontScheme name="arup01_black_boldtyp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arup01_black_boldtyp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up01_black_boldtyp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up01_black_boldtyp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up01_black_boldtyp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up01_black_boldtyp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up01_black_boldtyp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up01_black_boldtyp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up01_black_boldtyp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up01_black_boldtyp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up01_black_boldtyp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up01_black_boldtyp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up01_black_boldtyp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PC User Forum Parsons May 2021.pptx" id="{D15BA6A7-44A6-41AB-BADB-EB771D85043D}" vid="{40E905EB-39B9-4899-BD2F-82E48E2ACAD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3A81BB3C3537499A55F4B2147F2878" ma:contentTypeVersion="11" ma:contentTypeDescription="Create a new document." ma:contentTypeScope="" ma:versionID="f8cd8e8c771e8c43dfa64bf1949b1847">
  <xsd:schema xmlns:xsd="http://www.w3.org/2001/XMLSchema" xmlns:xs="http://www.w3.org/2001/XMLSchema" xmlns:p="http://schemas.microsoft.com/office/2006/metadata/properties" xmlns:ns3="2b721508-6e00-4c52-a9aa-07fa8d4db281" xmlns:ns4="768dfde7-34f3-4872-bd84-8c20b07212eb" targetNamespace="http://schemas.microsoft.com/office/2006/metadata/properties" ma:root="true" ma:fieldsID="6e48796f58bb7773075c9e1afde69286" ns3:_="" ns4:_="">
    <xsd:import namespace="2b721508-6e00-4c52-a9aa-07fa8d4db281"/>
    <xsd:import namespace="768dfde7-34f3-4872-bd84-8c20b07212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721508-6e00-4c52-a9aa-07fa8d4db2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8dfde7-34f3-4872-bd84-8c20b07212e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DA18E6-E7C0-4BE5-874D-3000F4B748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82D146-1558-4A8D-8ABE-BDDCEAA1C3C1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768dfde7-34f3-4872-bd84-8c20b07212eb"/>
    <ds:schemaRef ds:uri="2b721508-6e00-4c52-a9aa-07fa8d4db28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21D788D-AA71-4B1F-BB0F-E6784B50C357}">
  <ds:schemaRefs>
    <ds:schemaRef ds:uri="2b721508-6e00-4c52-a9aa-07fa8d4db281"/>
    <ds:schemaRef ds:uri="768dfde7-34f3-4872-bd84-8c20b07212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3027</Words>
  <Application>Microsoft Macintosh PowerPoint</Application>
  <PresentationFormat>Widescreen</PresentationFormat>
  <Paragraphs>348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Arial Black</vt:lpstr>
      <vt:lpstr>Calibri</vt:lpstr>
      <vt:lpstr>Courier New</vt:lpstr>
      <vt:lpstr>Times</vt:lpstr>
      <vt:lpstr>Clarity</vt:lpstr>
      <vt:lpstr>arup01_black_boldtype</vt:lpstr>
      <vt:lpstr>GPU programming overview</vt:lpstr>
      <vt:lpstr>Introduction</vt:lpstr>
      <vt:lpstr>Overview</vt:lpstr>
      <vt:lpstr>Programming style</vt:lpstr>
      <vt:lpstr>Programming style – pros and cons</vt:lpstr>
      <vt:lpstr>Base languages</vt:lpstr>
      <vt:lpstr>Portability</vt:lpstr>
      <vt:lpstr>Library support and interoperability </vt:lpstr>
      <vt:lpstr>Open vs proprietary specifications</vt:lpstr>
      <vt:lpstr>CUDA</vt:lpstr>
      <vt:lpstr>HIP</vt:lpstr>
      <vt:lpstr>OpenCL</vt:lpstr>
      <vt:lpstr>SYCL</vt:lpstr>
      <vt:lpstr>OpenMP offloading</vt:lpstr>
      <vt:lpstr>OpenACC</vt:lpstr>
      <vt:lpstr>Kokkos</vt:lpstr>
      <vt:lpstr>Example: SAXPY</vt:lpstr>
      <vt:lpstr>CUDA SAXPY</vt:lpstr>
      <vt:lpstr>HIP SAXPY</vt:lpstr>
      <vt:lpstr>OpenCL SAXPY Host code (1) </vt:lpstr>
      <vt:lpstr>OpenCL SAXPY Host code (2)</vt:lpstr>
      <vt:lpstr>OpenCL SAXPY Host code (3)</vt:lpstr>
      <vt:lpstr>OpenCL SAXPY Host code (4)</vt:lpstr>
      <vt:lpstr>OpenCL SAXPY Kernel</vt:lpstr>
      <vt:lpstr>SYCL SAXPY</vt:lpstr>
      <vt:lpstr>OpenMP SAXPY </vt:lpstr>
      <vt:lpstr>OpenACC SAXPY </vt:lpstr>
      <vt:lpstr>KOKKOS SAXPY</vt:lpstr>
    </vt:vector>
  </TitlesOfParts>
  <Company>EPCC, The 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UK Exascale Project</dc:title>
  <dc:creator>Mark Parsons</dc:creator>
  <cp:lastModifiedBy>Mark Bull</cp:lastModifiedBy>
  <cp:revision>2</cp:revision>
  <dcterms:created xsi:type="dcterms:W3CDTF">2019-10-06T11:10:39Z</dcterms:created>
  <dcterms:modified xsi:type="dcterms:W3CDTF">2024-01-08T15:27:32Z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0x0101005B3A81BB3C3537499A55F4B2147F2878</vt:lpwstr>
  </property>
</Properties>
</file>