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164898" y="796961"/>
            <a:ext cx="12675004" cy="8629778"/>
          </a:xfrm>
          <a:prstGeom prst="rect">
            <a:avLst/>
          </a:prstGeom>
        </p:spPr>
        <p:txBody>
          <a:bodyPr/>
          <a:lstStyle/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Flight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Investigations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Alabama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R. Michael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Banish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Thermophysical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Property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Measurements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Te-Based II-VI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Semiconductor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Compounds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Alabama,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Huntsville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Huntsville, AL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Frank R.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Szofran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Influence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Containment 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Defects in GeSi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Crystals: 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Comparison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Detached Bridgman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and Floating-Zone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Growth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NASA Marshall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Space Flight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Center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Huntsville, AL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California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James D.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Trolinger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Investigation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the Influence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Microgravity 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Transport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Mechanisms in a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Virtual Space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Flight Chamber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MetroLaser,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Incorporated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Irvine, CA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Gerald E.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Voecks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Investigation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Controlled Zeolite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Nucleation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Crystal Growth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NASA Jet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Propulsion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Laboratory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Pasadena, CA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Illinois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Richard Weber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Microgravity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Studies of Liquid-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Liquid Phase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Transitions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Undercooled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Alumina-Yttria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Melts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Containerless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Research, Inc.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Evanston, IL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Massachusetts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Professor August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F. Witt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Identification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Control of Gravity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Related Defect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Formation During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Melt Growth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Electro-optic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Single Crystals: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Sillenites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[Bi12SiO20), BSO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Massachusetts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Institute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Technology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Cambridge, MA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Missouri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Delbert E. Day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Kinetics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Nucleation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Crystal Growth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Glass Forming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Melts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Microgravity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Missouri, Rolla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Rolla, MO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Mississippi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John A. Pojman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Frontal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Polymerization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Microgravity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Southern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Mississippi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Hattiesburg, MS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New York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Martin E.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Glicksman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Evolution of Local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Microstructures: 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Spatial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Instabilities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Coarsening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Clusters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Rensselaer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Polytechnic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Institute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Troy, NY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Matthew B.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Koss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Transient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Dendritic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Solidification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Experiment (TDSE)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Rensselaer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Polytechnic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Institute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Troy, NY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Pennsylvania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Professor Randall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M. German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Gravitational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Effects 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Distortion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Sintering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Pennsylvania State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 Park,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Ground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Investigations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Alabama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Alexander A.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Chernov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Morphological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Stability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Stepped Interfaces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Growing From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Solution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Universities Space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Research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Association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Huntsville, AL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Robert J.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Naumann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Reduction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Convection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Closed Tube Vapor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Growth Experiments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Alabama,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Huntsville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Huntsville, AL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Maria I.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Zugrav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Ground Based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Experiments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Support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Microgravity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Research Results -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Vapor Growth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Organic Nonlinear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Optical Thin Film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Alabama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Huntsville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Huntsville, AL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Arizona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Professor K. R.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Sridhar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Development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Superior Materials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for Layered Solid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Oxide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Electrolyzers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Based 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Mechanical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Thermal Failure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Testing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Analysis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Arizona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Tucson, AZ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California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Professor James W.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Evans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Exploiting the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Temperature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Dependence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Magnetic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Susceptibility to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Control Convection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 Fundamental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Studies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Solidification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Phenomena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California,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Berkeley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Berkeley, CA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Robert S.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Feigelson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Investigation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the Crystal Growth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of Dielectric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Materials by the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Bridgman Technique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Using Vibrational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Control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Stanford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Stanford, CA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Lawrence H.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Heilbronn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Radiation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Transmission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Properties of In-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Situ Materials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Ernest O. Lawrence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Berkeley National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Laboratory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Berkeley, CA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Arlon Hunt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Porosity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Variations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Microgravity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Aerogel Nano-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Structures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Lawrence Berkeley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National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Laboratory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Berkeley, CA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Colorado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Alan R.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Greenberg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Influence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Solutocapillary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Convection 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Macrovoid Defect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Formation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Polymeric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Membranes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Colorado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Boulder, CO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Connecticut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Robert E.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Apfel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Nucleation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Growth Mechanisms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Underlying the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Microstructure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Polymer Foams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Produced by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Dynamic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Decompression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Cooling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Yale University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New Haven, CT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Illinois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Jennifer A.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Lewis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Colloidal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Stability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Complex Fluids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Illinois-Urbana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Champaign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Urbana, IL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Constantine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Megaridis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Microgravity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Investigation 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the Formation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Oxides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Adsorbed Oxygen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Films in Solder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Jetting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Applications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Pertinent to the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Electronics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Manufacturing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Industry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Illinois at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Chicago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Chicago, IL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John S. Walker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Models of Magnetic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Damping for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Bridgman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Semiconductor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Crystal Growth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Microgravity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Illinois at Urbana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Urbana, IL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Louisiana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Ben Q. Li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 Comparative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Modeling Study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Magnetic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Electrostatic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Levitation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Microgravity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Louisiana State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Baton Rouge, LA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Massachusetts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Professor Peggy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Cebe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Study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Development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Polymer Structure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 Microgravity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Using Ellipsometry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Tufts University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Medford, MA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Albert Sacco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Modeling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Macroscopic/Micros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copic Transport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and Growth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Phenomena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Zeolite Crystals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Under Microgravity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Conditions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Northeastern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Boston, MA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Maryland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Geoffrey B.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McFadden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 Phase-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Field/Fluid Motion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Model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Solidification: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Investigation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Flow Effects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During Directional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Solidification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Dendritic Growth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National Institute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of Standards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Technology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Gaithersburg, MD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Michigan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Professor Thomas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H. Courtney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Gravity Induced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Settling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Interconnected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Liquid-Solid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Systems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Michigan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Technological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Houghton, MI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Minnesota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Professor Jeffrey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J. Derby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Theoretical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Analysis of 3D,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Transient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Convection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Segregation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Microgravity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Bridgman Crystal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Growth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Minnesota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Minneapolis, MN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North Carolina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Professor Jerry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Bernholc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Growth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Properties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Carbon Nanotubes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North Carolina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State University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Raleigh, NC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New York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Allan S.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Myerson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Thermodynamic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Spectroscopic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Studies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Secondary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Nucleation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Microgravity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Polytechnic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Brooklyn, NY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Liya L. Regel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Improved Crystal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Quality by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Detached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Solidification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Microgravity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Clarkson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Potsdam, NY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Ohio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Prabhat K.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Gupta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Interdiffusion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the Presence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Free Convection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Ohio State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Columbus, OH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Mohammad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Kassemi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Effect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Marangoni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Convection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Generated by Voids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on Segregation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During Low-g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1-g Solidification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NASA Lewis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Research Center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Cleveland, OH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Pennsylvania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Paul Ducheyne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Surface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Transformation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Reactive Glass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 Microgravity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Environment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Pennsylvania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Philadelphia, PA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Tennessee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Adrienne C.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Friedli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Development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Anionic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Polyelectrolyte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for Solid Battery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Applications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Middle Tennessee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Murfreesboro, TN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Texas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Francis A.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Cucinotta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Improved Radiation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Transport Code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Nuclear Data Base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for Evaluation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Spacecraft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Shielding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NASA Johnson Space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Center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Houston, TX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Naomi Jean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Halas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Metal Nanoshell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Functionalization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and Materials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Assembly: Effects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of Microgravity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Conditions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Rice University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Houston, TX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Virginia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Samy Elshall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Gas Phase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Polymerization and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Nucleation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Experiments in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Microgravity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Virginia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Commonwealth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Richmond, VA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John Wilson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Improved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Spacecraft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Materials for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Radiation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Shielding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NASA Langley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Research Center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Hampton, VA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Wisconsin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Reid F. Cooper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Dynamic-Reduction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and the Creation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of Fine-Grained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Ceramics From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Inviscid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Oxide/Silicate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Melts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Wisconsin, Madison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Madison, WI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Professor Sindo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Kou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Physical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Simulation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Marangoni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Convection in Weld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Pools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Wisconsin, Madison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Madison, WI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Dr. Eric E. Rice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Carbon-based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Reduction of Lunar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Regolith (CRLB)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Orbital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Technologies 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Corporation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r>
              <a:rPr sz="440">
                <a:latin typeface="Helvetica"/>
                <a:ea typeface="Helvetica"/>
                <a:cs typeface="Helvetica"/>
                <a:sym typeface="Helvetica"/>
              </a:rPr>
              <a:t>Madison, WI</a:t>
            </a: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182880">
              <a:defRPr sz="1800"/>
            </a:pPr>
            <a:endParaRPr sz="440"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xfrm>
            <a:off x="154128" y="370907"/>
            <a:ext cx="11898172" cy="9393686"/>
          </a:xfrm>
          <a:prstGeom prst="rect">
            <a:avLst/>
          </a:prstGeom>
        </p:spPr>
        <p:txBody>
          <a:bodyPr/>
          <a:lstStyle/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Pennsylvania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Professor Randall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M. German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Gravitational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Effects on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Distortion in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Sintering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Pennsylvania State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University Park,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Ground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Investigations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Alabama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Dr. Alexander A.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Chernov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Morphological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Stability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Stepped Interfaces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Growing From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Solution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Universities Space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Research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Association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Huntsville, AL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Dr. Robert J.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Naumann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Reduction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Convection in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Closed Tube Vapor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Growth Experiments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Alabama,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Huntsville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Huntsville, AL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Dr. Maria I.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Zugrav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Ground Based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Experiments in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Support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Microgravity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Research Results -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Vapor Growth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Organic Nonlinear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Optical Thin Film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Alabama in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Huntsville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Huntsville, AL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Arizona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Professor K. R.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Sridhar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Development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Superior Materials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for Layered Solid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Oxide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Electrolyzers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Based on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Mechanical and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Thermal Failure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Testing and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Analysis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Arizona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Tucson, AZ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California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Professor James W.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Evans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Exploiting the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Temperature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Dependence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Magnetic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Susceptibility to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Control Convection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in Fundamental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Studies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Solidification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Phenomena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California,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Berkeley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Berkeley, CA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Dr. Robert S.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Feigelson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Investigation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the Crystal Growth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of Dielectric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Materials by the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Bridgman Technique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Using Vibrational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Control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Stanford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Stanford, CA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Dr. Lawrence H.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Heilbronn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Radiation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Transmission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Properties of In-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Situ Materials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Ernest O. Lawrence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Berkeley National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Laboratory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Berkeley, CA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Dr. Arlon Hunt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Porosity and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Variations in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Microgravity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Aerogel Nano-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Structures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Lawrence Berkeley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National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Laboratory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Berkeley, CA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Colorado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Dr. Alan R.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Greenberg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Influence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Solutocapillary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Convection on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Macrovoid Defect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Formation in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Polymeric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Membranes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Colorado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Boulder, CO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346215" y="424843"/>
            <a:ext cx="11706086" cy="8465157"/>
          </a:xfrm>
          <a:prstGeom prst="rect">
            <a:avLst/>
          </a:prstGeom>
        </p:spPr>
        <p:txBody>
          <a:bodyPr/>
          <a:lstStyle/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Connecticut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Dr. Robert E.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Apfel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Nucleation and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Growth Mechanisms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Underlying the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Microstructure of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Polymer Foams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Produced by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Dynamic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Decompression and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Cooling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Yale University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New Haven, CT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Illinois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Dr. Jennifer A.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Lewis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Colloidal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Stability in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Complex Fluids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Illinois-Urbana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Champaign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Urbana, IL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Dr. Constantine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Megaridis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Microgravity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Investigation on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the Formation of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Oxides and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Adsorbed Oxygen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Films in Solder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Jetting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Applications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Pertinent to the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Electronics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Manufacturing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Industry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Illinois at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Chicago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Chicago, IL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Dr. John S. Walker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Models of Magnetic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Damping for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Bridgman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Semiconductor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Crystal Growth in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Microgravity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Illinois at Urbana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Urbana, IL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Louisiana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Dr. Ben Q. Li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A Comparative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Modeling Study of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Magnetic and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Electrostatic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Levitation in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Microgravity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292607">
              <a:spcBef>
                <a:spcPts val="0"/>
              </a:spcBef>
              <a:buSzTx/>
              <a:buNone/>
              <a:defRPr sz="1800"/>
            </a:pPr>
            <a:r>
              <a:rPr sz="704">
                <a:latin typeface="Helvetica"/>
                <a:ea typeface="Helvetica"/>
                <a:cs typeface="Helvetica"/>
                <a:sym typeface="Helvetica"/>
              </a:rPr>
              <a:t>Louisiana State </a:t>
            </a:r>
            <a:endParaRPr sz="704"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body" idx="1"/>
          </p:nvPr>
        </p:nvSpPr>
        <p:spPr>
          <a:xfrm>
            <a:off x="260864" y="328158"/>
            <a:ext cx="11881026" cy="9235741"/>
          </a:xfrm>
          <a:prstGeom prst="rect">
            <a:avLst/>
          </a:prstGeom>
        </p:spPr>
        <p:txBody>
          <a:bodyPr/>
          <a:lstStyle/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Baton Rouge, LA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Massachusetts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Professor Peggy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Cebe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Study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Development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Polymer Structure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in Microgravity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Using Ellipsometry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Tufts University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Medford, MA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Dr. Albert Sacco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Modeling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Macroscopic/Micros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copic Transport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and Growth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Phenomena in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Zeolite Crystals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Under Microgravity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Conditions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Northeastern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Boston, MA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Maryland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Dr. Geoffrey B.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McFadden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A Phase-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Field/Fluid Motion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Model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Solidification: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Investigation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Flow Effects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During Directional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Solidification and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Dendritic Growth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National Institute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of Standards and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Technology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Gaithersburg, MD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Michigan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Professor Thomas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H. Courtney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Gravity Induced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Settling in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Interconnected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Liquid-Solid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Systems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Michigan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Technological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Houghton, MI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Minnesota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Professor Jeffrey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J. Derby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Theoretical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Analysis of 3D,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Transient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Convection and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Segregation in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Microgravity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Bridgman Crystal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Growth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Minnesota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Minneapolis, MN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North Carolina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Professor Jerry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Bernholc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Growth and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Properties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Carbon Nanotubes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North Carolina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State University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Raleigh, NC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New York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Dr. Allan S.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Myerson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Thermodynamic and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Spectroscopic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Studies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Secondary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Nucleation in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Microgravity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Polytechnic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Brooklyn, NY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Dr. Liya L. Regel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Improved Crystal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Quality by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Detached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Solidification in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Microgravity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Clarkson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Potsdam, NY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Ohio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Dr. Prabhat K.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Gupta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Interdiffusion in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the Presence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Free Convection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Ohio State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University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Columbus, OH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Dr. Mohammad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Kassemi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Effect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Marangoni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Convection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Generated by Voids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on Segregation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During Low-g and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1-g Solidification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NASA Lewis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Research Center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Cleveland, OH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Pennsylvania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Dr. Paul Ducheyne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Surface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Transformation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Reactive Glass in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a Microgravity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Environment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Pennsylvania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Philadelphia, PA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187452">
              <a:spcBef>
                <a:spcPts val="0"/>
              </a:spcBef>
              <a:buSzTx/>
              <a:buNone/>
              <a:defRPr sz="1800"/>
            </a:pPr>
            <a:r>
              <a:rPr sz="450">
                <a:latin typeface="Helvetica"/>
                <a:ea typeface="Helvetica"/>
                <a:cs typeface="Helvetica"/>
                <a:sym typeface="Helvetica"/>
              </a:rPr>
              <a:t>Hampton, VA</a:t>
            </a:r>
            <a:endParaRPr sz="450"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Wisconsin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Dr. Reid F. Cooper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Dynamic-Reduction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and the Creation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of Fine-Grained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Ceramics From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Inviscid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Oxide/Silicate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Melts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Wisconsin, Madison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Madison, WI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Professor Sindo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Kou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Physical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Simulation of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Marangoni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Convection in Weld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Pools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University of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Wisconsin, Madison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Madison, WI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Dr. Eric E. Rice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Carbon-based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Reduction of Lunar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Regolith (CRLB)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Orbital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Technologies 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Corporation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sz="1078">
                <a:latin typeface="Helvetica"/>
                <a:ea typeface="Helvetica"/>
                <a:cs typeface="Helvetica"/>
                <a:sym typeface="Helvetica"/>
              </a:rPr>
              <a:t>Madison, WI</a:t>
            </a: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endParaRPr sz="1078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endParaRPr sz="1078"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