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0754-C0D6-184A-833D-DA788334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3AF52-0AED-DE4F-9923-810A08F0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F989-AEE3-2440-8F70-F11DE4F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4E06-AF8E-6F4D-B86B-1CA8E707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42B6-4658-1548-BFA4-CC0F8AE2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02C4-448A-C74C-A271-96146EA5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13FD-2054-0C44-9415-92381663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FBB0-18AC-6344-90CD-BD04BC5E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684B-EFFC-2B4B-ABFA-E3D5F816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C571-2A86-584F-BDEA-AA16359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134-CFAF-6144-B9B9-5CAD64F68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DD5D-4E3D-8C48-9556-EB018B7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A992-138B-5F44-8FB1-F08F4355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1F8B-997A-5D40-B18E-1039B4FE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1592-3700-F847-98B0-E8D18EF7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D8AF-3D41-8F4B-985F-DE4AB8FA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5B37-A949-5843-9CA3-9407D2C3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A08F-2A7D-5A40-A63F-01E9C56B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0BFC-43F7-4F4E-B2AF-EF9F1D1F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18D6-80A9-F340-9DFA-900551F7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48CC-3A8E-DF43-BDF7-47F56ED3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3268-697D-B64B-B21B-84AE0FB3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5976-2658-5B42-BE32-A7962C78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1062-3296-BE4A-B5D1-196FFF7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BFCA-9E2D-B442-87A0-FED53B4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498-507A-2643-99A1-34680044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863C-F51A-764C-8AD2-B12DE13B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4E786-5B38-7A4C-B0FD-CFC4715F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4C07-0A76-DF46-AC2B-B8C188D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710E-13C4-E14C-8D25-D19488A6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E38B-38AD-7A4C-9E7F-C319B00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7A37-56C1-0940-B618-26E4CF8A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EC9C-6FBC-5C48-944C-28957008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6285A-9B00-FC4E-86CE-1CFD1FCDE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6497C-F8F2-1043-9ED9-E08E3D94F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FED26-6735-9A4A-B2A4-06EB8F3F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1F87B-5BCE-D44A-ACFC-1FEA4DC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60CC4-7487-4143-B5EC-18591336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A22F-9C82-934C-B954-029B031C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7EF1-D8F1-D74D-A631-9A34D971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78C27-C4CF-2C45-B1AA-3601965A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4A0A-CC29-1C46-AD8C-8E18307F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6785-44B1-9F43-923F-5D9896D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D4108-F441-1B43-8B05-5F62D849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6068-540E-CD42-933B-2FEC71B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B0B2-1133-814E-A9A7-54B5AD7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369-2868-CF4D-AC1F-28C9177A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5D2B-78A4-044C-9D88-BB097A68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4327-9972-CA4D-A54B-8FC430F5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F2E1D-0512-BE4B-8662-249F57B3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22D0-03F1-454E-BA0C-D7318CAA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9348-53BD-4E49-A02D-6F95A143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8F37-7FF5-3644-B4D1-1A8E5B42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5893-9D2A-4D4E-B1D4-023D4FE4D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D0583-8427-0C49-9800-00F51BF5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D211-BA0B-8E40-BB02-48DA2FF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F1CA-0A73-2240-8E6B-9FBD498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0CAD-D59E-4140-8451-70468B3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6D1A6-3345-9F48-832B-6912847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2DEE-E1E3-6E41-A722-2F67A3EC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0C35-823B-DD48-A1A4-97AF7249B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FA49-5CD5-524A-A94F-9D953707287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89A8-5870-7541-A472-9381BE1C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03EF-E66B-2646-B446-ACD7C95B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18AB-9622-974E-A3D9-80A5AC296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PMP meet-and-greet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81586-AA7D-1C47-BCD3-FA340862A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Leadership team: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95576-6FB4-D045-BAF5-6BB0DA32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5722" r="28378" b="56375"/>
          <a:stretch/>
        </p:blipFill>
        <p:spPr bwMode="auto">
          <a:xfrm>
            <a:off x="7451124" y="4064000"/>
            <a:ext cx="191529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04 3">
            <a:extLst>
              <a:ext uri="{FF2B5EF4-FFF2-40B4-BE49-F238E27FC236}">
                <a16:creationId xmlns:a16="http://schemas.microsoft.com/office/drawing/2014/main" id="{DA6C38E8-740B-C043-ADA6-F81A0396A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1" t="10995" r="61709" b="77491"/>
          <a:stretch/>
        </p:blipFill>
        <p:spPr bwMode="auto">
          <a:xfrm>
            <a:off x="5138351" y="4064000"/>
            <a:ext cx="1915297" cy="23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onila Lagunes">
            <a:extLst>
              <a:ext uri="{FF2B5EF4-FFF2-40B4-BE49-F238E27FC236}">
                <a16:creationId xmlns:a16="http://schemas.microsoft.com/office/drawing/2014/main" id="{97B2BA00-F5B8-8044-9BF7-578259B5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15" y="4064000"/>
            <a:ext cx="2478560" cy="24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6353-347C-4246-9CE6-5507B11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B3F5-2BEB-4149-89EF-2EA8FE73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mentoring?</a:t>
            </a:r>
          </a:p>
          <a:p>
            <a:r>
              <a:rPr lang="en-US" dirty="0"/>
              <a:t>PMP rights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8673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346E-1C3A-CC4C-9588-49ECB276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mentoring?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62F-58D7-A740-8A0E-E47E340E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Phong’s</a:t>
            </a:r>
            <a:r>
              <a:rPr lang="en-US" dirty="0"/>
              <a:t> analogy here</a:t>
            </a:r>
          </a:p>
        </p:txBody>
      </p:sp>
    </p:spTree>
    <p:extLst>
      <p:ext uri="{BB962C8B-B14F-4D97-AF65-F5344CB8AC3E}">
        <p14:creationId xmlns:p14="http://schemas.microsoft.com/office/powerpoint/2010/main" val="10135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1EF-6FF9-9241-903C-06FE2B5D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D1B-530C-8E47-B6CB-D6B951C3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mentor and the mentee must meet ≥ once a quarter </a:t>
            </a:r>
          </a:p>
          <a:p>
            <a:r>
              <a:rPr lang="en-US" dirty="0"/>
              <a:t>Starbuck cards will be distributed to the mentors every quarter</a:t>
            </a:r>
          </a:p>
          <a:p>
            <a:r>
              <a:rPr lang="en-US" dirty="0"/>
              <a:t>No homework!</a:t>
            </a:r>
          </a:p>
          <a:p>
            <a:r>
              <a:rPr lang="en-US" dirty="0"/>
              <a:t>Pre- and post- surveys</a:t>
            </a:r>
          </a:p>
          <a:p>
            <a:r>
              <a:rPr lang="en-US" dirty="0"/>
              <a:t>Very important point about assigned mentor</a:t>
            </a:r>
          </a:p>
        </p:txBody>
      </p:sp>
    </p:spTree>
    <p:extLst>
      <p:ext uri="{BB962C8B-B14F-4D97-AF65-F5344CB8AC3E}">
        <p14:creationId xmlns:p14="http://schemas.microsoft.com/office/powerpoint/2010/main" val="20402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F757-C3FC-AF4C-94C5-4F176F7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Questions?? Great, wait until I’m drinking</a:t>
            </a:r>
          </a:p>
        </p:txBody>
      </p:sp>
    </p:spTree>
    <p:extLst>
      <p:ext uri="{BB962C8B-B14F-4D97-AF65-F5344CB8AC3E}">
        <p14:creationId xmlns:p14="http://schemas.microsoft.com/office/powerpoint/2010/main" val="235439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PMP meet-and-greet</vt:lpstr>
      <vt:lpstr>Outline</vt:lpstr>
      <vt:lpstr>What is mentoring?</vt:lpstr>
      <vt:lpstr>PMP details</vt:lpstr>
      <vt:lpstr>Questions?? Great, wait until I’m drinking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meet-and-greet</dc:title>
  <dc:creator>Emmanuel Dollinger</dc:creator>
  <cp:lastModifiedBy>Emmanuel Dollinger</cp:lastModifiedBy>
  <cp:revision>3</cp:revision>
  <dcterms:created xsi:type="dcterms:W3CDTF">2019-09-24T01:21:40Z</dcterms:created>
  <dcterms:modified xsi:type="dcterms:W3CDTF">2019-09-24T01:40:42Z</dcterms:modified>
</cp:coreProperties>
</file>