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953735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7E62-3F50-4DC5-847B-FFE30D7C161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4695" y="218359"/>
            <a:ext cx="611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Gill Sans MT" panose="020B0502020104020203" pitchFamily="34" charset="0"/>
              </a:rPr>
              <a:t>Funções do pacote epe4md</a:t>
            </a:r>
            <a:endParaRPr lang="en-US" sz="2000">
              <a:latin typeface="Gill Sans MT" panose="020B05020201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23080" y="924441"/>
            <a:ext cx="1603947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casos_payback</a:t>
            </a: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923080" y="1687479"/>
            <a:ext cx="1603947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payback</a:t>
            </a:r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908039" y="924442"/>
            <a:ext cx="2077375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mercado_potencial</a:t>
            </a: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908040" y="2583036"/>
            <a:ext cx="2077374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calibra_curva_s</a:t>
            </a:r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4908040" y="3304544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proj_adotantes</a:t>
            </a:r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4908040" y="3988782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proj_potencia</a:t>
            </a:r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4908039" y="5364514"/>
            <a:ext cx="2077375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proj_geracao</a:t>
            </a:r>
            <a:endParaRPr lang="en-US"/>
          </a:p>
        </p:txBody>
      </p:sp>
      <p:sp>
        <p:nvSpPr>
          <p:cNvPr id="39" name="Retângulo 38"/>
          <p:cNvSpPr/>
          <p:nvPr/>
        </p:nvSpPr>
        <p:spPr>
          <a:xfrm>
            <a:off x="7565681" y="5364514"/>
            <a:ext cx="2107970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investimentos</a:t>
            </a:r>
            <a:endParaRPr lang="en-US"/>
          </a:p>
        </p:txBody>
      </p:sp>
      <p:sp>
        <p:nvSpPr>
          <p:cNvPr id="40" name="Retângulo 39"/>
          <p:cNvSpPr/>
          <p:nvPr/>
        </p:nvSpPr>
        <p:spPr>
          <a:xfrm>
            <a:off x="1830679" y="5364514"/>
            <a:ext cx="2077375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graficos</a:t>
            </a:r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1830679" y="4650406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fatores_publicacao</a:t>
            </a:r>
            <a:endParaRPr lang="en-US"/>
          </a:p>
        </p:txBody>
      </p:sp>
      <p:cxnSp>
        <p:nvCxnSpPr>
          <p:cNvPr id="43" name="Conector de seta reta 42"/>
          <p:cNvCxnSpPr>
            <a:cxnSpLocks/>
            <a:stCxn id="5" idx="2"/>
            <a:endCxn id="6" idx="0"/>
          </p:cNvCxnSpPr>
          <p:nvPr/>
        </p:nvCxnSpPr>
        <p:spPr>
          <a:xfrm>
            <a:off x="3725054" y="1389135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6" idx="2"/>
            <a:endCxn id="17" idx="0"/>
          </p:cNvCxnSpPr>
          <p:nvPr/>
        </p:nvCxnSpPr>
        <p:spPr>
          <a:xfrm rot="16200000" flipH="1">
            <a:off x="4595994" y="1232302"/>
            <a:ext cx="479793" cy="222167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7" idx="2"/>
            <a:endCxn id="18" idx="0"/>
          </p:cNvCxnSpPr>
          <p:nvPr/>
        </p:nvCxnSpPr>
        <p:spPr>
          <a:xfrm>
            <a:off x="5946727" y="2998800"/>
            <a:ext cx="1" cy="305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8" idx="2"/>
            <a:endCxn id="19" idx="0"/>
          </p:cNvCxnSpPr>
          <p:nvPr/>
        </p:nvCxnSpPr>
        <p:spPr>
          <a:xfrm>
            <a:off x="5946728" y="3720308"/>
            <a:ext cx="0" cy="2684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cxnSpLocks/>
            <a:stCxn id="19" idx="2"/>
          </p:cNvCxnSpPr>
          <p:nvPr/>
        </p:nvCxnSpPr>
        <p:spPr>
          <a:xfrm flipH="1">
            <a:off x="5946727" y="4404546"/>
            <a:ext cx="1" cy="245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1" idx="2"/>
            <a:endCxn id="40" idx="0"/>
          </p:cNvCxnSpPr>
          <p:nvPr/>
        </p:nvCxnSpPr>
        <p:spPr>
          <a:xfrm>
            <a:off x="2869367" y="5066170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0" idx="1"/>
            <a:endCxn id="40" idx="3"/>
          </p:cNvCxnSpPr>
          <p:nvPr/>
        </p:nvCxnSpPr>
        <p:spPr>
          <a:xfrm flipH="1">
            <a:off x="3908054" y="5572396"/>
            <a:ext cx="99998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16" idx="2"/>
            <a:endCxn id="17" idx="0"/>
          </p:cNvCxnSpPr>
          <p:nvPr/>
        </p:nvCxnSpPr>
        <p:spPr>
          <a:xfrm>
            <a:off x="5946727" y="1389136"/>
            <a:ext cx="0" cy="1193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518346" y="774538"/>
            <a:ext cx="29981" cy="222426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48327" y="2998800"/>
            <a:ext cx="197870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542018" y="5888192"/>
            <a:ext cx="281815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cxnSpLocks/>
          </p:cNvCxnSpPr>
          <p:nvPr/>
        </p:nvCxnSpPr>
        <p:spPr>
          <a:xfrm flipH="1" flipV="1">
            <a:off x="7360169" y="774539"/>
            <a:ext cx="14992" cy="5113653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518346" y="774538"/>
            <a:ext cx="4841823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cxnSpLocks/>
          </p:cNvCxnSpPr>
          <p:nvPr/>
        </p:nvCxnSpPr>
        <p:spPr>
          <a:xfrm>
            <a:off x="4527027" y="2998800"/>
            <a:ext cx="14991" cy="288939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375161" y="1638548"/>
            <a:ext cx="2298492" cy="46469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calcula</a:t>
            </a:r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7565681" y="2599804"/>
            <a:ext cx="2107972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sumariza_resultados</a:t>
            </a:r>
            <a:endParaRPr lang="en-US"/>
          </a:p>
        </p:txBody>
      </p:sp>
      <p:cxnSp>
        <p:nvCxnSpPr>
          <p:cNvPr id="37" name="Conector de seta reta 36"/>
          <p:cNvCxnSpPr>
            <a:cxnSpLocks/>
            <a:stCxn id="20" idx="3"/>
            <a:endCxn id="39" idx="1"/>
          </p:cNvCxnSpPr>
          <p:nvPr/>
        </p:nvCxnSpPr>
        <p:spPr>
          <a:xfrm>
            <a:off x="6985414" y="5572396"/>
            <a:ext cx="58026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cxnSpLocks/>
            <a:stCxn id="48" idx="2"/>
          </p:cNvCxnSpPr>
          <p:nvPr/>
        </p:nvCxnSpPr>
        <p:spPr>
          <a:xfrm>
            <a:off x="8524407" y="2103242"/>
            <a:ext cx="0" cy="4797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830677" y="3962731"/>
            <a:ext cx="2077375" cy="415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prepara_base</a:t>
            </a: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2E57C3-6F48-C6A1-AB82-D18B0E54048F}"/>
              </a:ext>
            </a:extLst>
          </p:cNvPr>
          <p:cNvSpPr txBox="1"/>
          <p:nvPr/>
        </p:nvSpPr>
        <p:spPr>
          <a:xfrm>
            <a:off x="7303864" y="1389135"/>
            <a:ext cx="257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953735"/>
                </a:solidFill>
              </a:rPr>
              <a:t>“calcula” engloba funções circundadas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492B165-44B1-6F39-9B8C-03432B4559BE}"/>
              </a:ext>
            </a:extLst>
          </p:cNvPr>
          <p:cNvSpPr/>
          <p:nvPr/>
        </p:nvSpPr>
        <p:spPr>
          <a:xfrm>
            <a:off x="1830677" y="6127424"/>
            <a:ext cx="177232" cy="17723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FF4CF04-1C82-D951-0591-1FCF1EF9254C}"/>
              </a:ext>
            </a:extLst>
          </p:cNvPr>
          <p:cNvSpPr txBox="1"/>
          <p:nvPr/>
        </p:nvSpPr>
        <p:spPr>
          <a:xfrm>
            <a:off x="2007909" y="6053946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intermediárias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E8E8693-9AF7-F712-6C76-61B04763A0DE}"/>
              </a:ext>
            </a:extLst>
          </p:cNvPr>
          <p:cNvSpPr/>
          <p:nvPr/>
        </p:nvSpPr>
        <p:spPr>
          <a:xfrm>
            <a:off x="4364786" y="6127424"/>
            <a:ext cx="177232" cy="177232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D3FCB4-6A31-52D9-95ED-C5063F807782}"/>
              </a:ext>
            </a:extLst>
          </p:cNvPr>
          <p:cNvSpPr txBox="1"/>
          <p:nvPr/>
        </p:nvSpPr>
        <p:spPr>
          <a:xfrm>
            <a:off x="4542018" y="6053946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de resultados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900718-70DC-F9DE-14B6-54FA098A8F2E}"/>
              </a:ext>
            </a:extLst>
          </p:cNvPr>
          <p:cNvSpPr/>
          <p:nvPr/>
        </p:nvSpPr>
        <p:spPr>
          <a:xfrm>
            <a:off x="6754613" y="6127424"/>
            <a:ext cx="177232" cy="17723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0A1ACD-FCC4-C9D0-8E16-7D1B44877499}"/>
              </a:ext>
            </a:extLst>
          </p:cNvPr>
          <p:cNvSpPr txBox="1"/>
          <p:nvPr/>
        </p:nvSpPr>
        <p:spPr>
          <a:xfrm>
            <a:off x="6931845" y="6053946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auxiliares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FF21C4-471B-FAB5-5CEF-F22B3BFAF7FB}"/>
              </a:ext>
            </a:extLst>
          </p:cNvPr>
          <p:cNvSpPr/>
          <p:nvPr/>
        </p:nvSpPr>
        <p:spPr>
          <a:xfrm>
            <a:off x="4912405" y="4650406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proj_mensal</a:t>
            </a:r>
            <a:endParaRPr lang="en-US"/>
          </a:p>
        </p:txBody>
      </p:sp>
      <p:cxnSp>
        <p:nvCxnSpPr>
          <p:cNvPr id="9" name="Conector de seta reta 54">
            <a:extLst>
              <a:ext uri="{FF2B5EF4-FFF2-40B4-BE49-F238E27FC236}">
                <a16:creationId xmlns:a16="http://schemas.microsoft.com/office/drawing/2014/main" id="{C8B2B81C-5AE4-B591-3546-8D11F92831F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5946727" y="5066170"/>
            <a:ext cx="4366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73BD905-FA20-ADAB-6322-CBFFDBE98FB9}"/>
              </a:ext>
            </a:extLst>
          </p:cNvPr>
          <p:cNvSpPr/>
          <p:nvPr/>
        </p:nvSpPr>
        <p:spPr>
          <a:xfrm>
            <a:off x="1830677" y="3304544"/>
            <a:ext cx="2077375" cy="415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copia_premissas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3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Tema do Office</vt:lpstr>
      <vt:lpstr>Apresentação do PowerPoint</vt:lpstr>
    </vt:vector>
  </TitlesOfParts>
  <Company>Empresa de Pesquisa Energética - EPE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Konzen</dc:creator>
  <cp:lastModifiedBy>Gabriel Konzen</cp:lastModifiedBy>
  <cp:revision>28</cp:revision>
  <dcterms:created xsi:type="dcterms:W3CDTF">2021-05-31T18:44:46Z</dcterms:created>
  <dcterms:modified xsi:type="dcterms:W3CDTF">2023-01-24T16:15:00Z</dcterms:modified>
</cp:coreProperties>
</file>