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  <p:sldMasterId id="2147483744" r:id="rId2"/>
  </p:sldMasterIdLst>
  <p:sldIdLst>
    <p:sldId id="1614" r:id="rId3"/>
  </p:sldIdLst>
  <p:sldSz cx="6480175" cy="39592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573" autoAdjust="0"/>
    <p:restoredTop sz="94660"/>
  </p:normalViewPr>
  <p:slideViewPr>
    <p:cSldViewPr snapToGrid="0">
      <p:cViewPr varScale="1">
        <p:scale>
          <a:sx n="175" d="100"/>
          <a:sy n="175" d="100"/>
        </p:scale>
        <p:origin x="144" y="6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1.xml"/><Relationship Id="rId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22" y="647957"/>
            <a:ext cx="4860131" cy="1378397"/>
          </a:xfrm>
        </p:spPr>
        <p:txBody>
          <a:bodyPr anchor="b"/>
          <a:lstStyle>
            <a:lvl1pPr algn="ctr">
              <a:defRPr sz="318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22" y="2079510"/>
            <a:ext cx="4860131" cy="955896"/>
          </a:xfrm>
        </p:spPr>
        <p:txBody>
          <a:bodyPr/>
          <a:lstStyle>
            <a:lvl1pPr marL="0" indent="0" algn="ctr">
              <a:buNone/>
              <a:defRPr sz="1276"/>
            </a:lvl1pPr>
            <a:lvl2pPr marL="243002" indent="0" algn="ctr">
              <a:buNone/>
              <a:defRPr sz="1063"/>
            </a:lvl2pPr>
            <a:lvl3pPr marL="486004" indent="0" algn="ctr">
              <a:buNone/>
              <a:defRPr sz="957"/>
            </a:lvl3pPr>
            <a:lvl4pPr marL="729005" indent="0" algn="ctr">
              <a:buNone/>
              <a:defRPr sz="850"/>
            </a:lvl4pPr>
            <a:lvl5pPr marL="972007" indent="0" algn="ctr">
              <a:buNone/>
              <a:defRPr sz="850"/>
            </a:lvl5pPr>
            <a:lvl6pPr marL="1215009" indent="0" algn="ctr">
              <a:buNone/>
              <a:defRPr sz="850"/>
            </a:lvl6pPr>
            <a:lvl7pPr marL="1458011" indent="0" algn="ctr">
              <a:buNone/>
              <a:defRPr sz="850"/>
            </a:lvl7pPr>
            <a:lvl8pPr marL="1701013" indent="0" algn="ctr">
              <a:buNone/>
              <a:defRPr sz="850"/>
            </a:lvl8pPr>
            <a:lvl9pPr marL="1944014" indent="0" algn="ctr">
              <a:buNone/>
              <a:defRPr sz="85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6B88F-5D96-4EEB-9715-0DC0340E7E9E}" type="datetimeFigureOut">
              <a:rPr lang="en-GB" smtClean="0"/>
              <a:t>18/10/2019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033BA-A7E8-4B3B-9749-26DE4ADFF0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6784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6B88F-5D96-4EEB-9715-0DC0340E7E9E}" type="datetimeFigureOut">
              <a:rPr lang="en-GB" smtClean="0"/>
              <a:t>18/10/2019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033BA-A7E8-4B3B-9749-26DE4ADFF0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9907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637375" y="210792"/>
            <a:ext cx="1397288" cy="33552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5512" y="210792"/>
            <a:ext cx="4110861" cy="335526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6B88F-5D96-4EEB-9715-0DC0340E7E9E}" type="datetimeFigureOut">
              <a:rPr lang="en-GB" smtClean="0"/>
              <a:t>18/10/2019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033BA-A7E8-4B3B-9749-26DE4ADFF0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43234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22" y="647958"/>
            <a:ext cx="4860131" cy="1378397"/>
          </a:xfrm>
        </p:spPr>
        <p:txBody>
          <a:bodyPr anchor="b"/>
          <a:lstStyle>
            <a:lvl1pPr algn="ctr">
              <a:defRPr sz="259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22" y="2079510"/>
            <a:ext cx="4860131" cy="955896"/>
          </a:xfrm>
        </p:spPr>
        <p:txBody>
          <a:bodyPr/>
          <a:lstStyle>
            <a:lvl1pPr marL="0" indent="0" algn="ctr">
              <a:buNone/>
              <a:defRPr sz="1039"/>
            </a:lvl1pPr>
            <a:lvl2pPr marL="197878" indent="0" algn="ctr">
              <a:buNone/>
              <a:defRPr sz="865"/>
            </a:lvl2pPr>
            <a:lvl3pPr marL="395757" indent="0" algn="ctr">
              <a:buNone/>
              <a:defRPr sz="779"/>
            </a:lvl3pPr>
            <a:lvl4pPr marL="593634" indent="0" algn="ctr">
              <a:buNone/>
              <a:defRPr sz="692"/>
            </a:lvl4pPr>
            <a:lvl5pPr marL="791512" indent="0" algn="ctr">
              <a:buNone/>
              <a:defRPr sz="692"/>
            </a:lvl5pPr>
            <a:lvl6pPr marL="989391" indent="0" algn="ctr">
              <a:buNone/>
              <a:defRPr sz="692"/>
            </a:lvl6pPr>
            <a:lvl7pPr marL="1187269" indent="0" algn="ctr">
              <a:buNone/>
              <a:defRPr sz="692"/>
            </a:lvl7pPr>
            <a:lvl8pPr marL="1385148" indent="0" algn="ctr">
              <a:buNone/>
              <a:defRPr sz="692"/>
            </a:lvl8pPr>
            <a:lvl9pPr marL="1583025" indent="0" algn="ctr">
              <a:buNone/>
              <a:defRPr sz="692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6B88F-5D96-4EEB-9715-0DC0340E7E9E}" type="datetimeFigureOut">
              <a:rPr lang="en-GB" smtClean="0"/>
              <a:t>18/10/2019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033BA-A7E8-4B3B-9749-26DE4ADFF0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86536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6B88F-5D96-4EEB-9715-0DC0340E7E9E}" type="datetimeFigureOut">
              <a:rPr lang="en-GB" smtClean="0"/>
              <a:t>18/10/2019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033BA-A7E8-4B3B-9749-26DE4ADFF0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70263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138" y="987058"/>
            <a:ext cx="5589151" cy="1646927"/>
          </a:xfrm>
        </p:spPr>
        <p:txBody>
          <a:bodyPr anchor="b"/>
          <a:lstStyle>
            <a:lvl1pPr>
              <a:defRPr sz="259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2138" y="2649565"/>
            <a:ext cx="5589151" cy="866080"/>
          </a:xfrm>
        </p:spPr>
        <p:txBody>
          <a:bodyPr/>
          <a:lstStyle>
            <a:lvl1pPr marL="0" indent="0">
              <a:buNone/>
              <a:defRPr sz="1039">
                <a:solidFill>
                  <a:schemeClr val="tx1">
                    <a:tint val="75000"/>
                  </a:schemeClr>
                </a:solidFill>
              </a:defRPr>
            </a:lvl1pPr>
            <a:lvl2pPr marL="197878" indent="0">
              <a:buNone/>
              <a:defRPr sz="865">
                <a:solidFill>
                  <a:schemeClr val="tx1">
                    <a:tint val="75000"/>
                  </a:schemeClr>
                </a:solidFill>
              </a:defRPr>
            </a:lvl2pPr>
            <a:lvl3pPr marL="395757" indent="0">
              <a:buNone/>
              <a:defRPr sz="779">
                <a:solidFill>
                  <a:schemeClr val="tx1">
                    <a:tint val="75000"/>
                  </a:schemeClr>
                </a:solidFill>
              </a:defRPr>
            </a:lvl3pPr>
            <a:lvl4pPr marL="593634" indent="0">
              <a:buNone/>
              <a:defRPr sz="692">
                <a:solidFill>
                  <a:schemeClr val="tx1">
                    <a:tint val="75000"/>
                  </a:schemeClr>
                </a:solidFill>
              </a:defRPr>
            </a:lvl4pPr>
            <a:lvl5pPr marL="791512" indent="0">
              <a:buNone/>
              <a:defRPr sz="692">
                <a:solidFill>
                  <a:schemeClr val="tx1">
                    <a:tint val="75000"/>
                  </a:schemeClr>
                </a:solidFill>
              </a:defRPr>
            </a:lvl5pPr>
            <a:lvl6pPr marL="989391" indent="0">
              <a:buNone/>
              <a:defRPr sz="692">
                <a:solidFill>
                  <a:schemeClr val="tx1">
                    <a:tint val="75000"/>
                  </a:schemeClr>
                </a:solidFill>
              </a:defRPr>
            </a:lvl6pPr>
            <a:lvl7pPr marL="1187269" indent="0">
              <a:buNone/>
              <a:defRPr sz="692">
                <a:solidFill>
                  <a:schemeClr val="tx1">
                    <a:tint val="75000"/>
                  </a:schemeClr>
                </a:solidFill>
              </a:defRPr>
            </a:lvl7pPr>
            <a:lvl8pPr marL="1385148" indent="0">
              <a:buNone/>
              <a:defRPr sz="692">
                <a:solidFill>
                  <a:schemeClr val="tx1">
                    <a:tint val="75000"/>
                  </a:schemeClr>
                </a:solidFill>
              </a:defRPr>
            </a:lvl8pPr>
            <a:lvl9pPr marL="1583025" indent="0">
              <a:buNone/>
              <a:defRPr sz="69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6B88F-5D96-4EEB-9715-0DC0340E7E9E}" type="datetimeFigureOut">
              <a:rPr lang="en-GB" smtClean="0"/>
              <a:t>18/10/2019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033BA-A7E8-4B3B-9749-26DE4ADFF0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21631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5512" y="1053960"/>
            <a:ext cx="2754074" cy="251209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80589" y="1053960"/>
            <a:ext cx="2754074" cy="251209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6B88F-5D96-4EEB-9715-0DC0340E7E9E}" type="datetimeFigureOut">
              <a:rPr lang="en-GB" smtClean="0"/>
              <a:t>18/10/2019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033BA-A7E8-4B3B-9749-26DE4ADFF0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74735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7" y="210793"/>
            <a:ext cx="5589151" cy="765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6356" y="970561"/>
            <a:ext cx="2741418" cy="475657"/>
          </a:xfrm>
        </p:spPr>
        <p:txBody>
          <a:bodyPr anchor="b"/>
          <a:lstStyle>
            <a:lvl1pPr marL="0" indent="0">
              <a:buNone/>
              <a:defRPr sz="1039" b="1"/>
            </a:lvl1pPr>
            <a:lvl2pPr marL="197878" indent="0">
              <a:buNone/>
              <a:defRPr sz="865" b="1"/>
            </a:lvl2pPr>
            <a:lvl3pPr marL="395757" indent="0">
              <a:buNone/>
              <a:defRPr sz="779" b="1"/>
            </a:lvl3pPr>
            <a:lvl4pPr marL="593634" indent="0">
              <a:buNone/>
              <a:defRPr sz="692" b="1"/>
            </a:lvl4pPr>
            <a:lvl5pPr marL="791512" indent="0">
              <a:buNone/>
              <a:defRPr sz="692" b="1"/>
            </a:lvl5pPr>
            <a:lvl6pPr marL="989391" indent="0">
              <a:buNone/>
              <a:defRPr sz="692" b="1"/>
            </a:lvl6pPr>
            <a:lvl7pPr marL="1187269" indent="0">
              <a:buNone/>
              <a:defRPr sz="692" b="1"/>
            </a:lvl7pPr>
            <a:lvl8pPr marL="1385148" indent="0">
              <a:buNone/>
              <a:defRPr sz="692" b="1"/>
            </a:lvl8pPr>
            <a:lvl9pPr marL="1583025" indent="0">
              <a:buNone/>
              <a:defRPr sz="692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6356" y="1446218"/>
            <a:ext cx="2741418" cy="212716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80589" y="970561"/>
            <a:ext cx="2754918" cy="475657"/>
          </a:xfrm>
        </p:spPr>
        <p:txBody>
          <a:bodyPr anchor="b"/>
          <a:lstStyle>
            <a:lvl1pPr marL="0" indent="0">
              <a:buNone/>
              <a:defRPr sz="1039" b="1"/>
            </a:lvl1pPr>
            <a:lvl2pPr marL="197878" indent="0">
              <a:buNone/>
              <a:defRPr sz="865" b="1"/>
            </a:lvl2pPr>
            <a:lvl3pPr marL="395757" indent="0">
              <a:buNone/>
              <a:defRPr sz="779" b="1"/>
            </a:lvl3pPr>
            <a:lvl4pPr marL="593634" indent="0">
              <a:buNone/>
              <a:defRPr sz="692" b="1"/>
            </a:lvl4pPr>
            <a:lvl5pPr marL="791512" indent="0">
              <a:buNone/>
              <a:defRPr sz="692" b="1"/>
            </a:lvl5pPr>
            <a:lvl6pPr marL="989391" indent="0">
              <a:buNone/>
              <a:defRPr sz="692" b="1"/>
            </a:lvl6pPr>
            <a:lvl7pPr marL="1187269" indent="0">
              <a:buNone/>
              <a:defRPr sz="692" b="1"/>
            </a:lvl7pPr>
            <a:lvl8pPr marL="1385148" indent="0">
              <a:buNone/>
              <a:defRPr sz="692" b="1"/>
            </a:lvl8pPr>
            <a:lvl9pPr marL="1583025" indent="0">
              <a:buNone/>
              <a:defRPr sz="692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80589" y="1446218"/>
            <a:ext cx="2754918" cy="212716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6B88F-5D96-4EEB-9715-0DC0340E7E9E}" type="datetimeFigureOut">
              <a:rPr lang="en-GB" smtClean="0"/>
              <a:t>18/10/2019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033BA-A7E8-4B3B-9749-26DE4ADFF0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2466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6B88F-5D96-4EEB-9715-0DC0340E7E9E}" type="datetimeFigureOut">
              <a:rPr lang="en-GB" smtClean="0"/>
              <a:t>18/10/2019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033BA-A7E8-4B3B-9749-26DE4ADFF0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69893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6B88F-5D96-4EEB-9715-0DC0340E7E9E}" type="datetimeFigureOut">
              <a:rPr lang="en-GB" smtClean="0"/>
              <a:t>18/10/2019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033BA-A7E8-4B3B-9749-26DE4ADFF0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9689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7" y="263949"/>
            <a:ext cx="2090025" cy="923819"/>
          </a:xfrm>
        </p:spPr>
        <p:txBody>
          <a:bodyPr anchor="b"/>
          <a:lstStyle>
            <a:lvl1pPr>
              <a:defRPr sz="138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54919" y="570055"/>
            <a:ext cx="3280589" cy="2813616"/>
          </a:xfrm>
        </p:spPr>
        <p:txBody>
          <a:bodyPr/>
          <a:lstStyle>
            <a:lvl1pPr>
              <a:defRPr sz="1385"/>
            </a:lvl1pPr>
            <a:lvl2pPr>
              <a:defRPr sz="1212"/>
            </a:lvl2pPr>
            <a:lvl3pPr>
              <a:defRPr sz="1039"/>
            </a:lvl3pPr>
            <a:lvl4pPr>
              <a:defRPr sz="865"/>
            </a:lvl4pPr>
            <a:lvl5pPr>
              <a:defRPr sz="865"/>
            </a:lvl5pPr>
            <a:lvl6pPr>
              <a:defRPr sz="865"/>
            </a:lvl6pPr>
            <a:lvl7pPr>
              <a:defRPr sz="865"/>
            </a:lvl7pPr>
            <a:lvl8pPr>
              <a:defRPr sz="865"/>
            </a:lvl8pPr>
            <a:lvl9pPr>
              <a:defRPr sz="865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6357" y="1187768"/>
            <a:ext cx="2090025" cy="2200486"/>
          </a:xfrm>
        </p:spPr>
        <p:txBody>
          <a:bodyPr/>
          <a:lstStyle>
            <a:lvl1pPr marL="0" indent="0">
              <a:buNone/>
              <a:defRPr sz="692"/>
            </a:lvl1pPr>
            <a:lvl2pPr marL="197878" indent="0">
              <a:buNone/>
              <a:defRPr sz="606"/>
            </a:lvl2pPr>
            <a:lvl3pPr marL="395757" indent="0">
              <a:buNone/>
              <a:defRPr sz="520"/>
            </a:lvl3pPr>
            <a:lvl4pPr marL="593634" indent="0">
              <a:buNone/>
              <a:defRPr sz="433"/>
            </a:lvl4pPr>
            <a:lvl5pPr marL="791512" indent="0">
              <a:buNone/>
              <a:defRPr sz="433"/>
            </a:lvl5pPr>
            <a:lvl6pPr marL="989391" indent="0">
              <a:buNone/>
              <a:defRPr sz="433"/>
            </a:lvl6pPr>
            <a:lvl7pPr marL="1187269" indent="0">
              <a:buNone/>
              <a:defRPr sz="433"/>
            </a:lvl7pPr>
            <a:lvl8pPr marL="1385148" indent="0">
              <a:buNone/>
              <a:defRPr sz="433"/>
            </a:lvl8pPr>
            <a:lvl9pPr marL="1583025" indent="0">
              <a:buNone/>
              <a:defRPr sz="4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6B88F-5D96-4EEB-9715-0DC0340E7E9E}" type="datetimeFigureOut">
              <a:rPr lang="en-GB" smtClean="0"/>
              <a:t>18/10/2019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033BA-A7E8-4B3B-9749-26DE4ADFF0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984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6B88F-5D96-4EEB-9715-0DC0340E7E9E}" type="datetimeFigureOut">
              <a:rPr lang="en-GB" smtClean="0"/>
              <a:t>18/10/2019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033BA-A7E8-4B3B-9749-26DE4ADFF0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757834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7" y="263949"/>
            <a:ext cx="2090025" cy="923819"/>
          </a:xfrm>
        </p:spPr>
        <p:txBody>
          <a:bodyPr anchor="b"/>
          <a:lstStyle>
            <a:lvl1pPr>
              <a:defRPr sz="138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54919" y="570055"/>
            <a:ext cx="3280589" cy="2813616"/>
          </a:xfrm>
        </p:spPr>
        <p:txBody>
          <a:bodyPr anchor="t"/>
          <a:lstStyle>
            <a:lvl1pPr marL="0" indent="0">
              <a:buNone/>
              <a:defRPr sz="1385"/>
            </a:lvl1pPr>
            <a:lvl2pPr marL="197878" indent="0">
              <a:buNone/>
              <a:defRPr sz="1212"/>
            </a:lvl2pPr>
            <a:lvl3pPr marL="395757" indent="0">
              <a:buNone/>
              <a:defRPr sz="1039"/>
            </a:lvl3pPr>
            <a:lvl4pPr marL="593634" indent="0">
              <a:buNone/>
              <a:defRPr sz="865"/>
            </a:lvl4pPr>
            <a:lvl5pPr marL="791512" indent="0">
              <a:buNone/>
              <a:defRPr sz="865"/>
            </a:lvl5pPr>
            <a:lvl6pPr marL="989391" indent="0">
              <a:buNone/>
              <a:defRPr sz="865"/>
            </a:lvl6pPr>
            <a:lvl7pPr marL="1187269" indent="0">
              <a:buNone/>
              <a:defRPr sz="865"/>
            </a:lvl7pPr>
            <a:lvl8pPr marL="1385148" indent="0">
              <a:buNone/>
              <a:defRPr sz="865"/>
            </a:lvl8pPr>
            <a:lvl9pPr marL="1583025" indent="0">
              <a:buNone/>
              <a:defRPr sz="86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6357" y="1187768"/>
            <a:ext cx="2090025" cy="2200486"/>
          </a:xfrm>
        </p:spPr>
        <p:txBody>
          <a:bodyPr/>
          <a:lstStyle>
            <a:lvl1pPr marL="0" indent="0">
              <a:buNone/>
              <a:defRPr sz="692"/>
            </a:lvl1pPr>
            <a:lvl2pPr marL="197878" indent="0">
              <a:buNone/>
              <a:defRPr sz="606"/>
            </a:lvl2pPr>
            <a:lvl3pPr marL="395757" indent="0">
              <a:buNone/>
              <a:defRPr sz="520"/>
            </a:lvl3pPr>
            <a:lvl4pPr marL="593634" indent="0">
              <a:buNone/>
              <a:defRPr sz="433"/>
            </a:lvl4pPr>
            <a:lvl5pPr marL="791512" indent="0">
              <a:buNone/>
              <a:defRPr sz="433"/>
            </a:lvl5pPr>
            <a:lvl6pPr marL="989391" indent="0">
              <a:buNone/>
              <a:defRPr sz="433"/>
            </a:lvl6pPr>
            <a:lvl7pPr marL="1187269" indent="0">
              <a:buNone/>
              <a:defRPr sz="433"/>
            </a:lvl7pPr>
            <a:lvl8pPr marL="1385148" indent="0">
              <a:buNone/>
              <a:defRPr sz="433"/>
            </a:lvl8pPr>
            <a:lvl9pPr marL="1583025" indent="0">
              <a:buNone/>
              <a:defRPr sz="4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6B88F-5D96-4EEB-9715-0DC0340E7E9E}" type="datetimeFigureOut">
              <a:rPr lang="en-GB" smtClean="0"/>
              <a:t>18/10/2019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033BA-A7E8-4B3B-9749-26DE4ADFF0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443195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6B88F-5D96-4EEB-9715-0DC0340E7E9E}" type="datetimeFigureOut">
              <a:rPr lang="en-GB" smtClean="0"/>
              <a:t>18/10/2019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033BA-A7E8-4B3B-9749-26DE4ADFF0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5433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637376" y="210792"/>
            <a:ext cx="1397288" cy="33552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5512" y="210792"/>
            <a:ext cx="4110861" cy="335526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6B88F-5D96-4EEB-9715-0DC0340E7E9E}" type="datetimeFigureOut">
              <a:rPr lang="en-GB" smtClean="0"/>
              <a:t>18/10/2019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033BA-A7E8-4B3B-9749-26DE4ADFF0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343648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styles defin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266180" y="150305"/>
            <a:ext cx="5933686" cy="283794"/>
          </a:xfrm>
        </p:spPr>
        <p:txBody>
          <a:bodyPr lIns="0">
            <a:normAutofit/>
          </a:bodyPr>
          <a:lstStyle>
            <a:lvl1pPr marL="0" indent="0">
              <a:buNone/>
              <a:defRPr sz="1385" b="1">
                <a:solidFill>
                  <a:srgbClr val="A8001B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slide title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5" hasCustomPrompt="1"/>
          </p:nvPr>
        </p:nvSpPr>
        <p:spPr>
          <a:xfrm>
            <a:off x="268027" y="732275"/>
            <a:ext cx="5920571" cy="2494678"/>
          </a:xfrm>
        </p:spPr>
        <p:txBody>
          <a:bodyPr lIns="0" rIns="0">
            <a:normAutofit/>
          </a:bodyPr>
          <a:lstStyle>
            <a:lvl1pPr marL="0" indent="0">
              <a:buClr>
                <a:srgbClr val="A8001B"/>
              </a:buClr>
              <a:buFont typeface="Wingdings" panose="05000000000000000000" pitchFamily="2" charset="2"/>
              <a:buNone/>
              <a:defRPr sz="1039" b="0"/>
            </a:lvl1pPr>
            <a:lvl2pPr>
              <a:defRPr sz="1039"/>
            </a:lvl2pPr>
            <a:lvl3pPr>
              <a:defRPr sz="1039"/>
            </a:lvl3pPr>
          </a:lstStyle>
          <a:p>
            <a:pPr lvl="0"/>
            <a:r>
              <a:rPr lang="en-US" dirty="0"/>
              <a:t>Heading 1 – Arial | 18 | Bold, Body text – Arial | 18, Heading 2 – Arial | 18 | underlined, Heading 3 – Arial | 14 | underlined | all caps</a:t>
            </a:r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4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369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137" y="987058"/>
            <a:ext cx="5589151" cy="1646927"/>
          </a:xfrm>
        </p:spPr>
        <p:txBody>
          <a:bodyPr anchor="b"/>
          <a:lstStyle>
            <a:lvl1pPr>
              <a:defRPr sz="318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2137" y="2649565"/>
            <a:ext cx="5589151" cy="866080"/>
          </a:xfrm>
        </p:spPr>
        <p:txBody>
          <a:bodyPr/>
          <a:lstStyle>
            <a:lvl1pPr marL="0" indent="0">
              <a:buNone/>
              <a:defRPr sz="1276">
                <a:solidFill>
                  <a:schemeClr val="tx1">
                    <a:tint val="75000"/>
                  </a:schemeClr>
                </a:solidFill>
              </a:defRPr>
            </a:lvl1pPr>
            <a:lvl2pPr marL="243002" indent="0">
              <a:buNone/>
              <a:defRPr sz="1063">
                <a:solidFill>
                  <a:schemeClr val="tx1">
                    <a:tint val="75000"/>
                  </a:schemeClr>
                </a:solidFill>
              </a:defRPr>
            </a:lvl2pPr>
            <a:lvl3pPr marL="486004" indent="0">
              <a:buNone/>
              <a:defRPr sz="957">
                <a:solidFill>
                  <a:schemeClr val="tx1">
                    <a:tint val="75000"/>
                  </a:schemeClr>
                </a:solidFill>
              </a:defRPr>
            </a:lvl3pPr>
            <a:lvl4pPr marL="729005" indent="0">
              <a:buNone/>
              <a:defRPr sz="850">
                <a:solidFill>
                  <a:schemeClr val="tx1">
                    <a:tint val="75000"/>
                  </a:schemeClr>
                </a:solidFill>
              </a:defRPr>
            </a:lvl4pPr>
            <a:lvl5pPr marL="972007" indent="0">
              <a:buNone/>
              <a:defRPr sz="850">
                <a:solidFill>
                  <a:schemeClr val="tx1">
                    <a:tint val="75000"/>
                  </a:schemeClr>
                </a:solidFill>
              </a:defRPr>
            </a:lvl5pPr>
            <a:lvl6pPr marL="1215009" indent="0">
              <a:buNone/>
              <a:defRPr sz="850">
                <a:solidFill>
                  <a:schemeClr val="tx1">
                    <a:tint val="75000"/>
                  </a:schemeClr>
                </a:solidFill>
              </a:defRPr>
            </a:lvl6pPr>
            <a:lvl7pPr marL="1458011" indent="0">
              <a:buNone/>
              <a:defRPr sz="850">
                <a:solidFill>
                  <a:schemeClr val="tx1">
                    <a:tint val="75000"/>
                  </a:schemeClr>
                </a:solidFill>
              </a:defRPr>
            </a:lvl7pPr>
            <a:lvl8pPr marL="1701013" indent="0">
              <a:buNone/>
              <a:defRPr sz="850">
                <a:solidFill>
                  <a:schemeClr val="tx1">
                    <a:tint val="75000"/>
                  </a:schemeClr>
                </a:solidFill>
              </a:defRPr>
            </a:lvl8pPr>
            <a:lvl9pPr marL="1944014" indent="0">
              <a:buNone/>
              <a:defRPr sz="8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6B88F-5D96-4EEB-9715-0DC0340E7E9E}" type="datetimeFigureOut">
              <a:rPr lang="en-GB" smtClean="0"/>
              <a:t>18/10/2019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033BA-A7E8-4B3B-9749-26DE4ADFF0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4399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5512" y="1053960"/>
            <a:ext cx="2754074" cy="251209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80589" y="1053960"/>
            <a:ext cx="2754074" cy="251209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6B88F-5D96-4EEB-9715-0DC0340E7E9E}" type="datetimeFigureOut">
              <a:rPr lang="en-GB" smtClean="0"/>
              <a:t>18/10/2019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033BA-A7E8-4B3B-9749-26DE4ADFF0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0651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210792"/>
            <a:ext cx="5589151" cy="765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6356" y="970560"/>
            <a:ext cx="2741418" cy="475657"/>
          </a:xfrm>
        </p:spPr>
        <p:txBody>
          <a:bodyPr anchor="b"/>
          <a:lstStyle>
            <a:lvl1pPr marL="0" indent="0">
              <a:buNone/>
              <a:defRPr sz="1276" b="1"/>
            </a:lvl1pPr>
            <a:lvl2pPr marL="243002" indent="0">
              <a:buNone/>
              <a:defRPr sz="1063" b="1"/>
            </a:lvl2pPr>
            <a:lvl3pPr marL="486004" indent="0">
              <a:buNone/>
              <a:defRPr sz="957" b="1"/>
            </a:lvl3pPr>
            <a:lvl4pPr marL="729005" indent="0">
              <a:buNone/>
              <a:defRPr sz="850" b="1"/>
            </a:lvl4pPr>
            <a:lvl5pPr marL="972007" indent="0">
              <a:buNone/>
              <a:defRPr sz="850" b="1"/>
            </a:lvl5pPr>
            <a:lvl6pPr marL="1215009" indent="0">
              <a:buNone/>
              <a:defRPr sz="850" b="1"/>
            </a:lvl6pPr>
            <a:lvl7pPr marL="1458011" indent="0">
              <a:buNone/>
              <a:defRPr sz="850" b="1"/>
            </a:lvl7pPr>
            <a:lvl8pPr marL="1701013" indent="0">
              <a:buNone/>
              <a:defRPr sz="850" b="1"/>
            </a:lvl8pPr>
            <a:lvl9pPr marL="1944014" indent="0">
              <a:buNone/>
              <a:defRPr sz="85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6356" y="1446217"/>
            <a:ext cx="2741418" cy="212716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80589" y="970560"/>
            <a:ext cx="2754918" cy="475657"/>
          </a:xfrm>
        </p:spPr>
        <p:txBody>
          <a:bodyPr anchor="b"/>
          <a:lstStyle>
            <a:lvl1pPr marL="0" indent="0">
              <a:buNone/>
              <a:defRPr sz="1276" b="1"/>
            </a:lvl1pPr>
            <a:lvl2pPr marL="243002" indent="0">
              <a:buNone/>
              <a:defRPr sz="1063" b="1"/>
            </a:lvl2pPr>
            <a:lvl3pPr marL="486004" indent="0">
              <a:buNone/>
              <a:defRPr sz="957" b="1"/>
            </a:lvl3pPr>
            <a:lvl4pPr marL="729005" indent="0">
              <a:buNone/>
              <a:defRPr sz="850" b="1"/>
            </a:lvl4pPr>
            <a:lvl5pPr marL="972007" indent="0">
              <a:buNone/>
              <a:defRPr sz="850" b="1"/>
            </a:lvl5pPr>
            <a:lvl6pPr marL="1215009" indent="0">
              <a:buNone/>
              <a:defRPr sz="850" b="1"/>
            </a:lvl6pPr>
            <a:lvl7pPr marL="1458011" indent="0">
              <a:buNone/>
              <a:defRPr sz="850" b="1"/>
            </a:lvl7pPr>
            <a:lvl8pPr marL="1701013" indent="0">
              <a:buNone/>
              <a:defRPr sz="850" b="1"/>
            </a:lvl8pPr>
            <a:lvl9pPr marL="1944014" indent="0">
              <a:buNone/>
              <a:defRPr sz="85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80589" y="1446217"/>
            <a:ext cx="2754918" cy="212716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6B88F-5D96-4EEB-9715-0DC0340E7E9E}" type="datetimeFigureOut">
              <a:rPr lang="en-GB" smtClean="0"/>
              <a:t>18/10/2019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033BA-A7E8-4B3B-9749-26DE4ADFF0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1052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6B88F-5D96-4EEB-9715-0DC0340E7E9E}" type="datetimeFigureOut">
              <a:rPr lang="en-GB" smtClean="0"/>
              <a:t>18/10/2019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033BA-A7E8-4B3B-9749-26DE4ADFF0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8096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6B88F-5D96-4EEB-9715-0DC0340E7E9E}" type="datetimeFigureOut">
              <a:rPr lang="en-GB" smtClean="0"/>
              <a:t>18/10/2019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033BA-A7E8-4B3B-9749-26DE4ADFF0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5075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263948"/>
            <a:ext cx="2090025" cy="923819"/>
          </a:xfrm>
        </p:spPr>
        <p:txBody>
          <a:bodyPr anchor="b"/>
          <a:lstStyle>
            <a:lvl1pPr>
              <a:defRPr sz="170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54918" y="570055"/>
            <a:ext cx="3280589" cy="2813616"/>
          </a:xfrm>
        </p:spPr>
        <p:txBody>
          <a:bodyPr/>
          <a:lstStyle>
            <a:lvl1pPr>
              <a:defRPr sz="1701"/>
            </a:lvl1pPr>
            <a:lvl2pPr>
              <a:defRPr sz="1488"/>
            </a:lvl2pPr>
            <a:lvl3pPr>
              <a:defRPr sz="1276"/>
            </a:lvl3pPr>
            <a:lvl4pPr>
              <a:defRPr sz="1063"/>
            </a:lvl4pPr>
            <a:lvl5pPr>
              <a:defRPr sz="1063"/>
            </a:lvl5pPr>
            <a:lvl6pPr>
              <a:defRPr sz="1063"/>
            </a:lvl6pPr>
            <a:lvl7pPr>
              <a:defRPr sz="1063"/>
            </a:lvl7pPr>
            <a:lvl8pPr>
              <a:defRPr sz="1063"/>
            </a:lvl8pPr>
            <a:lvl9pPr>
              <a:defRPr sz="106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6356" y="1187768"/>
            <a:ext cx="2090025" cy="2200486"/>
          </a:xfrm>
        </p:spPr>
        <p:txBody>
          <a:bodyPr/>
          <a:lstStyle>
            <a:lvl1pPr marL="0" indent="0">
              <a:buNone/>
              <a:defRPr sz="850"/>
            </a:lvl1pPr>
            <a:lvl2pPr marL="243002" indent="0">
              <a:buNone/>
              <a:defRPr sz="744"/>
            </a:lvl2pPr>
            <a:lvl3pPr marL="486004" indent="0">
              <a:buNone/>
              <a:defRPr sz="638"/>
            </a:lvl3pPr>
            <a:lvl4pPr marL="729005" indent="0">
              <a:buNone/>
              <a:defRPr sz="532"/>
            </a:lvl4pPr>
            <a:lvl5pPr marL="972007" indent="0">
              <a:buNone/>
              <a:defRPr sz="532"/>
            </a:lvl5pPr>
            <a:lvl6pPr marL="1215009" indent="0">
              <a:buNone/>
              <a:defRPr sz="532"/>
            </a:lvl6pPr>
            <a:lvl7pPr marL="1458011" indent="0">
              <a:buNone/>
              <a:defRPr sz="532"/>
            </a:lvl7pPr>
            <a:lvl8pPr marL="1701013" indent="0">
              <a:buNone/>
              <a:defRPr sz="532"/>
            </a:lvl8pPr>
            <a:lvl9pPr marL="1944014" indent="0">
              <a:buNone/>
              <a:defRPr sz="532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6B88F-5D96-4EEB-9715-0DC0340E7E9E}" type="datetimeFigureOut">
              <a:rPr lang="en-GB" smtClean="0"/>
              <a:t>18/10/2019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033BA-A7E8-4B3B-9749-26DE4ADFF0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9977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263948"/>
            <a:ext cx="2090025" cy="923819"/>
          </a:xfrm>
        </p:spPr>
        <p:txBody>
          <a:bodyPr anchor="b"/>
          <a:lstStyle>
            <a:lvl1pPr>
              <a:defRPr sz="170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54918" y="570055"/>
            <a:ext cx="3280589" cy="2813616"/>
          </a:xfrm>
        </p:spPr>
        <p:txBody>
          <a:bodyPr anchor="t"/>
          <a:lstStyle>
            <a:lvl1pPr marL="0" indent="0">
              <a:buNone/>
              <a:defRPr sz="1701"/>
            </a:lvl1pPr>
            <a:lvl2pPr marL="243002" indent="0">
              <a:buNone/>
              <a:defRPr sz="1488"/>
            </a:lvl2pPr>
            <a:lvl3pPr marL="486004" indent="0">
              <a:buNone/>
              <a:defRPr sz="1276"/>
            </a:lvl3pPr>
            <a:lvl4pPr marL="729005" indent="0">
              <a:buNone/>
              <a:defRPr sz="1063"/>
            </a:lvl4pPr>
            <a:lvl5pPr marL="972007" indent="0">
              <a:buNone/>
              <a:defRPr sz="1063"/>
            </a:lvl5pPr>
            <a:lvl6pPr marL="1215009" indent="0">
              <a:buNone/>
              <a:defRPr sz="1063"/>
            </a:lvl6pPr>
            <a:lvl7pPr marL="1458011" indent="0">
              <a:buNone/>
              <a:defRPr sz="1063"/>
            </a:lvl7pPr>
            <a:lvl8pPr marL="1701013" indent="0">
              <a:buNone/>
              <a:defRPr sz="1063"/>
            </a:lvl8pPr>
            <a:lvl9pPr marL="1944014" indent="0">
              <a:buNone/>
              <a:defRPr sz="106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6356" y="1187768"/>
            <a:ext cx="2090025" cy="2200486"/>
          </a:xfrm>
        </p:spPr>
        <p:txBody>
          <a:bodyPr/>
          <a:lstStyle>
            <a:lvl1pPr marL="0" indent="0">
              <a:buNone/>
              <a:defRPr sz="850"/>
            </a:lvl1pPr>
            <a:lvl2pPr marL="243002" indent="0">
              <a:buNone/>
              <a:defRPr sz="744"/>
            </a:lvl2pPr>
            <a:lvl3pPr marL="486004" indent="0">
              <a:buNone/>
              <a:defRPr sz="638"/>
            </a:lvl3pPr>
            <a:lvl4pPr marL="729005" indent="0">
              <a:buNone/>
              <a:defRPr sz="532"/>
            </a:lvl4pPr>
            <a:lvl5pPr marL="972007" indent="0">
              <a:buNone/>
              <a:defRPr sz="532"/>
            </a:lvl5pPr>
            <a:lvl6pPr marL="1215009" indent="0">
              <a:buNone/>
              <a:defRPr sz="532"/>
            </a:lvl6pPr>
            <a:lvl7pPr marL="1458011" indent="0">
              <a:buNone/>
              <a:defRPr sz="532"/>
            </a:lvl7pPr>
            <a:lvl8pPr marL="1701013" indent="0">
              <a:buNone/>
              <a:defRPr sz="532"/>
            </a:lvl8pPr>
            <a:lvl9pPr marL="1944014" indent="0">
              <a:buNone/>
              <a:defRPr sz="532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6B88F-5D96-4EEB-9715-0DC0340E7E9E}" type="datetimeFigureOut">
              <a:rPr lang="en-GB" smtClean="0"/>
              <a:t>18/10/2019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033BA-A7E8-4B3B-9749-26DE4ADFF0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6685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5512" y="210792"/>
            <a:ext cx="5589151" cy="76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5512" y="1053960"/>
            <a:ext cx="5589151" cy="25120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5512" y="3669615"/>
            <a:ext cx="1458039" cy="2107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3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6B88F-5D96-4EEB-9715-0DC0340E7E9E}" type="datetimeFigureOut">
              <a:rPr lang="en-GB" smtClean="0"/>
              <a:t>18/10/2019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46558" y="3669615"/>
            <a:ext cx="2187059" cy="2107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3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6624" y="3669615"/>
            <a:ext cx="1458039" cy="2107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3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2033BA-A7E8-4B3B-9749-26DE4ADFF0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7132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486004" rtl="0" eaLnBrk="1" latinLnBrk="0" hangingPunct="1">
        <a:lnSpc>
          <a:spcPct val="90000"/>
        </a:lnSpc>
        <a:spcBef>
          <a:spcPct val="0"/>
        </a:spcBef>
        <a:buNone/>
        <a:defRPr sz="233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1501" indent="-121501" algn="l" defTabSz="486004" rtl="0" eaLnBrk="1" latinLnBrk="0" hangingPunct="1">
        <a:lnSpc>
          <a:spcPct val="90000"/>
        </a:lnSpc>
        <a:spcBef>
          <a:spcPts val="532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64503" indent="-121501" algn="l" defTabSz="486004" rtl="0" eaLnBrk="1" latinLnBrk="0" hangingPunct="1">
        <a:lnSpc>
          <a:spcPct val="90000"/>
        </a:lnSpc>
        <a:spcBef>
          <a:spcPts val="266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2pPr>
      <a:lvl3pPr marL="607505" indent="-121501" algn="l" defTabSz="486004" rtl="0" eaLnBrk="1" latinLnBrk="0" hangingPunct="1">
        <a:lnSpc>
          <a:spcPct val="90000"/>
        </a:lnSpc>
        <a:spcBef>
          <a:spcPts val="266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3pPr>
      <a:lvl4pPr marL="850506" indent="-121501" algn="l" defTabSz="486004" rtl="0" eaLnBrk="1" latinLnBrk="0" hangingPunct="1">
        <a:lnSpc>
          <a:spcPct val="90000"/>
        </a:lnSpc>
        <a:spcBef>
          <a:spcPts val="266"/>
        </a:spcBef>
        <a:buFont typeface="Arial" panose="020B0604020202020204" pitchFamily="34" charset="0"/>
        <a:buChar char="•"/>
        <a:defRPr sz="957" kern="1200">
          <a:solidFill>
            <a:schemeClr val="tx1"/>
          </a:solidFill>
          <a:latin typeface="+mn-lt"/>
          <a:ea typeface="+mn-ea"/>
          <a:cs typeface="+mn-cs"/>
        </a:defRPr>
      </a:lvl4pPr>
      <a:lvl5pPr marL="1093508" indent="-121501" algn="l" defTabSz="486004" rtl="0" eaLnBrk="1" latinLnBrk="0" hangingPunct="1">
        <a:lnSpc>
          <a:spcPct val="90000"/>
        </a:lnSpc>
        <a:spcBef>
          <a:spcPts val="266"/>
        </a:spcBef>
        <a:buFont typeface="Arial" panose="020B0604020202020204" pitchFamily="34" charset="0"/>
        <a:buChar char="•"/>
        <a:defRPr sz="957" kern="1200">
          <a:solidFill>
            <a:schemeClr val="tx1"/>
          </a:solidFill>
          <a:latin typeface="+mn-lt"/>
          <a:ea typeface="+mn-ea"/>
          <a:cs typeface="+mn-cs"/>
        </a:defRPr>
      </a:lvl5pPr>
      <a:lvl6pPr marL="1336510" indent="-121501" algn="l" defTabSz="486004" rtl="0" eaLnBrk="1" latinLnBrk="0" hangingPunct="1">
        <a:lnSpc>
          <a:spcPct val="90000"/>
        </a:lnSpc>
        <a:spcBef>
          <a:spcPts val="266"/>
        </a:spcBef>
        <a:buFont typeface="Arial" panose="020B0604020202020204" pitchFamily="34" charset="0"/>
        <a:buChar char="•"/>
        <a:defRPr sz="957" kern="1200">
          <a:solidFill>
            <a:schemeClr val="tx1"/>
          </a:solidFill>
          <a:latin typeface="+mn-lt"/>
          <a:ea typeface="+mn-ea"/>
          <a:cs typeface="+mn-cs"/>
        </a:defRPr>
      </a:lvl6pPr>
      <a:lvl7pPr marL="1579512" indent="-121501" algn="l" defTabSz="486004" rtl="0" eaLnBrk="1" latinLnBrk="0" hangingPunct="1">
        <a:lnSpc>
          <a:spcPct val="90000"/>
        </a:lnSpc>
        <a:spcBef>
          <a:spcPts val="266"/>
        </a:spcBef>
        <a:buFont typeface="Arial" panose="020B0604020202020204" pitchFamily="34" charset="0"/>
        <a:buChar char="•"/>
        <a:defRPr sz="957" kern="1200">
          <a:solidFill>
            <a:schemeClr val="tx1"/>
          </a:solidFill>
          <a:latin typeface="+mn-lt"/>
          <a:ea typeface="+mn-ea"/>
          <a:cs typeface="+mn-cs"/>
        </a:defRPr>
      </a:lvl7pPr>
      <a:lvl8pPr marL="1822514" indent="-121501" algn="l" defTabSz="486004" rtl="0" eaLnBrk="1" latinLnBrk="0" hangingPunct="1">
        <a:lnSpc>
          <a:spcPct val="90000"/>
        </a:lnSpc>
        <a:spcBef>
          <a:spcPts val="266"/>
        </a:spcBef>
        <a:buFont typeface="Arial" panose="020B0604020202020204" pitchFamily="34" charset="0"/>
        <a:buChar char="•"/>
        <a:defRPr sz="957" kern="1200">
          <a:solidFill>
            <a:schemeClr val="tx1"/>
          </a:solidFill>
          <a:latin typeface="+mn-lt"/>
          <a:ea typeface="+mn-ea"/>
          <a:cs typeface="+mn-cs"/>
        </a:defRPr>
      </a:lvl8pPr>
      <a:lvl9pPr marL="2065515" indent="-121501" algn="l" defTabSz="486004" rtl="0" eaLnBrk="1" latinLnBrk="0" hangingPunct="1">
        <a:lnSpc>
          <a:spcPct val="90000"/>
        </a:lnSpc>
        <a:spcBef>
          <a:spcPts val="266"/>
        </a:spcBef>
        <a:buFont typeface="Arial" panose="020B0604020202020204" pitchFamily="34" charset="0"/>
        <a:buChar char="•"/>
        <a:defRPr sz="95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6004" rtl="0" eaLnBrk="1" latinLnBrk="0" hangingPunct="1">
        <a:defRPr sz="957" kern="1200">
          <a:solidFill>
            <a:schemeClr val="tx1"/>
          </a:solidFill>
          <a:latin typeface="+mn-lt"/>
          <a:ea typeface="+mn-ea"/>
          <a:cs typeface="+mn-cs"/>
        </a:defRPr>
      </a:lvl1pPr>
      <a:lvl2pPr marL="243002" algn="l" defTabSz="486004" rtl="0" eaLnBrk="1" latinLnBrk="0" hangingPunct="1">
        <a:defRPr sz="957" kern="1200">
          <a:solidFill>
            <a:schemeClr val="tx1"/>
          </a:solidFill>
          <a:latin typeface="+mn-lt"/>
          <a:ea typeface="+mn-ea"/>
          <a:cs typeface="+mn-cs"/>
        </a:defRPr>
      </a:lvl2pPr>
      <a:lvl3pPr marL="486004" algn="l" defTabSz="486004" rtl="0" eaLnBrk="1" latinLnBrk="0" hangingPunct="1">
        <a:defRPr sz="957" kern="1200">
          <a:solidFill>
            <a:schemeClr val="tx1"/>
          </a:solidFill>
          <a:latin typeface="+mn-lt"/>
          <a:ea typeface="+mn-ea"/>
          <a:cs typeface="+mn-cs"/>
        </a:defRPr>
      </a:lvl3pPr>
      <a:lvl4pPr marL="729005" algn="l" defTabSz="486004" rtl="0" eaLnBrk="1" latinLnBrk="0" hangingPunct="1">
        <a:defRPr sz="957" kern="1200">
          <a:solidFill>
            <a:schemeClr val="tx1"/>
          </a:solidFill>
          <a:latin typeface="+mn-lt"/>
          <a:ea typeface="+mn-ea"/>
          <a:cs typeface="+mn-cs"/>
        </a:defRPr>
      </a:lvl4pPr>
      <a:lvl5pPr marL="972007" algn="l" defTabSz="486004" rtl="0" eaLnBrk="1" latinLnBrk="0" hangingPunct="1">
        <a:defRPr sz="957" kern="1200">
          <a:solidFill>
            <a:schemeClr val="tx1"/>
          </a:solidFill>
          <a:latin typeface="+mn-lt"/>
          <a:ea typeface="+mn-ea"/>
          <a:cs typeface="+mn-cs"/>
        </a:defRPr>
      </a:lvl5pPr>
      <a:lvl6pPr marL="1215009" algn="l" defTabSz="486004" rtl="0" eaLnBrk="1" latinLnBrk="0" hangingPunct="1">
        <a:defRPr sz="957" kern="1200">
          <a:solidFill>
            <a:schemeClr val="tx1"/>
          </a:solidFill>
          <a:latin typeface="+mn-lt"/>
          <a:ea typeface="+mn-ea"/>
          <a:cs typeface="+mn-cs"/>
        </a:defRPr>
      </a:lvl6pPr>
      <a:lvl7pPr marL="1458011" algn="l" defTabSz="486004" rtl="0" eaLnBrk="1" latinLnBrk="0" hangingPunct="1">
        <a:defRPr sz="957" kern="1200">
          <a:solidFill>
            <a:schemeClr val="tx1"/>
          </a:solidFill>
          <a:latin typeface="+mn-lt"/>
          <a:ea typeface="+mn-ea"/>
          <a:cs typeface="+mn-cs"/>
        </a:defRPr>
      </a:lvl7pPr>
      <a:lvl8pPr marL="1701013" algn="l" defTabSz="486004" rtl="0" eaLnBrk="1" latinLnBrk="0" hangingPunct="1">
        <a:defRPr sz="957" kern="1200">
          <a:solidFill>
            <a:schemeClr val="tx1"/>
          </a:solidFill>
          <a:latin typeface="+mn-lt"/>
          <a:ea typeface="+mn-ea"/>
          <a:cs typeface="+mn-cs"/>
        </a:defRPr>
      </a:lvl8pPr>
      <a:lvl9pPr marL="1944014" algn="l" defTabSz="486004" rtl="0" eaLnBrk="1" latinLnBrk="0" hangingPunct="1">
        <a:defRPr sz="95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5512" y="210793"/>
            <a:ext cx="5589151" cy="76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5512" y="1053960"/>
            <a:ext cx="5589151" cy="25120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5513" y="3669615"/>
            <a:ext cx="1458039" cy="2107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6B88F-5D96-4EEB-9715-0DC0340E7E9E}" type="datetimeFigureOut">
              <a:rPr lang="en-GB" smtClean="0"/>
              <a:t>18/10/2019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46559" y="3669615"/>
            <a:ext cx="2187059" cy="2107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6625" y="3669615"/>
            <a:ext cx="1458039" cy="2107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2033BA-A7E8-4B3B-9749-26DE4ADFF0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1192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</p:sldLayoutIdLst>
  <p:txStyles>
    <p:titleStyle>
      <a:lvl1pPr algn="l" defTabSz="395757" rtl="0" eaLnBrk="1" latinLnBrk="0" hangingPunct="1">
        <a:lnSpc>
          <a:spcPct val="90000"/>
        </a:lnSpc>
        <a:spcBef>
          <a:spcPct val="0"/>
        </a:spcBef>
        <a:buNone/>
        <a:defRPr sz="190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8939" indent="-98939" algn="l" defTabSz="395757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212" kern="1200">
          <a:solidFill>
            <a:schemeClr val="tx1"/>
          </a:solidFill>
          <a:latin typeface="+mn-lt"/>
          <a:ea typeface="+mn-ea"/>
          <a:cs typeface="+mn-cs"/>
        </a:defRPr>
      </a:lvl1pPr>
      <a:lvl2pPr marL="296817" indent="-98939" algn="l" defTabSz="395757" rtl="0" eaLnBrk="1" latinLnBrk="0" hangingPunct="1">
        <a:lnSpc>
          <a:spcPct val="90000"/>
        </a:lnSpc>
        <a:spcBef>
          <a:spcPts val="217"/>
        </a:spcBef>
        <a:buFont typeface="Arial" panose="020B0604020202020204" pitchFamily="34" charset="0"/>
        <a:buChar char="•"/>
        <a:defRPr sz="1039" kern="1200">
          <a:solidFill>
            <a:schemeClr val="tx1"/>
          </a:solidFill>
          <a:latin typeface="+mn-lt"/>
          <a:ea typeface="+mn-ea"/>
          <a:cs typeface="+mn-cs"/>
        </a:defRPr>
      </a:lvl2pPr>
      <a:lvl3pPr marL="494696" indent="-98939" algn="l" defTabSz="395757" rtl="0" eaLnBrk="1" latinLnBrk="0" hangingPunct="1">
        <a:lnSpc>
          <a:spcPct val="90000"/>
        </a:lnSpc>
        <a:spcBef>
          <a:spcPts val="217"/>
        </a:spcBef>
        <a:buFont typeface="Arial" panose="020B0604020202020204" pitchFamily="34" charset="0"/>
        <a:buChar char="•"/>
        <a:defRPr sz="865" kern="1200">
          <a:solidFill>
            <a:schemeClr val="tx1"/>
          </a:solidFill>
          <a:latin typeface="+mn-lt"/>
          <a:ea typeface="+mn-ea"/>
          <a:cs typeface="+mn-cs"/>
        </a:defRPr>
      </a:lvl3pPr>
      <a:lvl4pPr marL="692573" indent="-98939" algn="l" defTabSz="395757" rtl="0" eaLnBrk="1" latinLnBrk="0" hangingPunct="1">
        <a:lnSpc>
          <a:spcPct val="90000"/>
        </a:lnSpc>
        <a:spcBef>
          <a:spcPts val="217"/>
        </a:spcBef>
        <a:buFont typeface="Arial" panose="020B0604020202020204" pitchFamily="34" charset="0"/>
        <a:buChar char="•"/>
        <a:defRPr sz="779" kern="1200">
          <a:solidFill>
            <a:schemeClr val="tx1"/>
          </a:solidFill>
          <a:latin typeface="+mn-lt"/>
          <a:ea typeface="+mn-ea"/>
          <a:cs typeface="+mn-cs"/>
        </a:defRPr>
      </a:lvl4pPr>
      <a:lvl5pPr marL="890452" indent="-98939" algn="l" defTabSz="395757" rtl="0" eaLnBrk="1" latinLnBrk="0" hangingPunct="1">
        <a:lnSpc>
          <a:spcPct val="90000"/>
        </a:lnSpc>
        <a:spcBef>
          <a:spcPts val="217"/>
        </a:spcBef>
        <a:buFont typeface="Arial" panose="020B0604020202020204" pitchFamily="34" charset="0"/>
        <a:buChar char="•"/>
        <a:defRPr sz="779" kern="1200">
          <a:solidFill>
            <a:schemeClr val="tx1"/>
          </a:solidFill>
          <a:latin typeface="+mn-lt"/>
          <a:ea typeface="+mn-ea"/>
          <a:cs typeface="+mn-cs"/>
        </a:defRPr>
      </a:lvl5pPr>
      <a:lvl6pPr marL="1088330" indent="-98939" algn="l" defTabSz="395757" rtl="0" eaLnBrk="1" latinLnBrk="0" hangingPunct="1">
        <a:lnSpc>
          <a:spcPct val="90000"/>
        </a:lnSpc>
        <a:spcBef>
          <a:spcPts val="217"/>
        </a:spcBef>
        <a:buFont typeface="Arial" panose="020B0604020202020204" pitchFamily="34" charset="0"/>
        <a:buChar char="•"/>
        <a:defRPr sz="779" kern="1200">
          <a:solidFill>
            <a:schemeClr val="tx1"/>
          </a:solidFill>
          <a:latin typeface="+mn-lt"/>
          <a:ea typeface="+mn-ea"/>
          <a:cs typeface="+mn-cs"/>
        </a:defRPr>
      </a:lvl6pPr>
      <a:lvl7pPr marL="1286208" indent="-98939" algn="l" defTabSz="395757" rtl="0" eaLnBrk="1" latinLnBrk="0" hangingPunct="1">
        <a:lnSpc>
          <a:spcPct val="90000"/>
        </a:lnSpc>
        <a:spcBef>
          <a:spcPts val="217"/>
        </a:spcBef>
        <a:buFont typeface="Arial" panose="020B0604020202020204" pitchFamily="34" charset="0"/>
        <a:buChar char="•"/>
        <a:defRPr sz="779" kern="1200">
          <a:solidFill>
            <a:schemeClr val="tx1"/>
          </a:solidFill>
          <a:latin typeface="+mn-lt"/>
          <a:ea typeface="+mn-ea"/>
          <a:cs typeface="+mn-cs"/>
        </a:defRPr>
      </a:lvl7pPr>
      <a:lvl8pPr marL="1484086" indent="-98939" algn="l" defTabSz="395757" rtl="0" eaLnBrk="1" latinLnBrk="0" hangingPunct="1">
        <a:lnSpc>
          <a:spcPct val="90000"/>
        </a:lnSpc>
        <a:spcBef>
          <a:spcPts val="217"/>
        </a:spcBef>
        <a:buFont typeface="Arial" panose="020B0604020202020204" pitchFamily="34" charset="0"/>
        <a:buChar char="•"/>
        <a:defRPr sz="779" kern="1200">
          <a:solidFill>
            <a:schemeClr val="tx1"/>
          </a:solidFill>
          <a:latin typeface="+mn-lt"/>
          <a:ea typeface="+mn-ea"/>
          <a:cs typeface="+mn-cs"/>
        </a:defRPr>
      </a:lvl8pPr>
      <a:lvl9pPr marL="1681964" indent="-98939" algn="l" defTabSz="395757" rtl="0" eaLnBrk="1" latinLnBrk="0" hangingPunct="1">
        <a:lnSpc>
          <a:spcPct val="90000"/>
        </a:lnSpc>
        <a:spcBef>
          <a:spcPts val="217"/>
        </a:spcBef>
        <a:buFont typeface="Arial" panose="020B0604020202020204" pitchFamily="34" charset="0"/>
        <a:buChar char="•"/>
        <a:defRPr sz="77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95757" rtl="0" eaLnBrk="1" latinLnBrk="0" hangingPunct="1">
        <a:defRPr sz="779" kern="1200">
          <a:solidFill>
            <a:schemeClr val="tx1"/>
          </a:solidFill>
          <a:latin typeface="+mn-lt"/>
          <a:ea typeface="+mn-ea"/>
          <a:cs typeface="+mn-cs"/>
        </a:defRPr>
      </a:lvl1pPr>
      <a:lvl2pPr marL="197878" algn="l" defTabSz="395757" rtl="0" eaLnBrk="1" latinLnBrk="0" hangingPunct="1">
        <a:defRPr sz="779" kern="1200">
          <a:solidFill>
            <a:schemeClr val="tx1"/>
          </a:solidFill>
          <a:latin typeface="+mn-lt"/>
          <a:ea typeface="+mn-ea"/>
          <a:cs typeface="+mn-cs"/>
        </a:defRPr>
      </a:lvl2pPr>
      <a:lvl3pPr marL="395757" algn="l" defTabSz="395757" rtl="0" eaLnBrk="1" latinLnBrk="0" hangingPunct="1">
        <a:defRPr sz="779" kern="1200">
          <a:solidFill>
            <a:schemeClr val="tx1"/>
          </a:solidFill>
          <a:latin typeface="+mn-lt"/>
          <a:ea typeface="+mn-ea"/>
          <a:cs typeface="+mn-cs"/>
        </a:defRPr>
      </a:lvl3pPr>
      <a:lvl4pPr marL="593634" algn="l" defTabSz="395757" rtl="0" eaLnBrk="1" latinLnBrk="0" hangingPunct="1">
        <a:defRPr sz="779" kern="1200">
          <a:solidFill>
            <a:schemeClr val="tx1"/>
          </a:solidFill>
          <a:latin typeface="+mn-lt"/>
          <a:ea typeface="+mn-ea"/>
          <a:cs typeface="+mn-cs"/>
        </a:defRPr>
      </a:lvl4pPr>
      <a:lvl5pPr marL="791512" algn="l" defTabSz="395757" rtl="0" eaLnBrk="1" latinLnBrk="0" hangingPunct="1">
        <a:defRPr sz="779" kern="1200">
          <a:solidFill>
            <a:schemeClr val="tx1"/>
          </a:solidFill>
          <a:latin typeface="+mn-lt"/>
          <a:ea typeface="+mn-ea"/>
          <a:cs typeface="+mn-cs"/>
        </a:defRPr>
      </a:lvl5pPr>
      <a:lvl6pPr marL="989391" algn="l" defTabSz="395757" rtl="0" eaLnBrk="1" latinLnBrk="0" hangingPunct="1">
        <a:defRPr sz="779" kern="1200">
          <a:solidFill>
            <a:schemeClr val="tx1"/>
          </a:solidFill>
          <a:latin typeface="+mn-lt"/>
          <a:ea typeface="+mn-ea"/>
          <a:cs typeface="+mn-cs"/>
        </a:defRPr>
      </a:lvl6pPr>
      <a:lvl7pPr marL="1187269" algn="l" defTabSz="395757" rtl="0" eaLnBrk="1" latinLnBrk="0" hangingPunct="1">
        <a:defRPr sz="779" kern="1200">
          <a:solidFill>
            <a:schemeClr val="tx1"/>
          </a:solidFill>
          <a:latin typeface="+mn-lt"/>
          <a:ea typeface="+mn-ea"/>
          <a:cs typeface="+mn-cs"/>
        </a:defRPr>
      </a:lvl7pPr>
      <a:lvl8pPr marL="1385148" algn="l" defTabSz="395757" rtl="0" eaLnBrk="1" latinLnBrk="0" hangingPunct="1">
        <a:defRPr sz="779" kern="1200">
          <a:solidFill>
            <a:schemeClr val="tx1"/>
          </a:solidFill>
          <a:latin typeface="+mn-lt"/>
          <a:ea typeface="+mn-ea"/>
          <a:cs typeface="+mn-cs"/>
        </a:defRPr>
      </a:lvl8pPr>
      <a:lvl9pPr marL="1583025" algn="l" defTabSz="395757" rtl="0" eaLnBrk="1" latinLnBrk="0" hangingPunct="1">
        <a:defRPr sz="77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Box 70">
            <a:extLst>
              <a:ext uri="{FF2B5EF4-FFF2-40B4-BE49-F238E27FC236}">
                <a16:creationId xmlns:a16="http://schemas.microsoft.com/office/drawing/2014/main" id="{D717838E-4B3E-4804-8DC2-61B42CBB9480}"/>
              </a:ext>
            </a:extLst>
          </p:cNvPr>
          <p:cNvSpPr txBox="1"/>
          <p:nvPr/>
        </p:nvSpPr>
        <p:spPr>
          <a:xfrm>
            <a:off x="1794790" y="114306"/>
            <a:ext cx="4029067" cy="37664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Model.py</a:t>
            </a:r>
            <a:endParaRPr lang="en-GB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ABD628E-BB0D-445A-9B4E-83D7E44D12C6}"/>
              </a:ext>
            </a:extLst>
          </p:cNvPr>
          <p:cNvSpPr txBox="1"/>
          <p:nvPr/>
        </p:nvSpPr>
        <p:spPr>
          <a:xfrm>
            <a:off x="87084" y="353784"/>
            <a:ext cx="1426022" cy="19267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Run.py</a:t>
            </a:r>
          </a:p>
          <a:p>
            <a:endParaRPr 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load_lads</a:t>
            </a:r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r>
              <a:rPr lang="en-US" sz="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load_postcode_sectors</a:t>
            </a:r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r>
              <a:rPr lang="en-US" sz="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load_pop_scenarios</a:t>
            </a:r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r>
              <a:rPr lang="en-US" sz="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load_data_scenarios</a:t>
            </a:r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r>
              <a:rPr lang="en-US" sz="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load_sites</a:t>
            </a:r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r>
              <a:rPr lang="en-GB" sz="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load_capacity_lookup</a:t>
            </a:r>
            <a:r>
              <a:rPr lang="en-GB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r>
              <a:rPr lang="en-GB" sz="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load_clutter_lookup</a:t>
            </a:r>
            <a:r>
              <a:rPr lang="en-GB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endParaRPr lang="en-GB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write_lad_results</a:t>
            </a:r>
            <a:r>
              <a:rPr lang="en-GB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r>
              <a:rPr lang="en-GB" sz="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write_pcd_results</a:t>
            </a:r>
            <a:r>
              <a:rPr lang="en-GB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r>
              <a:rPr lang="en-GB" sz="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write_decisions</a:t>
            </a:r>
            <a:r>
              <a:rPr lang="en-GB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r>
              <a:rPr lang="en-GB" sz="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write_spend</a:t>
            </a:r>
            <a:r>
              <a:rPr lang="en-GB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endParaRPr lang="en-GB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8FF0D19-CE03-4A33-A4B5-4E26504C1D9C}"/>
              </a:ext>
            </a:extLst>
          </p:cNvPr>
          <p:cNvSpPr txBox="1"/>
          <p:nvPr/>
        </p:nvSpPr>
        <p:spPr>
          <a:xfrm>
            <a:off x="1948541" y="386442"/>
            <a:ext cx="1699079" cy="8000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NetworkManager</a:t>
            </a:r>
            <a:endParaRPr lang="en-US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+lads</a:t>
            </a:r>
          </a:p>
          <a:p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postcode_sectors</a:t>
            </a:r>
            <a:endParaRPr 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3930C05-A756-4BFB-998B-414A396A79D3}"/>
              </a:ext>
            </a:extLst>
          </p:cNvPr>
          <p:cNvSpPr txBox="1"/>
          <p:nvPr/>
        </p:nvSpPr>
        <p:spPr>
          <a:xfrm>
            <a:off x="1948540" y="1717225"/>
            <a:ext cx="1699079" cy="17063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LAD</a:t>
            </a:r>
          </a:p>
          <a:p>
            <a:endParaRPr 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+id</a:t>
            </a:r>
          </a:p>
          <a:p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+name</a:t>
            </a:r>
          </a:p>
          <a:p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+_</a:t>
            </a:r>
            <a:r>
              <a:rPr lang="en-US" sz="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postcode_sectors</a:t>
            </a:r>
            <a:endParaRPr 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population</a:t>
            </a:r>
          </a:p>
          <a:p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area</a:t>
            </a:r>
          </a:p>
          <a:p>
            <a:r>
              <a:rPr lang="en-US" sz="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population_density</a:t>
            </a:r>
            <a:endParaRPr 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add_pcd_sector</a:t>
            </a:r>
            <a:endParaRPr 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demand</a:t>
            </a:r>
          </a:p>
          <a:p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capacity</a:t>
            </a:r>
          </a:p>
          <a:p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coverage</a:t>
            </a:r>
          </a:p>
          <a:p>
            <a:endParaRPr 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E3C4BB5-2D44-4A54-A855-FBF71F28FED0}"/>
              </a:ext>
            </a:extLst>
          </p:cNvPr>
          <p:cNvCxnSpPr/>
          <p:nvPr/>
        </p:nvCxnSpPr>
        <p:spPr>
          <a:xfrm>
            <a:off x="1948539" y="1986647"/>
            <a:ext cx="169907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4DE054E-32F7-4BCE-A77A-303B89D61357}"/>
              </a:ext>
            </a:extLst>
          </p:cNvPr>
          <p:cNvCxnSpPr/>
          <p:nvPr/>
        </p:nvCxnSpPr>
        <p:spPr>
          <a:xfrm>
            <a:off x="1948539" y="2449291"/>
            <a:ext cx="169907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7D1528BB-C2E4-4123-849E-D800D4DBA9CB}"/>
              </a:ext>
            </a:extLst>
          </p:cNvPr>
          <p:cNvSpPr txBox="1"/>
          <p:nvPr/>
        </p:nvSpPr>
        <p:spPr>
          <a:xfrm>
            <a:off x="3999588" y="386442"/>
            <a:ext cx="1699079" cy="34126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PostcodeSector</a:t>
            </a:r>
            <a:endParaRPr lang="en-US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+id</a:t>
            </a:r>
          </a:p>
          <a:p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+lad</a:t>
            </a:r>
          </a:p>
          <a:p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+population</a:t>
            </a:r>
          </a:p>
          <a:p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+Area</a:t>
            </a:r>
          </a:p>
          <a:p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user_throughput</a:t>
            </a:r>
            <a:endParaRPr 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+penetration</a:t>
            </a:r>
          </a:p>
          <a:p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busy_hour_traffic</a:t>
            </a:r>
            <a:endParaRPr 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market_share</a:t>
            </a:r>
            <a:endParaRPr 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user_demand</a:t>
            </a:r>
            <a:endParaRPr 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demand_density</a:t>
            </a:r>
            <a:endParaRPr 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+_</a:t>
            </a:r>
            <a:r>
              <a:rPr lang="en-US" sz="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capacity_lookup_table</a:t>
            </a:r>
            <a:endParaRPr 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+_</a:t>
            </a:r>
            <a:r>
              <a:rPr lang="en-US" sz="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clutter_lookup</a:t>
            </a:r>
            <a:endParaRPr 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clutter_environment</a:t>
            </a:r>
            <a:endParaRPr 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+assets</a:t>
            </a:r>
          </a:p>
          <a:p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site_density_macrocells</a:t>
            </a:r>
            <a:endParaRPr 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site_densiy_small_cells</a:t>
            </a:r>
            <a:endParaRPr 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+capacity</a:t>
            </a:r>
          </a:p>
          <a:p>
            <a:endParaRPr 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demand</a:t>
            </a:r>
          </a:p>
          <a:p>
            <a:r>
              <a:rPr lang="en-US" sz="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population_density</a:t>
            </a:r>
            <a:endParaRPr 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en-GB" sz="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calculate_site_density_macrocells</a:t>
            </a:r>
            <a:endParaRPr lang="en-GB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en-US" sz="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calculate_site_density_small_cells</a:t>
            </a:r>
            <a:endParaRPr 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en-GB" sz="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calculate_user_demand</a:t>
            </a:r>
            <a:endParaRPr lang="en-GB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en-US" sz="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microcell_site_capacity</a:t>
            </a:r>
            <a:endParaRPr 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en-US" sz="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small_cell_capacity</a:t>
            </a:r>
            <a:endParaRPr 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EF66387E-1827-44A9-8911-4C006EF1AA74}"/>
              </a:ext>
            </a:extLst>
          </p:cNvPr>
          <p:cNvCxnSpPr/>
          <p:nvPr/>
        </p:nvCxnSpPr>
        <p:spPr>
          <a:xfrm>
            <a:off x="3999588" y="634538"/>
            <a:ext cx="169907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7811E52A-7CA2-4576-B032-09A4C6E7C850}"/>
              </a:ext>
            </a:extLst>
          </p:cNvPr>
          <p:cNvCxnSpPr/>
          <p:nvPr/>
        </p:nvCxnSpPr>
        <p:spPr>
          <a:xfrm>
            <a:off x="3999588" y="2795352"/>
            <a:ext cx="169907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67CE13A9-F839-447A-A7BA-1E15B51DEBC9}"/>
              </a:ext>
            </a:extLst>
          </p:cNvPr>
          <p:cNvCxnSpPr/>
          <p:nvPr/>
        </p:nvCxnSpPr>
        <p:spPr>
          <a:xfrm>
            <a:off x="1948540" y="634538"/>
            <a:ext cx="169907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2B4AEEB8-75F3-442B-AC78-54077E2DCDD5}"/>
              </a:ext>
            </a:extLst>
          </p:cNvPr>
          <p:cNvCxnSpPr/>
          <p:nvPr/>
        </p:nvCxnSpPr>
        <p:spPr>
          <a:xfrm>
            <a:off x="1948540" y="1015538"/>
            <a:ext cx="169907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CFD7BC0-C3B8-4D53-A6B2-605BCD08E2FA}"/>
              </a:ext>
            </a:extLst>
          </p:cNvPr>
          <p:cNvCxnSpPr>
            <a:cxnSpLocks/>
          </p:cNvCxnSpPr>
          <p:nvPr/>
        </p:nvCxnSpPr>
        <p:spPr>
          <a:xfrm flipH="1">
            <a:off x="2578439" y="1186537"/>
            <a:ext cx="1" cy="5306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E5507ED3-9FCA-4EEF-9937-64A0EA613EFB}"/>
              </a:ext>
            </a:extLst>
          </p:cNvPr>
          <p:cNvCxnSpPr>
            <a:cxnSpLocks/>
          </p:cNvCxnSpPr>
          <p:nvPr/>
        </p:nvCxnSpPr>
        <p:spPr>
          <a:xfrm flipV="1">
            <a:off x="2894920" y="1191980"/>
            <a:ext cx="1" cy="5306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4AB8B3D-70AC-4C3E-9AD8-2A35187BE863}"/>
              </a:ext>
            </a:extLst>
          </p:cNvPr>
          <p:cNvCxnSpPr>
            <a:cxnSpLocks/>
          </p:cNvCxnSpPr>
          <p:nvPr/>
        </p:nvCxnSpPr>
        <p:spPr>
          <a:xfrm>
            <a:off x="3647618" y="2273527"/>
            <a:ext cx="3472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BE47C4FB-162F-412B-B48A-55B6DF18B431}"/>
              </a:ext>
            </a:extLst>
          </p:cNvPr>
          <p:cNvCxnSpPr>
            <a:cxnSpLocks/>
          </p:cNvCxnSpPr>
          <p:nvPr/>
        </p:nvCxnSpPr>
        <p:spPr>
          <a:xfrm flipH="1">
            <a:off x="3643874" y="2637063"/>
            <a:ext cx="36149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C187757B-8FA8-4049-B934-A8C5C95543C5}"/>
              </a:ext>
            </a:extLst>
          </p:cNvPr>
          <p:cNvCxnSpPr>
            <a:cxnSpLocks/>
          </p:cNvCxnSpPr>
          <p:nvPr/>
        </p:nvCxnSpPr>
        <p:spPr>
          <a:xfrm flipH="1" flipV="1">
            <a:off x="1514857" y="685554"/>
            <a:ext cx="432316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AA27DBE4-DF85-415D-BB6F-1D1504845298}"/>
              </a:ext>
            </a:extLst>
          </p:cNvPr>
          <p:cNvCxnSpPr>
            <a:cxnSpLocks/>
          </p:cNvCxnSpPr>
          <p:nvPr/>
        </p:nvCxnSpPr>
        <p:spPr>
          <a:xfrm>
            <a:off x="1525939" y="908493"/>
            <a:ext cx="4210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38D44C84-34E0-42D1-92FC-5035A4AEFD4B}"/>
              </a:ext>
            </a:extLst>
          </p:cNvPr>
          <p:cNvSpPr txBox="1"/>
          <p:nvPr/>
        </p:nvSpPr>
        <p:spPr>
          <a:xfrm>
            <a:off x="87084" y="2555184"/>
            <a:ext cx="1426022" cy="13255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Interventions.py</a:t>
            </a:r>
          </a:p>
          <a:p>
            <a:endParaRPr 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decide_interventions</a:t>
            </a:r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r>
              <a:rPr lang="en-US" sz="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meet_service_obligation</a:t>
            </a:r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r>
              <a:rPr lang="en-US" sz="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meet_demand</a:t>
            </a:r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en-US" sz="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suggest_interventions</a:t>
            </a:r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en-US" sz="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suggest_target_postcodes</a:t>
            </a:r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en-US" sz="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area_satisfied</a:t>
            </a:r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GB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3F97FA55-2214-4405-B9A0-8F1A2CB23877}"/>
              </a:ext>
            </a:extLst>
          </p:cNvPr>
          <p:cNvCxnSpPr>
            <a:cxnSpLocks/>
          </p:cNvCxnSpPr>
          <p:nvPr/>
        </p:nvCxnSpPr>
        <p:spPr>
          <a:xfrm flipV="1">
            <a:off x="609595" y="2279313"/>
            <a:ext cx="0" cy="2746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DBB9CB1A-3D98-4C8E-8316-28A195E0FCAD}"/>
              </a:ext>
            </a:extLst>
          </p:cNvPr>
          <p:cNvCxnSpPr>
            <a:cxnSpLocks/>
          </p:cNvCxnSpPr>
          <p:nvPr/>
        </p:nvCxnSpPr>
        <p:spPr>
          <a:xfrm>
            <a:off x="941609" y="2280545"/>
            <a:ext cx="0" cy="2746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24262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4268</TotalTime>
  <Words>232</Words>
  <Application>Microsoft Office PowerPoint</Application>
  <PresentationFormat>Custom</PresentationFormat>
  <Paragraphs>69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Wingdings</vt:lpstr>
      <vt:lpstr>Office Theme</vt:lpstr>
      <vt:lpstr>1_Office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Edward Oughton</dc:creator>
  <cp:lastModifiedBy>Edward Oughton</cp:lastModifiedBy>
  <cp:revision>122</cp:revision>
  <dcterms:created xsi:type="dcterms:W3CDTF">2019-04-29T07:34:49Z</dcterms:created>
  <dcterms:modified xsi:type="dcterms:W3CDTF">2019-10-18T09:06:25Z</dcterms:modified>
</cp:coreProperties>
</file>