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74" d="100"/>
          <a:sy n="74" d="100"/>
        </p:scale>
        <p:origin x="105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85B08-1C96-AC49-011D-36E3DBED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2D9A9A-BDC6-3DC9-DBE1-ABA9C24B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57998-D954-7436-7358-DB79354D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9DE5E-BCDC-C83B-8CC6-EE0B3212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74A8-3D86-8CE2-C41F-49AC318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6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72BE-17C2-64BD-765A-0D19FC7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A85ED6-4034-62CC-6358-0766E5B6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3AA80-4958-284B-5D79-2B89119B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8191E1-35ED-D310-0FB5-71355AE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9CA94-E143-1AFF-5248-8DE65C5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5B5DB8-C1D4-4318-832A-0D1FCAD6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DE233-BB26-E1AA-9957-7D66BB0B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95618-3BB1-7DAF-4054-E32A1D61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EFBDD-A9FB-7345-FD07-FDE77EDA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1D4EE-1DA0-7CED-12E9-2F76191D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5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E042C-5706-A44F-578A-6DBC2BE8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6CFA4-4B1C-86DA-B146-959F70D2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D3E91-1B20-0AE1-994D-B99D894F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9A80B-0D64-B238-E809-C59686F3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0002E-3C59-A490-7F97-B394277E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51A6F-0207-68F4-409D-6DC8FD1B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26CCE1-5910-3383-69C7-279BCF82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9861DE-A8ED-B7FE-CE9A-535531B5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04D51-32EE-5E90-55FF-3CE9F93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D393B-6C35-8FEC-DF99-CC06093C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6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5FFFB-34BC-BDBD-6FC4-26607D4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C3CC3-BB7D-F1A7-F3E0-35DBEB6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C8846-65DF-37BF-F5C9-CE48DF62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3B460-4A45-5CCC-3515-AB3BE796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4ADEF-9A1F-78BB-BE09-177B2FE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A91D2-BF09-B8FB-2376-BF1DC2B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AC64A-D842-B6CA-38F8-2815156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370CF-1828-DA20-39A1-3148F475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85CD70-9993-5753-E4A8-F9406C44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D37C6E-7B31-DB0D-EE44-DEB24AF29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D7AEA2-5FB7-2B0B-BDB5-2D6144EB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68245F-9FB2-D806-25AC-EBE5686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0CC2B0-BC3C-F339-30A9-6D34EA6C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13C18C-6EBC-E2F7-FEAA-F435DE00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5819F-59FB-259B-2A93-4D367967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5173D9-B056-B7C2-9F49-9BA5A68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1BFD03-3BFB-519D-C4EF-FCDF3F9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9180A4-2174-3619-71EB-837644D0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916F45-A079-C059-38DF-708674E8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6AEDEA-BE75-31BD-F938-115D0C8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7F27DD-8254-8E1B-61B5-38D84DCC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5D41A-CE1C-FC33-EE21-30AC5E4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1614A-90C3-DC40-DCDD-FA031892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C5282E-58DD-444D-A199-2A15F98E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A092D2-1CC3-4D6B-EE8F-2FBA7957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3E812-FAEE-5BDA-E3CD-E13A8851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3C97F-8013-D839-BAC9-BDFF84C7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2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05741-F02A-441F-6C45-7056E353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1A60A-D620-E814-1F57-5FC66C11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7CF8B-2829-2C24-D02A-F39CC784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CB0BF-D4D1-5A5D-7012-1C98FFAD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A8503-9965-3270-265B-6B60C8B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03A99-DA3D-6705-9AAA-CD57456F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6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2736D0-E512-49C6-7CA4-19C46752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DF0ECD-0180-E1C1-1B3C-12EF1C7B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7B35F-011C-D8CE-763F-81FF7A8E5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484DB-4FA8-9347-9BA0-755FC9C74DA1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2B782-E4C5-D1F3-C311-190601D57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3C117-304C-461C-23C3-2AFED0C5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87C54-AD5B-114A-9F55-BB50664F9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A91922-E7EA-2F30-EA5E-0FA1D075D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853440" y="1979241"/>
            <a:ext cx="5242560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Elo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533F0E8-C77A-44DB-EDEC-B1F74D49C2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0130" y="1979241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12CC42A-C9F3-665D-DB9C-B2ED1B5701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35DF675-AD9E-3746-0DA4-1117C5A154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18948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97AB6-FAA9-75C2-9FDA-6E37314D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DE0A969-613E-511B-1F1C-E01F6CC102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853440" y="1979241"/>
            <a:ext cx="5242560" cy="3184842"/>
          </a:xfrm>
        </p:spPr>
        <p:txBody>
          <a:bodyPr>
            <a:noAutofit/>
          </a:bodyPr>
          <a:lstStyle/>
          <a:p>
            <a:r>
              <a:rPr lang="fr-FR" sz="20000" dirty="0">
                <a:solidFill>
                  <a:schemeClr val="bg1"/>
                </a:solidFill>
                <a:latin typeface="Newton Howard Font" panose="02000506020000020004" pitchFamily="2" charset="0"/>
              </a:rPr>
              <a:t>Elo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CA25239-7946-F772-03A0-20363DDD02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0130" y="1979241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5C336812-4B8E-3FD4-5A34-EB862D6A69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rgbClr val="B2001C"/>
                </a:solidFill>
                <a:latin typeface="Newton Howard Font" panose="02000506020000020004" pitchFamily="2" charset="0"/>
              </a:rPr>
              <a:t>M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909D531-9385-CA79-04F8-7A8D2D6787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26077" y="1979241"/>
            <a:ext cx="3838377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0" dirty="0">
                <a:solidFill>
                  <a:schemeClr val="bg1"/>
                </a:solidFill>
                <a:latin typeface="Newton Howard Font" panose="02000506020000020004" pitchFamily="2" charset="0"/>
              </a:rPr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29977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4F02D-1B3E-DA1E-4643-E60DB2DE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956B18-3FDC-6314-96B8-8E79E0229371}"/>
              </a:ext>
            </a:extLst>
          </p:cNvPr>
          <p:cNvSpPr>
            <a:spLocks/>
          </p:cNvSpPr>
          <p:nvPr>
            <p:ph type="subTitle" idx="1"/>
          </p:nvPr>
        </p:nvSpPr>
        <p:spPr>
          <a:xfrm>
            <a:off x="853439" y="1979241"/>
            <a:ext cx="10843979" cy="3184842"/>
          </a:xfrm>
        </p:spPr>
        <p:txBody>
          <a:bodyPr>
            <a:noAutofit/>
          </a:bodyPr>
          <a:lstStyle/>
          <a:p>
            <a:r>
              <a:rPr lang="fr-FR" sz="20000" dirty="0">
                <a:latin typeface="Newton Howard Font" panose="02000506020000020004" pitchFamily="2" charset="0"/>
              </a:rPr>
              <a:t>ElonMux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DFC9F5D-5144-F8A4-5DA0-2ABB8162943D}"/>
              </a:ext>
            </a:extLst>
          </p:cNvPr>
          <p:cNvSpPr txBox="1">
            <a:spLocks/>
          </p:cNvSpPr>
          <p:nvPr/>
        </p:nvSpPr>
        <p:spPr>
          <a:xfrm>
            <a:off x="6200579" y="1516786"/>
            <a:ext cx="2241856" cy="318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0" dirty="0">
              <a:solidFill>
                <a:srgbClr val="B2001C"/>
              </a:solidFill>
              <a:latin typeface="Newton Howard Font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5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Newton Howard Font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Pierre Jean Heng</dc:creator>
  <cp:lastModifiedBy>Théo Pierre Jean Heng</cp:lastModifiedBy>
  <cp:revision>2</cp:revision>
  <dcterms:created xsi:type="dcterms:W3CDTF">2024-11-19T01:08:31Z</dcterms:created>
  <dcterms:modified xsi:type="dcterms:W3CDTF">2024-11-19T01:14:48Z</dcterms:modified>
</cp:coreProperties>
</file>