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13454-E993-40E2-89C0-35BD12658D19}" v="590" dt="2020-06-18T19:25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4" autoAdjust="0"/>
    <p:restoredTop sz="83899" autoAdjust="0"/>
  </p:normalViewPr>
  <p:slideViewPr>
    <p:cSldViewPr snapToGrid="0">
      <p:cViewPr varScale="1">
        <p:scale>
          <a:sx n="68" d="100"/>
          <a:sy n="68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rimberg" userId="ca8b420114b13361" providerId="LiveId" clId="{2F565E46-BD5E-4D88-9D8C-C473CB540540}"/>
    <pc:docChg chg="undo redo custSel mod addSld delSld modSld sldOrd modMainMaster">
      <pc:chgData name="Felix Grimberg" userId="ca8b420114b13361" providerId="LiveId" clId="{2F565E46-BD5E-4D88-9D8C-C473CB540540}" dt="2019-06-14T12:29:28.764" v="11239" actId="14100"/>
      <pc:docMkLst>
        <pc:docMk/>
      </pc:docMkLst>
      <pc:sldChg chg="addSp delSp modSp mod setBg setClrOvrMap delDesignElem modNotesTx">
        <pc:chgData name="Felix Grimberg" userId="ca8b420114b13361" providerId="LiveId" clId="{2F565E46-BD5E-4D88-9D8C-C473CB540540}" dt="2019-06-14T08:22:32.067" v="9848" actId="20577"/>
        <pc:sldMkLst>
          <pc:docMk/>
          <pc:sldMk cId="4030188472" sldId="256"/>
        </pc:sldMkLst>
        <pc:spChg chg="mod">
          <ac:chgData name="Felix Grimberg" userId="ca8b420114b13361" providerId="LiveId" clId="{2F565E46-BD5E-4D88-9D8C-C473CB540540}" dt="2019-06-13T20:42:22.608" v="5550" actId="207"/>
          <ac:spMkLst>
            <pc:docMk/>
            <pc:sldMk cId="4030188472" sldId="256"/>
            <ac:spMk id="2" creationId="{3C9EA8E3-07A9-41CD-9EF8-3A022627DFC7}"/>
          </ac:spMkLst>
        </pc:spChg>
        <pc:spChg chg="mod">
          <ac:chgData name="Felix Grimberg" userId="ca8b420114b13361" providerId="LiveId" clId="{2F565E46-BD5E-4D88-9D8C-C473CB540540}" dt="2019-06-13T20:43:27.647" v="5555" actId="2711"/>
          <ac:spMkLst>
            <pc:docMk/>
            <pc:sldMk cId="4030188472" sldId="256"/>
            <ac:spMk id="3" creationId="{4232ED69-D233-4D66-998D-50A73DECA871}"/>
          </ac:spMkLst>
        </pc:spChg>
        <pc:spChg chg="add del">
          <ac:chgData name="Felix Grimberg" userId="ca8b420114b13361" providerId="LiveId" clId="{2F565E46-BD5E-4D88-9D8C-C473CB540540}" dt="2019-06-13T13:30:52.031" v="4125"/>
          <ac:spMkLst>
            <pc:docMk/>
            <pc:sldMk cId="4030188472" sldId="256"/>
            <ac:spMk id="8" creationId="{2A8AA5BC-4F7A-4226-8F99-6D824B226A97}"/>
          </ac:spMkLst>
        </pc:spChg>
        <pc:spChg chg="add del">
          <ac:chgData name="Felix Grimberg" userId="ca8b420114b13361" providerId="LiveId" clId="{2F565E46-BD5E-4D88-9D8C-C473CB540540}" dt="2019-06-13T13:30:52.031" v="4125"/>
          <ac:spMkLst>
            <pc:docMk/>
            <pc:sldMk cId="4030188472" sldId="256"/>
            <ac:spMk id="10" creationId="{3E5445C6-DD42-4979-86FF-03730E8C6DB0}"/>
          </ac:spMkLst>
        </pc:spChg>
        <pc:cxnChg chg="add mod">
          <ac:chgData name="Felix Grimberg" userId="ca8b420114b13361" providerId="LiveId" clId="{2F565E46-BD5E-4D88-9D8C-C473CB540540}" dt="2019-06-13T20:43:12.486" v="5554" actId="208"/>
          <ac:cxnSpMkLst>
            <pc:docMk/>
            <pc:sldMk cId="4030188472" sldId="256"/>
            <ac:cxnSpMk id="5" creationId="{0A31E8A0-A977-4435-A41B-71D57C5E5C50}"/>
          </ac:cxnSpMkLst>
        </pc:cxnChg>
        <pc:cxnChg chg="add del">
          <ac:chgData name="Felix Grimberg" userId="ca8b420114b13361" providerId="LiveId" clId="{2F565E46-BD5E-4D88-9D8C-C473CB540540}" dt="2019-06-13T13:30:52.031" v="4125"/>
          <ac:cxnSpMkLst>
            <pc:docMk/>
            <pc:sldMk cId="4030188472" sldId="256"/>
            <ac:cxnSpMk id="12" creationId="{45000665-DFC7-417E-8FD7-516A0F15C975}"/>
          </ac:cxnSpMkLst>
        </pc:cxnChg>
      </pc:sldChg>
      <pc:sldChg chg="addSp delSp modSp delAnim modAnim modNotesTx">
        <pc:chgData name="Felix Grimberg" userId="ca8b420114b13361" providerId="LiveId" clId="{2F565E46-BD5E-4D88-9D8C-C473CB540540}" dt="2019-06-14T08:47:09.883" v="9953"/>
        <pc:sldMkLst>
          <pc:docMk/>
          <pc:sldMk cId="2493536336" sldId="257"/>
        </pc:sldMkLst>
        <pc:spChg chg="del">
          <ac:chgData name="Felix Grimberg" userId="ca8b420114b13361" providerId="LiveId" clId="{2F565E46-BD5E-4D88-9D8C-C473CB540540}" dt="2019-06-13T13:50:15.435" v="4526" actId="478"/>
          <ac:spMkLst>
            <pc:docMk/>
            <pc:sldMk cId="2493536336" sldId="257"/>
            <ac:spMk id="2" creationId="{5AFC9848-BFBD-4D3B-9B71-1EED79B5EAA9}"/>
          </ac:spMkLst>
        </pc:spChg>
        <pc:spChg chg="mod">
          <ac:chgData name="Felix Grimberg" userId="ca8b420114b13361" providerId="LiveId" clId="{2F565E46-BD5E-4D88-9D8C-C473CB540540}" dt="2019-06-13T13:51:11.929" v="4558" actId="1076"/>
          <ac:spMkLst>
            <pc:docMk/>
            <pc:sldMk cId="2493536336" sldId="257"/>
            <ac:spMk id="6" creationId="{DB2F6831-FD78-435C-8473-F9FBC6CFEB60}"/>
          </ac:spMkLst>
        </pc:spChg>
        <pc:spChg chg="add del mod">
          <ac:chgData name="Felix Grimberg" userId="ca8b420114b13361" providerId="LiveId" clId="{2F565E46-BD5E-4D88-9D8C-C473CB540540}" dt="2019-06-14T08:46:08.084" v="9949" actId="478"/>
          <ac:spMkLst>
            <pc:docMk/>
            <pc:sldMk cId="2493536336" sldId="257"/>
            <ac:spMk id="7" creationId="{FD1BC964-077B-41C5-B26F-B404803DA134}"/>
          </ac:spMkLst>
        </pc:spChg>
        <pc:spChg chg="add mod">
          <ac:chgData name="Felix Grimberg" userId="ca8b420114b13361" providerId="LiveId" clId="{2F565E46-BD5E-4D88-9D8C-C473CB540540}" dt="2019-06-13T20:15:38.272" v="5179" actId="6549"/>
          <ac:spMkLst>
            <pc:docMk/>
            <pc:sldMk cId="2493536336" sldId="257"/>
            <ac:spMk id="13" creationId="{F60C28CD-589F-4304-B77F-7AB33B8BF279}"/>
          </ac:spMkLst>
        </pc:spChg>
        <pc:spChg chg="mod">
          <ac:chgData name="Felix Grimberg" userId="ca8b420114b13361" providerId="LiveId" clId="{2F565E46-BD5E-4D88-9D8C-C473CB540540}" dt="2019-06-13T13:52:51.138" v="4611" actId="1076"/>
          <ac:spMkLst>
            <pc:docMk/>
            <pc:sldMk cId="2493536336" sldId="257"/>
            <ac:spMk id="17" creationId="{1ED7E0B2-E9AD-4B54-8634-78A8A1C00723}"/>
          </ac:spMkLst>
        </pc:spChg>
        <pc:spChg chg="add mod">
          <ac:chgData name="Felix Grimberg" userId="ca8b420114b13361" providerId="LiveId" clId="{2F565E46-BD5E-4D88-9D8C-C473CB540540}" dt="2019-06-13T13:51:49.436" v="4602" actId="20577"/>
          <ac:spMkLst>
            <pc:docMk/>
            <pc:sldMk cId="2493536336" sldId="257"/>
            <ac:spMk id="18" creationId="{150588CE-A039-463F-87D1-F77C0BBB6AB7}"/>
          </ac:spMkLst>
        </pc:spChg>
        <pc:spChg chg="mod">
          <ac:chgData name="Felix Grimberg" userId="ca8b420114b13361" providerId="LiveId" clId="{2F565E46-BD5E-4D88-9D8C-C473CB540540}" dt="2019-06-13T13:52:39.309" v="4609" actId="14100"/>
          <ac:spMkLst>
            <pc:docMk/>
            <pc:sldMk cId="2493536336" sldId="257"/>
            <ac:spMk id="20" creationId="{57A9B9CC-A846-4D57-B6EF-ED45898037E0}"/>
          </ac:spMkLst>
        </pc:spChg>
        <pc:spChg chg="add mod">
          <ac:chgData name="Felix Grimberg" userId="ca8b420114b13361" providerId="LiveId" clId="{2F565E46-BD5E-4D88-9D8C-C473CB540540}" dt="2019-06-13T21:04:57.364" v="6180" actId="20577"/>
          <ac:spMkLst>
            <pc:docMk/>
            <pc:sldMk cId="2493536336" sldId="257"/>
            <ac:spMk id="22" creationId="{DC805DBD-03E9-4AE3-9C0C-C4FE9EE62282}"/>
          </ac:spMkLst>
        </pc:spChg>
        <pc:grpChg chg="mod">
          <ac:chgData name="Felix Grimberg" userId="ca8b420114b13361" providerId="LiveId" clId="{2F565E46-BD5E-4D88-9D8C-C473CB540540}" dt="2019-06-13T13:55:39.965" v="4625" actId="1076"/>
          <ac:grpSpMkLst>
            <pc:docMk/>
            <pc:sldMk cId="2493536336" sldId="257"/>
            <ac:grpSpMk id="15" creationId="{5BE69200-2308-4D2A-852D-644E6EB833F1}"/>
          </ac:grpSpMkLst>
        </pc:grpChg>
        <pc:grpChg chg="mod">
          <ac:chgData name="Felix Grimberg" userId="ca8b420114b13361" providerId="LiveId" clId="{2F565E46-BD5E-4D88-9D8C-C473CB540540}" dt="2019-06-13T13:52:19.477" v="4605" actId="14100"/>
          <ac:grpSpMkLst>
            <pc:docMk/>
            <pc:sldMk cId="2493536336" sldId="257"/>
            <ac:grpSpMk id="21" creationId="{08A9A7D3-BF1D-4131-BE79-7339B32134E2}"/>
          </ac:grpSpMkLst>
        </pc:grpChg>
        <pc:picChg chg="add del mod">
          <ac:chgData name="Felix Grimberg" userId="ca8b420114b13361" providerId="LiveId" clId="{2F565E46-BD5E-4D88-9D8C-C473CB540540}" dt="2019-06-14T08:46:08.084" v="9949" actId="478"/>
          <ac:picMkLst>
            <pc:docMk/>
            <pc:sldMk cId="2493536336" sldId="257"/>
            <ac:picMk id="4" creationId="{6D8DA66E-8D01-4A02-A354-87BA174D9825}"/>
          </ac:picMkLst>
        </pc:picChg>
        <pc:picChg chg="mod">
          <ac:chgData name="Felix Grimberg" userId="ca8b420114b13361" providerId="LiveId" clId="{2F565E46-BD5E-4D88-9D8C-C473CB540540}" dt="2019-06-13T13:51:11.929" v="4558" actId="1076"/>
          <ac:picMkLst>
            <pc:docMk/>
            <pc:sldMk cId="2493536336" sldId="257"/>
            <ac:picMk id="5" creationId="{21CACE74-77F8-49BD-99A1-1B7A595405AB}"/>
          </ac:picMkLst>
        </pc:picChg>
        <pc:picChg chg="mod">
          <ac:chgData name="Felix Grimberg" userId="ca8b420114b13361" providerId="LiveId" clId="{2F565E46-BD5E-4D88-9D8C-C473CB540540}" dt="2019-06-13T13:52:04.225" v="4604"/>
          <ac:picMkLst>
            <pc:docMk/>
            <pc:sldMk cId="2493536336" sldId="257"/>
            <ac:picMk id="8" creationId="{C247A542-F343-4AB3-95D2-816AAD3C10D5}"/>
          </ac:picMkLst>
        </pc:picChg>
        <pc:picChg chg="add del mod">
          <ac:chgData name="Felix Grimberg" userId="ca8b420114b13361" providerId="LiveId" clId="{2F565E46-BD5E-4D88-9D8C-C473CB540540}" dt="2019-06-14T08:46:36.302" v="9951" actId="478"/>
          <ac:picMkLst>
            <pc:docMk/>
            <pc:sldMk cId="2493536336" sldId="257"/>
            <ac:picMk id="10" creationId="{1D939F73-7FC9-48A0-AC08-511342F0D353}"/>
          </ac:picMkLst>
        </pc:picChg>
        <pc:picChg chg="mod">
          <ac:chgData name="Felix Grimberg" userId="ca8b420114b13361" providerId="LiveId" clId="{2F565E46-BD5E-4D88-9D8C-C473CB540540}" dt="2019-06-13T13:52:45.840" v="4610" actId="1076"/>
          <ac:picMkLst>
            <pc:docMk/>
            <pc:sldMk cId="2493536336" sldId="257"/>
            <ac:picMk id="16" creationId="{47E0E0BC-21BE-433E-8342-8D93DC3D70E9}"/>
          </ac:picMkLst>
        </pc:picChg>
      </pc:sldChg>
      <pc:sldChg chg="addSp delSp modSp del">
        <pc:chgData name="Felix Grimberg" userId="ca8b420114b13361" providerId="LiveId" clId="{2F565E46-BD5E-4D88-9D8C-C473CB540540}" dt="2019-06-13T09:01:27.773" v="211" actId="2696"/>
        <pc:sldMkLst>
          <pc:docMk/>
          <pc:sldMk cId="3025991668" sldId="258"/>
        </pc:sldMkLst>
        <pc:spChg chg="mod">
          <ac:chgData name="Felix Grimberg" userId="ca8b420114b13361" providerId="LiveId" clId="{2F565E46-BD5E-4D88-9D8C-C473CB540540}" dt="2019-06-13T08:57:08.689" v="11" actId="20577"/>
          <ac:spMkLst>
            <pc:docMk/>
            <pc:sldMk cId="3025991668" sldId="258"/>
            <ac:spMk id="2" creationId="{B36EC7AF-E53D-49FC-BD19-5081D1BE5A55}"/>
          </ac:spMkLst>
        </pc:spChg>
        <pc:spChg chg="add mod">
          <ac:chgData name="Felix Grimberg" userId="ca8b420114b13361" providerId="LiveId" clId="{2F565E46-BD5E-4D88-9D8C-C473CB540540}" dt="2019-06-13T08:57:22.321" v="18" actId="20577"/>
          <ac:spMkLst>
            <pc:docMk/>
            <pc:sldMk cId="3025991668" sldId="258"/>
            <ac:spMk id="3" creationId="{C18AC831-B9C7-4B18-8477-41DFF4AD82AA}"/>
          </ac:spMkLst>
        </pc:spChg>
        <pc:spChg chg="add mod">
          <ac:chgData name="Felix Grimberg" userId="ca8b420114b13361" providerId="LiveId" clId="{2F565E46-BD5E-4D88-9D8C-C473CB540540}" dt="2019-06-13T08:57:18.696" v="12"/>
          <ac:spMkLst>
            <pc:docMk/>
            <pc:sldMk cId="3025991668" sldId="258"/>
            <ac:spMk id="4" creationId="{D29568D4-613F-4F31-8BBB-25AD10BF6391}"/>
          </ac:spMkLst>
        </pc:spChg>
        <pc:spChg chg="add mod">
          <ac:chgData name="Felix Grimberg" userId="ca8b420114b13361" providerId="LiveId" clId="{2F565E46-BD5E-4D88-9D8C-C473CB540540}" dt="2019-06-13T08:57:27.509" v="33" actId="20577"/>
          <ac:spMkLst>
            <pc:docMk/>
            <pc:sldMk cId="3025991668" sldId="258"/>
            <ac:spMk id="5" creationId="{971CE585-40BC-4316-8D8E-76A4C0977642}"/>
          </ac:spMkLst>
        </pc:spChg>
        <pc:spChg chg="add mod">
          <ac:chgData name="Felix Grimberg" userId="ca8b420114b13361" providerId="LiveId" clId="{2F565E46-BD5E-4D88-9D8C-C473CB540540}" dt="2019-06-13T08:57:18.696" v="12"/>
          <ac:spMkLst>
            <pc:docMk/>
            <pc:sldMk cId="3025991668" sldId="258"/>
            <ac:spMk id="6" creationId="{AE2D41C5-8D3A-4B82-A05E-AE97A560374A}"/>
          </ac:spMkLst>
        </pc:spChg>
        <pc:spChg chg="del">
          <ac:chgData name="Felix Grimberg" userId="ca8b420114b13361" providerId="LiveId" clId="{2F565E46-BD5E-4D88-9D8C-C473CB540540}" dt="2019-06-13T08:57:18.696" v="12"/>
          <ac:spMkLst>
            <pc:docMk/>
            <pc:sldMk cId="3025991668" sldId="258"/>
            <ac:spMk id="7" creationId="{0EA93C5A-A17B-49AA-9343-622462E5DAC0}"/>
          </ac:spMkLst>
        </pc:spChg>
      </pc:sldChg>
      <pc:sldChg chg="addSp delSp modSp modAnim modNotesTx">
        <pc:chgData name="Felix Grimberg" userId="ca8b420114b13361" providerId="LiveId" clId="{2F565E46-BD5E-4D88-9D8C-C473CB540540}" dt="2019-06-13T22:30:49.797" v="8391"/>
        <pc:sldMkLst>
          <pc:docMk/>
          <pc:sldMk cId="196982785" sldId="259"/>
        </pc:sldMkLst>
        <pc:spChg chg="mod">
          <ac:chgData name="Felix Grimberg" userId="ca8b420114b13361" providerId="LiveId" clId="{2F565E46-BD5E-4D88-9D8C-C473CB540540}" dt="2019-06-13T21:16:11.226" v="6399" actId="20577"/>
          <ac:spMkLst>
            <pc:docMk/>
            <pc:sldMk cId="196982785" sldId="259"/>
            <ac:spMk id="2" creationId="{DA98FF4F-0798-44A6-BF82-4D9FC12C2028}"/>
          </ac:spMkLst>
        </pc:spChg>
        <pc:spChg chg="add mod topLvl">
          <ac:chgData name="Felix Grimberg" userId="ca8b420114b13361" providerId="LiveId" clId="{2F565E46-BD5E-4D88-9D8C-C473CB540540}" dt="2019-06-13T13:11:34.482" v="3008" actId="165"/>
          <ac:spMkLst>
            <pc:docMk/>
            <pc:sldMk cId="196982785" sldId="259"/>
            <ac:spMk id="3" creationId="{B871F18D-B741-49F8-802E-B3660EC7AA19}"/>
          </ac:spMkLst>
        </pc:spChg>
        <pc:spChg chg="del">
          <ac:chgData name="Felix Grimberg" userId="ca8b420114b13361" providerId="LiveId" clId="{2F565E46-BD5E-4D88-9D8C-C473CB540540}" dt="2019-06-13T12:19:04.460" v="2133" actId="478"/>
          <ac:spMkLst>
            <pc:docMk/>
            <pc:sldMk cId="196982785" sldId="259"/>
            <ac:spMk id="3" creationId="{D93FA2BA-0946-4EF9-8FCA-13CB71958B1B}"/>
          </ac:spMkLst>
        </pc:spChg>
        <pc:spChg chg="add mod topLvl">
          <ac:chgData name="Felix Grimberg" userId="ca8b420114b13361" providerId="LiveId" clId="{2F565E46-BD5E-4D88-9D8C-C473CB540540}" dt="2019-06-13T13:11:35.982" v="3009" actId="164"/>
          <ac:spMkLst>
            <pc:docMk/>
            <pc:sldMk cId="196982785" sldId="259"/>
            <ac:spMk id="9" creationId="{2662173A-8E67-4780-9123-62BB34CA43D1}"/>
          </ac:spMkLst>
        </pc:spChg>
        <pc:spChg chg="add del mod">
          <ac:chgData name="Felix Grimberg" userId="ca8b420114b13361" providerId="LiveId" clId="{2F565E46-BD5E-4D88-9D8C-C473CB540540}" dt="2019-06-13T12:37:36.903" v="2165" actId="478"/>
          <ac:spMkLst>
            <pc:docMk/>
            <pc:sldMk cId="196982785" sldId="259"/>
            <ac:spMk id="9" creationId="{593B3BD6-C9DA-46AA-B848-BF0B3DE3A449}"/>
          </ac:spMkLst>
        </pc:spChg>
        <pc:grpChg chg="add del mod">
          <ac:chgData name="Felix Grimberg" userId="ca8b420114b13361" providerId="LiveId" clId="{2F565E46-BD5E-4D88-9D8C-C473CB540540}" dt="2019-06-13T13:11:35.982" v="3009" actId="164"/>
          <ac:grpSpMkLst>
            <pc:docMk/>
            <pc:sldMk cId="196982785" sldId="259"/>
            <ac:grpSpMk id="7" creationId="{34AAEB58-503C-4C15-8734-47C76BCD71CB}"/>
          </ac:grpSpMkLst>
        </pc:grpChg>
        <pc:grpChg chg="add del mod">
          <ac:chgData name="Felix Grimberg" userId="ca8b420114b13361" providerId="LiveId" clId="{2F565E46-BD5E-4D88-9D8C-C473CB540540}" dt="2019-06-13T13:11:25.179" v="3006" actId="165"/>
          <ac:grpSpMkLst>
            <pc:docMk/>
            <pc:sldMk cId="196982785" sldId="259"/>
            <ac:grpSpMk id="10" creationId="{15715D2B-7ED2-49D1-8D9C-92851440DC2A}"/>
          </ac:grpSpMkLst>
        </pc:grpChg>
        <pc:grpChg chg="add mod">
          <ac:chgData name="Felix Grimberg" userId="ca8b420114b13361" providerId="LiveId" clId="{2F565E46-BD5E-4D88-9D8C-C473CB540540}" dt="2019-06-13T13:38:11.523" v="4177" actId="164"/>
          <ac:grpSpMkLst>
            <pc:docMk/>
            <pc:sldMk cId="196982785" sldId="259"/>
            <ac:grpSpMk id="11" creationId="{C03D0BB9-2A0F-4D3A-B959-C36A35BB6D97}"/>
          </ac:grpSpMkLst>
        </pc:grpChg>
        <pc:grpChg chg="add mod">
          <ac:chgData name="Felix Grimberg" userId="ca8b420114b13361" providerId="LiveId" clId="{2F565E46-BD5E-4D88-9D8C-C473CB540540}" dt="2019-06-13T13:38:11.523" v="4177" actId="164"/>
          <ac:grpSpMkLst>
            <pc:docMk/>
            <pc:sldMk cId="196982785" sldId="259"/>
            <ac:grpSpMk id="13" creationId="{3865B89A-E2DD-4CE6-97FF-4C689E1ACB48}"/>
          </ac:grpSpMkLst>
        </pc:grpChg>
        <pc:picChg chg="add mod topLvl">
          <ac:chgData name="Felix Grimberg" userId="ca8b420114b13361" providerId="LiveId" clId="{2F565E46-BD5E-4D88-9D8C-C473CB540540}" dt="2019-06-13T13:11:25.179" v="3006" actId="165"/>
          <ac:picMkLst>
            <pc:docMk/>
            <pc:sldMk cId="196982785" sldId="259"/>
            <ac:picMk id="4" creationId="{D45148DD-0AF7-4250-BBCD-6AA217671D4D}"/>
          </ac:picMkLst>
        </pc:picChg>
        <pc:picChg chg="add mod topLvl">
          <ac:chgData name="Felix Grimberg" userId="ca8b420114b13361" providerId="LiveId" clId="{2F565E46-BD5E-4D88-9D8C-C473CB540540}" dt="2019-06-13T13:11:34.482" v="3008" actId="165"/>
          <ac:picMkLst>
            <pc:docMk/>
            <pc:sldMk cId="196982785" sldId="259"/>
            <ac:picMk id="5" creationId="{26A3E65E-685D-4784-9B37-2E1856FD4672}"/>
          </ac:picMkLst>
        </pc:picChg>
        <pc:picChg chg="add del mod topLvl">
          <ac:chgData name="Felix Grimberg" userId="ca8b420114b13361" providerId="LiveId" clId="{2F565E46-BD5E-4D88-9D8C-C473CB540540}" dt="2019-06-13T13:37:47.122" v="4172" actId="478"/>
          <ac:picMkLst>
            <pc:docMk/>
            <pc:sldMk cId="196982785" sldId="259"/>
            <ac:picMk id="6" creationId="{3A0F7241-2C5D-4F62-BDBB-FA9618F5132D}"/>
          </ac:picMkLst>
        </pc:picChg>
        <pc:picChg chg="add mod topLvl">
          <ac:chgData name="Felix Grimberg" userId="ca8b420114b13361" providerId="LiveId" clId="{2F565E46-BD5E-4D88-9D8C-C473CB540540}" dt="2019-06-13T13:38:04.363" v="4176" actId="1076"/>
          <ac:picMkLst>
            <pc:docMk/>
            <pc:sldMk cId="196982785" sldId="259"/>
            <ac:picMk id="8" creationId="{22E43EE9-86C2-4B50-8D73-69BA356A3138}"/>
          </ac:picMkLst>
        </pc:picChg>
        <pc:picChg chg="add mod">
          <ac:chgData name="Felix Grimberg" userId="ca8b420114b13361" providerId="LiveId" clId="{2F565E46-BD5E-4D88-9D8C-C473CB540540}" dt="2019-06-13T13:38:11.523" v="4177" actId="164"/>
          <ac:picMkLst>
            <pc:docMk/>
            <pc:sldMk cId="196982785" sldId="259"/>
            <ac:picMk id="12" creationId="{CFD44217-51BE-4821-81F6-F908D5FE6C00}"/>
          </ac:picMkLst>
        </pc:picChg>
      </pc:sldChg>
      <pc:sldChg chg="addSp delSp modSp ord delAnim modAnim modNotesTx">
        <pc:chgData name="Felix Grimberg" userId="ca8b420114b13361" providerId="LiveId" clId="{2F565E46-BD5E-4D88-9D8C-C473CB540540}" dt="2019-06-13T23:01:54.675" v="9278" actId="1076"/>
        <pc:sldMkLst>
          <pc:docMk/>
          <pc:sldMk cId="693223521" sldId="260"/>
        </pc:sldMkLst>
        <pc:spChg chg="mod">
          <ac:chgData name="Felix Grimberg" userId="ca8b420114b13361" providerId="LiveId" clId="{2F565E46-BD5E-4D88-9D8C-C473CB540540}" dt="2019-06-13T21:06:37.491" v="6273" actId="20577"/>
          <ac:spMkLst>
            <pc:docMk/>
            <pc:sldMk cId="693223521" sldId="260"/>
            <ac:spMk id="2" creationId="{A7FEF214-A665-4EEC-B1E9-4F7177EF15B4}"/>
          </ac:spMkLst>
        </pc:spChg>
        <pc:spChg chg="del mod">
          <ac:chgData name="Felix Grimberg" userId="ca8b420114b13361" providerId="LiveId" clId="{2F565E46-BD5E-4D88-9D8C-C473CB540540}" dt="2019-06-13T09:29:01.718" v="374" actId="478"/>
          <ac:spMkLst>
            <pc:docMk/>
            <pc:sldMk cId="693223521" sldId="260"/>
            <ac:spMk id="3" creationId="{203A3714-4F5F-4E1A-A7B6-111594E7A240}"/>
          </ac:spMkLst>
        </pc:spChg>
        <pc:spChg chg="add del mod topLvl">
          <ac:chgData name="Felix Grimberg" userId="ca8b420114b13361" providerId="LiveId" clId="{2F565E46-BD5E-4D88-9D8C-C473CB540540}" dt="2019-06-13T23:00:55.644" v="9270" actId="478"/>
          <ac:spMkLst>
            <pc:docMk/>
            <pc:sldMk cId="693223521" sldId="260"/>
            <ac:spMk id="5" creationId="{3898F354-2518-4E0A-AEE8-4BBAD0664F87}"/>
          </ac:spMkLst>
        </pc:spChg>
        <pc:spChg chg="add del mod">
          <ac:chgData name="Felix Grimberg" userId="ca8b420114b13361" providerId="LiveId" clId="{2F565E46-BD5E-4D88-9D8C-C473CB540540}" dt="2019-06-13T09:46:51.665" v="718" actId="478"/>
          <ac:spMkLst>
            <pc:docMk/>
            <pc:sldMk cId="693223521" sldId="260"/>
            <ac:spMk id="5" creationId="{38E8043F-FA4D-4D95-9DE0-E06227C3FDA7}"/>
          </ac:spMkLst>
        </pc:spChg>
        <pc:spChg chg="add del mod">
          <ac:chgData name="Felix Grimberg" userId="ca8b420114b13361" providerId="LiveId" clId="{2F565E46-BD5E-4D88-9D8C-C473CB540540}" dt="2019-06-13T09:41:06.826" v="503" actId="478"/>
          <ac:spMkLst>
            <pc:docMk/>
            <pc:sldMk cId="693223521" sldId="260"/>
            <ac:spMk id="6" creationId="{5F3A440C-716B-401D-857A-20B9531EA63E}"/>
          </ac:spMkLst>
        </pc:spChg>
        <pc:spChg chg="add del mod">
          <ac:chgData name="Felix Grimberg" userId="ca8b420114b13361" providerId="LiveId" clId="{2F565E46-BD5E-4D88-9D8C-C473CB540540}" dt="2019-06-13T09:41:27.217" v="504" actId="1032"/>
          <ac:spMkLst>
            <pc:docMk/>
            <pc:sldMk cId="693223521" sldId="260"/>
            <ac:spMk id="8" creationId="{24FEB3BA-D842-4F7A-985D-D8F2BC02AB03}"/>
          </ac:spMkLst>
        </pc:spChg>
        <pc:spChg chg="add del mod topLvl">
          <ac:chgData name="Felix Grimberg" userId="ca8b420114b13361" providerId="LiveId" clId="{2F565E46-BD5E-4D88-9D8C-C473CB540540}" dt="2019-06-13T09:53:22.749" v="769" actId="478"/>
          <ac:spMkLst>
            <pc:docMk/>
            <pc:sldMk cId="693223521" sldId="260"/>
            <ac:spMk id="10" creationId="{A3B339D7-B90B-4258-A17E-F0D6E736BBAD}"/>
          </ac:spMkLst>
        </pc:spChg>
        <pc:spChg chg="del mod">
          <ac:chgData name="Felix Grimberg" userId="ca8b420114b13361" providerId="LiveId" clId="{2F565E46-BD5E-4D88-9D8C-C473CB540540}" dt="2019-06-13T09:55:10.129" v="788" actId="478"/>
          <ac:spMkLst>
            <pc:docMk/>
            <pc:sldMk cId="693223521" sldId="260"/>
            <ac:spMk id="13" creationId="{DEA2B304-3559-4186-B823-425CEBD1EF27}"/>
          </ac:spMkLst>
        </pc:spChg>
        <pc:spChg chg="del mod topLvl">
          <ac:chgData name="Felix Grimberg" userId="ca8b420114b13361" providerId="LiveId" clId="{2F565E46-BD5E-4D88-9D8C-C473CB540540}" dt="2019-06-13T21:06:58.625" v="6278" actId="478"/>
          <ac:spMkLst>
            <pc:docMk/>
            <pc:sldMk cId="693223521" sldId="260"/>
            <ac:spMk id="14" creationId="{5C58D3F5-234F-4690-B9F6-3A153B3AB42C}"/>
          </ac:spMkLst>
        </pc:spChg>
        <pc:spChg chg="del">
          <ac:chgData name="Felix Grimberg" userId="ca8b420114b13361" providerId="LiveId" clId="{2F565E46-BD5E-4D88-9D8C-C473CB540540}" dt="2019-06-13T13:35:07.423" v="4148" actId="478"/>
          <ac:spMkLst>
            <pc:docMk/>
            <pc:sldMk cId="693223521" sldId="260"/>
            <ac:spMk id="15" creationId="{31987A72-4C25-47B0-87A7-A4F95B8D322C}"/>
          </ac:spMkLst>
        </pc:spChg>
        <pc:spChg chg="del mod topLvl">
          <ac:chgData name="Felix Grimberg" userId="ca8b420114b13361" providerId="LiveId" clId="{2F565E46-BD5E-4D88-9D8C-C473CB540540}" dt="2019-06-13T21:06:58.625" v="6278" actId="478"/>
          <ac:spMkLst>
            <pc:docMk/>
            <pc:sldMk cId="693223521" sldId="260"/>
            <ac:spMk id="16" creationId="{B7DB9489-E284-4E02-8575-7208E04F1BDE}"/>
          </ac:spMkLst>
        </pc:spChg>
        <pc:spChg chg="del mod topLvl">
          <ac:chgData name="Felix Grimberg" userId="ca8b420114b13361" providerId="LiveId" clId="{2F565E46-BD5E-4D88-9D8C-C473CB540540}" dt="2019-06-13T21:06:58.625" v="6278" actId="478"/>
          <ac:spMkLst>
            <pc:docMk/>
            <pc:sldMk cId="693223521" sldId="260"/>
            <ac:spMk id="17" creationId="{A237E1F6-AB2C-419A-90C5-FFF441D130B6}"/>
          </ac:spMkLst>
        </pc:spChg>
        <pc:spChg chg="del mod topLvl">
          <ac:chgData name="Felix Grimberg" userId="ca8b420114b13361" providerId="LiveId" clId="{2F565E46-BD5E-4D88-9D8C-C473CB540540}" dt="2019-06-13T21:06:58.625" v="6278" actId="478"/>
          <ac:spMkLst>
            <pc:docMk/>
            <pc:sldMk cId="693223521" sldId="260"/>
            <ac:spMk id="18" creationId="{A5CEC7BC-B6DE-4DD7-867D-79AD1E4A8516}"/>
          </ac:spMkLst>
        </pc:spChg>
        <pc:spChg chg="del mod topLvl">
          <ac:chgData name="Felix Grimberg" userId="ca8b420114b13361" providerId="LiveId" clId="{2F565E46-BD5E-4D88-9D8C-C473CB540540}" dt="2019-06-13T21:07:07.361" v="6281" actId="478"/>
          <ac:spMkLst>
            <pc:docMk/>
            <pc:sldMk cId="693223521" sldId="260"/>
            <ac:spMk id="19" creationId="{593F99B8-3A14-467C-9184-974C9CE8CB60}"/>
          </ac:spMkLst>
        </pc:spChg>
        <pc:spChg chg="del mod topLvl">
          <ac:chgData name="Felix Grimberg" userId="ca8b420114b13361" providerId="LiveId" clId="{2F565E46-BD5E-4D88-9D8C-C473CB540540}" dt="2019-06-13T21:06:58.625" v="6278" actId="478"/>
          <ac:spMkLst>
            <pc:docMk/>
            <pc:sldMk cId="693223521" sldId="260"/>
            <ac:spMk id="20" creationId="{610AA2F2-080D-46A0-84FC-E98626CA0442}"/>
          </ac:spMkLst>
        </pc:spChg>
        <pc:spChg chg="add del mod">
          <ac:chgData name="Felix Grimberg" userId="ca8b420114b13361" providerId="LiveId" clId="{2F565E46-BD5E-4D88-9D8C-C473CB540540}" dt="2019-06-13T21:06:58.625" v="6278" actId="478"/>
          <ac:spMkLst>
            <pc:docMk/>
            <pc:sldMk cId="693223521" sldId="260"/>
            <ac:spMk id="22" creationId="{17D59A95-486C-48C1-B764-48164710B3EF}"/>
          </ac:spMkLst>
        </pc:spChg>
        <pc:grpChg chg="add del mod">
          <ac:chgData name="Felix Grimberg" userId="ca8b420114b13361" providerId="LiveId" clId="{2F565E46-BD5E-4D88-9D8C-C473CB540540}" dt="2019-06-13T23:00:55.644" v="9270" actId="478"/>
          <ac:grpSpMkLst>
            <pc:docMk/>
            <pc:sldMk cId="693223521" sldId="260"/>
            <ac:grpSpMk id="6" creationId="{9460CF11-0F35-4B2D-BF7D-5415E428E673}"/>
          </ac:grpSpMkLst>
        </pc:grpChg>
        <pc:grpChg chg="add del mod">
          <ac:chgData name="Felix Grimberg" userId="ca8b420114b13361" providerId="LiveId" clId="{2F565E46-BD5E-4D88-9D8C-C473CB540540}" dt="2019-06-13T09:53:22.749" v="769" actId="478"/>
          <ac:grpSpMkLst>
            <pc:docMk/>
            <pc:sldMk cId="693223521" sldId="260"/>
            <ac:grpSpMk id="11" creationId="{28317BF5-48F9-4CE1-86CA-943617FAFAF1}"/>
          </ac:grpSpMkLst>
        </pc:grpChg>
        <pc:grpChg chg="del mod">
          <ac:chgData name="Felix Grimberg" userId="ca8b420114b13361" providerId="LiveId" clId="{2F565E46-BD5E-4D88-9D8C-C473CB540540}" dt="2019-06-13T13:35:29.665" v="4152" actId="165"/>
          <ac:grpSpMkLst>
            <pc:docMk/>
            <pc:sldMk cId="693223521" sldId="260"/>
            <ac:grpSpMk id="12" creationId="{6F6DFBA5-E239-4C11-84D9-F60FB3EB2FB0}"/>
          </ac:grpSpMkLst>
        </pc:grpChg>
        <pc:graphicFrameChg chg="add del mod">
          <ac:chgData name="Felix Grimberg" userId="ca8b420114b13361" providerId="LiveId" clId="{2F565E46-BD5E-4D88-9D8C-C473CB540540}" dt="2019-06-13T09:50:41.348" v="745" actId="18245"/>
          <ac:graphicFrameMkLst>
            <pc:docMk/>
            <pc:sldMk cId="693223521" sldId="260"/>
            <ac:graphicFrameMk id="9" creationId="{8557790B-FB90-45E6-BA33-487EB6FB7D72}"/>
          </ac:graphicFrameMkLst>
        </pc:graphicFrameChg>
        <pc:picChg chg="add mod topLvl modCrop">
          <ac:chgData name="Felix Grimberg" userId="ca8b420114b13361" providerId="LiveId" clId="{2F565E46-BD5E-4D88-9D8C-C473CB540540}" dt="2019-06-13T23:01:54.675" v="9278" actId="1076"/>
          <ac:picMkLst>
            <pc:docMk/>
            <pc:sldMk cId="693223521" sldId="260"/>
            <ac:picMk id="3" creationId="{CACEE9C6-79DC-4F51-989E-7B199253228A}"/>
          </ac:picMkLst>
        </pc:picChg>
        <pc:picChg chg="add del mod topLvl modCrop">
          <ac:chgData name="Felix Grimberg" userId="ca8b420114b13361" providerId="LiveId" clId="{2F565E46-BD5E-4D88-9D8C-C473CB540540}" dt="2019-06-13T13:33:12.937" v="4138" actId="478"/>
          <ac:picMkLst>
            <pc:docMk/>
            <pc:sldMk cId="693223521" sldId="260"/>
            <ac:picMk id="4" creationId="{ED5D69B3-4CD9-47C3-98BD-E9CC943A260B}"/>
          </ac:picMkLst>
        </pc:picChg>
        <pc:picChg chg="add mod modCrop">
          <ac:chgData name="Felix Grimberg" userId="ca8b420114b13361" providerId="LiveId" clId="{2F565E46-BD5E-4D88-9D8C-C473CB540540}" dt="2019-06-13T23:01:46.828" v="9277" actId="14100"/>
          <ac:picMkLst>
            <pc:docMk/>
            <pc:sldMk cId="693223521" sldId="260"/>
            <ac:picMk id="15" creationId="{0C146628-7E89-4661-BB6A-F4B4C45EC0B4}"/>
          </ac:picMkLst>
        </pc:picChg>
        <pc:picChg chg="add del mod modCrop">
          <ac:chgData name="Felix Grimberg" userId="ca8b420114b13361" providerId="LiveId" clId="{2F565E46-BD5E-4D88-9D8C-C473CB540540}" dt="2019-06-13T13:33:14.593" v="4139" actId="478"/>
          <ac:picMkLst>
            <pc:docMk/>
            <pc:sldMk cId="693223521" sldId="260"/>
            <ac:picMk id="21" creationId="{B23649B9-0FAE-400F-B379-5CF1CADFFD4F}"/>
          </ac:picMkLst>
        </pc:picChg>
      </pc:sldChg>
      <pc:sldChg chg="addSp delSp modSp del modAnim modNotesTx">
        <pc:chgData name="Felix Grimberg" userId="ca8b420114b13361" providerId="LiveId" clId="{2F565E46-BD5E-4D88-9D8C-C473CB540540}" dt="2019-06-14T08:39:25.989" v="9945" actId="2696"/>
        <pc:sldMkLst>
          <pc:docMk/>
          <pc:sldMk cId="1726161268" sldId="261"/>
        </pc:sldMkLst>
        <pc:spChg chg="mod">
          <ac:chgData name="Felix Grimberg" userId="ca8b420114b13361" providerId="LiveId" clId="{2F565E46-BD5E-4D88-9D8C-C473CB540540}" dt="2019-06-13T21:05:50.702" v="6243" actId="20577"/>
          <ac:spMkLst>
            <pc:docMk/>
            <pc:sldMk cId="1726161268" sldId="261"/>
            <ac:spMk id="2" creationId="{0BD5B938-B751-4FFB-B8AA-5ADF448ADE70}"/>
          </ac:spMkLst>
        </pc:spChg>
        <pc:spChg chg="del">
          <ac:chgData name="Felix Grimberg" userId="ca8b420114b13361" providerId="LiveId" clId="{2F565E46-BD5E-4D88-9D8C-C473CB540540}" dt="2019-06-13T09:01:52.148" v="213" actId="478"/>
          <ac:spMkLst>
            <pc:docMk/>
            <pc:sldMk cId="1726161268" sldId="261"/>
            <ac:spMk id="3" creationId="{AEE296CC-B9FE-4649-8051-E2CCD3DCC348}"/>
          </ac:spMkLst>
        </pc:spChg>
        <pc:spChg chg="mod">
          <ac:chgData name="Felix Grimberg" userId="ca8b420114b13361" providerId="LiveId" clId="{2F565E46-BD5E-4D88-9D8C-C473CB540540}" dt="2019-06-13T11:36:01.599" v="1366" actId="20577"/>
          <ac:spMkLst>
            <pc:docMk/>
            <pc:sldMk cId="1726161268" sldId="261"/>
            <ac:spMk id="6" creationId="{1EF2035D-1901-40F0-9BD2-46F7CFE52411}"/>
          </ac:spMkLst>
        </pc:spChg>
        <pc:spChg chg="add del mod">
          <ac:chgData name="Felix Grimberg" userId="ca8b420114b13361" providerId="LiveId" clId="{2F565E46-BD5E-4D88-9D8C-C473CB540540}" dt="2019-06-13T09:18:46.580" v="299" actId="478"/>
          <ac:spMkLst>
            <pc:docMk/>
            <pc:sldMk cId="1726161268" sldId="261"/>
            <ac:spMk id="13" creationId="{957A7B10-A603-4131-961C-3A848C732C71}"/>
          </ac:spMkLst>
        </pc:spChg>
        <pc:spChg chg="add mod">
          <ac:chgData name="Felix Grimberg" userId="ca8b420114b13361" providerId="LiveId" clId="{2F565E46-BD5E-4D88-9D8C-C473CB540540}" dt="2019-06-13T14:27:01.345" v="4973" actId="164"/>
          <ac:spMkLst>
            <pc:docMk/>
            <pc:sldMk cId="1726161268" sldId="261"/>
            <ac:spMk id="16" creationId="{CC10D406-EB63-4CA8-A1A0-B4254E3CE316}"/>
          </ac:spMkLst>
        </pc:spChg>
        <pc:spChg chg="add mod">
          <ac:chgData name="Felix Grimberg" userId="ca8b420114b13361" providerId="LiveId" clId="{2F565E46-BD5E-4D88-9D8C-C473CB540540}" dt="2019-06-13T11:00:17.806" v="918" actId="14100"/>
          <ac:spMkLst>
            <pc:docMk/>
            <pc:sldMk cId="1726161268" sldId="261"/>
            <ac:spMk id="19" creationId="{C36804C5-809D-4B45-B72B-236A613DF422}"/>
          </ac:spMkLst>
        </pc:spChg>
        <pc:spChg chg="add del mod">
          <ac:chgData name="Felix Grimberg" userId="ca8b420114b13361" providerId="LiveId" clId="{2F565E46-BD5E-4D88-9D8C-C473CB540540}" dt="2019-06-13T10:54:23.966" v="838" actId="478"/>
          <ac:spMkLst>
            <pc:docMk/>
            <pc:sldMk cId="1726161268" sldId="261"/>
            <ac:spMk id="22" creationId="{66C144E0-E683-43FE-BA61-7720269A5A67}"/>
          </ac:spMkLst>
        </pc:spChg>
        <pc:spChg chg="add mod">
          <ac:chgData name="Felix Grimberg" userId="ca8b420114b13361" providerId="LiveId" clId="{2F565E46-BD5E-4D88-9D8C-C473CB540540}" dt="2019-06-13T14:27:01.345" v="4973" actId="164"/>
          <ac:spMkLst>
            <pc:docMk/>
            <pc:sldMk cId="1726161268" sldId="261"/>
            <ac:spMk id="25" creationId="{0D0F66F8-103F-42C6-A9AE-CCB93C86586B}"/>
          </ac:spMkLst>
        </pc:spChg>
        <pc:grpChg chg="add mod">
          <ac:chgData name="Felix Grimberg" userId="ca8b420114b13361" providerId="LiveId" clId="{2F565E46-BD5E-4D88-9D8C-C473CB540540}" dt="2019-06-13T14:27:01.345" v="4973" actId="164"/>
          <ac:grpSpMkLst>
            <pc:docMk/>
            <pc:sldMk cId="1726161268" sldId="261"/>
            <ac:grpSpMk id="3" creationId="{832011E1-39E3-4B7D-AFDB-CE29032472C7}"/>
          </ac:grpSpMkLst>
        </pc:grpChg>
        <pc:grpChg chg="add mod">
          <ac:chgData name="Felix Grimberg" userId="ca8b420114b13361" providerId="LiveId" clId="{2F565E46-BD5E-4D88-9D8C-C473CB540540}" dt="2019-06-13T09:11:37.054" v="270" actId="1076"/>
          <ac:grpSpMkLst>
            <pc:docMk/>
            <pc:sldMk cId="1726161268" sldId="261"/>
            <ac:grpSpMk id="4" creationId="{5EE2A8A1-61D5-4BCA-8F22-052A27A7F0F7}"/>
          </ac:grpSpMkLst>
        </pc:grpChg>
        <pc:grpChg chg="add mod">
          <ac:chgData name="Felix Grimberg" userId="ca8b420114b13361" providerId="LiveId" clId="{2F565E46-BD5E-4D88-9D8C-C473CB540540}" dt="2019-06-13T14:28:17.651" v="4978" actId="164"/>
          <ac:grpSpMkLst>
            <pc:docMk/>
            <pc:sldMk cId="1726161268" sldId="261"/>
            <ac:grpSpMk id="7" creationId="{67F573EC-7ABE-4187-B571-A1D5E6EEF285}"/>
          </ac:grpSpMkLst>
        </pc:grpChg>
        <pc:picChg chg="mod">
          <ac:chgData name="Felix Grimberg" userId="ca8b420114b13361" providerId="LiveId" clId="{2F565E46-BD5E-4D88-9D8C-C473CB540540}" dt="2019-06-13T13:31:25.136" v="4128"/>
          <ac:picMkLst>
            <pc:docMk/>
            <pc:sldMk cId="1726161268" sldId="261"/>
            <ac:picMk id="5" creationId="{A6026CDB-8148-4258-B988-16D4FA4C0C48}"/>
          </ac:picMkLst>
        </pc:picChg>
        <pc:picChg chg="add mod">
          <ac:chgData name="Felix Grimberg" userId="ca8b420114b13361" providerId="LiveId" clId="{2F565E46-BD5E-4D88-9D8C-C473CB540540}" dt="2019-06-13T09:04:32.552" v="227" actId="1076"/>
          <ac:picMkLst>
            <pc:docMk/>
            <pc:sldMk cId="1726161268" sldId="261"/>
            <ac:picMk id="8" creationId="{FE6078A5-C333-47C6-9925-D91965AC627F}"/>
          </ac:picMkLst>
        </pc:picChg>
        <pc:picChg chg="add mod">
          <ac:chgData name="Felix Grimberg" userId="ca8b420114b13361" providerId="LiveId" clId="{2F565E46-BD5E-4D88-9D8C-C473CB540540}" dt="2019-06-13T10:51:44.277" v="803" actId="14100"/>
          <ac:picMkLst>
            <pc:docMk/>
            <pc:sldMk cId="1726161268" sldId="261"/>
            <ac:picMk id="10" creationId="{B917BB10-7815-4C45-8DC7-11EEEEF180D9}"/>
          </ac:picMkLst>
        </pc:picChg>
        <pc:picChg chg="add del mod">
          <ac:chgData name="Felix Grimberg" userId="ca8b420114b13361" providerId="LiveId" clId="{2F565E46-BD5E-4D88-9D8C-C473CB540540}" dt="2019-06-13T09:18:46.580" v="299" actId="478"/>
          <ac:picMkLst>
            <pc:docMk/>
            <pc:sldMk cId="1726161268" sldId="261"/>
            <ac:picMk id="12" creationId="{1803AEF5-0A28-443C-8C05-CC615ECB2712}"/>
          </ac:picMkLst>
        </pc:picChg>
        <pc:picChg chg="add mod modCrop">
          <ac:chgData name="Felix Grimberg" userId="ca8b420114b13361" providerId="LiveId" clId="{2F565E46-BD5E-4D88-9D8C-C473CB540540}" dt="2019-06-13T14:27:01.345" v="4973" actId="164"/>
          <ac:picMkLst>
            <pc:docMk/>
            <pc:sldMk cId="1726161268" sldId="261"/>
            <ac:picMk id="15" creationId="{1FACE955-4F1A-45A2-B068-D4447AD8C0BE}"/>
          </ac:picMkLst>
        </pc:picChg>
        <pc:picChg chg="add mod">
          <ac:chgData name="Felix Grimberg" userId="ca8b420114b13361" providerId="LiveId" clId="{2F565E46-BD5E-4D88-9D8C-C473CB540540}" dt="2019-06-13T10:59:53.446" v="916" actId="1076"/>
          <ac:picMkLst>
            <pc:docMk/>
            <pc:sldMk cId="1726161268" sldId="261"/>
            <ac:picMk id="18" creationId="{566592FE-D68E-43EC-8F8A-815BCB135B01}"/>
          </ac:picMkLst>
        </pc:picChg>
        <pc:picChg chg="add del mod modCrop">
          <ac:chgData name="Felix Grimberg" userId="ca8b420114b13361" providerId="LiveId" clId="{2F565E46-BD5E-4D88-9D8C-C473CB540540}" dt="2019-06-13T10:54:23.966" v="838" actId="478"/>
          <ac:picMkLst>
            <pc:docMk/>
            <pc:sldMk cId="1726161268" sldId="261"/>
            <ac:picMk id="21" creationId="{F11B8821-32B1-4835-8577-13998A3763E8}"/>
          </ac:picMkLst>
        </pc:picChg>
        <pc:picChg chg="add del mod modCrop">
          <ac:chgData name="Felix Grimberg" userId="ca8b420114b13361" providerId="LiveId" clId="{2F565E46-BD5E-4D88-9D8C-C473CB540540}" dt="2019-06-13T10:56:36.418" v="864" actId="478"/>
          <ac:picMkLst>
            <pc:docMk/>
            <pc:sldMk cId="1726161268" sldId="261"/>
            <ac:picMk id="24" creationId="{254A694F-C811-4525-9972-5A207E3C8C5B}"/>
          </ac:picMkLst>
        </pc:picChg>
        <pc:picChg chg="add del mod">
          <ac:chgData name="Felix Grimberg" userId="ca8b420114b13361" providerId="LiveId" clId="{2F565E46-BD5E-4D88-9D8C-C473CB540540}" dt="2019-06-13T10:56:38.309" v="865" actId="478"/>
          <ac:picMkLst>
            <pc:docMk/>
            <pc:sldMk cId="1726161268" sldId="261"/>
            <ac:picMk id="26" creationId="{F6BB3765-5668-4C1E-99A1-6BB2D073BD7F}"/>
          </ac:picMkLst>
        </pc:picChg>
        <pc:picChg chg="add del mod">
          <ac:chgData name="Felix Grimberg" userId="ca8b420114b13361" providerId="LiveId" clId="{2F565E46-BD5E-4D88-9D8C-C473CB540540}" dt="2019-06-13T10:56:28.299" v="862" actId="478"/>
          <ac:picMkLst>
            <pc:docMk/>
            <pc:sldMk cId="1726161268" sldId="261"/>
            <ac:picMk id="27" creationId="{DC31731B-9648-442D-BECA-2757919E0053}"/>
          </ac:picMkLst>
        </pc:picChg>
        <pc:picChg chg="add mod">
          <ac:chgData name="Felix Grimberg" userId="ca8b420114b13361" providerId="LiveId" clId="{2F565E46-BD5E-4D88-9D8C-C473CB540540}" dt="2019-06-13T14:28:17.651" v="4978" actId="164"/>
          <ac:picMkLst>
            <pc:docMk/>
            <pc:sldMk cId="1726161268" sldId="261"/>
            <ac:picMk id="28" creationId="{3A8D634B-F835-4CAF-8994-59CBCD9BB7A8}"/>
          </ac:picMkLst>
        </pc:picChg>
        <pc:picChg chg="add mod">
          <ac:chgData name="Felix Grimberg" userId="ca8b420114b13361" providerId="LiveId" clId="{2F565E46-BD5E-4D88-9D8C-C473CB540540}" dt="2019-06-13T14:28:17.651" v="4978" actId="164"/>
          <ac:picMkLst>
            <pc:docMk/>
            <pc:sldMk cId="1726161268" sldId="261"/>
            <ac:picMk id="29" creationId="{2D1C2E22-1D15-42DA-B060-66EF6EE40E39}"/>
          </ac:picMkLst>
        </pc:picChg>
        <pc:picChg chg="add mod">
          <ac:chgData name="Felix Grimberg" userId="ca8b420114b13361" providerId="LiveId" clId="{2F565E46-BD5E-4D88-9D8C-C473CB540540}" dt="2019-06-13T14:28:17.651" v="4978" actId="164"/>
          <ac:picMkLst>
            <pc:docMk/>
            <pc:sldMk cId="1726161268" sldId="261"/>
            <ac:picMk id="30" creationId="{9A36DE1D-EA10-4575-97EF-57C9454C0A1E}"/>
          </ac:picMkLst>
        </pc:picChg>
        <pc:picChg chg="add mod">
          <ac:chgData name="Felix Grimberg" userId="ca8b420114b13361" providerId="LiveId" clId="{2F565E46-BD5E-4D88-9D8C-C473CB540540}" dt="2019-06-13T14:28:17.651" v="4978" actId="164"/>
          <ac:picMkLst>
            <pc:docMk/>
            <pc:sldMk cId="1726161268" sldId="261"/>
            <ac:picMk id="31" creationId="{542C110D-9DDB-433E-B2F2-991C038E47D5}"/>
          </ac:picMkLst>
        </pc:picChg>
        <pc:picChg chg="add mod">
          <ac:chgData name="Felix Grimberg" userId="ca8b420114b13361" providerId="LiveId" clId="{2F565E46-BD5E-4D88-9D8C-C473CB540540}" dt="2019-06-13T14:28:17.651" v="4978" actId="164"/>
          <ac:picMkLst>
            <pc:docMk/>
            <pc:sldMk cId="1726161268" sldId="261"/>
            <ac:picMk id="32" creationId="{6127D110-78B1-4D54-9FDF-CF534544D428}"/>
          </ac:picMkLst>
        </pc:picChg>
        <pc:picChg chg="add mod">
          <ac:chgData name="Felix Grimberg" userId="ca8b420114b13361" providerId="LiveId" clId="{2F565E46-BD5E-4D88-9D8C-C473CB540540}" dt="2019-06-13T14:28:17.651" v="4978" actId="164"/>
          <ac:picMkLst>
            <pc:docMk/>
            <pc:sldMk cId="1726161268" sldId="261"/>
            <ac:picMk id="33" creationId="{E9070BE1-59B3-4273-B594-C264B17AA8A4}"/>
          </ac:picMkLst>
        </pc:picChg>
      </pc:sldChg>
      <pc:sldChg chg="add">
        <pc:chgData name="Felix Grimberg" userId="ca8b420114b13361" providerId="LiveId" clId="{2F565E46-BD5E-4D88-9D8C-C473CB540540}" dt="2019-06-14T08:39:29.407" v="9946"/>
        <pc:sldMkLst>
          <pc:docMk/>
          <pc:sldMk cId="2437907062" sldId="261"/>
        </pc:sldMkLst>
      </pc:sldChg>
      <pc:sldChg chg="addSp delSp modSp add modNotesTx">
        <pc:chgData name="Felix Grimberg" userId="ca8b420114b13361" providerId="LiveId" clId="{2F565E46-BD5E-4D88-9D8C-C473CB540540}" dt="2019-06-13T21:05:38.013" v="6239" actId="20577"/>
        <pc:sldMkLst>
          <pc:docMk/>
          <pc:sldMk cId="2137356540" sldId="262"/>
        </pc:sldMkLst>
        <pc:spChg chg="del">
          <ac:chgData name="Felix Grimberg" userId="ca8b420114b13361" providerId="LiveId" clId="{2F565E46-BD5E-4D88-9D8C-C473CB540540}" dt="2019-06-13T08:57:45.516" v="35"/>
          <ac:spMkLst>
            <pc:docMk/>
            <pc:sldMk cId="2137356540" sldId="262"/>
            <ac:spMk id="2" creationId="{F6D74039-3038-4FDE-AE7B-34750004E834}"/>
          </ac:spMkLst>
        </pc:spChg>
        <pc:spChg chg="del">
          <ac:chgData name="Felix Grimberg" userId="ca8b420114b13361" providerId="LiveId" clId="{2F565E46-BD5E-4D88-9D8C-C473CB540540}" dt="2019-06-13T08:57:45.516" v="35"/>
          <ac:spMkLst>
            <pc:docMk/>
            <pc:sldMk cId="2137356540" sldId="262"/>
            <ac:spMk id="3" creationId="{D5DF9642-C0E5-4FC7-85C2-9B2E4192BF04}"/>
          </ac:spMkLst>
        </pc:spChg>
        <pc:spChg chg="del">
          <ac:chgData name="Felix Grimberg" userId="ca8b420114b13361" providerId="LiveId" clId="{2F565E46-BD5E-4D88-9D8C-C473CB540540}" dt="2019-06-13T08:57:45.516" v="35"/>
          <ac:spMkLst>
            <pc:docMk/>
            <pc:sldMk cId="2137356540" sldId="262"/>
            <ac:spMk id="4" creationId="{C45E4423-3FB0-4274-A8E3-EFF90A8AB0F5}"/>
          </ac:spMkLst>
        </pc:spChg>
        <pc:spChg chg="del">
          <ac:chgData name="Felix Grimberg" userId="ca8b420114b13361" providerId="LiveId" clId="{2F565E46-BD5E-4D88-9D8C-C473CB540540}" dt="2019-06-13T08:57:45.516" v="35"/>
          <ac:spMkLst>
            <pc:docMk/>
            <pc:sldMk cId="2137356540" sldId="262"/>
            <ac:spMk id="5" creationId="{142D1362-0842-4960-971C-1801F7788440}"/>
          </ac:spMkLst>
        </pc:spChg>
        <pc:spChg chg="del">
          <ac:chgData name="Felix Grimberg" userId="ca8b420114b13361" providerId="LiveId" clId="{2F565E46-BD5E-4D88-9D8C-C473CB540540}" dt="2019-06-13T08:57:45.516" v="35"/>
          <ac:spMkLst>
            <pc:docMk/>
            <pc:sldMk cId="2137356540" sldId="262"/>
            <ac:spMk id="6" creationId="{8CE2EFE1-004B-4D42-9FCD-032A66F708AB}"/>
          </ac:spMkLst>
        </pc:spChg>
        <pc:spChg chg="add mod">
          <ac:chgData name="Felix Grimberg" userId="ca8b420114b13361" providerId="LiveId" clId="{2F565E46-BD5E-4D88-9D8C-C473CB540540}" dt="2019-06-13T08:59:18.987" v="67" actId="20577"/>
          <ac:spMkLst>
            <pc:docMk/>
            <pc:sldMk cId="2137356540" sldId="262"/>
            <ac:spMk id="7" creationId="{78DAA8D4-4C57-41CC-B826-4F0B1D5923F0}"/>
          </ac:spMkLst>
        </pc:spChg>
        <pc:spChg chg="add del mod">
          <ac:chgData name="Felix Grimberg" userId="ca8b420114b13361" providerId="LiveId" clId="{2F565E46-BD5E-4D88-9D8C-C473CB540540}" dt="2019-06-13T08:57:56.273" v="36" actId="1032"/>
          <ac:spMkLst>
            <pc:docMk/>
            <pc:sldMk cId="2137356540" sldId="262"/>
            <ac:spMk id="8" creationId="{54D7C42F-3C8B-45DB-A159-3F0E12B1AFA4}"/>
          </ac:spMkLst>
        </pc:spChg>
        <pc:spChg chg="add del mod">
          <ac:chgData name="Felix Grimberg" userId="ca8b420114b13361" providerId="LiveId" clId="{2F565E46-BD5E-4D88-9D8C-C473CB540540}" dt="2019-06-13T08:58:51.117" v="46" actId="1032"/>
          <ac:spMkLst>
            <pc:docMk/>
            <pc:sldMk cId="2137356540" sldId="262"/>
            <ac:spMk id="10" creationId="{B3C22333-EC83-49A5-B17C-D0C1D21B768D}"/>
          </ac:spMkLst>
        </pc:spChg>
        <pc:graphicFrameChg chg="add del mod">
          <ac:chgData name="Felix Grimberg" userId="ca8b420114b13361" providerId="LiveId" clId="{2F565E46-BD5E-4D88-9D8C-C473CB540540}" dt="2019-06-13T08:58:31.335" v="45" actId="478"/>
          <ac:graphicFrameMkLst>
            <pc:docMk/>
            <pc:sldMk cId="2137356540" sldId="262"/>
            <ac:graphicFrameMk id="9" creationId="{25BA838C-F460-4201-BD64-C75D670732C6}"/>
          </ac:graphicFrameMkLst>
        </pc:graphicFrameChg>
        <pc:graphicFrameChg chg="add mod">
          <ac:chgData name="Felix Grimberg" userId="ca8b420114b13361" providerId="LiveId" clId="{2F565E46-BD5E-4D88-9D8C-C473CB540540}" dt="2019-06-13T21:05:38.013" v="6239" actId="20577"/>
          <ac:graphicFrameMkLst>
            <pc:docMk/>
            <pc:sldMk cId="2137356540" sldId="262"/>
            <ac:graphicFrameMk id="11" creationId="{C78300EC-ACF9-48EB-8877-CADA21015018}"/>
          </ac:graphicFrameMkLst>
        </pc:graphicFrameChg>
      </pc:sldChg>
      <pc:sldChg chg="addSp delSp modSp add ord modNotesTx">
        <pc:chgData name="Felix Grimberg" userId="ca8b420114b13361" providerId="LiveId" clId="{2F565E46-BD5E-4D88-9D8C-C473CB540540}" dt="2019-06-14T08:36:50.850" v="9907" actId="1076"/>
        <pc:sldMkLst>
          <pc:docMk/>
          <pc:sldMk cId="2157122331" sldId="263"/>
        </pc:sldMkLst>
        <pc:spChg chg="mod">
          <ac:chgData name="Felix Grimberg" userId="ca8b420114b13361" providerId="LiveId" clId="{2F565E46-BD5E-4D88-9D8C-C473CB540540}" dt="2019-06-13T21:05:59.952" v="6247" actId="20577"/>
          <ac:spMkLst>
            <pc:docMk/>
            <pc:sldMk cId="2157122331" sldId="263"/>
            <ac:spMk id="2" creationId="{8E6B916A-FC1B-481D-BAE7-304007EF6FAC}"/>
          </ac:spMkLst>
        </pc:spChg>
        <pc:spChg chg="del">
          <ac:chgData name="Felix Grimberg" userId="ca8b420114b13361" providerId="LiveId" clId="{2F565E46-BD5E-4D88-9D8C-C473CB540540}" dt="2019-06-13T09:21:39.990" v="309" actId="931"/>
          <ac:spMkLst>
            <pc:docMk/>
            <pc:sldMk cId="2157122331" sldId="263"/>
            <ac:spMk id="3" creationId="{F9DFCEF3-9891-4681-9787-234B3C73D000}"/>
          </ac:spMkLst>
        </pc:spChg>
        <pc:spChg chg="add del mod">
          <ac:chgData name="Felix Grimberg" userId="ca8b420114b13361" providerId="LiveId" clId="{2F565E46-BD5E-4D88-9D8C-C473CB540540}" dt="2019-06-13T09:27:07.186" v="372" actId="478"/>
          <ac:spMkLst>
            <pc:docMk/>
            <pc:sldMk cId="2157122331" sldId="263"/>
            <ac:spMk id="8" creationId="{49A2209C-8868-414C-9B56-EF576E86A10A}"/>
          </ac:spMkLst>
        </pc:spChg>
        <pc:graphicFrameChg chg="add del mod">
          <ac:chgData name="Felix Grimberg" userId="ca8b420114b13361" providerId="LiveId" clId="{2F565E46-BD5E-4D88-9D8C-C473CB540540}" dt="2019-06-13T09:21:26.063" v="308" actId="478"/>
          <ac:graphicFrameMkLst>
            <pc:docMk/>
            <pc:sldMk cId="2157122331" sldId="263"/>
            <ac:graphicFrameMk id="4" creationId="{DF31C37D-5436-485D-873F-BB0D0028B650}"/>
          </ac:graphicFrameMkLst>
        </pc:graphicFrameChg>
        <pc:graphicFrameChg chg="add del mod">
          <ac:chgData name="Felix Grimberg" userId="ca8b420114b13361" providerId="LiveId" clId="{2F565E46-BD5E-4D88-9D8C-C473CB540540}" dt="2019-06-13T09:24:43.575" v="316" actId="478"/>
          <ac:graphicFrameMkLst>
            <pc:docMk/>
            <pc:sldMk cId="2157122331" sldId="263"/>
            <ac:graphicFrameMk id="9" creationId="{DB3B5A83-9ABE-4E48-98EB-831260951A6C}"/>
          </ac:graphicFrameMkLst>
        </pc:graphicFrameChg>
        <pc:picChg chg="add del mod">
          <ac:chgData name="Felix Grimberg" userId="ca8b420114b13361" providerId="LiveId" clId="{2F565E46-BD5E-4D88-9D8C-C473CB540540}" dt="2019-06-13T09:21:43.365" v="310" actId="478"/>
          <ac:picMkLst>
            <pc:docMk/>
            <pc:sldMk cId="2157122331" sldId="263"/>
            <ac:picMk id="6" creationId="{75B7E9BB-5702-43CE-8AF2-64351E9F5B2A}"/>
          </ac:picMkLst>
        </pc:picChg>
        <pc:picChg chg="add mod modCrop">
          <ac:chgData name="Felix Grimberg" userId="ca8b420114b13361" providerId="LiveId" clId="{2F565E46-BD5E-4D88-9D8C-C473CB540540}" dt="2019-06-14T08:36:50.850" v="9907" actId="1076"/>
          <ac:picMkLst>
            <pc:docMk/>
            <pc:sldMk cId="2157122331" sldId="263"/>
            <ac:picMk id="10" creationId="{4BB99316-EF7C-4340-AB7D-DB417BD48118}"/>
          </ac:picMkLst>
        </pc:picChg>
        <pc:picChg chg="add del mod">
          <ac:chgData name="Felix Grimberg" userId="ca8b420114b13361" providerId="LiveId" clId="{2F565E46-BD5E-4D88-9D8C-C473CB540540}" dt="2019-06-14T08:36:28.343" v="9902" actId="478"/>
          <ac:picMkLst>
            <pc:docMk/>
            <pc:sldMk cId="2157122331" sldId="263"/>
            <ac:picMk id="11" creationId="{57F68239-E8D5-4FD9-8283-3DC7794B5277}"/>
          </ac:picMkLst>
        </pc:picChg>
      </pc:sldChg>
      <pc:sldChg chg="add del">
        <pc:chgData name="Felix Grimberg" userId="ca8b420114b13361" providerId="LiveId" clId="{2F565E46-BD5E-4D88-9D8C-C473CB540540}" dt="2019-06-13T13:36:07.948" v="4160" actId="2696"/>
        <pc:sldMkLst>
          <pc:docMk/>
          <pc:sldMk cId="637478256" sldId="264"/>
        </pc:sldMkLst>
      </pc:sldChg>
      <pc:sldChg chg="addSp delSp modSp add addAnim delAnim modAnim modNotesTx">
        <pc:chgData name="Felix Grimberg" userId="ca8b420114b13361" providerId="LiveId" clId="{2F565E46-BD5E-4D88-9D8C-C473CB540540}" dt="2019-06-14T08:49:46.182" v="9976"/>
        <pc:sldMkLst>
          <pc:docMk/>
          <pc:sldMk cId="2508986808" sldId="265"/>
        </pc:sldMkLst>
        <pc:spChg chg="mod">
          <ac:chgData name="Felix Grimberg" userId="ca8b420114b13361" providerId="LiveId" clId="{2F565E46-BD5E-4D88-9D8C-C473CB540540}" dt="2019-06-13T21:14:27.632" v="6288" actId="20577"/>
          <ac:spMkLst>
            <pc:docMk/>
            <pc:sldMk cId="2508986808" sldId="265"/>
            <ac:spMk id="2" creationId="{80646A3E-E0B9-488A-BACB-4F04646E429F}"/>
          </ac:spMkLst>
        </pc:spChg>
        <pc:spChg chg="del">
          <ac:chgData name="Felix Grimberg" userId="ca8b420114b13361" providerId="LiveId" clId="{2F565E46-BD5E-4D88-9D8C-C473CB540540}" dt="2019-06-13T10:58:52.315" v="912" actId="478"/>
          <ac:spMkLst>
            <pc:docMk/>
            <pc:sldMk cId="2508986808" sldId="265"/>
            <ac:spMk id="3" creationId="{74A5C797-25D4-4B60-BDF1-004DC98ACE22}"/>
          </ac:spMkLst>
        </pc:spChg>
        <pc:spChg chg="add del mod">
          <ac:chgData name="Felix Grimberg" userId="ca8b420114b13361" providerId="LiveId" clId="{2F565E46-BD5E-4D88-9D8C-C473CB540540}" dt="2019-06-13T21:29:21.560" v="6698" actId="478"/>
          <ac:spMkLst>
            <pc:docMk/>
            <pc:sldMk cId="2508986808" sldId="265"/>
            <ac:spMk id="6" creationId="{7BB789E7-F56A-4CCA-8F9E-8F9B3D303A42}"/>
          </ac:spMkLst>
        </pc:spChg>
        <pc:spChg chg="add mod ord">
          <ac:chgData name="Felix Grimberg" userId="ca8b420114b13361" providerId="LiveId" clId="{2F565E46-BD5E-4D88-9D8C-C473CB540540}" dt="2019-06-13T21:26:08.425" v="6681" actId="403"/>
          <ac:spMkLst>
            <pc:docMk/>
            <pc:sldMk cId="2508986808" sldId="265"/>
            <ac:spMk id="8" creationId="{23F24DD3-A66C-4706-824B-2721126C20B0}"/>
          </ac:spMkLst>
        </pc:spChg>
        <pc:spChg chg="add mod">
          <ac:chgData name="Felix Grimberg" userId="ca8b420114b13361" providerId="LiveId" clId="{2F565E46-BD5E-4D88-9D8C-C473CB540540}" dt="2019-06-13T20:38:16.496" v="5440" actId="20577"/>
          <ac:spMkLst>
            <pc:docMk/>
            <pc:sldMk cId="2508986808" sldId="265"/>
            <ac:spMk id="9" creationId="{F1156F2B-7A16-45BA-B65B-A498F3640505}"/>
          </ac:spMkLst>
        </pc:spChg>
        <pc:spChg chg="add mod">
          <ac:chgData name="Felix Grimberg" userId="ca8b420114b13361" providerId="LiveId" clId="{2F565E46-BD5E-4D88-9D8C-C473CB540540}" dt="2019-06-13T21:25:39.565" v="6675" actId="1076"/>
          <ac:spMkLst>
            <pc:docMk/>
            <pc:sldMk cId="2508986808" sldId="265"/>
            <ac:spMk id="10" creationId="{65B2180A-CC0B-4346-937D-BF984E75BDAC}"/>
          </ac:spMkLst>
        </pc:spChg>
        <pc:spChg chg="add mod">
          <ac:chgData name="Felix Grimberg" userId="ca8b420114b13361" providerId="LiveId" clId="{2F565E46-BD5E-4D88-9D8C-C473CB540540}" dt="2019-06-13T21:25:31.126" v="6674" actId="14100"/>
          <ac:spMkLst>
            <pc:docMk/>
            <pc:sldMk cId="2508986808" sldId="265"/>
            <ac:spMk id="11" creationId="{8E84A597-F6F3-46F5-AC62-8A7E35BFD4F4}"/>
          </ac:spMkLst>
        </pc:spChg>
        <pc:spChg chg="add del mod">
          <ac:chgData name="Felix Grimberg" userId="ca8b420114b13361" providerId="LiveId" clId="{2F565E46-BD5E-4D88-9D8C-C473CB540540}" dt="2019-06-13T11:13:29.469" v="1131" actId="478"/>
          <ac:spMkLst>
            <pc:docMk/>
            <pc:sldMk cId="2508986808" sldId="265"/>
            <ac:spMk id="14" creationId="{22E1A3C7-8F2C-4D48-A70F-A2C91F63C52C}"/>
          </ac:spMkLst>
        </pc:spChg>
        <pc:spChg chg="del topLvl">
          <ac:chgData name="Felix Grimberg" userId="ca8b420114b13361" providerId="LiveId" clId="{2F565E46-BD5E-4D88-9D8C-C473CB540540}" dt="2019-06-13T11:11:31.936" v="1105" actId="478"/>
          <ac:spMkLst>
            <pc:docMk/>
            <pc:sldMk cId="2508986808" sldId="265"/>
            <ac:spMk id="17" creationId="{49198E9E-4F20-45B3-9B85-888193A9A1EC}"/>
          </ac:spMkLst>
        </pc:spChg>
        <pc:spChg chg="add del mod">
          <ac:chgData name="Felix Grimberg" userId="ca8b420114b13361" providerId="LiveId" clId="{2F565E46-BD5E-4D88-9D8C-C473CB540540}" dt="2019-06-13T21:23:14.654" v="6618" actId="478"/>
          <ac:spMkLst>
            <pc:docMk/>
            <pc:sldMk cId="2508986808" sldId="265"/>
            <ac:spMk id="17" creationId="{D08B91C8-944C-443C-ABD9-4FA052FD0FBA}"/>
          </ac:spMkLst>
        </pc:spChg>
        <pc:spChg chg="add del mod">
          <ac:chgData name="Felix Grimberg" userId="ca8b420114b13361" providerId="LiveId" clId="{2F565E46-BD5E-4D88-9D8C-C473CB540540}" dt="2019-06-13T21:23:14.654" v="6618" actId="478"/>
          <ac:spMkLst>
            <pc:docMk/>
            <pc:sldMk cId="2508986808" sldId="265"/>
            <ac:spMk id="21" creationId="{CB0BE116-1793-462E-A6E9-F7F114B51538}"/>
          </ac:spMkLst>
        </pc:spChg>
        <pc:spChg chg="add del mod">
          <ac:chgData name="Felix Grimberg" userId="ca8b420114b13361" providerId="LiveId" clId="{2F565E46-BD5E-4D88-9D8C-C473CB540540}" dt="2019-06-13T21:23:14.654" v="6618" actId="478"/>
          <ac:spMkLst>
            <pc:docMk/>
            <pc:sldMk cId="2508986808" sldId="265"/>
            <ac:spMk id="23" creationId="{6BDE8D01-43FC-4C3A-B5FA-D601264F8F74}"/>
          </ac:spMkLst>
        </pc:spChg>
        <pc:grpChg chg="add del">
          <ac:chgData name="Felix Grimberg" userId="ca8b420114b13361" providerId="LiveId" clId="{2F565E46-BD5E-4D88-9D8C-C473CB540540}" dt="2019-06-13T10:59:03.252" v="914" actId="478"/>
          <ac:grpSpMkLst>
            <pc:docMk/>
            <pc:sldMk cId="2508986808" sldId="265"/>
            <ac:grpSpMk id="4" creationId="{30F27678-AABC-4A8A-B05D-BBDC1F58987F}"/>
          </ac:grpSpMkLst>
        </pc:grpChg>
        <pc:grpChg chg="add del">
          <ac:chgData name="Felix Grimberg" userId="ca8b420114b13361" providerId="LiveId" clId="{2F565E46-BD5E-4D88-9D8C-C473CB540540}" dt="2019-06-13T11:11:31.936" v="1105" actId="478"/>
          <ac:grpSpMkLst>
            <pc:docMk/>
            <pc:sldMk cId="2508986808" sldId="265"/>
            <ac:grpSpMk id="15" creationId="{A5B00491-B2FD-43D0-85E6-F80CC616C8DE}"/>
          </ac:grpSpMkLst>
        </pc:grpChg>
        <pc:grpChg chg="add mod">
          <ac:chgData name="Felix Grimberg" userId="ca8b420114b13361" providerId="LiveId" clId="{2F565E46-BD5E-4D88-9D8C-C473CB540540}" dt="2019-06-13T11:24:07.366" v="1295" actId="164"/>
          <ac:grpSpMkLst>
            <pc:docMk/>
            <pc:sldMk cId="2508986808" sldId="265"/>
            <ac:grpSpMk id="26" creationId="{C3CBBD99-C129-4882-AE49-178B35963848}"/>
          </ac:grpSpMkLst>
        </pc:grpChg>
        <pc:picChg chg="add del mod modCrop">
          <ac:chgData name="Felix Grimberg" userId="ca8b420114b13361" providerId="LiveId" clId="{2F565E46-BD5E-4D88-9D8C-C473CB540540}" dt="2019-06-14T08:49:00.313" v="9968" actId="14100"/>
          <ac:picMkLst>
            <pc:docMk/>
            <pc:sldMk cId="2508986808" sldId="265"/>
            <ac:picMk id="5" creationId="{CF382409-DEE2-4BFC-921B-8AAB1AA417A4}"/>
          </ac:picMkLst>
        </pc:picChg>
        <pc:picChg chg="add del mod">
          <ac:chgData name="Felix Grimberg" userId="ca8b420114b13361" providerId="LiveId" clId="{2F565E46-BD5E-4D88-9D8C-C473CB540540}" dt="2019-06-13T21:23:57.157" v="6620" actId="14100"/>
          <ac:picMkLst>
            <pc:docMk/>
            <pc:sldMk cId="2508986808" sldId="265"/>
            <ac:picMk id="7" creationId="{3B54C582-B01E-490F-9AD0-99654431EB80}"/>
          </ac:picMkLst>
        </pc:picChg>
        <pc:picChg chg="add del mod modCrop">
          <ac:chgData name="Felix Grimberg" userId="ca8b420114b13361" providerId="LiveId" clId="{2F565E46-BD5E-4D88-9D8C-C473CB540540}" dt="2019-06-14T08:48:44.227" v="9964" actId="478"/>
          <ac:picMkLst>
            <pc:docMk/>
            <pc:sldMk cId="2508986808" sldId="265"/>
            <ac:picMk id="13" creationId="{B43F6987-5028-4B67-AC05-C93B6604AD9B}"/>
          </ac:picMkLst>
        </pc:picChg>
        <pc:picChg chg="add mod">
          <ac:chgData name="Felix Grimberg" userId="ca8b420114b13361" providerId="LiveId" clId="{2F565E46-BD5E-4D88-9D8C-C473CB540540}" dt="2019-06-14T08:49:09.024" v="9970" actId="14100"/>
          <ac:picMkLst>
            <pc:docMk/>
            <pc:sldMk cId="2508986808" sldId="265"/>
            <ac:picMk id="15" creationId="{16C3E58D-8730-49EB-92E0-14737F1E715B}"/>
          </ac:picMkLst>
        </pc:picChg>
        <pc:picChg chg="mod ord topLvl modCrop">
          <ac:chgData name="Felix Grimberg" userId="ca8b420114b13361" providerId="LiveId" clId="{2F565E46-BD5E-4D88-9D8C-C473CB540540}" dt="2019-06-13T21:23:57.157" v="6620" actId="14100"/>
          <ac:picMkLst>
            <pc:docMk/>
            <pc:sldMk cId="2508986808" sldId="265"/>
            <ac:picMk id="16" creationId="{2EF5A71F-58D4-41BC-9E9D-A283FC6661BE}"/>
          </ac:picMkLst>
        </pc:picChg>
        <pc:picChg chg="add mod">
          <ac:chgData name="Felix Grimberg" userId="ca8b420114b13361" providerId="LiveId" clId="{2F565E46-BD5E-4D88-9D8C-C473CB540540}" dt="2019-06-14T08:49:12.890" v="9972" actId="1076"/>
          <ac:picMkLst>
            <pc:docMk/>
            <pc:sldMk cId="2508986808" sldId="265"/>
            <ac:picMk id="17" creationId="{7026DCC0-7545-49A5-81AB-3DCBC8E7686B}"/>
          </ac:picMkLst>
        </pc:picChg>
        <pc:picChg chg="add del mod">
          <ac:chgData name="Felix Grimberg" userId="ca8b420114b13361" providerId="LiveId" clId="{2F565E46-BD5E-4D88-9D8C-C473CB540540}" dt="2019-06-14T08:48:41.928" v="9963" actId="478"/>
          <ac:picMkLst>
            <pc:docMk/>
            <pc:sldMk cId="2508986808" sldId="265"/>
            <ac:picMk id="18" creationId="{773D627A-71EC-4E58-87F0-13CB80042716}"/>
          </ac:picMkLst>
        </pc:picChg>
        <pc:picChg chg="add mod">
          <ac:chgData name="Felix Grimberg" userId="ca8b420114b13361" providerId="LiveId" clId="{2F565E46-BD5E-4D88-9D8C-C473CB540540}" dt="2019-06-13T21:29:46.185" v="6701" actId="1076"/>
          <ac:picMkLst>
            <pc:docMk/>
            <pc:sldMk cId="2508986808" sldId="265"/>
            <ac:picMk id="19" creationId="{D78AAC76-7D11-48D6-BCB4-B363FDDB3E22}"/>
          </ac:picMkLst>
        </pc:picChg>
        <pc:picChg chg="add del mod">
          <ac:chgData name="Felix Grimberg" userId="ca8b420114b13361" providerId="LiveId" clId="{2F565E46-BD5E-4D88-9D8C-C473CB540540}" dt="2019-06-14T08:48:46.346" v="9965" actId="478"/>
          <ac:picMkLst>
            <pc:docMk/>
            <pc:sldMk cId="2508986808" sldId="265"/>
            <ac:picMk id="20" creationId="{119E511A-91EB-4948-ADDB-D347F3E9FE38}"/>
          </ac:picMkLst>
        </pc:picChg>
        <pc:picChg chg="add mod">
          <ac:chgData name="Felix Grimberg" userId="ca8b420114b13361" providerId="LiveId" clId="{2F565E46-BD5E-4D88-9D8C-C473CB540540}" dt="2019-06-14T08:49:19.530" v="9974" actId="1076"/>
          <ac:picMkLst>
            <pc:docMk/>
            <pc:sldMk cId="2508986808" sldId="265"/>
            <ac:picMk id="21" creationId="{465A0D90-868A-4A5C-AF58-1E4B7D925BC9}"/>
          </ac:picMkLst>
        </pc:picChg>
        <pc:picChg chg="add del mod">
          <ac:chgData name="Felix Grimberg" userId="ca8b420114b13361" providerId="LiveId" clId="{2F565E46-BD5E-4D88-9D8C-C473CB540540}" dt="2019-06-13T11:22:14.745" v="1242" actId="478"/>
          <ac:picMkLst>
            <pc:docMk/>
            <pc:sldMk cId="2508986808" sldId="265"/>
            <ac:picMk id="22" creationId="{8CD7E8AF-7C07-423A-8132-89AC78B79584}"/>
          </ac:picMkLst>
        </pc:picChg>
        <pc:picChg chg="add del mod modCrop">
          <ac:chgData name="Felix Grimberg" userId="ca8b420114b13361" providerId="LiveId" clId="{2F565E46-BD5E-4D88-9D8C-C473CB540540}" dt="2019-06-13T21:23:14.654" v="6618" actId="478"/>
          <ac:picMkLst>
            <pc:docMk/>
            <pc:sldMk cId="2508986808" sldId="265"/>
            <ac:picMk id="25" creationId="{301D91CC-6028-49E1-98EE-483770D63933}"/>
          </ac:picMkLst>
        </pc:picChg>
      </pc:sldChg>
      <pc:sldChg chg="add del">
        <pc:chgData name="Felix Grimberg" userId="ca8b420114b13361" providerId="LiveId" clId="{2F565E46-BD5E-4D88-9D8C-C473CB540540}" dt="2019-06-13T09:40:16.862" v="501" actId="2696"/>
        <pc:sldMkLst>
          <pc:docMk/>
          <pc:sldMk cId="3995704698" sldId="265"/>
        </pc:sldMkLst>
      </pc:sldChg>
      <pc:sldChg chg="addSp delSp modSp add delAnim modAnim modNotesTx">
        <pc:chgData name="Felix Grimberg" userId="ca8b420114b13361" providerId="LiveId" clId="{2F565E46-BD5E-4D88-9D8C-C473CB540540}" dt="2019-06-13T22:37:12.359" v="8774"/>
        <pc:sldMkLst>
          <pc:docMk/>
          <pc:sldMk cId="2062008028" sldId="266"/>
        </pc:sldMkLst>
        <pc:spChg chg="mod">
          <ac:chgData name="Felix Grimberg" userId="ca8b420114b13361" providerId="LiveId" clId="{2F565E46-BD5E-4D88-9D8C-C473CB540540}" dt="2019-06-13T21:43:45.447" v="7044" actId="20577"/>
          <ac:spMkLst>
            <pc:docMk/>
            <pc:sldMk cId="2062008028" sldId="266"/>
            <ac:spMk id="2" creationId="{91EA9DFF-2AFF-47D1-B757-FE9124EE8A91}"/>
          </ac:spMkLst>
        </pc:spChg>
        <pc:spChg chg="del">
          <ac:chgData name="Felix Grimberg" userId="ca8b420114b13361" providerId="LiveId" clId="{2F565E46-BD5E-4D88-9D8C-C473CB540540}" dt="2019-06-13T11:32:22.117" v="1350" actId="931"/>
          <ac:spMkLst>
            <pc:docMk/>
            <pc:sldMk cId="2062008028" sldId="266"/>
            <ac:spMk id="3" creationId="{9B566D4C-C414-43C1-81E3-7D3B3C388B64}"/>
          </ac:spMkLst>
        </pc:spChg>
        <pc:spChg chg="add mod">
          <ac:chgData name="Felix Grimberg" userId="ca8b420114b13361" providerId="LiveId" clId="{2F565E46-BD5E-4D88-9D8C-C473CB540540}" dt="2019-06-13T21:45:08.455" v="7088" actId="1076"/>
          <ac:spMkLst>
            <pc:docMk/>
            <pc:sldMk cId="2062008028" sldId="266"/>
            <ac:spMk id="6" creationId="{A45BBB7C-09B5-440C-A7D2-30251FB5EE64}"/>
          </ac:spMkLst>
        </pc:spChg>
        <pc:spChg chg="add del mod">
          <ac:chgData name="Felix Grimberg" userId="ca8b420114b13361" providerId="LiveId" clId="{2F565E46-BD5E-4D88-9D8C-C473CB540540}" dt="2019-06-13T11:38:54.790" v="1468" actId="478"/>
          <ac:spMkLst>
            <pc:docMk/>
            <pc:sldMk cId="2062008028" sldId="266"/>
            <ac:spMk id="8" creationId="{650F5379-4140-4E41-A0B9-0DDCEC1E834B}"/>
          </ac:spMkLst>
        </pc:spChg>
        <pc:spChg chg="add mod topLvl">
          <ac:chgData name="Felix Grimberg" userId="ca8b420114b13361" providerId="LiveId" clId="{2F565E46-BD5E-4D88-9D8C-C473CB540540}" dt="2019-06-13T12:08:39.418" v="2053" actId="164"/>
          <ac:spMkLst>
            <pc:docMk/>
            <pc:sldMk cId="2062008028" sldId="266"/>
            <ac:spMk id="9" creationId="{BA5F14ED-32AD-448F-8E45-7215E02334A0}"/>
          </ac:spMkLst>
        </pc:spChg>
        <pc:spChg chg="add mod topLvl">
          <ac:chgData name="Felix Grimberg" userId="ca8b420114b13361" providerId="LiveId" clId="{2F565E46-BD5E-4D88-9D8C-C473CB540540}" dt="2019-06-13T12:08:39.418" v="2053" actId="164"/>
          <ac:spMkLst>
            <pc:docMk/>
            <pc:sldMk cId="2062008028" sldId="266"/>
            <ac:spMk id="10" creationId="{230A9B7C-EA37-4C4A-B43A-8BE983C7B906}"/>
          </ac:spMkLst>
        </pc:spChg>
        <pc:spChg chg="add mod topLvl">
          <ac:chgData name="Felix Grimberg" userId="ca8b420114b13361" providerId="LiveId" clId="{2F565E46-BD5E-4D88-9D8C-C473CB540540}" dt="2019-06-13T19:55:30.808" v="5004" actId="1076"/>
          <ac:spMkLst>
            <pc:docMk/>
            <pc:sldMk cId="2062008028" sldId="266"/>
            <ac:spMk id="12" creationId="{C16EA815-0005-4749-A213-FBDDD3818702}"/>
          </ac:spMkLst>
        </pc:spChg>
        <pc:spChg chg="add del">
          <ac:chgData name="Felix Grimberg" userId="ca8b420114b13361" providerId="LiveId" clId="{2F565E46-BD5E-4D88-9D8C-C473CB540540}" dt="2019-06-13T11:42:10.215" v="1544"/>
          <ac:spMkLst>
            <pc:docMk/>
            <pc:sldMk cId="2062008028" sldId="266"/>
            <ac:spMk id="13" creationId="{8EC1554B-588F-4641-A0F4-4C5E5E8AC5BD}"/>
          </ac:spMkLst>
        </pc:spChg>
        <pc:spChg chg="add mod topLvl">
          <ac:chgData name="Felix Grimberg" userId="ca8b420114b13361" providerId="LiveId" clId="{2F565E46-BD5E-4D88-9D8C-C473CB540540}" dt="2019-06-13T19:55:38.496" v="5005" actId="1076"/>
          <ac:spMkLst>
            <pc:docMk/>
            <pc:sldMk cId="2062008028" sldId="266"/>
            <ac:spMk id="14" creationId="{ED3311B4-719E-4BD7-AD60-237B95E94507}"/>
          </ac:spMkLst>
        </pc:spChg>
        <pc:spChg chg="add del mod">
          <ac:chgData name="Felix Grimberg" userId="ca8b420114b13361" providerId="LiveId" clId="{2F565E46-BD5E-4D88-9D8C-C473CB540540}" dt="2019-06-13T21:44:52.469" v="7083" actId="478"/>
          <ac:spMkLst>
            <pc:docMk/>
            <pc:sldMk cId="2062008028" sldId="266"/>
            <ac:spMk id="16" creationId="{D88AA115-C5A3-4E97-91DC-92F64F9CB69B}"/>
          </ac:spMkLst>
        </pc:spChg>
        <pc:spChg chg="add del mod">
          <ac:chgData name="Felix Grimberg" userId="ca8b420114b13361" providerId="LiveId" clId="{2F565E46-BD5E-4D88-9D8C-C473CB540540}" dt="2019-06-13T21:44:56.376" v="7084" actId="478"/>
          <ac:spMkLst>
            <pc:docMk/>
            <pc:sldMk cId="2062008028" sldId="266"/>
            <ac:spMk id="17" creationId="{C2C0FA45-261E-45B3-9533-751409BADC5A}"/>
          </ac:spMkLst>
        </pc:spChg>
        <pc:spChg chg="add mod">
          <ac:chgData name="Felix Grimberg" userId="ca8b420114b13361" providerId="LiveId" clId="{2F565E46-BD5E-4D88-9D8C-C473CB540540}" dt="2019-06-13T21:57:38.849" v="7397" actId="20577"/>
          <ac:spMkLst>
            <pc:docMk/>
            <pc:sldMk cId="2062008028" sldId="266"/>
            <ac:spMk id="18" creationId="{B13ECB7F-3B90-4FA3-930E-432A44C115EC}"/>
          </ac:spMkLst>
        </pc:spChg>
        <pc:spChg chg="add del mod">
          <ac:chgData name="Felix Grimberg" userId="ca8b420114b13361" providerId="LiveId" clId="{2F565E46-BD5E-4D88-9D8C-C473CB540540}" dt="2019-06-13T12:04:59.290" v="1970" actId="478"/>
          <ac:spMkLst>
            <pc:docMk/>
            <pc:sldMk cId="2062008028" sldId="266"/>
            <ac:spMk id="18" creationId="{E348C81F-F4C7-44AA-8F28-BA6B55F9E51C}"/>
          </ac:spMkLst>
        </pc:spChg>
        <pc:spChg chg="add mod topLvl">
          <ac:chgData name="Felix Grimberg" userId="ca8b420114b13361" providerId="LiveId" clId="{2F565E46-BD5E-4D88-9D8C-C473CB540540}" dt="2019-06-13T12:08:39.418" v="2053" actId="164"/>
          <ac:spMkLst>
            <pc:docMk/>
            <pc:sldMk cId="2062008028" sldId="266"/>
            <ac:spMk id="19" creationId="{985D1381-888A-4159-8AA9-DCF6A27CB5CE}"/>
          </ac:spMkLst>
        </pc:spChg>
        <pc:spChg chg="add mod topLvl">
          <ac:chgData name="Felix Grimberg" userId="ca8b420114b13361" providerId="LiveId" clId="{2F565E46-BD5E-4D88-9D8C-C473CB540540}" dt="2019-06-13T12:08:39.418" v="2053" actId="164"/>
          <ac:spMkLst>
            <pc:docMk/>
            <pc:sldMk cId="2062008028" sldId="266"/>
            <ac:spMk id="20" creationId="{DBA43973-217C-4165-9A4A-D20CB1CA1FD8}"/>
          </ac:spMkLst>
        </pc:spChg>
        <pc:spChg chg="add mod">
          <ac:chgData name="Felix Grimberg" userId="ca8b420114b13361" providerId="LiveId" clId="{2F565E46-BD5E-4D88-9D8C-C473CB540540}" dt="2019-06-13T22:15:11.744" v="7858" actId="207"/>
          <ac:spMkLst>
            <pc:docMk/>
            <pc:sldMk cId="2062008028" sldId="266"/>
            <ac:spMk id="21" creationId="{823C1F73-CEB7-4F71-9A04-B46675368A6A}"/>
          </ac:spMkLst>
        </pc:spChg>
        <pc:grpChg chg="add del mod topLvl">
          <ac:chgData name="Felix Grimberg" userId="ca8b420114b13361" providerId="LiveId" clId="{2F565E46-BD5E-4D88-9D8C-C473CB540540}" dt="2019-06-13T12:08:19.234" v="2051" actId="165"/>
          <ac:grpSpMkLst>
            <pc:docMk/>
            <pc:sldMk cId="2062008028" sldId="266"/>
            <ac:grpSpMk id="11" creationId="{7A300A8A-E72D-4A55-9EA1-0D33059A08E6}"/>
          </ac:grpSpMkLst>
        </pc:grpChg>
        <pc:grpChg chg="add del mod topLvl">
          <ac:chgData name="Felix Grimberg" userId="ca8b420114b13361" providerId="LiveId" clId="{2F565E46-BD5E-4D88-9D8C-C473CB540540}" dt="2019-06-13T12:08:09.511" v="2050" actId="165"/>
          <ac:grpSpMkLst>
            <pc:docMk/>
            <pc:sldMk cId="2062008028" sldId="266"/>
            <ac:grpSpMk id="15" creationId="{4CC12D07-F443-429A-9448-C90BAE49E84C}"/>
          </ac:grpSpMkLst>
        </pc:grpChg>
        <pc:grpChg chg="add del mod">
          <ac:chgData name="Felix Grimberg" userId="ca8b420114b13361" providerId="LiveId" clId="{2F565E46-BD5E-4D88-9D8C-C473CB540540}" dt="2019-06-13T12:08:02.549" v="2049" actId="165"/>
          <ac:grpSpMkLst>
            <pc:docMk/>
            <pc:sldMk cId="2062008028" sldId="266"/>
            <ac:grpSpMk id="21" creationId="{5BF271D9-F962-431E-8B62-160BB5ECF06F}"/>
          </ac:grpSpMkLst>
        </pc:grpChg>
        <pc:grpChg chg="add del mod topLvl">
          <ac:chgData name="Felix Grimberg" userId="ca8b420114b13361" providerId="LiveId" clId="{2F565E46-BD5E-4D88-9D8C-C473CB540540}" dt="2019-06-13T21:44:45.483" v="7081" actId="478"/>
          <ac:grpSpMkLst>
            <pc:docMk/>
            <pc:sldMk cId="2062008028" sldId="266"/>
            <ac:grpSpMk id="22" creationId="{99FE9A1E-EC48-43D0-A830-329ECF060C3F}"/>
          </ac:grpSpMkLst>
        </pc:grpChg>
        <pc:grpChg chg="add del mod">
          <ac:chgData name="Felix Grimberg" userId="ca8b420114b13361" providerId="LiveId" clId="{2F565E46-BD5E-4D88-9D8C-C473CB540540}" dt="2019-06-13T12:11:22" v="2114" actId="165"/>
          <ac:grpSpMkLst>
            <pc:docMk/>
            <pc:sldMk cId="2062008028" sldId="266"/>
            <ac:grpSpMk id="23" creationId="{73FB3A2A-0576-45D1-BBE2-9D4DF5F20A33}"/>
          </ac:grpSpMkLst>
        </pc:grpChg>
        <pc:graphicFrameChg chg="add mod">
          <ac:chgData name="Felix Grimberg" userId="ca8b420114b13361" providerId="LiveId" clId="{2F565E46-BD5E-4D88-9D8C-C473CB540540}" dt="2019-06-13T22:37:01.076" v="8773" actId="1076"/>
          <ac:graphicFrameMkLst>
            <pc:docMk/>
            <pc:sldMk cId="2062008028" sldId="266"/>
            <ac:graphicFrameMk id="4" creationId="{3BAF6003-F1B5-4C94-B19A-53E6DA1B1F98}"/>
          </ac:graphicFrameMkLst>
        </pc:graphicFrameChg>
        <pc:picChg chg="add mod">
          <ac:chgData name="Felix Grimberg" userId="ca8b420114b13361" providerId="LiveId" clId="{2F565E46-BD5E-4D88-9D8C-C473CB540540}" dt="2019-06-13T21:45:08.455" v="7088" actId="1076"/>
          <ac:picMkLst>
            <pc:docMk/>
            <pc:sldMk cId="2062008028" sldId="266"/>
            <ac:picMk id="5" creationId="{1339E72F-A9D3-4FD2-9711-277284237D94}"/>
          </ac:picMkLst>
        </pc:picChg>
        <pc:picChg chg="add del mod topLvl">
          <ac:chgData name="Felix Grimberg" userId="ca8b420114b13361" providerId="LiveId" clId="{2F565E46-BD5E-4D88-9D8C-C473CB540540}" dt="2019-06-13T21:44:46.717" v="7082" actId="478"/>
          <ac:picMkLst>
            <pc:docMk/>
            <pc:sldMk cId="2062008028" sldId="266"/>
            <ac:picMk id="7" creationId="{6A919480-794C-4BE7-9497-4897BEDEF969}"/>
          </ac:picMkLst>
        </pc:picChg>
      </pc:sldChg>
      <pc:sldChg chg="addSp delSp modSp add del">
        <pc:chgData name="Felix Grimberg" userId="ca8b420114b13361" providerId="LiveId" clId="{2F565E46-BD5E-4D88-9D8C-C473CB540540}" dt="2019-06-13T11:10:34.107" v="1098"/>
        <pc:sldMkLst>
          <pc:docMk/>
          <pc:sldMk cId="2131494617" sldId="266"/>
        </pc:sldMkLst>
        <pc:spChg chg="add del mod">
          <ac:chgData name="Felix Grimberg" userId="ca8b420114b13361" providerId="LiveId" clId="{2F565E46-BD5E-4D88-9D8C-C473CB540540}" dt="2019-06-13T11:10:32.888" v="1096" actId="1076"/>
          <ac:spMkLst>
            <pc:docMk/>
            <pc:sldMk cId="2131494617" sldId="266"/>
            <ac:spMk id="2" creationId="{27C603B9-3F60-4222-865C-D2DFE2678C65}"/>
          </ac:spMkLst>
        </pc:spChg>
        <pc:spChg chg="add del mod">
          <ac:chgData name="Felix Grimberg" userId="ca8b420114b13361" providerId="LiveId" clId="{2F565E46-BD5E-4D88-9D8C-C473CB540540}" dt="2019-06-13T11:10:32.888" v="1096" actId="1076"/>
          <ac:spMkLst>
            <pc:docMk/>
            <pc:sldMk cId="2131494617" sldId="266"/>
            <ac:spMk id="3" creationId="{888751A2-DFF8-434E-8358-3563B4AA2F4F}"/>
          </ac:spMkLst>
        </pc:spChg>
        <pc:spChg chg="add del">
          <ac:chgData name="Felix Grimberg" userId="ca8b420114b13361" providerId="LiveId" clId="{2F565E46-BD5E-4D88-9D8C-C473CB540540}" dt="2019-06-13T11:10:33.420" v="1097"/>
          <ac:spMkLst>
            <pc:docMk/>
            <pc:sldMk cId="2131494617" sldId="266"/>
            <ac:spMk id="7" creationId="{C31F793E-FC55-4CAD-8624-0D9D61158110}"/>
          </ac:spMkLst>
        </pc:spChg>
        <pc:grpChg chg="add del">
          <ac:chgData name="Felix Grimberg" userId="ca8b420114b13361" providerId="LiveId" clId="{2F565E46-BD5E-4D88-9D8C-C473CB540540}" dt="2019-06-13T11:10:33.420" v="1097"/>
          <ac:grpSpMkLst>
            <pc:docMk/>
            <pc:sldMk cId="2131494617" sldId="266"/>
            <ac:grpSpMk id="4" creationId="{DCE17EF6-91EA-4756-9F48-ADE51D957C22}"/>
          </ac:grpSpMkLst>
        </pc:grpChg>
        <pc:picChg chg="add del">
          <ac:chgData name="Felix Grimberg" userId="ca8b420114b13361" providerId="LiveId" clId="{2F565E46-BD5E-4D88-9D8C-C473CB540540}" dt="2019-06-13T11:10:33.420" v="1097"/>
          <ac:picMkLst>
            <pc:docMk/>
            <pc:sldMk cId="2131494617" sldId="266"/>
            <ac:picMk id="8" creationId="{0719BB59-24ED-4EE0-AF86-0D5C10AC87D2}"/>
          </ac:picMkLst>
        </pc:picChg>
        <pc:picChg chg="add del">
          <ac:chgData name="Felix Grimberg" userId="ca8b420114b13361" providerId="LiveId" clId="{2F565E46-BD5E-4D88-9D8C-C473CB540540}" dt="2019-06-13T11:10:33.420" v="1097"/>
          <ac:picMkLst>
            <pc:docMk/>
            <pc:sldMk cId="2131494617" sldId="266"/>
            <ac:picMk id="9" creationId="{B2385FF2-2105-4C7B-937D-3C9231A12DE8}"/>
          </ac:picMkLst>
        </pc:picChg>
        <pc:picChg chg="add del">
          <ac:chgData name="Felix Grimberg" userId="ca8b420114b13361" providerId="LiveId" clId="{2F565E46-BD5E-4D88-9D8C-C473CB540540}" dt="2019-06-13T11:10:33.420" v="1097"/>
          <ac:picMkLst>
            <pc:docMk/>
            <pc:sldMk cId="2131494617" sldId="266"/>
            <ac:picMk id="10" creationId="{B11DDD87-5D2E-4F3B-9310-D4C8617D1D43}"/>
          </ac:picMkLst>
        </pc:picChg>
        <pc:picChg chg="add del">
          <ac:chgData name="Felix Grimberg" userId="ca8b420114b13361" providerId="LiveId" clId="{2F565E46-BD5E-4D88-9D8C-C473CB540540}" dt="2019-06-13T11:10:33.420" v="1097"/>
          <ac:picMkLst>
            <pc:docMk/>
            <pc:sldMk cId="2131494617" sldId="266"/>
            <ac:picMk id="11" creationId="{FC13076C-55CE-46E8-9068-FA395C4E9143}"/>
          </ac:picMkLst>
        </pc:picChg>
      </pc:sldChg>
      <pc:sldChg chg="addSp delSp modSp add del ord modNotesTx">
        <pc:chgData name="Felix Grimberg" userId="ca8b420114b13361" providerId="LiveId" clId="{2F565E46-BD5E-4D88-9D8C-C473CB540540}" dt="2019-06-13T21:15:08.942" v="6294" actId="2696"/>
        <pc:sldMkLst>
          <pc:docMk/>
          <pc:sldMk cId="1019214359" sldId="267"/>
        </pc:sldMkLst>
        <pc:spChg chg="add del mod">
          <ac:chgData name="Felix Grimberg" userId="ca8b420114b13361" providerId="LiveId" clId="{2F565E46-BD5E-4D88-9D8C-C473CB540540}" dt="2019-06-13T11:28:02.588" v="1321" actId="478"/>
          <ac:spMkLst>
            <pc:docMk/>
            <pc:sldMk cId="1019214359" sldId="267"/>
            <ac:spMk id="2" creationId="{18167C3F-1AB1-459D-9C01-1CF0AABEE3F2}"/>
          </ac:spMkLst>
        </pc:spChg>
        <pc:picChg chg="add del mod modCrop">
          <ac:chgData name="Felix Grimberg" userId="ca8b420114b13361" providerId="LiveId" clId="{2F565E46-BD5E-4D88-9D8C-C473CB540540}" dt="2019-06-13T21:14:48.736" v="6291"/>
          <ac:picMkLst>
            <pc:docMk/>
            <pc:sldMk cId="1019214359" sldId="267"/>
            <ac:picMk id="4" creationId="{92120F9D-7A0B-4677-BC31-0850CC20986F}"/>
          </ac:picMkLst>
        </pc:picChg>
      </pc:sldChg>
      <pc:sldChg chg="addSp modSp add del">
        <pc:chgData name="Felix Grimberg" userId="ca8b420114b13361" providerId="LiveId" clId="{2F565E46-BD5E-4D88-9D8C-C473CB540540}" dt="2019-06-13T12:48:37.054" v="2614" actId="2696"/>
        <pc:sldMkLst>
          <pc:docMk/>
          <pc:sldMk cId="1392360213" sldId="268"/>
        </pc:sldMkLst>
        <pc:spChg chg="mod">
          <ac:chgData name="Felix Grimberg" userId="ca8b420114b13361" providerId="LiveId" clId="{2F565E46-BD5E-4D88-9D8C-C473CB540540}" dt="2019-06-13T12:39:55.112" v="2216" actId="20577"/>
          <ac:spMkLst>
            <pc:docMk/>
            <pc:sldMk cId="1392360213" sldId="268"/>
            <ac:spMk id="2" creationId="{7CEB5029-48B1-499D-9437-6AAB4DF8055C}"/>
          </ac:spMkLst>
        </pc:spChg>
        <pc:graphicFrameChg chg="add mod">
          <ac:chgData name="Felix Grimberg" userId="ca8b420114b13361" providerId="LiveId" clId="{2F565E46-BD5E-4D88-9D8C-C473CB540540}" dt="2019-06-13T12:48:28.711" v="2613"/>
          <ac:graphicFrameMkLst>
            <pc:docMk/>
            <pc:sldMk cId="1392360213" sldId="268"/>
            <ac:graphicFrameMk id="4" creationId="{BC31E833-7805-4575-9CCC-565A4B27377E}"/>
          </ac:graphicFrameMkLst>
        </pc:graphicFrameChg>
      </pc:sldChg>
      <pc:sldChg chg="add del">
        <pc:chgData name="Felix Grimberg" userId="ca8b420114b13361" providerId="LiveId" clId="{2F565E46-BD5E-4D88-9D8C-C473CB540540}" dt="2019-06-13T12:43:34.003" v="2496" actId="2696"/>
        <pc:sldMkLst>
          <pc:docMk/>
          <pc:sldMk cId="473121942" sldId="269"/>
        </pc:sldMkLst>
      </pc:sldChg>
      <pc:sldChg chg="addSp delSp modSp add modAnim">
        <pc:chgData name="Felix Grimberg" userId="ca8b420114b13361" providerId="LiveId" clId="{2F565E46-BD5E-4D88-9D8C-C473CB540540}" dt="2019-06-14T12:29:28.764" v="11239" actId="14100"/>
        <pc:sldMkLst>
          <pc:docMk/>
          <pc:sldMk cId="4069003628" sldId="270"/>
        </pc:sldMkLst>
        <pc:spChg chg="mod topLvl">
          <ac:chgData name="Felix Grimberg" userId="ca8b420114b13361" providerId="LiveId" clId="{2F565E46-BD5E-4D88-9D8C-C473CB540540}" dt="2019-06-14T12:09:57.144" v="10436" actId="14100"/>
          <ac:spMkLst>
            <pc:docMk/>
            <pc:sldMk cId="4069003628" sldId="270"/>
            <ac:spMk id="3" creationId="{A1273AAA-B785-402E-BC5D-10F64DF17215}"/>
          </ac:spMkLst>
        </pc:spChg>
        <pc:spChg chg="mod topLvl">
          <ac:chgData name="Felix Grimberg" userId="ca8b420114b13361" providerId="LiveId" clId="{2F565E46-BD5E-4D88-9D8C-C473CB540540}" dt="2019-06-14T12:18:35.460" v="11013" actId="14100"/>
          <ac:spMkLst>
            <pc:docMk/>
            <pc:sldMk cId="4069003628" sldId="270"/>
            <ac:spMk id="4" creationId="{D53A7E22-1A0D-48C8-8AF8-8A89500426AA}"/>
          </ac:spMkLst>
        </pc:spChg>
        <pc:spChg chg="add del mod">
          <ac:chgData name="Felix Grimberg" userId="ca8b420114b13361" providerId="LiveId" clId="{2F565E46-BD5E-4D88-9D8C-C473CB540540}" dt="2019-06-14T12:14:48.163" v="10848"/>
          <ac:spMkLst>
            <pc:docMk/>
            <pc:sldMk cId="4069003628" sldId="270"/>
            <ac:spMk id="5" creationId="{E8A4084E-B9DD-46AF-8D08-0F23F7B7D692}"/>
          </ac:spMkLst>
        </pc:spChg>
        <pc:spChg chg="mod">
          <ac:chgData name="Felix Grimberg" userId="ca8b420114b13361" providerId="LiveId" clId="{2F565E46-BD5E-4D88-9D8C-C473CB540540}" dt="2019-06-14T12:16:40.523" v="10980" actId="20577"/>
          <ac:spMkLst>
            <pc:docMk/>
            <pc:sldMk cId="4069003628" sldId="270"/>
            <ac:spMk id="7" creationId="{78DAA8D4-4C57-41CC-B826-4F0B1D5923F0}"/>
          </ac:spMkLst>
        </pc:spChg>
        <pc:spChg chg="add del mod">
          <ac:chgData name="Felix Grimberg" userId="ca8b420114b13361" providerId="LiveId" clId="{2F565E46-BD5E-4D88-9D8C-C473CB540540}" dt="2019-06-14T12:16:44.088" v="10981" actId="478"/>
          <ac:spMkLst>
            <pc:docMk/>
            <pc:sldMk cId="4069003628" sldId="270"/>
            <ac:spMk id="8" creationId="{78ECEEC6-A76D-4A79-AD52-9FAAC74E7494}"/>
          </ac:spMkLst>
        </pc:spChg>
        <pc:spChg chg="add del mod">
          <ac:chgData name="Felix Grimberg" userId="ca8b420114b13361" providerId="LiveId" clId="{2F565E46-BD5E-4D88-9D8C-C473CB540540}" dt="2019-06-14T12:26:57.757" v="11230" actId="478"/>
          <ac:spMkLst>
            <pc:docMk/>
            <pc:sldMk cId="4069003628" sldId="270"/>
            <ac:spMk id="9" creationId="{F1E538E1-D871-4C18-8177-B84ACEF424A4}"/>
          </ac:spMkLst>
        </pc:spChg>
        <pc:spChg chg="mod topLvl">
          <ac:chgData name="Felix Grimberg" userId="ca8b420114b13361" providerId="LiveId" clId="{2F565E46-BD5E-4D88-9D8C-C473CB540540}" dt="2019-06-14T12:09:57.144" v="10436" actId="14100"/>
          <ac:spMkLst>
            <pc:docMk/>
            <pc:sldMk cId="4069003628" sldId="270"/>
            <ac:spMk id="10" creationId="{68E980AB-E3B6-4E17-8B8B-AF85EFE631E4}"/>
          </ac:spMkLst>
        </pc:spChg>
        <pc:spChg chg="mod topLvl">
          <ac:chgData name="Felix Grimberg" userId="ca8b420114b13361" providerId="LiveId" clId="{2F565E46-BD5E-4D88-9D8C-C473CB540540}" dt="2019-06-14T12:18:30.590" v="11012" actId="14100"/>
          <ac:spMkLst>
            <pc:docMk/>
            <pc:sldMk cId="4069003628" sldId="270"/>
            <ac:spMk id="12" creationId="{8C8534D3-8A66-4444-B2A3-FA5345638925}"/>
          </ac:spMkLst>
        </pc:spChg>
        <pc:spChg chg="add mod">
          <ac:chgData name="Felix Grimberg" userId="ca8b420114b13361" providerId="LiveId" clId="{2F565E46-BD5E-4D88-9D8C-C473CB540540}" dt="2019-06-14T12:29:28.764" v="11239" actId="14100"/>
          <ac:spMkLst>
            <pc:docMk/>
            <pc:sldMk cId="4069003628" sldId="270"/>
            <ac:spMk id="15" creationId="{63BE7EDD-2656-4A43-9B39-99DEBF558032}"/>
          </ac:spMkLst>
        </pc:spChg>
        <pc:spChg chg="add mod">
          <ac:chgData name="Felix Grimberg" userId="ca8b420114b13361" providerId="LiveId" clId="{2F565E46-BD5E-4D88-9D8C-C473CB540540}" dt="2019-06-14T12:29:28.764" v="11239" actId="14100"/>
          <ac:spMkLst>
            <pc:docMk/>
            <pc:sldMk cId="4069003628" sldId="270"/>
            <ac:spMk id="16" creationId="{9FE1D30F-18E3-447A-AB9F-ECBF58494B23}"/>
          </ac:spMkLst>
        </pc:spChg>
        <pc:grpChg chg="del mod">
          <ac:chgData name="Felix Grimberg" userId="ca8b420114b13361" providerId="LiveId" clId="{2F565E46-BD5E-4D88-9D8C-C473CB540540}" dt="2019-06-13T13:20:22.657" v="3514" actId="165"/>
          <ac:grpSpMkLst>
            <pc:docMk/>
            <pc:sldMk cId="4069003628" sldId="270"/>
            <ac:grpSpMk id="2" creationId="{D8282453-DBFC-498E-9888-D21BD30D6B3C}"/>
          </ac:grpSpMkLst>
        </pc:grpChg>
        <pc:graphicFrameChg chg="del mod">
          <ac:chgData name="Felix Grimberg" userId="ca8b420114b13361" providerId="LiveId" clId="{2F565E46-BD5E-4D88-9D8C-C473CB540540}" dt="2019-06-13T13:20:13.064" v="3513" actId="18245"/>
          <ac:graphicFrameMkLst>
            <pc:docMk/>
            <pc:sldMk cId="4069003628" sldId="270"/>
            <ac:graphicFrameMk id="11" creationId="{C78300EC-ACF9-48EB-8877-CADA21015018}"/>
          </ac:graphicFrameMkLst>
        </pc:graphicFrameChg>
        <pc:picChg chg="del">
          <ac:chgData name="Felix Grimberg" userId="ca8b420114b13361" providerId="LiveId" clId="{2F565E46-BD5E-4D88-9D8C-C473CB540540}" dt="2019-06-13T12:40:32.831" v="2222" actId="478"/>
          <ac:picMkLst>
            <pc:docMk/>
            <pc:sldMk cId="4069003628" sldId="270"/>
            <ac:picMk id="4" creationId="{92120F9D-7A0B-4677-BC31-0850CC20986F}"/>
          </ac:picMkLst>
        </pc:picChg>
        <pc:picChg chg="add del mod">
          <ac:chgData name="Felix Grimberg" userId="ca8b420114b13361" providerId="LiveId" clId="{2F565E46-BD5E-4D88-9D8C-C473CB540540}" dt="2019-06-13T13:39:40.296" v="4193" actId="478"/>
          <ac:picMkLst>
            <pc:docMk/>
            <pc:sldMk cId="4069003628" sldId="270"/>
            <ac:picMk id="5" creationId="{44DCCF90-E792-4584-9FC6-84A53C21F6A3}"/>
          </ac:picMkLst>
        </pc:picChg>
        <pc:picChg chg="add del mod">
          <ac:chgData name="Felix Grimberg" userId="ca8b420114b13361" providerId="LiveId" clId="{2F565E46-BD5E-4D88-9D8C-C473CB540540}" dt="2019-06-13T13:39:30.293" v="4190" actId="478"/>
          <ac:picMkLst>
            <pc:docMk/>
            <pc:sldMk cId="4069003628" sldId="270"/>
            <ac:picMk id="6" creationId="{EF920D8D-C0AA-4228-82FB-FB5A1A60A28A}"/>
          </ac:picMkLst>
        </pc:picChg>
        <pc:picChg chg="add mod">
          <ac:chgData name="Felix Grimberg" userId="ca8b420114b13361" providerId="LiveId" clId="{2F565E46-BD5E-4D88-9D8C-C473CB540540}" dt="2019-06-14T12:18:41.293" v="11014" actId="1076"/>
          <ac:picMkLst>
            <pc:docMk/>
            <pc:sldMk cId="4069003628" sldId="270"/>
            <ac:picMk id="13" creationId="{8E35B9E1-286B-4224-9873-1B5CD708F7F8}"/>
          </ac:picMkLst>
        </pc:picChg>
        <pc:picChg chg="add mod">
          <ac:chgData name="Felix Grimberg" userId="ca8b420114b13361" providerId="LiveId" clId="{2F565E46-BD5E-4D88-9D8C-C473CB540540}" dt="2019-06-14T12:18:44.114" v="11015" actId="1076"/>
          <ac:picMkLst>
            <pc:docMk/>
            <pc:sldMk cId="4069003628" sldId="270"/>
            <ac:picMk id="14" creationId="{52CBF31F-E535-429F-A92F-51B2C32C89BA}"/>
          </ac:picMkLst>
        </pc:picChg>
      </pc:sldChg>
      <pc:sldChg chg="addSp delSp modSp add modAnim modNotesTx">
        <pc:chgData name="Felix Grimberg" userId="ca8b420114b13361" providerId="LiveId" clId="{2F565E46-BD5E-4D88-9D8C-C473CB540540}" dt="2019-06-13T22:45:26.085" v="8812" actId="6549"/>
        <pc:sldMkLst>
          <pc:docMk/>
          <pc:sldMk cId="2079278402" sldId="271"/>
        </pc:sldMkLst>
        <pc:spChg chg="mod">
          <ac:chgData name="Felix Grimberg" userId="ca8b420114b13361" providerId="LiveId" clId="{2F565E46-BD5E-4D88-9D8C-C473CB540540}" dt="2019-06-13T21:16:39" v="6431" actId="20577"/>
          <ac:spMkLst>
            <pc:docMk/>
            <pc:sldMk cId="2079278402" sldId="271"/>
            <ac:spMk id="2" creationId="{DA98FF4F-0798-44A6-BF82-4D9FC12C2028}"/>
          </ac:spMkLst>
        </pc:spChg>
        <pc:spChg chg="add mod">
          <ac:chgData name="Felix Grimberg" userId="ca8b420114b13361" providerId="LiveId" clId="{2F565E46-BD5E-4D88-9D8C-C473CB540540}" dt="2019-06-13T12:54:39.892" v="2653" actId="164"/>
          <ac:spMkLst>
            <pc:docMk/>
            <pc:sldMk cId="2079278402" sldId="271"/>
            <ac:spMk id="9" creationId="{0DB0EFF2-878E-492C-947D-7F55AB4A7C61}"/>
          </ac:spMkLst>
        </pc:spChg>
        <pc:spChg chg="add mod">
          <ac:chgData name="Felix Grimberg" userId="ca8b420114b13361" providerId="LiveId" clId="{2F565E46-BD5E-4D88-9D8C-C473CB540540}" dt="2019-06-13T12:54:49.214" v="2655" actId="164"/>
          <ac:spMkLst>
            <pc:docMk/>
            <pc:sldMk cId="2079278402" sldId="271"/>
            <ac:spMk id="11" creationId="{B5006054-F638-4A09-80C1-CCC70361267A}"/>
          </ac:spMkLst>
        </pc:spChg>
        <pc:spChg chg="add mod">
          <ac:chgData name="Felix Grimberg" userId="ca8b420114b13361" providerId="LiveId" clId="{2F565E46-BD5E-4D88-9D8C-C473CB540540}" dt="2019-06-13T12:58:48.172" v="2683" actId="164"/>
          <ac:spMkLst>
            <pc:docMk/>
            <pc:sldMk cId="2079278402" sldId="271"/>
            <ac:spMk id="14" creationId="{F541C37C-4B51-43C1-93FC-412A32235B53}"/>
          </ac:spMkLst>
        </pc:spChg>
        <pc:spChg chg="add mod topLvl">
          <ac:chgData name="Felix Grimberg" userId="ca8b420114b13361" providerId="LiveId" clId="{2F565E46-BD5E-4D88-9D8C-C473CB540540}" dt="2019-06-13T13:12:07.089" v="3015" actId="164"/>
          <ac:spMkLst>
            <pc:docMk/>
            <pc:sldMk cId="2079278402" sldId="271"/>
            <ac:spMk id="15" creationId="{56A70FB9-B7F0-4F38-8030-5C3D4CAF4E95}"/>
          </ac:spMkLst>
        </pc:spChg>
        <pc:grpChg chg="add mod ord topLvl">
          <ac:chgData name="Felix Grimberg" userId="ca8b420114b13361" providerId="LiveId" clId="{2F565E46-BD5E-4D88-9D8C-C473CB540540}" dt="2019-06-13T13:11:57.649" v="3014" actId="165"/>
          <ac:grpSpMkLst>
            <pc:docMk/>
            <pc:sldMk cId="2079278402" sldId="271"/>
            <ac:grpSpMk id="12" creationId="{0B4717AC-D992-4030-91F6-6BBC0DBB1C50}"/>
          </ac:grpSpMkLst>
        </pc:grpChg>
        <pc:grpChg chg="add mod ord">
          <ac:chgData name="Felix Grimberg" userId="ca8b420114b13361" providerId="LiveId" clId="{2F565E46-BD5E-4D88-9D8C-C473CB540540}" dt="2019-06-13T12:58:48.172" v="2683" actId="164"/>
          <ac:grpSpMkLst>
            <pc:docMk/>
            <pc:sldMk cId="2079278402" sldId="271"/>
            <ac:grpSpMk id="13" creationId="{D99CE5C5-626E-4060-B0CF-20D8857D7A01}"/>
          </ac:grpSpMkLst>
        </pc:grpChg>
        <pc:grpChg chg="add del mod">
          <ac:chgData name="Felix Grimberg" userId="ca8b420114b13361" providerId="LiveId" clId="{2F565E46-BD5E-4D88-9D8C-C473CB540540}" dt="2019-06-13T13:11:57.649" v="3014" actId="165"/>
          <ac:grpSpMkLst>
            <pc:docMk/>
            <pc:sldMk cId="2079278402" sldId="271"/>
            <ac:grpSpMk id="16" creationId="{4F867493-6428-4480-884C-E1428D20C14B}"/>
          </ac:grpSpMkLst>
        </pc:grpChg>
        <pc:grpChg chg="add mod">
          <ac:chgData name="Felix Grimberg" userId="ca8b420114b13361" providerId="LiveId" clId="{2F565E46-BD5E-4D88-9D8C-C473CB540540}" dt="2019-06-13T13:12:07.089" v="3015" actId="164"/>
          <ac:grpSpMkLst>
            <pc:docMk/>
            <pc:sldMk cId="2079278402" sldId="271"/>
            <ac:grpSpMk id="17" creationId="{491ED501-7044-4BD8-B2D0-0652F7DC853C}"/>
          </ac:grpSpMkLst>
        </pc:grpChg>
        <pc:grpChg chg="add mod">
          <ac:chgData name="Felix Grimberg" userId="ca8b420114b13361" providerId="LiveId" clId="{2F565E46-BD5E-4D88-9D8C-C473CB540540}" dt="2019-06-13T13:39:11.619" v="4185" actId="164"/>
          <ac:grpSpMkLst>
            <pc:docMk/>
            <pc:sldMk cId="2079278402" sldId="271"/>
            <ac:grpSpMk id="18" creationId="{991B2189-5D1B-4A2D-AE44-79C32643C34F}"/>
          </ac:grpSpMkLst>
        </pc:grpChg>
        <pc:grpChg chg="add mod">
          <ac:chgData name="Felix Grimberg" userId="ca8b420114b13361" providerId="LiveId" clId="{2F565E46-BD5E-4D88-9D8C-C473CB540540}" dt="2019-06-13T13:39:11.619" v="4185" actId="164"/>
          <ac:grpSpMkLst>
            <pc:docMk/>
            <pc:sldMk cId="2079278402" sldId="271"/>
            <ac:grpSpMk id="21" creationId="{0979C91F-A8BA-41CF-A125-776495AF9ECF}"/>
          </ac:grpSpMkLst>
        </pc:grpChg>
        <pc:graphicFrameChg chg="add del mod ord">
          <ac:chgData name="Felix Grimberg" userId="ca8b420114b13361" providerId="LiveId" clId="{2F565E46-BD5E-4D88-9D8C-C473CB540540}" dt="2019-06-13T12:49:40.692" v="2635" actId="478"/>
          <ac:graphicFrameMkLst>
            <pc:docMk/>
            <pc:sldMk cId="2079278402" sldId="271"/>
            <ac:graphicFrameMk id="3" creationId="{0801F9A2-45E2-475C-BF9C-F64213E95822}"/>
          </ac:graphicFrameMkLst>
        </pc:graphicFrameChg>
        <pc:picChg chg="del mod">
          <ac:chgData name="Felix Grimberg" userId="ca8b420114b13361" providerId="LiveId" clId="{2F565E46-BD5E-4D88-9D8C-C473CB540540}" dt="2019-06-13T12:48:50.179" v="2626" actId="478"/>
          <ac:picMkLst>
            <pc:docMk/>
            <pc:sldMk cId="2079278402" sldId="271"/>
            <ac:picMk id="4" creationId="{D45148DD-0AF7-4250-BBCD-6AA217671D4D}"/>
          </ac:picMkLst>
        </pc:picChg>
        <pc:picChg chg="del">
          <ac:chgData name="Felix Grimberg" userId="ca8b420114b13361" providerId="LiveId" clId="{2F565E46-BD5E-4D88-9D8C-C473CB540540}" dt="2019-06-13T12:48:51.851" v="2627" actId="478"/>
          <ac:picMkLst>
            <pc:docMk/>
            <pc:sldMk cId="2079278402" sldId="271"/>
            <ac:picMk id="5" creationId="{26A3E65E-685D-4784-9B37-2E1856FD4672}"/>
          </ac:picMkLst>
        </pc:picChg>
        <pc:picChg chg="del mod ord topLvl">
          <ac:chgData name="Felix Grimberg" userId="ca8b420114b13361" providerId="LiveId" clId="{2F565E46-BD5E-4D88-9D8C-C473CB540540}" dt="2019-06-13T13:38:50.240" v="4181" actId="478"/>
          <ac:picMkLst>
            <pc:docMk/>
            <pc:sldMk cId="2079278402" sldId="271"/>
            <ac:picMk id="6" creationId="{3A0F7241-2C5D-4F62-BDBB-FA9618F5132D}"/>
          </ac:picMkLst>
        </pc:picChg>
        <pc:picChg chg="add mod">
          <ac:chgData name="Felix Grimberg" userId="ca8b420114b13361" providerId="LiveId" clId="{2F565E46-BD5E-4D88-9D8C-C473CB540540}" dt="2019-06-13T12:54:39.892" v="2653" actId="164"/>
          <ac:picMkLst>
            <pc:docMk/>
            <pc:sldMk cId="2079278402" sldId="271"/>
            <ac:picMk id="7" creationId="{CD3FDC78-E798-447D-AF4C-DD1D726F9D70}"/>
          </ac:picMkLst>
        </pc:picChg>
        <pc:picChg chg="del mod">
          <ac:chgData name="Felix Grimberg" userId="ca8b420114b13361" providerId="LiveId" clId="{2F565E46-BD5E-4D88-9D8C-C473CB540540}" dt="2019-06-13T13:38:50.240" v="4181" actId="478"/>
          <ac:picMkLst>
            <pc:docMk/>
            <pc:sldMk cId="2079278402" sldId="271"/>
            <ac:picMk id="8" creationId="{22E43EE9-86C2-4B50-8D73-69BA356A3138}"/>
          </ac:picMkLst>
        </pc:picChg>
        <pc:picChg chg="add mod">
          <ac:chgData name="Felix Grimberg" userId="ca8b420114b13361" providerId="LiveId" clId="{2F565E46-BD5E-4D88-9D8C-C473CB540540}" dt="2019-06-13T12:54:49.214" v="2655" actId="164"/>
          <ac:picMkLst>
            <pc:docMk/>
            <pc:sldMk cId="2079278402" sldId="271"/>
            <ac:picMk id="10" creationId="{3DA1BD0D-8983-4A91-8B25-18420F8DFAB9}"/>
          </ac:picMkLst>
        </pc:picChg>
        <pc:picChg chg="add mod">
          <ac:chgData name="Felix Grimberg" userId="ca8b420114b13361" providerId="LiveId" clId="{2F565E46-BD5E-4D88-9D8C-C473CB540540}" dt="2019-06-13T13:39:11.619" v="4185" actId="164"/>
          <ac:picMkLst>
            <pc:docMk/>
            <pc:sldMk cId="2079278402" sldId="271"/>
            <ac:picMk id="19" creationId="{30EBAF71-2781-4841-AB0A-68A131DF4F1B}"/>
          </ac:picMkLst>
        </pc:picChg>
        <pc:picChg chg="add mod">
          <ac:chgData name="Felix Grimberg" userId="ca8b420114b13361" providerId="LiveId" clId="{2F565E46-BD5E-4D88-9D8C-C473CB540540}" dt="2019-06-13T13:39:11.619" v="4185" actId="164"/>
          <ac:picMkLst>
            <pc:docMk/>
            <pc:sldMk cId="2079278402" sldId="271"/>
            <ac:picMk id="20" creationId="{E51842E5-9009-48F8-A598-BAEB91CFDD3C}"/>
          </ac:picMkLst>
        </pc:picChg>
      </pc:sldChg>
      <pc:sldChg chg="addSp delSp modSp add">
        <pc:chgData name="Felix Grimberg" userId="ca8b420114b13361" providerId="LiveId" clId="{2F565E46-BD5E-4D88-9D8C-C473CB540540}" dt="2019-06-13T13:44:38.812" v="4418" actId="478"/>
        <pc:sldMkLst>
          <pc:docMk/>
          <pc:sldMk cId="3541559063" sldId="272"/>
        </pc:sldMkLst>
        <pc:spChg chg="mod">
          <ac:chgData name="Felix Grimberg" userId="ca8b420114b13361" providerId="LiveId" clId="{2F565E46-BD5E-4D88-9D8C-C473CB540540}" dt="2019-06-13T13:25:29.785" v="3808" actId="20577"/>
          <ac:spMkLst>
            <pc:docMk/>
            <pc:sldMk cId="3541559063" sldId="272"/>
            <ac:spMk id="2" creationId="{FFA24722-36A2-4F4B-88F8-2168D38D3E3E}"/>
          </ac:spMkLst>
        </pc:spChg>
        <pc:spChg chg="del mod">
          <ac:chgData name="Felix Grimberg" userId="ca8b420114b13361" providerId="LiveId" clId="{2F565E46-BD5E-4D88-9D8C-C473CB540540}" dt="2019-06-13T13:24:36.883" v="3764" actId="478"/>
          <ac:spMkLst>
            <pc:docMk/>
            <pc:sldMk cId="3541559063" sldId="272"/>
            <ac:spMk id="3" creationId="{D73C4140-44F3-4F7C-AF61-9B713292B43F}"/>
          </ac:spMkLst>
        </pc:spChg>
        <pc:spChg chg="add del mod">
          <ac:chgData name="Felix Grimberg" userId="ca8b420114b13361" providerId="LiveId" clId="{2F565E46-BD5E-4D88-9D8C-C473CB540540}" dt="2019-06-13T13:24:59" v="3768" actId="478"/>
          <ac:spMkLst>
            <pc:docMk/>
            <pc:sldMk cId="3541559063" sldId="272"/>
            <ac:spMk id="5" creationId="{61C53E6B-F4B9-4588-B667-B015415A3582}"/>
          </ac:spMkLst>
        </pc:spChg>
        <pc:spChg chg="add del mod">
          <ac:chgData name="Felix Grimberg" userId="ca8b420114b13361" providerId="LiveId" clId="{2F565E46-BD5E-4D88-9D8C-C473CB540540}" dt="2019-06-13T13:44:38.812" v="4418" actId="478"/>
          <ac:spMkLst>
            <pc:docMk/>
            <pc:sldMk cId="3541559063" sldId="272"/>
            <ac:spMk id="7" creationId="{9FFA1690-FF82-4D2D-9E34-36306CBEC440}"/>
          </ac:spMkLst>
        </pc:spChg>
        <pc:spChg chg="add mod">
          <ac:chgData name="Felix Grimberg" userId="ca8b420114b13361" providerId="LiveId" clId="{2F565E46-BD5E-4D88-9D8C-C473CB540540}" dt="2019-06-13T13:44:33.874" v="4417" actId="403"/>
          <ac:spMkLst>
            <pc:docMk/>
            <pc:sldMk cId="3541559063" sldId="272"/>
            <ac:spMk id="8" creationId="{E3F0001C-60FE-4A3F-A2A6-89C35AA395E8}"/>
          </ac:spMkLst>
        </pc:spChg>
        <pc:graphicFrameChg chg="add mod">
          <ac:chgData name="Felix Grimberg" userId="ca8b420114b13361" providerId="LiveId" clId="{2F565E46-BD5E-4D88-9D8C-C473CB540540}" dt="2019-06-13T13:40:04.564" v="4197" actId="1076"/>
          <ac:graphicFrameMkLst>
            <pc:docMk/>
            <pc:sldMk cId="3541559063" sldId="272"/>
            <ac:graphicFrameMk id="6" creationId="{D9BD83F9-5BF4-4C7F-8C16-FF333C0E33FC}"/>
          </ac:graphicFrameMkLst>
        </pc:graphicFrameChg>
      </pc:sldChg>
      <pc:sldChg chg="addSp delSp modSp add">
        <pc:chgData name="Felix Grimberg" userId="ca8b420114b13361" providerId="LiveId" clId="{2F565E46-BD5E-4D88-9D8C-C473CB540540}" dt="2019-06-13T13:45:27.673" v="4493" actId="20577"/>
        <pc:sldMkLst>
          <pc:docMk/>
          <pc:sldMk cId="2303615359" sldId="273"/>
        </pc:sldMkLst>
        <pc:spChg chg="mod">
          <ac:chgData name="Felix Grimberg" userId="ca8b420114b13361" providerId="LiveId" clId="{2F565E46-BD5E-4D88-9D8C-C473CB540540}" dt="2019-06-13T13:43:20.691" v="4313" actId="20577"/>
          <ac:spMkLst>
            <pc:docMk/>
            <pc:sldMk cId="2303615359" sldId="273"/>
            <ac:spMk id="2" creationId="{8006FCFC-7461-400F-8B2A-4FE875D2636A}"/>
          </ac:spMkLst>
        </pc:spChg>
        <pc:spChg chg="del mod">
          <ac:chgData name="Felix Grimberg" userId="ca8b420114b13361" providerId="LiveId" clId="{2F565E46-BD5E-4D88-9D8C-C473CB540540}" dt="2019-06-13T13:44:47.790" v="4420" actId="478"/>
          <ac:spMkLst>
            <pc:docMk/>
            <pc:sldMk cId="2303615359" sldId="273"/>
            <ac:spMk id="3" creationId="{5F7BBB7D-968C-4B04-82F1-EF8A92187F03}"/>
          </ac:spMkLst>
        </pc:spChg>
        <pc:spChg chg="add mod">
          <ac:chgData name="Felix Grimberg" userId="ca8b420114b13361" providerId="LiveId" clId="{2F565E46-BD5E-4D88-9D8C-C473CB540540}" dt="2019-06-13T13:45:27.673" v="4493" actId="20577"/>
          <ac:spMkLst>
            <pc:docMk/>
            <pc:sldMk cId="2303615359" sldId="273"/>
            <ac:spMk id="5" creationId="{68FE155F-1F97-4947-9868-052E93BBFBEF}"/>
          </ac:spMkLst>
        </pc:spChg>
        <pc:spChg chg="add del mod">
          <ac:chgData name="Felix Grimberg" userId="ca8b420114b13361" providerId="LiveId" clId="{2F565E46-BD5E-4D88-9D8C-C473CB540540}" dt="2019-06-13T13:44:50.831" v="4421" actId="478"/>
          <ac:spMkLst>
            <pc:docMk/>
            <pc:sldMk cId="2303615359" sldId="273"/>
            <ac:spMk id="7" creationId="{04FFD3C4-A2C7-47A8-AD1E-357A5C848926}"/>
          </ac:spMkLst>
        </pc:spChg>
        <pc:graphicFrameChg chg="add mod">
          <ac:chgData name="Felix Grimberg" userId="ca8b420114b13361" providerId="LiveId" clId="{2F565E46-BD5E-4D88-9D8C-C473CB540540}" dt="2019-06-13T13:44:56.216" v="4423" actId="14100"/>
          <ac:graphicFrameMkLst>
            <pc:docMk/>
            <pc:sldMk cId="2303615359" sldId="273"/>
            <ac:graphicFrameMk id="4" creationId="{79DD78E0-E234-47D2-88DF-6F517ECE8607}"/>
          </ac:graphicFrameMkLst>
        </pc:graphicFrameChg>
      </pc:sldChg>
      <pc:sldChg chg="addSp delSp modSp add">
        <pc:chgData name="Felix Grimberg" userId="ca8b420114b13361" providerId="LiveId" clId="{2F565E46-BD5E-4D88-9D8C-C473CB540540}" dt="2019-06-13T13:47:01.220" v="4505" actId="1076"/>
        <pc:sldMkLst>
          <pc:docMk/>
          <pc:sldMk cId="1401508469" sldId="274"/>
        </pc:sldMkLst>
        <pc:graphicFrameChg chg="add mod">
          <ac:chgData name="Felix Grimberg" userId="ca8b420114b13361" providerId="LiveId" clId="{2F565E46-BD5E-4D88-9D8C-C473CB540540}" dt="2019-06-13T13:47:01.220" v="4505" actId="1076"/>
          <ac:graphicFrameMkLst>
            <pc:docMk/>
            <pc:sldMk cId="1401508469" sldId="274"/>
            <ac:graphicFrameMk id="10" creationId="{B540B06A-A165-4668-A9E4-CD52ACD4AAC3}"/>
          </ac:graphicFrameMkLst>
        </pc:graphicFrameChg>
        <pc:graphicFrameChg chg="add del mod">
          <ac:chgData name="Felix Grimberg" userId="ca8b420114b13361" providerId="LiveId" clId="{2F565E46-BD5E-4D88-9D8C-C473CB540540}" dt="2019-06-13T13:46:55.377" v="4503"/>
          <ac:graphicFrameMkLst>
            <pc:docMk/>
            <pc:sldMk cId="1401508469" sldId="274"/>
            <ac:graphicFrameMk id="12" creationId="{9684BA42-7B98-40F3-A686-E9A979120454}"/>
          </ac:graphicFrameMkLst>
        </pc:graphicFrameChg>
      </pc:sldChg>
      <pc:sldChg chg="addSp delSp modSp add">
        <pc:chgData name="Felix Grimberg" userId="ca8b420114b13361" providerId="LiveId" clId="{2F565E46-BD5E-4D88-9D8C-C473CB540540}" dt="2019-06-13T13:49:32.747" v="4525" actId="732"/>
        <pc:sldMkLst>
          <pc:docMk/>
          <pc:sldMk cId="4018898227" sldId="275"/>
        </pc:sldMkLst>
        <pc:spChg chg="del">
          <ac:chgData name="Felix Grimberg" userId="ca8b420114b13361" providerId="LiveId" clId="{2F565E46-BD5E-4D88-9D8C-C473CB540540}" dt="2019-06-13T13:47:24.404" v="4507" actId="478"/>
          <ac:spMkLst>
            <pc:docMk/>
            <pc:sldMk cId="4018898227" sldId="275"/>
            <ac:spMk id="2" creationId="{4BB6CDFD-ACD2-4FCA-B463-AB5E59C137C9}"/>
          </ac:spMkLst>
        </pc:spChg>
        <pc:spChg chg="del">
          <ac:chgData name="Felix Grimberg" userId="ca8b420114b13361" providerId="LiveId" clId="{2F565E46-BD5E-4D88-9D8C-C473CB540540}" dt="2019-06-13T13:47:22.388" v="4506" actId="478"/>
          <ac:spMkLst>
            <pc:docMk/>
            <pc:sldMk cId="4018898227" sldId="275"/>
            <ac:spMk id="3" creationId="{D6E8A883-FCA5-456B-9BB1-F2C2DD866A27}"/>
          </ac:spMkLst>
        </pc:spChg>
        <pc:graphicFrameChg chg="add mod">
          <ac:chgData name="Felix Grimberg" userId="ca8b420114b13361" providerId="LiveId" clId="{2F565E46-BD5E-4D88-9D8C-C473CB540540}" dt="2019-06-13T13:49:25.933" v="4524" actId="1076"/>
          <ac:graphicFrameMkLst>
            <pc:docMk/>
            <pc:sldMk cId="4018898227" sldId="275"/>
            <ac:graphicFrameMk id="4" creationId="{34F66D30-E24B-45EC-8A59-D34C6FF82A4E}"/>
          </ac:graphicFrameMkLst>
        </pc:graphicFrameChg>
        <pc:picChg chg="add mod modCrop">
          <ac:chgData name="Felix Grimberg" userId="ca8b420114b13361" providerId="LiveId" clId="{2F565E46-BD5E-4D88-9D8C-C473CB540540}" dt="2019-06-13T13:49:32.747" v="4525" actId="732"/>
          <ac:picMkLst>
            <pc:docMk/>
            <pc:sldMk cId="4018898227" sldId="275"/>
            <ac:picMk id="8" creationId="{165457CD-6B78-4C34-B966-F4445F030395}"/>
          </ac:picMkLst>
        </pc:picChg>
      </pc:sldChg>
      <pc:sldChg chg="addSp modSp add">
        <pc:chgData name="Felix Grimberg" userId="ca8b420114b13361" providerId="LiveId" clId="{2F565E46-BD5E-4D88-9D8C-C473CB540540}" dt="2019-06-13T13:57:53.823" v="4639" actId="1076"/>
        <pc:sldMkLst>
          <pc:docMk/>
          <pc:sldMk cId="729288770" sldId="276"/>
        </pc:sldMkLst>
        <pc:graphicFrameChg chg="add mod">
          <ac:chgData name="Felix Grimberg" userId="ca8b420114b13361" providerId="LiveId" clId="{2F565E46-BD5E-4D88-9D8C-C473CB540540}" dt="2019-06-13T13:57:27.371" v="4636" actId="1076"/>
          <ac:graphicFrameMkLst>
            <pc:docMk/>
            <pc:sldMk cId="729288770" sldId="276"/>
            <ac:graphicFrameMk id="4" creationId="{939664F7-D93C-4681-BCC5-45C92493020B}"/>
          </ac:graphicFrameMkLst>
        </pc:graphicFrameChg>
        <pc:graphicFrameChg chg="add mod">
          <ac:chgData name="Felix Grimberg" userId="ca8b420114b13361" providerId="LiveId" clId="{2F565E46-BD5E-4D88-9D8C-C473CB540540}" dt="2019-06-13T13:57:53.823" v="4639" actId="1076"/>
          <ac:graphicFrameMkLst>
            <pc:docMk/>
            <pc:sldMk cId="729288770" sldId="276"/>
            <ac:graphicFrameMk id="5" creationId="{0A366624-60DE-4922-937C-81288B818B4C}"/>
          </ac:graphicFrameMkLst>
        </pc:graphicFrameChg>
      </pc:sldChg>
      <pc:sldChg chg="addSp modSp add">
        <pc:chgData name="Felix Grimberg" userId="ca8b420114b13361" providerId="LiveId" clId="{2F565E46-BD5E-4D88-9D8C-C473CB540540}" dt="2019-06-13T13:58:27.484" v="4646" actId="1076"/>
        <pc:sldMkLst>
          <pc:docMk/>
          <pc:sldMk cId="4040749628" sldId="277"/>
        </pc:sldMkLst>
        <pc:graphicFrameChg chg="add mod">
          <ac:chgData name="Felix Grimberg" userId="ca8b420114b13361" providerId="LiveId" clId="{2F565E46-BD5E-4D88-9D8C-C473CB540540}" dt="2019-06-13T13:58:21.641" v="4645" actId="1076"/>
          <ac:graphicFrameMkLst>
            <pc:docMk/>
            <pc:sldMk cId="4040749628" sldId="277"/>
            <ac:graphicFrameMk id="4" creationId="{7EEAE4FB-8EE7-4AD6-B3B5-823DA33E385D}"/>
          </ac:graphicFrameMkLst>
        </pc:graphicFrameChg>
        <pc:graphicFrameChg chg="add mod">
          <ac:chgData name="Felix Grimberg" userId="ca8b420114b13361" providerId="LiveId" clId="{2F565E46-BD5E-4D88-9D8C-C473CB540540}" dt="2019-06-13T13:58:27.484" v="4646" actId="1076"/>
          <ac:graphicFrameMkLst>
            <pc:docMk/>
            <pc:sldMk cId="4040749628" sldId="277"/>
            <ac:graphicFrameMk id="5" creationId="{28E102BE-CBDF-4A4F-8A49-A68A818668A3}"/>
          </ac:graphicFrameMkLst>
        </pc:graphicFrameChg>
      </pc:sldChg>
      <pc:sldChg chg="addSp modSp add">
        <pc:chgData name="Felix Grimberg" userId="ca8b420114b13361" providerId="LiveId" clId="{2F565E46-BD5E-4D88-9D8C-C473CB540540}" dt="2019-06-13T13:59:04.523" v="4653" actId="1076"/>
        <pc:sldMkLst>
          <pc:docMk/>
          <pc:sldMk cId="3998876360" sldId="278"/>
        </pc:sldMkLst>
        <pc:graphicFrameChg chg="add mod">
          <ac:chgData name="Felix Grimberg" userId="ca8b420114b13361" providerId="LiveId" clId="{2F565E46-BD5E-4D88-9D8C-C473CB540540}" dt="2019-06-13T13:59:00.787" v="4652" actId="1076"/>
          <ac:graphicFrameMkLst>
            <pc:docMk/>
            <pc:sldMk cId="3998876360" sldId="278"/>
            <ac:graphicFrameMk id="4" creationId="{877BF83E-E788-4B3A-A780-F83B6761448D}"/>
          </ac:graphicFrameMkLst>
        </pc:graphicFrameChg>
        <pc:graphicFrameChg chg="add mod">
          <ac:chgData name="Felix Grimberg" userId="ca8b420114b13361" providerId="LiveId" clId="{2F565E46-BD5E-4D88-9D8C-C473CB540540}" dt="2019-06-13T13:59:04.523" v="4653" actId="1076"/>
          <ac:graphicFrameMkLst>
            <pc:docMk/>
            <pc:sldMk cId="3998876360" sldId="278"/>
            <ac:graphicFrameMk id="5" creationId="{E41CECED-8491-4DC3-BF99-FD7322511FC3}"/>
          </ac:graphicFrameMkLst>
        </pc:graphicFrameChg>
      </pc:sldChg>
      <pc:sldChg chg="addSp modSp add">
        <pc:chgData name="Felix Grimberg" userId="ca8b420114b13361" providerId="LiveId" clId="{2F565E46-BD5E-4D88-9D8C-C473CB540540}" dt="2019-06-13T13:59:58.687" v="4660" actId="1076"/>
        <pc:sldMkLst>
          <pc:docMk/>
          <pc:sldMk cId="4115456509" sldId="279"/>
        </pc:sldMkLst>
        <pc:graphicFrameChg chg="add mod">
          <ac:chgData name="Felix Grimberg" userId="ca8b420114b13361" providerId="LiveId" clId="{2F565E46-BD5E-4D88-9D8C-C473CB540540}" dt="2019-06-13T13:59:55.170" v="4659" actId="1076"/>
          <ac:graphicFrameMkLst>
            <pc:docMk/>
            <pc:sldMk cId="4115456509" sldId="279"/>
            <ac:graphicFrameMk id="4" creationId="{86CA8FA6-B7DB-48A0-9919-AB012D593106}"/>
          </ac:graphicFrameMkLst>
        </pc:graphicFrameChg>
        <pc:graphicFrameChg chg="add mod">
          <ac:chgData name="Felix Grimberg" userId="ca8b420114b13361" providerId="LiveId" clId="{2F565E46-BD5E-4D88-9D8C-C473CB540540}" dt="2019-06-13T13:59:58.687" v="4660" actId="1076"/>
          <ac:graphicFrameMkLst>
            <pc:docMk/>
            <pc:sldMk cId="4115456509" sldId="279"/>
            <ac:graphicFrameMk id="5" creationId="{675FD11A-0CC1-4035-8E27-792634132096}"/>
          </ac:graphicFrameMkLst>
        </pc:graphicFrameChg>
      </pc:sldChg>
      <pc:sldChg chg="addSp modSp add">
        <pc:chgData name="Felix Grimberg" userId="ca8b420114b13361" providerId="LiveId" clId="{2F565E46-BD5E-4D88-9D8C-C473CB540540}" dt="2019-06-13T14:00:32.200" v="4667" actId="1076"/>
        <pc:sldMkLst>
          <pc:docMk/>
          <pc:sldMk cId="4277303407" sldId="280"/>
        </pc:sldMkLst>
        <pc:graphicFrameChg chg="add mod">
          <ac:chgData name="Felix Grimberg" userId="ca8b420114b13361" providerId="LiveId" clId="{2F565E46-BD5E-4D88-9D8C-C473CB540540}" dt="2019-06-13T14:00:26.559" v="4666" actId="1076"/>
          <ac:graphicFrameMkLst>
            <pc:docMk/>
            <pc:sldMk cId="4277303407" sldId="280"/>
            <ac:graphicFrameMk id="4" creationId="{490853F1-E640-4B08-A512-C5C93D835BD9}"/>
          </ac:graphicFrameMkLst>
        </pc:graphicFrameChg>
        <pc:graphicFrameChg chg="add mod">
          <ac:chgData name="Felix Grimberg" userId="ca8b420114b13361" providerId="LiveId" clId="{2F565E46-BD5E-4D88-9D8C-C473CB540540}" dt="2019-06-13T14:00:32.200" v="4667" actId="1076"/>
          <ac:graphicFrameMkLst>
            <pc:docMk/>
            <pc:sldMk cId="4277303407" sldId="280"/>
            <ac:graphicFrameMk id="5" creationId="{EDD14F68-8370-48A4-8CF2-768CEF55C36E}"/>
          </ac:graphicFrameMkLst>
        </pc:graphicFrameChg>
      </pc:sldChg>
      <pc:sldChg chg="addSp modSp add">
        <pc:chgData name="Felix Grimberg" userId="ca8b420114b13361" providerId="LiveId" clId="{2F565E46-BD5E-4D88-9D8C-C473CB540540}" dt="2019-06-13T14:01:21.375" v="4672" actId="1076"/>
        <pc:sldMkLst>
          <pc:docMk/>
          <pc:sldMk cId="2889239312" sldId="281"/>
        </pc:sldMkLst>
        <pc:graphicFrameChg chg="add mod">
          <ac:chgData name="Felix Grimberg" userId="ca8b420114b13361" providerId="LiveId" clId="{2F565E46-BD5E-4D88-9D8C-C473CB540540}" dt="2019-06-13T14:01:12.408" v="4670" actId="1076"/>
          <ac:graphicFrameMkLst>
            <pc:docMk/>
            <pc:sldMk cId="2889239312" sldId="281"/>
            <ac:graphicFrameMk id="4" creationId="{512DB397-40F9-4D34-9768-440A8F0E4B88}"/>
          </ac:graphicFrameMkLst>
        </pc:graphicFrameChg>
        <pc:graphicFrameChg chg="add mod">
          <ac:chgData name="Felix Grimberg" userId="ca8b420114b13361" providerId="LiveId" clId="{2F565E46-BD5E-4D88-9D8C-C473CB540540}" dt="2019-06-13T14:01:21.375" v="4672" actId="1076"/>
          <ac:graphicFrameMkLst>
            <pc:docMk/>
            <pc:sldMk cId="2889239312" sldId="281"/>
            <ac:graphicFrameMk id="5" creationId="{C300FCC4-61C5-4AF0-ACDC-F63674F6B7C5}"/>
          </ac:graphicFrameMkLst>
        </pc:graphicFrameChg>
      </pc:sldChg>
      <pc:sldChg chg="addSp modSp add">
        <pc:chgData name="Felix Grimberg" userId="ca8b420114b13361" providerId="LiveId" clId="{2F565E46-BD5E-4D88-9D8C-C473CB540540}" dt="2019-06-13T14:02:11.964" v="4680" actId="1076"/>
        <pc:sldMkLst>
          <pc:docMk/>
          <pc:sldMk cId="631408867" sldId="282"/>
        </pc:sldMkLst>
        <pc:graphicFrameChg chg="add mod">
          <ac:chgData name="Felix Grimberg" userId="ca8b420114b13361" providerId="LiveId" clId="{2F565E46-BD5E-4D88-9D8C-C473CB540540}" dt="2019-06-13T14:02:11.964" v="4680" actId="1076"/>
          <ac:graphicFrameMkLst>
            <pc:docMk/>
            <pc:sldMk cId="631408867" sldId="282"/>
            <ac:graphicFrameMk id="4" creationId="{52E8A7FD-CA71-4BF6-A9D5-CF6986CE51CA}"/>
          </ac:graphicFrameMkLst>
        </pc:graphicFrameChg>
        <pc:graphicFrameChg chg="add mod">
          <ac:chgData name="Felix Grimberg" userId="ca8b420114b13361" providerId="LiveId" clId="{2F565E46-BD5E-4D88-9D8C-C473CB540540}" dt="2019-06-13T14:02:03.775" v="4678" actId="1076"/>
          <ac:graphicFrameMkLst>
            <pc:docMk/>
            <pc:sldMk cId="631408867" sldId="282"/>
            <ac:graphicFrameMk id="5" creationId="{942BDF26-59C9-4BA5-AA5C-BF16873FA53C}"/>
          </ac:graphicFrameMkLst>
        </pc:graphicFrameChg>
      </pc:sldChg>
      <pc:sldChg chg="addSp delSp modSp add ord addAnim delAnim modAnim">
        <pc:chgData name="Felix Grimberg" userId="ca8b420114b13361" providerId="LiveId" clId="{2F565E46-BD5E-4D88-9D8C-C473CB540540}" dt="2019-06-14T12:06:17.981" v="10373" actId="1076"/>
        <pc:sldMkLst>
          <pc:docMk/>
          <pc:sldMk cId="3220696358" sldId="283"/>
        </pc:sldMkLst>
        <pc:spChg chg="mod">
          <ac:chgData name="Felix Grimberg" userId="ca8b420114b13361" providerId="LiveId" clId="{2F565E46-BD5E-4D88-9D8C-C473CB540540}" dt="2019-06-14T08:34:28.795" v="9887" actId="20577"/>
          <ac:spMkLst>
            <pc:docMk/>
            <pc:sldMk cId="3220696358" sldId="283"/>
            <ac:spMk id="2" creationId="{0BD5B938-B751-4FFB-B8AA-5ADF448ADE70}"/>
          </ac:spMkLst>
        </pc:spChg>
        <pc:spChg chg="add mod">
          <ac:chgData name="Felix Grimberg" userId="ca8b420114b13361" providerId="LiveId" clId="{2F565E46-BD5E-4D88-9D8C-C473CB540540}" dt="2019-06-14T12:06:17.981" v="10373" actId="1076"/>
          <ac:spMkLst>
            <pc:docMk/>
            <pc:sldMk cId="3220696358" sldId="283"/>
            <ac:spMk id="3" creationId="{8F66F9F9-D104-4F7F-8819-CE4D7788355C}"/>
          </ac:spMkLst>
        </pc:spChg>
        <pc:spChg chg="mod">
          <ac:chgData name="Felix Grimberg" userId="ca8b420114b13361" providerId="LiveId" clId="{2F565E46-BD5E-4D88-9D8C-C473CB540540}" dt="2019-06-13T20:23:19.729" v="5362" actId="404"/>
          <ac:spMkLst>
            <pc:docMk/>
            <pc:sldMk cId="3220696358" sldId="283"/>
            <ac:spMk id="6" creationId="{1EF2035D-1901-40F0-9BD2-46F7CFE52411}"/>
          </ac:spMkLst>
        </pc:spChg>
        <pc:spChg chg="add mod">
          <ac:chgData name="Felix Grimberg" userId="ca8b420114b13361" providerId="LiveId" clId="{2F565E46-BD5E-4D88-9D8C-C473CB540540}" dt="2019-06-13T20:22:46.724" v="5356" actId="1076"/>
          <ac:spMkLst>
            <pc:docMk/>
            <pc:sldMk cId="3220696358" sldId="283"/>
            <ac:spMk id="11" creationId="{7C5EC200-41CC-42DE-9EBD-997AA6E21E83}"/>
          </ac:spMkLst>
        </pc:spChg>
        <pc:spChg chg="add del mod">
          <ac:chgData name="Felix Grimberg" userId="ca8b420114b13361" providerId="LiveId" clId="{2F565E46-BD5E-4D88-9D8C-C473CB540540}" dt="2019-06-13T20:21:34.981" v="5351" actId="478"/>
          <ac:spMkLst>
            <pc:docMk/>
            <pc:sldMk cId="3220696358" sldId="283"/>
            <ac:spMk id="13" creationId="{0E598A8B-47FA-4C37-A14A-7143294F6B1F}"/>
          </ac:spMkLst>
        </pc:spChg>
        <pc:spChg chg="add mod">
          <ac:chgData name="Felix Grimberg" userId="ca8b420114b13361" providerId="LiveId" clId="{2F565E46-BD5E-4D88-9D8C-C473CB540540}" dt="2019-06-13T21:00:58.058" v="6131" actId="1076"/>
          <ac:spMkLst>
            <pc:docMk/>
            <pc:sldMk cId="3220696358" sldId="283"/>
            <ac:spMk id="14" creationId="{17394980-5798-4806-A33E-668D80CE1CB2}"/>
          </ac:spMkLst>
        </pc:spChg>
        <pc:spChg chg="del">
          <ac:chgData name="Felix Grimberg" userId="ca8b420114b13361" providerId="LiveId" clId="{2F565E46-BD5E-4D88-9D8C-C473CB540540}" dt="2019-06-13T20:57:12.086" v="6101" actId="478"/>
          <ac:spMkLst>
            <pc:docMk/>
            <pc:sldMk cId="3220696358" sldId="283"/>
            <ac:spMk id="16" creationId="{CC10D406-EB63-4CA8-A1A0-B4254E3CE316}"/>
          </ac:spMkLst>
        </pc:spChg>
        <pc:spChg chg="add mod">
          <ac:chgData name="Felix Grimberg" userId="ca8b420114b13361" providerId="LiveId" clId="{2F565E46-BD5E-4D88-9D8C-C473CB540540}" dt="2019-06-13T21:04:18.655" v="6177" actId="1076"/>
          <ac:spMkLst>
            <pc:docMk/>
            <pc:sldMk cId="3220696358" sldId="283"/>
            <ac:spMk id="17" creationId="{3B482F36-5DA1-41C8-B601-94144D687490}"/>
          </ac:spMkLst>
        </pc:spChg>
        <pc:spChg chg="mod">
          <ac:chgData name="Felix Grimberg" userId="ca8b420114b13361" providerId="LiveId" clId="{2F565E46-BD5E-4D88-9D8C-C473CB540540}" dt="2019-06-13T21:01:41.392" v="6150" actId="20577"/>
          <ac:spMkLst>
            <pc:docMk/>
            <pc:sldMk cId="3220696358" sldId="283"/>
            <ac:spMk id="19" creationId="{C36804C5-809D-4B45-B72B-236A613DF422}"/>
          </ac:spMkLst>
        </pc:spChg>
        <pc:spChg chg="add mod">
          <ac:chgData name="Felix Grimberg" userId="ca8b420114b13361" providerId="LiveId" clId="{2F565E46-BD5E-4D88-9D8C-C473CB540540}" dt="2019-06-14T12:02:42.997" v="10137" actId="20577"/>
          <ac:spMkLst>
            <pc:docMk/>
            <pc:sldMk cId="3220696358" sldId="283"/>
            <ac:spMk id="20" creationId="{535483F6-C6EF-4DEB-A832-1BDF6AB4EE91}"/>
          </ac:spMkLst>
        </pc:spChg>
        <pc:spChg chg="add ord">
          <ac:chgData name="Felix Grimberg" userId="ca8b420114b13361" providerId="LiveId" clId="{2F565E46-BD5E-4D88-9D8C-C473CB540540}" dt="2019-06-14T08:36:07.465" v="9901" actId="171"/>
          <ac:spMkLst>
            <pc:docMk/>
            <pc:sldMk cId="3220696358" sldId="283"/>
            <ac:spMk id="21" creationId="{06D60392-899F-4485-8D23-0CC27AA75168}"/>
          </ac:spMkLst>
        </pc:spChg>
        <pc:spChg chg="add del">
          <ac:chgData name="Felix Grimberg" userId="ca8b420114b13361" providerId="LiveId" clId="{2F565E46-BD5E-4D88-9D8C-C473CB540540}" dt="2019-06-13T20:21:30.965" v="5350" actId="478"/>
          <ac:spMkLst>
            <pc:docMk/>
            <pc:sldMk cId="3220696358" sldId="283"/>
            <ac:spMk id="24" creationId="{9B621B3C-391C-45E9-AA6E-B469585E17CD}"/>
          </ac:spMkLst>
        </pc:spChg>
        <pc:spChg chg="del topLvl">
          <ac:chgData name="Felix Grimberg" userId="ca8b420114b13361" providerId="LiveId" clId="{2F565E46-BD5E-4D88-9D8C-C473CB540540}" dt="2019-06-13T20:57:20.789" v="6102" actId="478"/>
          <ac:spMkLst>
            <pc:docMk/>
            <pc:sldMk cId="3220696358" sldId="283"/>
            <ac:spMk id="25" creationId="{0D0F66F8-103F-42C6-A9AE-CCB93C86586B}"/>
          </ac:spMkLst>
        </pc:spChg>
        <pc:spChg chg="add mod">
          <ac:chgData name="Felix Grimberg" userId="ca8b420114b13361" providerId="LiveId" clId="{2F565E46-BD5E-4D88-9D8C-C473CB540540}" dt="2019-06-13T20:23:11.243" v="5361" actId="1076"/>
          <ac:spMkLst>
            <pc:docMk/>
            <pc:sldMk cId="3220696358" sldId="283"/>
            <ac:spMk id="27" creationId="{F9CA5027-1CCF-441A-BDBB-960D9D804373}"/>
          </ac:spMkLst>
        </pc:spChg>
        <pc:spChg chg="add mod">
          <ac:chgData name="Felix Grimberg" userId="ca8b420114b13361" providerId="LiveId" clId="{2F565E46-BD5E-4D88-9D8C-C473CB540540}" dt="2019-06-13T20:36:24.763" v="5373" actId="1076"/>
          <ac:spMkLst>
            <pc:docMk/>
            <pc:sldMk cId="3220696358" sldId="283"/>
            <ac:spMk id="34" creationId="{F1F8F133-EA84-4CEE-81FF-A896F171ED33}"/>
          </ac:spMkLst>
        </pc:spChg>
        <pc:spChg chg="add mod">
          <ac:chgData name="Felix Grimberg" userId="ca8b420114b13361" providerId="LiveId" clId="{2F565E46-BD5E-4D88-9D8C-C473CB540540}" dt="2019-06-13T21:00:54.558" v="6130" actId="1076"/>
          <ac:spMkLst>
            <pc:docMk/>
            <pc:sldMk cId="3220696358" sldId="283"/>
            <ac:spMk id="35" creationId="{D0D882DA-4DA3-4CA2-89CE-987FC09EA7D8}"/>
          </ac:spMkLst>
        </pc:spChg>
        <pc:grpChg chg="del">
          <ac:chgData name="Felix Grimberg" userId="ca8b420114b13361" providerId="LiveId" clId="{2F565E46-BD5E-4D88-9D8C-C473CB540540}" dt="2019-06-13T20:57:20.789" v="6102" actId="478"/>
          <ac:grpSpMkLst>
            <pc:docMk/>
            <pc:sldMk cId="3220696358" sldId="283"/>
            <ac:grpSpMk id="3" creationId="{832011E1-39E3-4B7D-AFDB-CE29032472C7}"/>
          </ac:grpSpMkLst>
        </pc:grpChg>
        <pc:grpChg chg="del">
          <ac:chgData name="Felix Grimberg" userId="ca8b420114b13361" providerId="LiveId" clId="{2F565E46-BD5E-4D88-9D8C-C473CB540540}" dt="2019-06-13T21:01:24.828" v="6135" actId="478"/>
          <ac:grpSpMkLst>
            <pc:docMk/>
            <pc:sldMk cId="3220696358" sldId="283"/>
            <ac:grpSpMk id="7" creationId="{67F573EC-7ABE-4187-B571-A1D5E6EEF285}"/>
          </ac:grpSpMkLst>
        </pc:grpChg>
        <pc:grpChg chg="add">
          <ac:chgData name="Felix Grimberg" userId="ca8b420114b13361" providerId="LiveId" clId="{2F565E46-BD5E-4D88-9D8C-C473CB540540}" dt="2019-06-14T08:34:50.249" v="9888"/>
          <ac:grpSpMkLst>
            <pc:docMk/>
            <pc:sldMk cId="3220696358" sldId="283"/>
            <ac:grpSpMk id="22" creationId="{B0AA090C-DC6C-41B4-A3A6-B18FDBFB9632}"/>
          </ac:grpSpMkLst>
        </pc:grpChg>
        <pc:picChg chg="mod">
          <ac:chgData name="Felix Grimberg" userId="ca8b420114b13361" providerId="LiveId" clId="{2F565E46-BD5E-4D88-9D8C-C473CB540540}" dt="2019-06-13T20:22:02.277" v="5354" actId="14100"/>
          <ac:picMkLst>
            <pc:docMk/>
            <pc:sldMk cId="3220696358" sldId="283"/>
            <ac:picMk id="8" creationId="{FE6078A5-C333-47C6-9925-D91965AC627F}"/>
          </ac:picMkLst>
        </pc:picChg>
        <pc:picChg chg="add del mod">
          <ac:chgData name="Felix Grimberg" userId="ca8b420114b13361" providerId="LiveId" clId="{2F565E46-BD5E-4D88-9D8C-C473CB540540}" dt="2019-06-13T20:12:40.749" v="5156" actId="1076"/>
          <ac:picMkLst>
            <pc:docMk/>
            <pc:sldMk cId="3220696358" sldId="283"/>
            <ac:picMk id="10" creationId="{B917BB10-7815-4C45-8DC7-11EEEEF180D9}"/>
          </ac:picMkLst>
        </pc:picChg>
        <pc:picChg chg="del topLvl">
          <ac:chgData name="Felix Grimberg" userId="ca8b420114b13361" providerId="LiveId" clId="{2F565E46-BD5E-4D88-9D8C-C473CB540540}" dt="2019-06-13T20:59:34.314" v="6103" actId="478"/>
          <ac:picMkLst>
            <pc:docMk/>
            <pc:sldMk cId="3220696358" sldId="283"/>
            <ac:picMk id="15" creationId="{1FACE955-4F1A-45A2-B068-D4447AD8C0BE}"/>
          </ac:picMkLst>
        </pc:picChg>
        <pc:picChg chg="mod modCrop">
          <ac:chgData name="Felix Grimberg" userId="ca8b420114b13361" providerId="LiveId" clId="{2F565E46-BD5E-4D88-9D8C-C473CB540540}" dt="2019-06-13T20:35:32.115" v="5367" actId="1076"/>
          <ac:picMkLst>
            <pc:docMk/>
            <pc:sldMk cId="3220696358" sldId="283"/>
            <ac:picMk id="18" creationId="{566592FE-D68E-43EC-8F8A-815BCB135B01}"/>
          </ac:picMkLst>
        </pc:picChg>
        <pc:picChg chg="add del">
          <ac:chgData name="Felix Grimberg" userId="ca8b420114b13361" providerId="LiveId" clId="{2F565E46-BD5E-4D88-9D8C-C473CB540540}" dt="2019-06-13T20:21:30.965" v="5350" actId="478"/>
          <ac:picMkLst>
            <pc:docMk/>
            <pc:sldMk cId="3220696358" sldId="283"/>
            <ac:picMk id="23" creationId="{C60B5CC1-6D94-495A-8744-FB936BF444B7}"/>
          </ac:picMkLst>
        </pc:picChg>
      </pc:sldChg>
      <pc:sldChg chg="add del">
        <pc:chgData name="Felix Grimberg" userId="ca8b420114b13361" providerId="LiveId" clId="{2F565E46-BD5E-4D88-9D8C-C473CB540540}" dt="2019-06-13T20:15:42.366" v="5181"/>
        <pc:sldMkLst>
          <pc:docMk/>
          <pc:sldMk cId="1855175405" sldId="284"/>
        </pc:sldMkLst>
      </pc:sldChg>
      <pc:sldChg chg="addSp delSp modSp add modAnim">
        <pc:chgData name="Felix Grimberg" userId="ca8b420114b13361" providerId="LiveId" clId="{2F565E46-BD5E-4D88-9D8C-C473CB540540}" dt="2019-06-13T23:02:29.758" v="9284" actId="14100"/>
        <pc:sldMkLst>
          <pc:docMk/>
          <pc:sldMk cId="2826559625" sldId="284"/>
        </pc:sldMkLst>
        <pc:spChg chg="mod">
          <ac:chgData name="Felix Grimberg" userId="ca8b420114b13361" providerId="LiveId" clId="{2F565E46-BD5E-4D88-9D8C-C473CB540540}" dt="2019-06-13T21:18:03.539" v="6464" actId="20577"/>
          <ac:spMkLst>
            <pc:docMk/>
            <pc:sldMk cId="2826559625" sldId="284"/>
            <ac:spMk id="2" creationId="{990424F0-65FC-42C6-8A39-4302A8183E69}"/>
          </ac:spMkLst>
        </pc:spChg>
        <pc:spChg chg="del">
          <ac:chgData name="Felix Grimberg" userId="ca8b420114b13361" providerId="LiveId" clId="{2F565E46-BD5E-4D88-9D8C-C473CB540540}" dt="2019-06-13T23:02:05.333" v="9279" actId="478"/>
          <ac:spMkLst>
            <pc:docMk/>
            <pc:sldMk cId="2826559625" sldId="284"/>
            <ac:spMk id="3" creationId="{C0FB401D-E91C-4C96-9BFD-6632D0E4E910}"/>
          </ac:spMkLst>
        </pc:spChg>
        <pc:spChg chg="add mod">
          <ac:chgData name="Felix Grimberg" userId="ca8b420114b13361" providerId="LiveId" clId="{2F565E46-BD5E-4D88-9D8C-C473CB540540}" dt="2019-06-13T23:02:29.758" v="9284" actId="14100"/>
          <ac:spMkLst>
            <pc:docMk/>
            <pc:sldMk cId="2826559625" sldId="284"/>
            <ac:spMk id="5" creationId="{9B367E98-436E-4BA3-A32E-7DBB774A8A41}"/>
          </ac:spMkLst>
        </pc:spChg>
        <pc:picChg chg="add mod">
          <ac:chgData name="Felix Grimberg" userId="ca8b420114b13361" providerId="LiveId" clId="{2F565E46-BD5E-4D88-9D8C-C473CB540540}" dt="2019-06-13T23:02:17.100" v="9282" actId="14100"/>
          <ac:picMkLst>
            <pc:docMk/>
            <pc:sldMk cId="2826559625" sldId="284"/>
            <ac:picMk id="6" creationId="{1994915E-8313-432A-9112-F9782FFA25B4}"/>
          </ac:picMkLst>
        </pc:picChg>
      </pc:sldChg>
      <pc:sldChg chg="addSp modSp add">
        <pc:chgData name="Felix Grimberg" userId="ca8b420114b13361" providerId="LiveId" clId="{2F565E46-BD5E-4D88-9D8C-C473CB540540}" dt="2019-06-13T21:14:56.753" v="6293" actId="1076"/>
        <pc:sldMkLst>
          <pc:docMk/>
          <pc:sldMk cId="1951439917" sldId="285"/>
        </pc:sldMkLst>
        <pc:picChg chg="add mod">
          <ac:chgData name="Felix Grimberg" userId="ca8b420114b13361" providerId="LiveId" clId="{2F565E46-BD5E-4D88-9D8C-C473CB540540}" dt="2019-06-13T21:14:56.753" v="6293" actId="1076"/>
          <ac:picMkLst>
            <pc:docMk/>
            <pc:sldMk cId="1951439917" sldId="285"/>
            <ac:picMk id="5" creationId="{3F6A57F2-9006-4576-8855-37F0511A0A57}"/>
          </ac:picMkLst>
        </pc:picChg>
      </pc:sldChg>
      <pc:sldChg chg="add del">
        <pc:chgData name="Felix Grimberg" userId="ca8b420114b13361" providerId="LiveId" clId="{2F565E46-BD5E-4D88-9D8C-C473CB540540}" dt="2019-06-13T21:15:47.326" v="6363" actId="2696"/>
        <pc:sldMkLst>
          <pc:docMk/>
          <pc:sldMk cId="3041310336" sldId="286"/>
        </pc:sldMkLst>
      </pc:sldChg>
      <pc:sldChg chg="addSp delSp modSp add delAnim modAnim">
        <pc:chgData name="Felix Grimberg" userId="ca8b420114b13361" providerId="LiveId" clId="{2F565E46-BD5E-4D88-9D8C-C473CB540540}" dt="2019-06-14T12:09:03.675" v="10430" actId="1076"/>
        <pc:sldMkLst>
          <pc:docMk/>
          <pc:sldMk cId="3984871820" sldId="286"/>
        </pc:sldMkLst>
        <pc:spChg chg="mod">
          <ac:chgData name="Felix Grimberg" userId="ca8b420114b13361" providerId="LiveId" clId="{2F565E46-BD5E-4D88-9D8C-C473CB540540}" dt="2019-06-13T21:41:31.809" v="7028" actId="20577"/>
          <ac:spMkLst>
            <pc:docMk/>
            <pc:sldMk cId="3984871820" sldId="286"/>
            <ac:spMk id="2" creationId="{80646A3E-E0B9-488A-BACB-4F04646E429F}"/>
          </ac:spMkLst>
        </pc:spChg>
        <pc:spChg chg="add mod">
          <ac:chgData name="Felix Grimberg" userId="ca8b420114b13361" providerId="LiveId" clId="{2F565E46-BD5E-4D88-9D8C-C473CB540540}" dt="2019-06-14T08:52:50.536" v="10134" actId="20577"/>
          <ac:spMkLst>
            <pc:docMk/>
            <pc:sldMk cId="3984871820" sldId="286"/>
            <ac:spMk id="4" creationId="{55E58171-E1B2-478A-BEAE-36430E760B8B}"/>
          </ac:spMkLst>
        </pc:spChg>
        <pc:spChg chg="add mod">
          <ac:chgData name="Felix Grimberg" userId="ca8b420114b13361" providerId="LiveId" clId="{2F565E46-BD5E-4D88-9D8C-C473CB540540}" dt="2019-06-14T08:51:18.531" v="10046" actId="1076"/>
          <ac:spMkLst>
            <pc:docMk/>
            <pc:sldMk cId="3984871820" sldId="286"/>
            <ac:spMk id="5" creationId="{0A9A31BB-0E82-481F-A0A9-A8853DD72FD3}"/>
          </ac:spMkLst>
        </pc:spChg>
        <pc:spChg chg="add del mod">
          <ac:chgData name="Felix Grimberg" userId="ca8b420114b13361" providerId="LiveId" clId="{2F565E46-BD5E-4D88-9D8C-C473CB540540}" dt="2019-06-13T21:30:52.226" v="6705" actId="478"/>
          <ac:spMkLst>
            <pc:docMk/>
            <pc:sldMk cId="3984871820" sldId="286"/>
            <ac:spMk id="5" creationId="{2CF1F840-0DE4-4C68-9C8B-E80FB3C0C58D}"/>
          </ac:spMkLst>
        </pc:spChg>
        <pc:spChg chg="add mod">
          <ac:chgData name="Felix Grimberg" userId="ca8b420114b13361" providerId="LiveId" clId="{2F565E46-BD5E-4D88-9D8C-C473CB540540}" dt="2019-06-13T21:34:22.233" v="6949" actId="11529"/>
          <ac:spMkLst>
            <pc:docMk/>
            <pc:sldMk cId="3984871820" sldId="286"/>
            <ac:spMk id="6" creationId="{B06AD6D2-AEF8-4060-9026-CEE7C07263FA}"/>
          </ac:spMkLst>
        </pc:spChg>
        <pc:spChg chg="del">
          <ac:chgData name="Felix Grimberg" userId="ca8b420114b13361" providerId="LiveId" clId="{2F565E46-BD5E-4D88-9D8C-C473CB540540}" dt="2019-06-13T21:30:49.486" v="6704" actId="478"/>
          <ac:spMkLst>
            <pc:docMk/>
            <pc:sldMk cId="3984871820" sldId="286"/>
            <ac:spMk id="8" creationId="{23F24DD3-A66C-4706-824B-2721126C20B0}"/>
          </ac:spMkLst>
        </pc:spChg>
        <pc:spChg chg="del">
          <ac:chgData name="Felix Grimberg" userId="ca8b420114b13361" providerId="LiveId" clId="{2F565E46-BD5E-4D88-9D8C-C473CB540540}" dt="2019-06-13T21:30:49.486" v="6704" actId="478"/>
          <ac:spMkLst>
            <pc:docMk/>
            <pc:sldMk cId="3984871820" sldId="286"/>
            <ac:spMk id="9" creationId="{F1156F2B-7A16-45BA-B65B-A498F3640505}"/>
          </ac:spMkLst>
        </pc:spChg>
        <pc:spChg chg="del">
          <ac:chgData name="Felix Grimberg" userId="ca8b420114b13361" providerId="LiveId" clId="{2F565E46-BD5E-4D88-9D8C-C473CB540540}" dt="2019-06-13T21:30:49.486" v="6704" actId="478"/>
          <ac:spMkLst>
            <pc:docMk/>
            <pc:sldMk cId="3984871820" sldId="286"/>
            <ac:spMk id="10" creationId="{65B2180A-CC0B-4346-937D-BF984E75BDAC}"/>
          </ac:spMkLst>
        </pc:spChg>
        <pc:spChg chg="del">
          <ac:chgData name="Felix Grimberg" userId="ca8b420114b13361" providerId="LiveId" clId="{2F565E46-BD5E-4D88-9D8C-C473CB540540}" dt="2019-06-13T21:30:49.486" v="6704" actId="478"/>
          <ac:spMkLst>
            <pc:docMk/>
            <pc:sldMk cId="3984871820" sldId="286"/>
            <ac:spMk id="11" creationId="{8E84A597-F6F3-46F5-AC62-8A7E35BFD4F4}"/>
          </ac:spMkLst>
        </pc:spChg>
        <pc:spChg chg="add del mod">
          <ac:chgData name="Felix Grimberg" userId="ca8b420114b13361" providerId="LiveId" clId="{2F565E46-BD5E-4D88-9D8C-C473CB540540}" dt="2019-06-13T21:37:06.380" v="6973" actId="478"/>
          <ac:spMkLst>
            <pc:docMk/>
            <pc:sldMk cId="3984871820" sldId="286"/>
            <ac:spMk id="15" creationId="{F262C91A-566F-41FD-AE18-BCFEA497AEBA}"/>
          </ac:spMkLst>
        </pc:spChg>
        <pc:spChg chg="mod">
          <ac:chgData name="Felix Grimberg" userId="ca8b420114b13361" providerId="LiveId" clId="{2F565E46-BD5E-4D88-9D8C-C473CB540540}" dt="2019-06-13T21:31:18.560" v="6707" actId="1076"/>
          <ac:spMkLst>
            <pc:docMk/>
            <pc:sldMk cId="3984871820" sldId="286"/>
            <ac:spMk id="17" creationId="{D08B91C8-944C-443C-ABD9-4FA052FD0FBA}"/>
          </ac:spMkLst>
        </pc:spChg>
        <pc:spChg chg="mod">
          <ac:chgData name="Felix Grimberg" userId="ca8b420114b13361" providerId="LiveId" clId="{2F565E46-BD5E-4D88-9D8C-C473CB540540}" dt="2019-06-13T21:33:50.499" v="6948" actId="14100"/>
          <ac:spMkLst>
            <pc:docMk/>
            <pc:sldMk cId="3984871820" sldId="286"/>
            <ac:spMk id="21" creationId="{CB0BE116-1793-462E-A6E9-F7F114B51538}"/>
          </ac:spMkLst>
        </pc:spChg>
        <pc:spChg chg="add del">
          <ac:chgData name="Felix Grimberg" userId="ca8b420114b13361" providerId="LiveId" clId="{2F565E46-BD5E-4D88-9D8C-C473CB540540}" dt="2019-06-13T21:34:45.507" v="6951"/>
          <ac:spMkLst>
            <pc:docMk/>
            <pc:sldMk cId="3984871820" sldId="286"/>
            <ac:spMk id="22" creationId="{1AF61481-5E1F-4C31-B298-672D99333B14}"/>
          </ac:spMkLst>
        </pc:spChg>
        <pc:spChg chg="add mod">
          <ac:chgData name="Felix Grimberg" userId="ca8b420114b13361" providerId="LiveId" clId="{2F565E46-BD5E-4D88-9D8C-C473CB540540}" dt="2019-06-13T21:40:10.002" v="7007" actId="1076"/>
          <ac:spMkLst>
            <pc:docMk/>
            <pc:sldMk cId="3984871820" sldId="286"/>
            <ac:spMk id="24" creationId="{B452D8A4-8487-4918-A4FD-CD1719066A31}"/>
          </ac:spMkLst>
        </pc:spChg>
        <pc:spChg chg="add mod">
          <ac:chgData name="Felix Grimberg" userId="ca8b420114b13361" providerId="LiveId" clId="{2F565E46-BD5E-4D88-9D8C-C473CB540540}" dt="2019-06-14T12:08:09.107" v="10420" actId="1076"/>
          <ac:spMkLst>
            <pc:docMk/>
            <pc:sldMk cId="3984871820" sldId="286"/>
            <ac:spMk id="31" creationId="{38671D96-62F4-45E4-BBCF-6D7E272064B4}"/>
          </ac:spMkLst>
        </pc:spChg>
        <pc:spChg chg="add mod">
          <ac:chgData name="Felix Grimberg" userId="ca8b420114b13361" providerId="LiveId" clId="{2F565E46-BD5E-4D88-9D8C-C473CB540540}" dt="2019-06-14T12:07:48.113" v="10418" actId="207"/>
          <ac:spMkLst>
            <pc:docMk/>
            <pc:sldMk cId="3984871820" sldId="286"/>
            <ac:spMk id="32" creationId="{2B8B77FB-9AC3-4D08-8115-5D3FCF891221}"/>
          </ac:spMkLst>
        </pc:spChg>
        <pc:spChg chg="add mod">
          <ac:chgData name="Felix Grimberg" userId="ca8b420114b13361" providerId="LiveId" clId="{2F565E46-BD5E-4D88-9D8C-C473CB540540}" dt="2019-06-14T08:53:03.241" v="10136" actId="1076"/>
          <ac:spMkLst>
            <pc:docMk/>
            <pc:sldMk cId="3984871820" sldId="286"/>
            <ac:spMk id="33" creationId="{DCF67907-DDDB-4668-B974-DC8162B21AE8}"/>
          </ac:spMkLst>
        </pc:spChg>
        <pc:spChg chg="add mod">
          <ac:chgData name="Felix Grimberg" userId="ca8b420114b13361" providerId="LiveId" clId="{2F565E46-BD5E-4D88-9D8C-C473CB540540}" dt="2019-06-13T21:40:59.881" v="7016" actId="14100"/>
          <ac:spMkLst>
            <pc:docMk/>
            <pc:sldMk cId="3984871820" sldId="286"/>
            <ac:spMk id="34" creationId="{86B8A635-42F4-41AC-A3AA-B785C67603DE}"/>
          </ac:spMkLst>
        </pc:spChg>
        <pc:spChg chg="add mod">
          <ac:chgData name="Felix Grimberg" userId="ca8b420114b13361" providerId="LiveId" clId="{2F565E46-BD5E-4D88-9D8C-C473CB540540}" dt="2019-06-13T21:41:10.431" v="7019" actId="14100"/>
          <ac:spMkLst>
            <pc:docMk/>
            <pc:sldMk cId="3984871820" sldId="286"/>
            <ac:spMk id="35" creationId="{888849C4-7331-4DF1-8498-54E900CD4380}"/>
          </ac:spMkLst>
        </pc:spChg>
        <pc:spChg chg="mod">
          <ac:chgData name="Felix Grimberg" userId="ca8b420114b13361" providerId="LiveId" clId="{2F565E46-BD5E-4D88-9D8C-C473CB540540}" dt="2019-06-14T12:08:51.861" v="10428" actId="6549"/>
          <ac:spMkLst>
            <pc:docMk/>
            <pc:sldMk cId="3984871820" sldId="286"/>
            <ac:spMk id="42" creationId="{7D44CD1A-D87D-4587-B5B8-D15BEDE83528}"/>
          </ac:spMkLst>
        </pc:spChg>
        <pc:spChg chg="mod">
          <ac:chgData name="Felix Grimberg" userId="ca8b420114b13361" providerId="LiveId" clId="{2F565E46-BD5E-4D88-9D8C-C473CB540540}" dt="2019-06-14T12:09:03.675" v="10430" actId="1076"/>
          <ac:spMkLst>
            <pc:docMk/>
            <pc:sldMk cId="3984871820" sldId="286"/>
            <ac:spMk id="43" creationId="{C17BF3A6-9941-4389-B655-0BA0C40B5EF2}"/>
          </ac:spMkLst>
        </pc:spChg>
        <pc:grpChg chg="add mod">
          <ac:chgData name="Felix Grimberg" userId="ca8b420114b13361" providerId="LiveId" clId="{2F565E46-BD5E-4D88-9D8C-C473CB540540}" dt="2019-06-14T12:08:58.636" v="10429" actId="1076"/>
          <ac:grpSpMkLst>
            <pc:docMk/>
            <pc:sldMk cId="3984871820" sldId="286"/>
            <ac:grpSpMk id="29" creationId="{6EA32D6E-8E03-4E16-988B-FC22796348DD}"/>
          </ac:grpSpMkLst>
        </pc:grpChg>
        <pc:grpChg chg="add mod">
          <ac:chgData name="Felix Grimberg" userId="ca8b420114b13361" providerId="LiveId" clId="{2F565E46-BD5E-4D88-9D8C-C473CB540540}" dt="2019-06-14T12:07:31.722" v="10416" actId="20577"/>
          <ac:grpSpMkLst>
            <pc:docMk/>
            <pc:sldMk cId="3984871820" sldId="286"/>
            <ac:grpSpMk id="36" creationId="{AA5A247C-A653-46E2-BD2D-920633A737BC}"/>
          </ac:grpSpMkLst>
        </pc:grpChg>
        <pc:grpChg chg="add del mod">
          <ac:chgData name="Felix Grimberg" userId="ca8b420114b13361" providerId="LiveId" clId="{2F565E46-BD5E-4D88-9D8C-C473CB540540}" dt="2019-06-14T12:08:25.419" v="10423" actId="478"/>
          <ac:grpSpMkLst>
            <pc:docMk/>
            <pc:sldMk cId="3984871820" sldId="286"/>
            <ac:grpSpMk id="37" creationId="{B5E83BB5-B9F6-4F8C-9A69-104491A19215}"/>
          </ac:grpSpMkLst>
        </pc:grpChg>
        <pc:picChg chg="del">
          <ac:chgData name="Felix Grimberg" userId="ca8b420114b13361" providerId="LiveId" clId="{2F565E46-BD5E-4D88-9D8C-C473CB540540}" dt="2019-06-13T21:30:49.486" v="6704" actId="478"/>
          <ac:picMkLst>
            <pc:docMk/>
            <pc:sldMk cId="3984871820" sldId="286"/>
            <ac:picMk id="7" creationId="{3B54C582-B01E-490F-9AD0-99654431EB80}"/>
          </ac:picMkLst>
        </pc:picChg>
        <pc:picChg chg="del">
          <ac:chgData name="Felix Grimberg" userId="ca8b420114b13361" providerId="LiveId" clId="{2F565E46-BD5E-4D88-9D8C-C473CB540540}" dt="2019-06-13T21:30:49.486" v="6704" actId="478"/>
          <ac:picMkLst>
            <pc:docMk/>
            <pc:sldMk cId="3984871820" sldId="286"/>
            <ac:picMk id="13" creationId="{B43F6987-5028-4B67-AC05-C93B6604AD9B}"/>
          </ac:picMkLst>
        </pc:picChg>
        <pc:picChg chg="add del mod modCrop">
          <ac:chgData name="Felix Grimberg" userId="ca8b420114b13361" providerId="LiveId" clId="{2F565E46-BD5E-4D88-9D8C-C473CB540540}" dt="2019-06-13T21:37:50.196" v="6979" actId="478"/>
          <ac:picMkLst>
            <pc:docMk/>
            <pc:sldMk cId="3984871820" sldId="286"/>
            <ac:picMk id="14" creationId="{62953BFF-881A-4C78-A564-C8ECFDF2B3BB}"/>
          </ac:picMkLst>
        </pc:picChg>
        <pc:picChg chg="del">
          <ac:chgData name="Felix Grimberg" userId="ca8b420114b13361" providerId="LiveId" clId="{2F565E46-BD5E-4D88-9D8C-C473CB540540}" dt="2019-06-13T21:30:49.486" v="6704" actId="478"/>
          <ac:picMkLst>
            <pc:docMk/>
            <pc:sldMk cId="3984871820" sldId="286"/>
            <ac:picMk id="16" creationId="{2EF5A71F-58D4-41BC-9E9D-A283FC6661BE}"/>
          </ac:picMkLst>
        </pc:picChg>
        <pc:picChg chg="del">
          <ac:chgData name="Felix Grimberg" userId="ca8b420114b13361" providerId="LiveId" clId="{2F565E46-BD5E-4D88-9D8C-C473CB540540}" dt="2019-06-13T21:30:49.486" v="6704" actId="478"/>
          <ac:picMkLst>
            <pc:docMk/>
            <pc:sldMk cId="3984871820" sldId="286"/>
            <ac:picMk id="18" creationId="{773D627A-71EC-4E58-87F0-13CB80042716}"/>
          </ac:picMkLst>
        </pc:picChg>
        <pc:picChg chg="del">
          <ac:chgData name="Felix Grimberg" userId="ca8b420114b13361" providerId="LiveId" clId="{2F565E46-BD5E-4D88-9D8C-C473CB540540}" dt="2019-06-13T21:30:49.486" v="6704" actId="478"/>
          <ac:picMkLst>
            <pc:docMk/>
            <pc:sldMk cId="3984871820" sldId="286"/>
            <ac:picMk id="19" creationId="{D78AAC76-7D11-48D6-BCB4-B363FDDB3E22}"/>
          </ac:picMkLst>
        </pc:picChg>
        <pc:picChg chg="del">
          <ac:chgData name="Felix Grimberg" userId="ca8b420114b13361" providerId="LiveId" clId="{2F565E46-BD5E-4D88-9D8C-C473CB540540}" dt="2019-06-13T21:30:49.486" v="6704" actId="478"/>
          <ac:picMkLst>
            <pc:docMk/>
            <pc:sldMk cId="3984871820" sldId="286"/>
            <ac:picMk id="20" creationId="{119E511A-91EB-4948-ADDB-D347F3E9FE38}"/>
          </ac:picMkLst>
        </pc:picChg>
        <pc:picChg chg="add mod">
          <ac:chgData name="Felix Grimberg" userId="ca8b420114b13361" providerId="LiveId" clId="{2F565E46-BD5E-4D88-9D8C-C473CB540540}" dt="2019-06-14T08:50:19.131" v="9979" actId="1076"/>
          <ac:picMkLst>
            <pc:docMk/>
            <pc:sldMk cId="3984871820" sldId="286"/>
            <ac:picMk id="26" creationId="{EB20E103-A5C8-4CD3-8558-89EB99CED983}"/>
          </ac:picMkLst>
        </pc:picChg>
        <pc:cxnChg chg="add mod ord">
          <ac:chgData name="Felix Grimberg" userId="ca8b420114b13361" providerId="LiveId" clId="{2F565E46-BD5E-4D88-9D8C-C473CB540540}" dt="2019-06-14T12:07:54.571" v="10419" actId="166"/>
          <ac:cxnSpMkLst>
            <pc:docMk/>
            <pc:sldMk cId="3984871820" sldId="286"/>
            <ac:cxnSpMk id="27" creationId="{7C83525B-D4C5-4DEC-9120-F0DA7FEDDE15}"/>
          </ac:cxnSpMkLst>
        </pc:cxnChg>
        <pc:cxnChg chg="add mod ord">
          <ac:chgData name="Felix Grimberg" userId="ca8b420114b13361" providerId="LiveId" clId="{2F565E46-BD5E-4D88-9D8C-C473CB540540}" dt="2019-06-14T12:08:16.084" v="10422" actId="167"/>
          <ac:cxnSpMkLst>
            <pc:docMk/>
            <pc:sldMk cId="3984871820" sldId="286"/>
            <ac:cxnSpMk id="28" creationId="{B759FCC4-815D-4BB2-B34B-2269D79942EE}"/>
          </ac:cxnSpMkLst>
        </pc:cxnChg>
      </pc:sldChg>
      <pc:sldChg chg="addSp delSp modSp add delAnim modAnim modNotesTx">
        <pc:chgData name="Felix Grimberg" userId="ca8b420114b13361" providerId="LiveId" clId="{2F565E46-BD5E-4D88-9D8C-C473CB540540}" dt="2019-06-13T22:37:38.149" v="8775"/>
        <pc:sldMkLst>
          <pc:docMk/>
          <pc:sldMk cId="1102251521" sldId="287"/>
        </pc:sldMkLst>
        <pc:spChg chg="mod">
          <ac:chgData name="Felix Grimberg" userId="ca8b420114b13361" providerId="LiveId" clId="{2F565E46-BD5E-4D88-9D8C-C473CB540540}" dt="2019-06-13T21:44:04.076" v="7056" actId="20577"/>
          <ac:spMkLst>
            <pc:docMk/>
            <pc:sldMk cId="1102251521" sldId="287"/>
            <ac:spMk id="2" creationId="{91EA9DFF-2AFF-47D1-B757-FE9124EE8A91}"/>
          </ac:spMkLst>
        </pc:spChg>
        <pc:spChg chg="del">
          <ac:chgData name="Felix Grimberg" userId="ca8b420114b13361" providerId="LiveId" clId="{2F565E46-BD5E-4D88-9D8C-C473CB540540}" dt="2019-06-13T21:58:23.344" v="7398" actId="478"/>
          <ac:spMkLst>
            <pc:docMk/>
            <pc:sldMk cId="1102251521" sldId="287"/>
            <ac:spMk id="6" creationId="{A45BBB7C-09B5-440C-A7D2-30251FB5EE64}"/>
          </ac:spMkLst>
        </pc:spChg>
        <pc:spChg chg="add del mod">
          <ac:chgData name="Felix Grimberg" userId="ca8b420114b13361" providerId="LiveId" clId="{2F565E46-BD5E-4D88-9D8C-C473CB540540}" dt="2019-06-13T21:58:26.047" v="7399" actId="478"/>
          <ac:spMkLst>
            <pc:docMk/>
            <pc:sldMk cId="1102251521" sldId="287"/>
            <ac:spMk id="8" creationId="{1A2666BF-FFCF-47A5-BD63-02550BDFBE23}"/>
          </ac:spMkLst>
        </pc:spChg>
        <pc:spChg chg="mod">
          <ac:chgData name="Felix Grimberg" userId="ca8b420114b13361" providerId="LiveId" clId="{2F565E46-BD5E-4D88-9D8C-C473CB540540}" dt="2019-06-13T22:06:03.763" v="7566" actId="1076"/>
          <ac:spMkLst>
            <pc:docMk/>
            <pc:sldMk cId="1102251521" sldId="287"/>
            <ac:spMk id="12" creationId="{C16EA815-0005-4749-A213-FBDDD3818702}"/>
          </ac:spMkLst>
        </pc:spChg>
        <pc:spChg chg="mod">
          <ac:chgData name="Felix Grimberg" userId="ca8b420114b13361" providerId="LiveId" clId="{2F565E46-BD5E-4D88-9D8C-C473CB540540}" dt="2019-06-13T22:06:18.467" v="7572" actId="1076"/>
          <ac:spMkLst>
            <pc:docMk/>
            <pc:sldMk cId="1102251521" sldId="287"/>
            <ac:spMk id="14" creationId="{ED3311B4-719E-4BD7-AD60-237B95E94507}"/>
          </ac:spMkLst>
        </pc:spChg>
        <pc:spChg chg="del mod">
          <ac:chgData name="Felix Grimberg" userId="ca8b420114b13361" providerId="LiveId" clId="{2F565E46-BD5E-4D88-9D8C-C473CB540540}" dt="2019-06-13T22:21:16.172" v="8084" actId="478"/>
          <ac:spMkLst>
            <pc:docMk/>
            <pc:sldMk cId="1102251521" sldId="287"/>
            <ac:spMk id="16" creationId="{D88AA115-C5A3-4E97-91DC-92F64F9CB69B}"/>
          </ac:spMkLst>
        </pc:spChg>
        <pc:spChg chg="del mod">
          <ac:chgData name="Felix Grimberg" userId="ca8b420114b13361" providerId="LiveId" clId="{2F565E46-BD5E-4D88-9D8C-C473CB540540}" dt="2019-06-13T22:21:12.623" v="8083" actId="478"/>
          <ac:spMkLst>
            <pc:docMk/>
            <pc:sldMk cId="1102251521" sldId="287"/>
            <ac:spMk id="17" creationId="{C2C0FA45-261E-45B3-9533-751409BADC5A}"/>
          </ac:spMkLst>
        </pc:spChg>
        <pc:spChg chg="add mod">
          <ac:chgData name="Felix Grimberg" userId="ca8b420114b13361" providerId="LiveId" clId="{2F565E46-BD5E-4D88-9D8C-C473CB540540}" dt="2019-06-13T22:28:42.963" v="8384" actId="20577"/>
          <ac:spMkLst>
            <pc:docMk/>
            <pc:sldMk cId="1102251521" sldId="287"/>
            <ac:spMk id="18" creationId="{000C5A47-E12C-453F-896F-577E6CA31DE8}"/>
          </ac:spMkLst>
        </pc:spChg>
        <pc:spChg chg="mod">
          <ac:chgData name="Felix Grimberg" userId="ca8b420114b13361" providerId="LiveId" clId="{2F565E46-BD5E-4D88-9D8C-C473CB540540}" dt="2019-06-13T22:05:44.617" v="7559" actId="1076"/>
          <ac:spMkLst>
            <pc:docMk/>
            <pc:sldMk cId="1102251521" sldId="287"/>
            <ac:spMk id="20" creationId="{DBA43973-217C-4165-9A4A-D20CB1CA1FD8}"/>
          </ac:spMkLst>
        </pc:spChg>
        <pc:spChg chg="add mod">
          <ac:chgData name="Felix Grimberg" userId="ca8b420114b13361" providerId="LiveId" clId="{2F565E46-BD5E-4D88-9D8C-C473CB540540}" dt="2019-06-13T22:24:39.674" v="8180" actId="1076"/>
          <ac:spMkLst>
            <pc:docMk/>
            <pc:sldMk cId="1102251521" sldId="287"/>
            <ac:spMk id="21" creationId="{B0DCA602-C7DE-4E15-9534-421AD662E732}"/>
          </ac:spMkLst>
        </pc:spChg>
        <pc:spChg chg="add mod">
          <ac:chgData name="Felix Grimberg" userId="ca8b420114b13361" providerId="LiveId" clId="{2F565E46-BD5E-4D88-9D8C-C473CB540540}" dt="2019-06-13T22:29:15.220" v="8386" actId="1076"/>
          <ac:spMkLst>
            <pc:docMk/>
            <pc:sldMk cId="1102251521" sldId="287"/>
            <ac:spMk id="23" creationId="{9C753C3B-3F4B-4B68-86B7-91CF322A5D33}"/>
          </ac:spMkLst>
        </pc:spChg>
        <pc:grpChg chg="mod">
          <ac:chgData name="Felix Grimberg" userId="ca8b420114b13361" providerId="LiveId" clId="{2F565E46-BD5E-4D88-9D8C-C473CB540540}" dt="2019-06-13T21:58:33.206" v="7400" actId="1076"/>
          <ac:grpSpMkLst>
            <pc:docMk/>
            <pc:sldMk cId="1102251521" sldId="287"/>
            <ac:grpSpMk id="22" creationId="{99FE9A1E-EC48-43D0-A830-329ECF060C3F}"/>
          </ac:grpSpMkLst>
        </pc:grpChg>
        <pc:picChg chg="del">
          <ac:chgData name="Felix Grimberg" userId="ca8b420114b13361" providerId="LiveId" clId="{2F565E46-BD5E-4D88-9D8C-C473CB540540}" dt="2019-06-13T21:58:23.344" v="7398" actId="478"/>
          <ac:picMkLst>
            <pc:docMk/>
            <pc:sldMk cId="1102251521" sldId="287"/>
            <ac:picMk id="5" creationId="{1339E72F-A9D3-4FD2-9711-277284237D94}"/>
          </ac:picMkLst>
        </pc:picChg>
        <pc:picChg chg="mod">
          <ac:chgData name="Felix Grimberg" userId="ca8b420114b13361" providerId="LiveId" clId="{2F565E46-BD5E-4D88-9D8C-C473CB540540}" dt="2019-06-13T22:06:48.080" v="7578" actId="1076"/>
          <ac:picMkLst>
            <pc:docMk/>
            <pc:sldMk cId="1102251521" sldId="287"/>
            <ac:picMk id="7" creationId="{6A919480-794C-4BE7-9497-4897BEDEF969}"/>
          </ac:picMkLst>
        </pc:picChg>
      </pc:sldChg>
      <pc:sldChg chg="addSp modSp add">
        <pc:chgData name="Felix Grimberg" userId="ca8b420114b13361" providerId="LiveId" clId="{2F565E46-BD5E-4D88-9D8C-C473CB540540}" dt="2019-06-13T22:02:39.218" v="7508" actId="20577"/>
        <pc:sldMkLst>
          <pc:docMk/>
          <pc:sldMk cId="928644718" sldId="288"/>
        </pc:sldMkLst>
        <pc:spChg chg="mod">
          <ac:chgData name="Felix Grimberg" userId="ca8b420114b13361" providerId="LiveId" clId="{2F565E46-BD5E-4D88-9D8C-C473CB540540}" dt="2019-06-13T22:02:39.218" v="7508" actId="20577"/>
          <ac:spMkLst>
            <pc:docMk/>
            <pc:sldMk cId="928644718" sldId="288"/>
            <ac:spMk id="2" creationId="{B865711A-43CB-4D43-A42C-9361388F4C2A}"/>
          </ac:spMkLst>
        </pc:spChg>
        <pc:picChg chg="add mod">
          <ac:chgData name="Felix Grimberg" userId="ca8b420114b13361" providerId="LiveId" clId="{2F565E46-BD5E-4D88-9D8C-C473CB540540}" dt="2019-06-13T22:02:20.067" v="7454" actId="1076"/>
          <ac:picMkLst>
            <pc:docMk/>
            <pc:sldMk cId="928644718" sldId="288"/>
            <ac:picMk id="5" creationId="{8519EF01-DEFD-4608-BD9D-7FA54335D208}"/>
          </ac:picMkLst>
        </pc:picChg>
      </pc:sldChg>
      <pc:sldChg chg="addSp modSp add">
        <pc:chgData name="Felix Grimberg" userId="ca8b420114b13361" providerId="LiveId" clId="{2F565E46-BD5E-4D88-9D8C-C473CB540540}" dt="2019-06-13T22:02:11.128" v="7453"/>
        <pc:sldMkLst>
          <pc:docMk/>
          <pc:sldMk cId="1937137865" sldId="289"/>
        </pc:sldMkLst>
        <pc:spChg chg="mod">
          <ac:chgData name="Felix Grimberg" userId="ca8b420114b13361" providerId="LiveId" clId="{2F565E46-BD5E-4D88-9D8C-C473CB540540}" dt="2019-06-13T22:02:05.155" v="7452" actId="20577"/>
          <ac:spMkLst>
            <pc:docMk/>
            <pc:sldMk cId="1937137865" sldId="289"/>
            <ac:spMk id="2" creationId="{3E3197E7-18CF-47F2-8CC1-69CAEE97A139}"/>
          </ac:spMkLst>
        </pc:spChg>
        <pc:picChg chg="add mod">
          <ac:chgData name="Felix Grimberg" userId="ca8b420114b13361" providerId="LiveId" clId="{2F565E46-BD5E-4D88-9D8C-C473CB540540}" dt="2019-06-13T22:02:11.128" v="7453"/>
          <ac:picMkLst>
            <pc:docMk/>
            <pc:sldMk cId="1937137865" sldId="289"/>
            <ac:picMk id="5" creationId="{205FBAC7-C376-41F2-8C2A-C9379F4AC5AB}"/>
          </ac:picMkLst>
        </pc:picChg>
      </pc:sldChg>
      <pc:sldChg chg="addSp delSp modSp add delAnim modAnim modNotesTx">
        <pc:chgData name="Felix Grimberg" userId="ca8b420114b13361" providerId="LiveId" clId="{2F565E46-BD5E-4D88-9D8C-C473CB540540}" dt="2019-06-13T22:35:35.270" v="8768"/>
        <pc:sldMkLst>
          <pc:docMk/>
          <pc:sldMk cId="1006204733" sldId="290"/>
        </pc:sldMkLst>
        <pc:grpChg chg="del">
          <ac:chgData name="Felix Grimberg" userId="ca8b420114b13361" providerId="LiveId" clId="{2F565E46-BD5E-4D88-9D8C-C473CB540540}" dt="2019-06-13T22:30:53.703" v="8392" actId="478"/>
          <ac:grpSpMkLst>
            <pc:docMk/>
            <pc:sldMk cId="1006204733" sldId="290"/>
            <ac:grpSpMk id="13" creationId="{3865B89A-E2DD-4CE6-97FF-4C689E1ACB48}"/>
          </ac:grpSpMkLst>
        </pc:grpChg>
        <pc:picChg chg="mod modCrop">
          <ac:chgData name="Felix Grimberg" userId="ca8b420114b13361" providerId="LiveId" clId="{2F565E46-BD5E-4D88-9D8C-C473CB540540}" dt="2019-06-13T22:35:15.783" v="8765" actId="14100"/>
          <ac:picMkLst>
            <pc:docMk/>
            <pc:sldMk cId="1006204733" sldId="290"/>
            <ac:picMk id="4" creationId="{D45148DD-0AF7-4250-BBCD-6AA217671D4D}"/>
          </ac:picMkLst>
        </pc:picChg>
        <pc:picChg chg="add mod modCrop">
          <ac:chgData name="Felix Grimberg" userId="ca8b420114b13361" providerId="LiveId" clId="{2F565E46-BD5E-4D88-9D8C-C473CB540540}" dt="2019-06-13T22:35:35.270" v="8768"/>
          <ac:picMkLst>
            <pc:docMk/>
            <pc:sldMk cId="1006204733" sldId="290"/>
            <ac:picMk id="14" creationId="{3423E427-1DAE-4247-ACE3-40E2FA48A85F}"/>
          </ac:picMkLst>
        </pc:picChg>
      </pc:sldChg>
      <pc:sldChg chg="addSp delSp modSp add delAnim modAnim modNotesTx">
        <pc:chgData name="Felix Grimberg" userId="ca8b420114b13361" providerId="LiveId" clId="{2F565E46-BD5E-4D88-9D8C-C473CB540540}" dt="2019-06-13T22:45:16.567" v="8810" actId="6549"/>
        <pc:sldMkLst>
          <pc:docMk/>
          <pc:sldMk cId="1146630709" sldId="291"/>
        </pc:sldMkLst>
        <pc:spChg chg="del topLvl">
          <ac:chgData name="Felix Grimberg" userId="ca8b420114b13361" providerId="LiveId" clId="{2F565E46-BD5E-4D88-9D8C-C473CB540540}" dt="2019-06-13T22:40:54.187" v="8789" actId="478"/>
          <ac:spMkLst>
            <pc:docMk/>
            <pc:sldMk cId="1146630709" sldId="291"/>
            <ac:spMk id="9" creationId="{0DB0EFF2-878E-492C-947D-7F55AB4A7C61}"/>
          </ac:spMkLst>
        </pc:spChg>
        <pc:spChg chg="del topLvl">
          <ac:chgData name="Felix Grimberg" userId="ca8b420114b13361" providerId="LiveId" clId="{2F565E46-BD5E-4D88-9D8C-C473CB540540}" dt="2019-06-13T22:41:20.477" v="8791" actId="478"/>
          <ac:spMkLst>
            <pc:docMk/>
            <pc:sldMk cId="1146630709" sldId="291"/>
            <ac:spMk id="24" creationId="{DC326312-8E51-4C15-B17F-6B0AFAED35C1}"/>
          </ac:spMkLst>
        </pc:spChg>
        <pc:spChg chg="del topLvl">
          <ac:chgData name="Felix Grimberg" userId="ca8b420114b13361" providerId="LiveId" clId="{2F565E46-BD5E-4D88-9D8C-C473CB540540}" dt="2019-06-13T22:41:16.942" v="8790" actId="478"/>
          <ac:spMkLst>
            <pc:docMk/>
            <pc:sldMk cId="1146630709" sldId="291"/>
            <ac:spMk id="27" creationId="{20CAFF53-5B2B-4EAA-B676-52D4788C3AF0}"/>
          </ac:spMkLst>
        </pc:spChg>
        <pc:grpChg chg="del">
          <ac:chgData name="Felix Grimberg" userId="ca8b420114b13361" providerId="LiveId" clId="{2F565E46-BD5E-4D88-9D8C-C473CB540540}" dt="2019-06-13T22:40:54.187" v="8789" actId="478"/>
          <ac:grpSpMkLst>
            <pc:docMk/>
            <pc:sldMk cId="1146630709" sldId="291"/>
            <ac:grpSpMk id="12" creationId="{0B4717AC-D992-4030-91F6-6BBC0DBB1C50}"/>
          </ac:grpSpMkLst>
        </pc:grpChg>
        <pc:grpChg chg="del">
          <ac:chgData name="Felix Grimberg" userId="ca8b420114b13361" providerId="LiveId" clId="{2F565E46-BD5E-4D88-9D8C-C473CB540540}" dt="2019-06-13T22:38:55.788" v="8779" actId="478"/>
          <ac:grpSpMkLst>
            <pc:docMk/>
            <pc:sldMk cId="1146630709" sldId="291"/>
            <ac:grpSpMk id="21" creationId="{0979C91F-A8BA-41CF-A125-776495AF9ECF}"/>
          </ac:grpSpMkLst>
        </pc:grpChg>
        <pc:grpChg chg="add del mod">
          <ac:chgData name="Felix Grimberg" userId="ca8b420114b13361" providerId="LiveId" clId="{2F565E46-BD5E-4D88-9D8C-C473CB540540}" dt="2019-06-13T22:41:20.477" v="8791" actId="478"/>
          <ac:grpSpMkLst>
            <pc:docMk/>
            <pc:sldMk cId="1146630709" sldId="291"/>
            <ac:grpSpMk id="22" creationId="{1E21498A-E838-4CFA-81B1-59C683011B59}"/>
          </ac:grpSpMkLst>
        </pc:grpChg>
        <pc:grpChg chg="add del mod">
          <ac:chgData name="Felix Grimberg" userId="ca8b420114b13361" providerId="LiveId" clId="{2F565E46-BD5E-4D88-9D8C-C473CB540540}" dt="2019-06-13T22:41:16.942" v="8790" actId="478"/>
          <ac:grpSpMkLst>
            <pc:docMk/>
            <pc:sldMk cId="1146630709" sldId="291"/>
            <ac:grpSpMk id="25" creationId="{8D0F270F-07FD-48AC-8818-DD2CCE62D1E6}"/>
          </ac:grpSpMkLst>
        </pc:grpChg>
        <pc:picChg chg="mod topLvl modCrop">
          <ac:chgData name="Felix Grimberg" userId="ca8b420114b13361" providerId="LiveId" clId="{2F565E46-BD5E-4D88-9D8C-C473CB540540}" dt="2019-06-13T22:42:30.972" v="8806" actId="1076"/>
          <ac:picMkLst>
            <pc:docMk/>
            <pc:sldMk cId="1146630709" sldId="291"/>
            <ac:picMk id="7" creationId="{CD3FDC78-E798-447D-AF4C-DD1D726F9D70}"/>
          </ac:picMkLst>
        </pc:picChg>
        <pc:picChg chg="mod topLvl modCrop">
          <ac:chgData name="Felix Grimberg" userId="ca8b420114b13361" providerId="LiveId" clId="{2F565E46-BD5E-4D88-9D8C-C473CB540540}" dt="2019-06-13T22:42:59.429" v="8808"/>
          <ac:picMkLst>
            <pc:docMk/>
            <pc:sldMk cId="1146630709" sldId="291"/>
            <ac:picMk id="23" creationId="{2D6F0181-451B-40A6-ADD6-C83A5079DE82}"/>
          </ac:picMkLst>
        </pc:picChg>
        <pc:picChg chg="mod topLvl modCrop">
          <ac:chgData name="Felix Grimberg" userId="ca8b420114b13361" providerId="LiveId" clId="{2F565E46-BD5E-4D88-9D8C-C473CB540540}" dt="2019-06-13T22:44:59.330" v="8809" actId="1076"/>
          <ac:picMkLst>
            <pc:docMk/>
            <pc:sldMk cId="1146630709" sldId="291"/>
            <ac:picMk id="26" creationId="{8792787B-B3D9-40D5-91ED-BCD46A4BCBD4}"/>
          </ac:picMkLst>
        </pc:picChg>
      </pc:sldChg>
      <pc:sldChg chg="addSp modSp add">
        <pc:chgData name="Felix Grimberg" userId="ca8b420114b13361" providerId="LiveId" clId="{2F565E46-BD5E-4D88-9D8C-C473CB540540}" dt="2019-06-13T23:00:03.143" v="9262"/>
        <pc:sldMkLst>
          <pc:docMk/>
          <pc:sldMk cId="4272932706" sldId="292"/>
        </pc:sldMkLst>
        <pc:spChg chg="mod">
          <ac:chgData name="Felix Grimberg" userId="ca8b420114b13361" providerId="LiveId" clId="{2F565E46-BD5E-4D88-9D8C-C473CB540540}" dt="2019-06-13T22:59:53.365" v="9260" actId="20577"/>
          <ac:spMkLst>
            <pc:docMk/>
            <pc:sldMk cId="4272932706" sldId="292"/>
            <ac:spMk id="2" creationId="{E9851855-335F-4740-905A-31E607B480FC}"/>
          </ac:spMkLst>
        </pc:spChg>
        <pc:picChg chg="add mod">
          <ac:chgData name="Felix Grimberg" userId="ca8b420114b13361" providerId="LiveId" clId="{2F565E46-BD5E-4D88-9D8C-C473CB540540}" dt="2019-06-13T23:00:03.143" v="9262"/>
          <ac:picMkLst>
            <pc:docMk/>
            <pc:sldMk cId="4272932706" sldId="292"/>
            <ac:picMk id="5" creationId="{3AB7F70F-AA39-425A-9E49-CE3E0FB09282}"/>
          </ac:picMkLst>
        </pc:picChg>
      </pc:sldChg>
      <pc:sldChg chg="addSp delSp modSp add">
        <pc:chgData name="Felix Grimberg" userId="ca8b420114b13361" providerId="LiveId" clId="{2F565E46-BD5E-4D88-9D8C-C473CB540540}" dt="2019-06-14T08:38:52.848" v="9944" actId="1076"/>
        <pc:sldMkLst>
          <pc:docMk/>
          <pc:sldMk cId="1053212845" sldId="293"/>
        </pc:sldMkLst>
        <pc:spChg chg="mod">
          <ac:chgData name="Felix Grimberg" userId="ca8b420114b13361" providerId="LiveId" clId="{2F565E46-BD5E-4D88-9D8C-C473CB540540}" dt="2019-06-14T08:37:09.362" v="9931" actId="20577"/>
          <ac:spMkLst>
            <pc:docMk/>
            <pc:sldMk cId="1053212845" sldId="293"/>
            <ac:spMk id="2" creationId="{1CA6DA01-0F4A-48CE-AF9F-577191E032E6}"/>
          </ac:spMkLst>
        </pc:spChg>
        <pc:graphicFrameChg chg="add del mod">
          <ac:chgData name="Felix Grimberg" userId="ca8b420114b13361" providerId="LiveId" clId="{2F565E46-BD5E-4D88-9D8C-C473CB540540}" dt="2019-06-14T08:38:07.950" v="9938" actId="478"/>
          <ac:graphicFrameMkLst>
            <pc:docMk/>
            <pc:sldMk cId="1053212845" sldId="293"/>
            <ac:graphicFrameMk id="5" creationId="{036634E4-8014-498D-B4D9-1FF551A36DD3}"/>
          </ac:graphicFrameMkLst>
        </pc:graphicFrameChg>
        <pc:picChg chg="add mod modCrop">
          <ac:chgData name="Felix Grimberg" userId="ca8b420114b13361" providerId="LiveId" clId="{2F565E46-BD5E-4D88-9D8C-C473CB540540}" dt="2019-06-14T08:38:52.848" v="9944" actId="1076"/>
          <ac:picMkLst>
            <pc:docMk/>
            <pc:sldMk cId="1053212845" sldId="293"/>
            <ac:picMk id="6" creationId="{6595416E-D13F-4D48-B62C-3052AB9FFE11}"/>
          </ac:picMkLst>
        </pc:picChg>
      </pc:sldChg>
      <pc:sldChg chg="add">
        <pc:chgData name="Felix Grimberg" userId="ca8b420114b13361" providerId="LiveId" clId="{2F565E46-BD5E-4D88-9D8C-C473CB540540}" dt="2019-06-14T08:46:18.958" v="9950"/>
        <pc:sldMkLst>
          <pc:docMk/>
          <pc:sldMk cId="4188594199" sldId="294"/>
        </pc:sldMkLst>
      </pc:sldChg>
      <pc:sldMasterChg chg="modSp">
        <pc:chgData name="Felix Grimberg" userId="ca8b420114b13361" providerId="LiveId" clId="{2F565E46-BD5E-4D88-9D8C-C473CB540540}" dt="2019-06-13T19:53:52.489" v="4992" actId="1076"/>
        <pc:sldMasterMkLst>
          <pc:docMk/>
          <pc:sldMasterMk cId="1263399637" sldId="2147483684"/>
        </pc:sldMasterMkLst>
        <pc:spChg chg="mod">
          <ac:chgData name="Felix Grimberg" userId="ca8b420114b13361" providerId="LiveId" clId="{2F565E46-BD5E-4D88-9D8C-C473CB540540}" dt="2019-06-13T19:53:52.489" v="4992" actId="1076"/>
          <ac:spMkLst>
            <pc:docMk/>
            <pc:sldMasterMk cId="1263399637" sldId="2147483684"/>
            <ac:spMk id="6" creationId="{00000000-0000-0000-0000-000000000000}"/>
          </ac:spMkLst>
        </pc:spChg>
        <pc:grpChg chg="mod">
          <ac:chgData name="Felix Grimberg" userId="ca8b420114b13361" providerId="LiveId" clId="{2F565E46-BD5E-4D88-9D8C-C473CB540540}" dt="2019-06-13T19:53:44.812" v="4991" actId="1076"/>
          <ac:grpSpMkLst>
            <pc:docMk/>
            <pc:sldMasterMk cId="1263399637" sldId="2147483684"/>
            <ac:grpSpMk id="7" creationId="{00000000-0000-0000-0000-000000000000}"/>
          </ac:grpSpMkLst>
        </pc:grpChg>
      </pc:sldMasterChg>
    </pc:docChg>
  </pc:docChgLst>
  <pc:docChgLst>
    <pc:chgData name="Felix Grimberg" userId="ca8b420114b13361" providerId="Windows Live" clId="Web-{D1549035-7EAC-46D1-96F8-E056647843E0}"/>
    <pc:docChg chg="modSld">
      <pc:chgData name="Felix Grimberg" userId="ca8b420114b13361" providerId="Windows Live" clId="Web-{D1549035-7EAC-46D1-96F8-E056647843E0}" dt="2019-06-14T07:38:45.239" v="14" actId="1076"/>
      <pc:docMkLst>
        <pc:docMk/>
      </pc:docMkLst>
      <pc:sldChg chg="addSp delSp modSp addAnim">
        <pc:chgData name="Felix Grimberg" userId="ca8b420114b13361" providerId="Windows Live" clId="Web-{D1549035-7EAC-46D1-96F8-E056647843E0}" dt="2019-06-14T07:38:45.239" v="14" actId="1076"/>
        <pc:sldMkLst>
          <pc:docMk/>
          <pc:sldMk cId="2493536336" sldId="257"/>
        </pc:sldMkLst>
        <pc:spChg chg="add del mod">
          <ac:chgData name="Felix Grimberg" userId="ca8b420114b13361" providerId="Windows Live" clId="Web-{D1549035-7EAC-46D1-96F8-E056647843E0}" dt="2019-06-14T07:36:08.723" v="7"/>
          <ac:spMkLst>
            <pc:docMk/>
            <pc:sldMk cId="2493536336" sldId="257"/>
            <ac:spMk id="9" creationId="{E5B48D85-437F-4117-B0F0-9D17C49F7A12}"/>
          </ac:spMkLst>
        </pc:spChg>
        <pc:spChg chg="add del">
          <ac:chgData name="Felix Grimberg" userId="ca8b420114b13361" providerId="Windows Live" clId="Web-{D1549035-7EAC-46D1-96F8-E056647843E0}" dt="2019-06-14T07:35:38.879" v="3"/>
          <ac:spMkLst>
            <pc:docMk/>
            <pc:sldMk cId="2493536336" sldId="257"/>
            <ac:spMk id="11" creationId="{333A5D1A-04D9-4AFB-B877-08796ADA35F9}"/>
          </ac:spMkLst>
        </pc:spChg>
        <pc:spChg chg="add mod ord">
          <ac:chgData name="Felix Grimberg" userId="ca8b420114b13361" providerId="Windows Live" clId="Web-{D1549035-7EAC-46D1-96F8-E056647843E0}" dt="2019-06-14T07:37:02.192" v="11"/>
          <ac:spMkLst>
            <pc:docMk/>
            <pc:sldMk cId="2493536336" sldId="257"/>
            <ac:spMk id="12" creationId="{AA7C5700-7179-4E45-8CED-992C43BC73CC}"/>
          </ac:spMkLst>
        </pc:spChg>
        <pc:graphicFrameChg chg="add mod">
          <ac:chgData name="Felix Grimberg" userId="ca8b420114b13361" providerId="Windows Live" clId="Web-{D1549035-7EAC-46D1-96F8-E056647843E0}" dt="2019-06-14T07:38:45.239" v="14" actId="1076"/>
          <ac:graphicFrameMkLst>
            <pc:docMk/>
            <pc:sldMk cId="2493536336" sldId="257"/>
            <ac:graphicFrameMk id="3" creationId="{1537C499-8D1C-4983-B81F-0501999EC0D7}"/>
          </ac:graphicFrameMkLst>
        </pc:graphicFrameChg>
      </pc:sldChg>
    </pc:docChg>
  </pc:docChgLst>
  <pc:docChgLst>
    <pc:chgData name="Felix Grimberg" userId="ca8b420114b13361" providerId="LiveId" clId="{4E013454-E993-40E2-89C0-35BD12658D19}"/>
    <pc:docChg chg="undo custSel addSld delSld modSld">
      <pc:chgData name="Felix Grimberg" userId="ca8b420114b13361" providerId="LiveId" clId="{4E013454-E993-40E2-89C0-35BD12658D19}" dt="2020-06-18T19:26:18.554" v="3570" actId="47"/>
      <pc:docMkLst>
        <pc:docMk/>
      </pc:docMkLst>
      <pc:sldChg chg="modSp mod">
        <pc:chgData name="Felix Grimberg" userId="ca8b420114b13361" providerId="LiveId" clId="{4E013454-E993-40E2-89C0-35BD12658D19}" dt="2020-06-18T17:45:45.430" v="1043" actId="20577"/>
        <pc:sldMkLst>
          <pc:docMk/>
          <pc:sldMk cId="4030188472" sldId="256"/>
        </pc:sldMkLst>
        <pc:spChg chg="mod">
          <ac:chgData name="Felix Grimberg" userId="ca8b420114b13361" providerId="LiveId" clId="{4E013454-E993-40E2-89C0-35BD12658D19}" dt="2020-06-18T16:44:40.018" v="86" actId="20577"/>
          <ac:spMkLst>
            <pc:docMk/>
            <pc:sldMk cId="4030188472" sldId="256"/>
            <ac:spMk id="2" creationId="{3C9EA8E3-07A9-41CD-9EF8-3A022627DFC7}"/>
          </ac:spMkLst>
        </pc:spChg>
        <pc:spChg chg="mod">
          <ac:chgData name="Felix Grimberg" userId="ca8b420114b13361" providerId="LiveId" clId="{4E013454-E993-40E2-89C0-35BD12658D19}" dt="2020-06-18T17:45:45.430" v="1043" actId="20577"/>
          <ac:spMkLst>
            <pc:docMk/>
            <pc:sldMk cId="4030188472" sldId="256"/>
            <ac:spMk id="3" creationId="{4232ED69-D233-4D66-998D-50A73DECA871}"/>
          </ac:spMkLst>
        </pc:spChg>
      </pc:sldChg>
      <pc:sldChg chg="addSp delSp modSp new mod modAnim modNotesTx">
        <pc:chgData name="Felix Grimberg" userId="ca8b420114b13361" providerId="LiveId" clId="{4E013454-E993-40E2-89C0-35BD12658D19}" dt="2020-06-18T17:42:31.579" v="769" actId="6549"/>
        <pc:sldMkLst>
          <pc:docMk/>
          <pc:sldMk cId="1743918259" sldId="257"/>
        </pc:sldMkLst>
        <pc:spChg chg="mod">
          <ac:chgData name="Felix Grimberg" userId="ca8b420114b13361" providerId="LiveId" clId="{4E013454-E993-40E2-89C0-35BD12658D19}" dt="2020-06-18T17:00:07.486" v="255" actId="1076"/>
          <ac:spMkLst>
            <pc:docMk/>
            <pc:sldMk cId="1743918259" sldId="257"/>
            <ac:spMk id="2" creationId="{F38E58B4-86FD-4474-BA04-1334DD1AF270}"/>
          </ac:spMkLst>
        </pc:spChg>
        <pc:spChg chg="del mod">
          <ac:chgData name="Felix Grimberg" userId="ca8b420114b13361" providerId="LiveId" clId="{4E013454-E993-40E2-89C0-35BD12658D19}" dt="2020-06-18T16:46:21.557" v="170" actId="478"/>
          <ac:spMkLst>
            <pc:docMk/>
            <pc:sldMk cId="1743918259" sldId="257"/>
            <ac:spMk id="3" creationId="{0D7C82BB-B7B0-4515-97C5-9E50B64AA07F}"/>
          </ac:spMkLst>
        </pc:spChg>
        <pc:spChg chg="add del mod">
          <ac:chgData name="Felix Grimberg" userId="ca8b420114b13361" providerId="LiveId" clId="{4E013454-E993-40E2-89C0-35BD12658D19}" dt="2020-06-18T17:00:58.219" v="260" actId="478"/>
          <ac:spMkLst>
            <pc:docMk/>
            <pc:sldMk cId="1743918259" sldId="257"/>
            <ac:spMk id="53" creationId="{0571E71C-7FC0-4A3C-85B7-AE037AA75AD4}"/>
          </ac:spMkLst>
        </pc:spChg>
        <pc:spChg chg="add mod">
          <ac:chgData name="Felix Grimberg" userId="ca8b420114b13361" providerId="LiveId" clId="{4E013454-E993-40E2-89C0-35BD12658D19}" dt="2020-06-18T17:08:01.737" v="393" actId="12"/>
          <ac:spMkLst>
            <pc:docMk/>
            <pc:sldMk cId="1743918259" sldId="257"/>
            <ac:spMk id="54" creationId="{A93D4769-61C5-42DD-BE1B-CEAB67582CF2}"/>
          </ac:spMkLst>
        </pc:spChg>
        <pc:spChg chg="add mod">
          <ac:chgData name="Felix Grimberg" userId="ca8b420114b13361" providerId="LiveId" clId="{4E013454-E993-40E2-89C0-35BD12658D19}" dt="2020-06-18T17:08:47.967" v="469" actId="20577"/>
          <ac:spMkLst>
            <pc:docMk/>
            <pc:sldMk cId="1743918259" sldId="257"/>
            <ac:spMk id="55" creationId="{0D9E6AA5-A890-4C9E-AB78-8B403967FE1E}"/>
          </ac:spMkLst>
        </pc:spChg>
        <pc:grpChg chg="add mod">
          <ac:chgData name="Felix Grimberg" userId="ca8b420114b13361" providerId="LiveId" clId="{4E013454-E993-40E2-89C0-35BD12658D19}" dt="2020-06-18T16:57:52.259" v="227" actId="164"/>
          <ac:grpSpMkLst>
            <pc:docMk/>
            <pc:sldMk cId="1743918259" sldId="257"/>
            <ac:grpSpMk id="13" creationId="{B38F2E7E-BB28-4EED-A70B-3F1E4F0599D2}"/>
          </ac:grpSpMkLst>
        </pc:grpChg>
        <pc:grpChg chg="add mod">
          <ac:chgData name="Felix Grimberg" userId="ca8b420114b13361" providerId="LiveId" clId="{4E013454-E993-40E2-89C0-35BD12658D19}" dt="2020-06-18T17:00:13.200" v="256" actId="164"/>
          <ac:grpSpMkLst>
            <pc:docMk/>
            <pc:sldMk cId="1743918259" sldId="257"/>
            <ac:grpSpMk id="19" creationId="{A299216C-CB47-430C-9181-16170F911C19}"/>
          </ac:grpSpMkLst>
        </pc:grpChg>
        <pc:grpChg chg="add del mod">
          <ac:chgData name="Felix Grimberg" userId="ca8b420114b13361" providerId="LiveId" clId="{4E013454-E993-40E2-89C0-35BD12658D19}" dt="2020-06-18T16:57:22.804" v="223" actId="478"/>
          <ac:grpSpMkLst>
            <pc:docMk/>
            <pc:sldMk cId="1743918259" sldId="257"/>
            <ac:grpSpMk id="20" creationId="{6A6E814A-5A9A-46A8-8064-5FD0F5AC0A1F}"/>
          </ac:grpSpMkLst>
        </pc:grpChg>
        <pc:grpChg chg="add del mod">
          <ac:chgData name="Felix Grimberg" userId="ca8b420114b13361" providerId="LiveId" clId="{4E013454-E993-40E2-89C0-35BD12658D19}" dt="2020-06-18T16:57:22.020" v="222" actId="478"/>
          <ac:grpSpMkLst>
            <pc:docMk/>
            <pc:sldMk cId="1743918259" sldId="257"/>
            <ac:grpSpMk id="23" creationId="{99717A95-B0C1-4E45-AAF9-9E33DB42E3D5}"/>
          </ac:grpSpMkLst>
        </pc:grpChg>
        <pc:grpChg chg="add mod">
          <ac:chgData name="Felix Grimberg" userId="ca8b420114b13361" providerId="LiveId" clId="{4E013454-E993-40E2-89C0-35BD12658D19}" dt="2020-06-18T16:57:52.259" v="227" actId="164"/>
          <ac:grpSpMkLst>
            <pc:docMk/>
            <pc:sldMk cId="1743918259" sldId="257"/>
            <ac:grpSpMk id="26" creationId="{359E90E0-7A4D-4772-AD83-70B661EBC67F}"/>
          </ac:grpSpMkLst>
        </pc:grpChg>
        <pc:grpChg chg="add mod">
          <ac:chgData name="Felix Grimberg" userId="ca8b420114b13361" providerId="LiveId" clId="{4E013454-E993-40E2-89C0-35BD12658D19}" dt="2020-06-18T16:57:52.259" v="227" actId="164"/>
          <ac:grpSpMkLst>
            <pc:docMk/>
            <pc:sldMk cId="1743918259" sldId="257"/>
            <ac:grpSpMk id="29" creationId="{CFE0222B-7CD4-4FC6-8ED1-8325F3ABC5EC}"/>
          </ac:grpSpMkLst>
        </pc:grpChg>
        <pc:grpChg chg="add mod">
          <ac:chgData name="Felix Grimberg" userId="ca8b420114b13361" providerId="LiveId" clId="{4E013454-E993-40E2-89C0-35BD12658D19}" dt="2020-06-18T16:57:52.259" v="227" actId="164"/>
          <ac:grpSpMkLst>
            <pc:docMk/>
            <pc:sldMk cId="1743918259" sldId="257"/>
            <ac:grpSpMk id="32" creationId="{AFBD6D38-028F-469A-9C17-73625231E9FA}"/>
          </ac:grpSpMkLst>
        </pc:grpChg>
        <pc:grpChg chg="add mod">
          <ac:chgData name="Felix Grimberg" userId="ca8b420114b13361" providerId="LiveId" clId="{4E013454-E993-40E2-89C0-35BD12658D19}" dt="2020-06-18T17:00:13.200" v="256" actId="164"/>
          <ac:grpSpMkLst>
            <pc:docMk/>
            <pc:sldMk cId="1743918259" sldId="257"/>
            <ac:grpSpMk id="35" creationId="{1D906F83-DC28-4DE0-8B12-C6F1679129E9}"/>
          </ac:grpSpMkLst>
        </pc:grpChg>
        <pc:grpChg chg="add mod">
          <ac:chgData name="Felix Grimberg" userId="ca8b420114b13361" providerId="LiveId" clId="{4E013454-E993-40E2-89C0-35BD12658D19}" dt="2020-06-18T17:07:04.969" v="388" actId="1076"/>
          <ac:grpSpMkLst>
            <pc:docMk/>
            <pc:sldMk cId="1743918259" sldId="257"/>
            <ac:grpSpMk id="52" creationId="{7B52C4E0-6CD0-40C9-B1C9-1A21091E8238}"/>
          </ac:grpSpMkLst>
        </pc:grpChg>
        <pc:picChg chg="add del mod">
          <ac:chgData name="Felix Grimberg" userId="ca8b420114b13361" providerId="LiveId" clId="{4E013454-E993-40E2-89C0-35BD12658D19}" dt="2020-06-18T16:54:49.055" v="189" actId="478"/>
          <ac:picMkLst>
            <pc:docMk/>
            <pc:sldMk cId="1743918259" sldId="257"/>
            <ac:picMk id="6" creationId="{2DD75D91-00AA-468A-AEF8-F5724BCC4EAC}"/>
          </ac:picMkLst>
        </pc:picChg>
        <pc:picChg chg="add mod">
          <ac:chgData name="Felix Grimberg" userId="ca8b420114b13361" providerId="LiveId" clId="{4E013454-E993-40E2-89C0-35BD12658D19}" dt="2020-06-18T16:56:01.225" v="207" actId="164"/>
          <ac:picMkLst>
            <pc:docMk/>
            <pc:sldMk cId="1743918259" sldId="257"/>
            <ac:picMk id="8" creationId="{DE6998DE-4C5D-4B42-8627-791DD9F538EB}"/>
          </ac:picMkLst>
        </pc:picChg>
        <pc:picChg chg="add mod">
          <ac:chgData name="Felix Grimberg" userId="ca8b420114b13361" providerId="LiveId" clId="{4E013454-E993-40E2-89C0-35BD12658D19}" dt="2020-06-18T16:53:43.570" v="182" actId="164"/>
          <ac:picMkLst>
            <pc:docMk/>
            <pc:sldMk cId="1743918259" sldId="257"/>
            <ac:picMk id="10" creationId="{C0339285-1145-4617-89E6-BF9207F7A832}"/>
          </ac:picMkLst>
        </pc:picChg>
        <pc:picChg chg="add mod">
          <ac:chgData name="Felix Grimberg" userId="ca8b420114b13361" providerId="LiveId" clId="{4E013454-E993-40E2-89C0-35BD12658D19}" dt="2020-06-18T16:53:43.570" v="182" actId="164"/>
          <ac:picMkLst>
            <pc:docMk/>
            <pc:sldMk cId="1743918259" sldId="257"/>
            <ac:picMk id="12" creationId="{61199FE9-B716-4131-BA6C-F472E88CCAA4}"/>
          </ac:picMkLst>
        </pc:picChg>
        <pc:picChg chg="add mod">
          <ac:chgData name="Felix Grimberg" userId="ca8b420114b13361" providerId="LiveId" clId="{4E013454-E993-40E2-89C0-35BD12658D19}" dt="2020-06-18T16:56:01.225" v="207" actId="164"/>
          <ac:picMkLst>
            <pc:docMk/>
            <pc:sldMk cId="1743918259" sldId="257"/>
            <ac:picMk id="15" creationId="{30A2BC37-6DD1-4575-B07C-3B286F26EE44}"/>
          </ac:picMkLst>
        </pc:picChg>
        <pc:picChg chg="add mod">
          <ac:chgData name="Felix Grimberg" userId="ca8b420114b13361" providerId="LiveId" clId="{4E013454-E993-40E2-89C0-35BD12658D19}" dt="2020-06-18T16:56:01.225" v="207" actId="164"/>
          <ac:picMkLst>
            <pc:docMk/>
            <pc:sldMk cId="1743918259" sldId="257"/>
            <ac:picMk id="16" creationId="{96055AD7-0578-449C-A4D0-E3795A581FC7}"/>
          </ac:picMkLst>
        </pc:picChg>
        <pc:picChg chg="add mod">
          <ac:chgData name="Felix Grimberg" userId="ca8b420114b13361" providerId="LiveId" clId="{4E013454-E993-40E2-89C0-35BD12658D19}" dt="2020-06-18T16:56:01.225" v="207" actId="164"/>
          <ac:picMkLst>
            <pc:docMk/>
            <pc:sldMk cId="1743918259" sldId="257"/>
            <ac:picMk id="17" creationId="{AF78691C-96E1-44D4-9D4E-EBFDAE2048E1}"/>
          </ac:picMkLst>
        </pc:picChg>
        <pc:picChg chg="add del mod">
          <ac:chgData name="Felix Grimberg" userId="ca8b420114b13361" providerId="LiveId" clId="{4E013454-E993-40E2-89C0-35BD12658D19}" dt="2020-06-18T16:57:57.522" v="229" actId="478"/>
          <ac:picMkLst>
            <pc:docMk/>
            <pc:sldMk cId="1743918259" sldId="257"/>
            <ac:picMk id="18" creationId="{898613BB-8D61-4BFB-945B-0BF86700A34C}"/>
          </ac:picMkLst>
        </pc:picChg>
        <pc:picChg chg="mod">
          <ac:chgData name="Felix Grimberg" userId="ca8b420114b13361" providerId="LiveId" clId="{4E013454-E993-40E2-89C0-35BD12658D19}" dt="2020-06-18T16:57:17.799" v="218"/>
          <ac:picMkLst>
            <pc:docMk/>
            <pc:sldMk cId="1743918259" sldId="257"/>
            <ac:picMk id="21" creationId="{0A544FE1-9258-4B14-9D22-336AD2678366}"/>
          </ac:picMkLst>
        </pc:picChg>
        <pc:picChg chg="mod">
          <ac:chgData name="Felix Grimberg" userId="ca8b420114b13361" providerId="LiveId" clId="{4E013454-E993-40E2-89C0-35BD12658D19}" dt="2020-06-18T16:57:17.799" v="218"/>
          <ac:picMkLst>
            <pc:docMk/>
            <pc:sldMk cId="1743918259" sldId="257"/>
            <ac:picMk id="22" creationId="{42DED4F3-82D9-4855-95A8-A81FB206C27C}"/>
          </ac:picMkLst>
        </pc:picChg>
        <pc:picChg chg="mod">
          <ac:chgData name="Felix Grimberg" userId="ca8b420114b13361" providerId="LiveId" clId="{4E013454-E993-40E2-89C0-35BD12658D19}" dt="2020-06-18T16:57:18.439" v="219"/>
          <ac:picMkLst>
            <pc:docMk/>
            <pc:sldMk cId="1743918259" sldId="257"/>
            <ac:picMk id="24" creationId="{BA563BF2-21E4-479C-85FC-54A43B2498C5}"/>
          </ac:picMkLst>
        </pc:picChg>
        <pc:picChg chg="mod">
          <ac:chgData name="Felix Grimberg" userId="ca8b420114b13361" providerId="LiveId" clId="{4E013454-E993-40E2-89C0-35BD12658D19}" dt="2020-06-18T16:57:18.439" v="219"/>
          <ac:picMkLst>
            <pc:docMk/>
            <pc:sldMk cId="1743918259" sldId="257"/>
            <ac:picMk id="25" creationId="{FA22B76F-6B8C-4DA1-B7B1-BBF170E1FF86}"/>
          </ac:picMkLst>
        </pc:picChg>
        <pc:picChg chg="mod">
          <ac:chgData name="Felix Grimberg" userId="ca8b420114b13361" providerId="LiveId" clId="{4E013454-E993-40E2-89C0-35BD12658D19}" dt="2020-06-18T16:57:18.724" v="220"/>
          <ac:picMkLst>
            <pc:docMk/>
            <pc:sldMk cId="1743918259" sldId="257"/>
            <ac:picMk id="27" creationId="{268490E2-6466-412C-B8BA-37535335A6C1}"/>
          </ac:picMkLst>
        </pc:picChg>
        <pc:picChg chg="mod">
          <ac:chgData name="Felix Grimberg" userId="ca8b420114b13361" providerId="LiveId" clId="{4E013454-E993-40E2-89C0-35BD12658D19}" dt="2020-06-18T16:57:18.724" v="220"/>
          <ac:picMkLst>
            <pc:docMk/>
            <pc:sldMk cId="1743918259" sldId="257"/>
            <ac:picMk id="28" creationId="{BDF5ADF5-7860-41AD-B90A-5AC9BB9812E5}"/>
          </ac:picMkLst>
        </pc:picChg>
        <pc:picChg chg="mod">
          <ac:chgData name="Felix Grimberg" userId="ca8b420114b13361" providerId="LiveId" clId="{4E013454-E993-40E2-89C0-35BD12658D19}" dt="2020-06-18T16:57:34.520" v="225"/>
          <ac:picMkLst>
            <pc:docMk/>
            <pc:sldMk cId="1743918259" sldId="257"/>
            <ac:picMk id="30" creationId="{32FDE0CD-2F09-49A3-852C-97D31E6AF6BD}"/>
          </ac:picMkLst>
        </pc:picChg>
        <pc:picChg chg="mod">
          <ac:chgData name="Felix Grimberg" userId="ca8b420114b13361" providerId="LiveId" clId="{4E013454-E993-40E2-89C0-35BD12658D19}" dt="2020-06-18T16:57:34.520" v="225"/>
          <ac:picMkLst>
            <pc:docMk/>
            <pc:sldMk cId="1743918259" sldId="257"/>
            <ac:picMk id="31" creationId="{CF493AAA-4DC7-4F7D-B56D-79E2D1595EE5}"/>
          </ac:picMkLst>
        </pc:picChg>
        <pc:picChg chg="mod">
          <ac:chgData name="Felix Grimberg" userId="ca8b420114b13361" providerId="LiveId" clId="{4E013454-E993-40E2-89C0-35BD12658D19}" dt="2020-06-18T16:57:34.520" v="225"/>
          <ac:picMkLst>
            <pc:docMk/>
            <pc:sldMk cId="1743918259" sldId="257"/>
            <ac:picMk id="33" creationId="{E4AA6249-DB6F-4609-B411-EC8100124954}"/>
          </ac:picMkLst>
        </pc:picChg>
        <pc:picChg chg="mod">
          <ac:chgData name="Felix Grimberg" userId="ca8b420114b13361" providerId="LiveId" clId="{4E013454-E993-40E2-89C0-35BD12658D19}" dt="2020-06-18T16:57:34.520" v="225"/>
          <ac:picMkLst>
            <pc:docMk/>
            <pc:sldMk cId="1743918259" sldId="257"/>
            <ac:picMk id="34" creationId="{D7B21490-C75C-41AB-A412-2EBDCB368843}"/>
          </ac:picMkLst>
        </pc:picChg>
        <pc:cxnChg chg="add mod">
          <ac:chgData name="Felix Grimberg" userId="ca8b420114b13361" providerId="LiveId" clId="{4E013454-E993-40E2-89C0-35BD12658D19}" dt="2020-06-18T17:00:13.200" v="256" actId="164"/>
          <ac:cxnSpMkLst>
            <pc:docMk/>
            <pc:sldMk cId="1743918259" sldId="257"/>
            <ac:cxnSpMk id="37" creationId="{2B636566-1EC1-4508-BE19-72C27F8216F7}"/>
          </ac:cxnSpMkLst>
        </pc:cxnChg>
        <pc:cxnChg chg="add mod">
          <ac:chgData name="Felix Grimberg" userId="ca8b420114b13361" providerId="LiveId" clId="{4E013454-E993-40E2-89C0-35BD12658D19}" dt="2020-06-18T17:00:13.200" v="256" actId="164"/>
          <ac:cxnSpMkLst>
            <pc:docMk/>
            <pc:sldMk cId="1743918259" sldId="257"/>
            <ac:cxnSpMk id="38" creationId="{F1707872-3C6B-4B4D-AE16-7850CF038E05}"/>
          </ac:cxnSpMkLst>
        </pc:cxnChg>
        <pc:cxnChg chg="add mod">
          <ac:chgData name="Felix Grimberg" userId="ca8b420114b13361" providerId="LiveId" clId="{4E013454-E993-40E2-89C0-35BD12658D19}" dt="2020-06-18T17:00:13.200" v="256" actId="164"/>
          <ac:cxnSpMkLst>
            <pc:docMk/>
            <pc:sldMk cId="1743918259" sldId="257"/>
            <ac:cxnSpMk id="41" creationId="{ADFF6089-ABDA-4F11-BBD6-14359207727C}"/>
          </ac:cxnSpMkLst>
        </pc:cxnChg>
        <pc:cxnChg chg="add mod">
          <ac:chgData name="Felix Grimberg" userId="ca8b420114b13361" providerId="LiveId" clId="{4E013454-E993-40E2-89C0-35BD12658D19}" dt="2020-06-18T17:00:13.200" v="256" actId="164"/>
          <ac:cxnSpMkLst>
            <pc:docMk/>
            <pc:sldMk cId="1743918259" sldId="257"/>
            <ac:cxnSpMk id="44" creationId="{CBB5EAC0-0A5E-4B97-B1A6-1C89659F3049}"/>
          </ac:cxnSpMkLst>
        </pc:cxnChg>
        <pc:cxnChg chg="add mod">
          <ac:chgData name="Felix Grimberg" userId="ca8b420114b13361" providerId="LiveId" clId="{4E013454-E993-40E2-89C0-35BD12658D19}" dt="2020-06-18T17:00:13.200" v="256" actId="164"/>
          <ac:cxnSpMkLst>
            <pc:docMk/>
            <pc:sldMk cId="1743918259" sldId="257"/>
            <ac:cxnSpMk id="47" creationId="{2ACA77AE-52F2-4445-B7B5-6F942D6AED46}"/>
          </ac:cxnSpMkLst>
        </pc:cxn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493536336" sldId="257"/>
        </pc:sldMkLst>
      </pc:sldChg>
      <pc:sldChg chg="addSp delSp modSp add del mod">
        <pc:chgData name="Felix Grimberg" userId="ca8b420114b13361" providerId="LiveId" clId="{4E013454-E993-40E2-89C0-35BD12658D19}" dt="2020-06-18T19:26:18.554" v="3570" actId="47"/>
        <pc:sldMkLst>
          <pc:docMk/>
          <pc:sldMk cId="2512868349" sldId="258"/>
        </pc:sldMkLst>
        <pc:spChg chg="mod">
          <ac:chgData name="Felix Grimberg" userId="ca8b420114b13361" providerId="LiveId" clId="{4E013454-E993-40E2-89C0-35BD12658D19}" dt="2020-06-18T16:54:44.394" v="188" actId="20577"/>
          <ac:spMkLst>
            <pc:docMk/>
            <pc:sldMk cId="2512868349" sldId="258"/>
            <ac:spMk id="2" creationId="{F38E58B4-86FD-4474-BA04-1334DD1AF270}"/>
          </ac:spMkLst>
        </pc:spChg>
        <pc:spChg chg="add mod">
          <ac:chgData name="Felix Grimberg" userId="ca8b420114b13361" providerId="LiveId" clId="{4E013454-E993-40E2-89C0-35BD12658D19}" dt="2020-06-18T17:06:13.714" v="386" actId="164"/>
          <ac:spMkLst>
            <pc:docMk/>
            <pc:sldMk cId="2512868349" sldId="258"/>
            <ac:spMk id="3" creationId="{98505858-C68F-4E6C-92E7-CF9C2DFB64B6}"/>
          </ac:spMkLst>
        </pc:spChg>
        <pc:spChg chg="add del mod">
          <ac:chgData name="Felix Grimberg" userId="ca8b420114b13361" providerId="LiveId" clId="{4E013454-E993-40E2-89C0-35BD12658D19}" dt="2020-06-18T17:03:53.381" v="364" actId="478"/>
          <ac:spMkLst>
            <pc:docMk/>
            <pc:sldMk cId="2512868349" sldId="258"/>
            <ac:spMk id="11" creationId="{F460A84E-4AC7-4C17-8069-8FFD794CBB66}"/>
          </ac:spMkLst>
        </pc:spChg>
        <pc:spChg chg="add del mod">
          <ac:chgData name="Felix Grimberg" userId="ca8b420114b13361" providerId="LiveId" clId="{4E013454-E993-40E2-89C0-35BD12658D19}" dt="2020-06-18T17:04:09.469" v="368" actId="478"/>
          <ac:spMkLst>
            <pc:docMk/>
            <pc:sldMk cId="2512868349" sldId="258"/>
            <ac:spMk id="14" creationId="{A676E963-529D-4A7D-BA24-0E2B121AFDE4}"/>
          </ac:spMkLst>
        </pc:spChg>
        <pc:spChg chg="add mod">
          <ac:chgData name="Felix Grimberg" userId="ca8b420114b13361" providerId="LiveId" clId="{4E013454-E993-40E2-89C0-35BD12658D19}" dt="2020-06-18T17:06:13.714" v="386" actId="164"/>
          <ac:spMkLst>
            <pc:docMk/>
            <pc:sldMk cId="2512868349" sldId="258"/>
            <ac:spMk id="15" creationId="{C7F08945-76FE-4E7F-9073-CD1B509061DE}"/>
          </ac:spMkLst>
        </pc:spChg>
        <pc:spChg chg="add mod">
          <ac:chgData name="Felix Grimberg" userId="ca8b420114b13361" providerId="LiveId" clId="{4E013454-E993-40E2-89C0-35BD12658D19}" dt="2020-06-18T17:06:13.714" v="386" actId="164"/>
          <ac:spMkLst>
            <pc:docMk/>
            <pc:sldMk cId="2512868349" sldId="258"/>
            <ac:spMk id="16" creationId="{21BC1035-42FF-40E1-952A-BB498B77992D}"/>
          </ac:spMkLst>
        </pc:spChg>
        <pc:spChg chg="add mod">
          <ac:chgData name="Felix Grimberg" userId="ca8b420114b13361" providerId="LiveId" clId="{4E013454-E993-40E2-89C0-35BD12658D19}" dt="2020-06-18T17:06:13.714" v="386" actId="164"/>
          <ac:spMkLst>
            <pc:docMk/>
            <pc:sldMk cId="2512868349" sldId="258"/>
            <ac:spMk id="17" creationId="{0991CFFA-D2C3-4266-A916-83E697999A29}"/>
          </ac:spMkLst>
        </pc:spChg>
        <pc:grpChg chg="add mod">
          <ac:chgData name="Felix Grimberg" userId="ca8b420114b13361" providerId="LiveId" clId="{4E013454-E993-40E2-89C0-35BD12658D19}" dt="2020-06-18T17:06:13.714" v="386" actId="164"/>
          <ac:grpSpMkLst>
            <pc:docMk/>
            <pc:sldMk cId="2512868349" sldId="258"/>
            <ac:grpSpMk id="5" creationId="{22C96EB1-FCA5-4838-BDF0-6E1D4CAE95CF}"/>
          </ac:grpSpMkLst>
        </pc:grp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96982785" sldId="259"/>
        </pc:sldMkLst>
      </pc:sldChg>
      <pc:sldChg chg="addSp delSp modSp new mod delAnim modAnim modNotesTx">
        <pc:chgData name="Felix Grimberg" userId="ca8b420114b13361" providerId="LiveId" clId="{4E013454-E993-40E2-89C0-35BD12658D19}" dt="2020-06-18T19:25:50.764" v="3569"/>
        <pc:sldMkLst>
          <pc:docMk/>
          <pc:sldMk cId="3759834820" sldId="259"/>
        </pc:sldMkLst>
        <pc:spChg chg="mod">
          <ac:chgData name="Felix Grimberg" userId="ca8b420114b13361" providerId="LiveId" clId="{4E013454-E993-40E2-89C0-35BD12658D19}" dt="2020-06-18T18:27:40.780" v="2439"/>
          <ac:spMkLst>
            <pc:docMk/>
            <pc:sldMk cId="3759834820" sldId="259"/>
            <ac:spMk id="2" creationId="{7F476933-DC5A-4A03-A38A-F7F5E2F5A355}"/>
          </ac:spMkLst>
        </pc:spChg>
        <pc:spChg chg="del">
          <ac:chgData name="Felix Grimberg" userId="ca8b420114b13361" providerId="LiveId" clId="{4E013454-E993-40E2-89C0-35BD12658D19}" dt="2020-06-18T18:27:40.780" v="2439"/>
          <ac:spMkLst>
            <pc:docMk/>
            <pc:sldMk cId="3759834820" sldId="259"/>
            <ac:spMk id="3" creationId="{7DEFECF6-6067-403A-9AF9-E1FC29FFBCD4}"/>
          </ac:spMkLst>
        </pc:spChg>
        <pc:spChg chg="mod">
          <ac:chgData name="Felix Grimberg" userId="ca8b420114b13361" providerId="LiveId" clId="{4E013454-E993-40E2-89C0-35BD12658D19}" dt="2020-06-18T18:27:40.780" v="2439"/>
          <ac:spMkLst>
            <pc:docMk/>
            <pc:sldMk cId="3759834820" sldId="259"/>
            <ac:spMk id="4" creationId="{0014335A-A9AA-47D5-BB5C-DE748F5D88D7}"/>
          </ac:spMkLst>
        </pc:spChg>
        <pc:spChg chg="add mod">
          <ac:chgData name="Felix Grimberg" userId="ca8b420114b13361" providerId="LiveId" clId="{4E013454-E993-40E2-89C0-35BD12658D19}" dt="2020-06-18T19:12:44.434" v="3486" actId="27636"/>
          <ac:spMkLst>
            <pc:docMk/>
            <pc:sldMk cId="3759834820" sldId="259"/>
            <ac:spMk id="5" creationId="{6764314F-670D-4FA8-B2B6-98077F7E7BF8}"/>
          </ac:spMkLst>
        </pc:spChg>
        <pc:spChg chg="add del mod">
          <ac:chgData name="Felix Grimberg" userId="ca8b420114b13361" providerId="LiveId" clId="{4E013454-E993-40E2-89C0-35BD12658D19}" dt="2020-06-18T18:44:59.327" v="3173" actId="478"/>
          <ac:spMkLst>
            <pc:docMk/>
            <pc:sldMk cId="3759834820" sldId="259"/>
            <ac:spMk id="6" creationId="{19214C8F-B9FC-4DAA-AF24-9DA5164CCBED}"/>
          </ac:spMkLst>
        </pc:spChg>
        <pc:spChg chg="mod">
          <ac:chgData name="Felix Grimberg" userId="ca8b420114b13361" providerId="LiveId" clId="{4E013454-E993-40E2-89C0-35BD12658D19}" dt="2020-06-18T18:54:34.357" v="3294" actId="20577"/>
          <ac:spMkLst>
            <pc:docMk/>
            <pc:sldMk cId="3759834820" sldId="259"/>
            <ac:spMk id="8" creationId="{5D709F35-BC6C-4763-8D4E-AEF425573AE0}"/>
          </ac:spMkLst>
        </pc:spChg>
        <pc:spChg chg="mod">
          <ac:chgData name="Felix Grimberg" userId="ca8b420114b13361" providerId="LiveId" clId="{4E013454-E993-40E2-89C0-35BD12658D19}" dt="2020-06-18T18:54:34.357" v="3294" actId="20577"/>
          <ac:spMkLst>
            <pc:docMk/>
            <pc:sldMk cId="3759834820" sldId="259"/>
            <ac:spMk id="9" creationId="{97B98328-4F39-4560-931B-ACFD93D3CDB2}"/>
          </ac:spMkLst>
        </pc:spChg>
        <pc:spChg chg="mod">
          <ac:chgData name="Felix Grimberg" userId="ca8b420114b13361" providerId="LiveId" clId="{4E013454-E993-40E2-89C0-35BD12658D19}" dt="2020-06-18T18:54:34.357" v="3294" actId="20577"/>
          <ac:spMkLst>
            <pc:docMk/>
            <pc:sldMk cId="3759834820" sldId="259"/>
            <ac:spMk id="10" creationId="{AF659535-E432-4F50-819B-C2FA63B72309}"/>
          </ac:spMkLst>
        </pc:spChg>
        <pc:spChg chg="mod">
          <ac:chgData name="Felix Grimberg" userId="ca8b420114b13361" providerId="LiveId" clId="{4E013454-E993-40E2-89C0-35BD12658D19}" dt="2020-06-18T18:54:34.357" v="3294" actId="20577"/>
          <ac:spMkLst>
            <pc:docMk/>
            <pc:sldMk cId="3759834820" sldId="259"/>
            <ac:spMk id="11" creationId="{B4B7A039-39D6-46B8-8572-3E60DF868518}"/>
          </ac:spMkLst>
        </pc:spChg>
        <pc:spChg chg="mod">
          <ac:chgData name="Felix Grimberg" userId="ca8b420114b13361" providerId="LiveId" clId="{4E013454-E993-40E2-89C0-35BD12658D19}" dt="2020-06-18T18:45:14.867" v="3175"/>
          <ac:spMkLst>
            <pc:docMk/>
            <pc:sldMk cId="3759834820" sldId="259"/>
            <ac:spMk id="13" creationId="{A9D0F13F-2FF4-4FB4-A8C2-ED8363E57B7E}"/>
          </ac:spMkLst>
        </pc:spChg>
        <pc:spChg chg="mod">
          <ac:chgData name="Felix Grimberg" userId="ca8b420114b13361" providerId="LiveId" clId="{4E013454-E993-40E2-89C0-35BD12658D19}" dt="2020-06-18T18:45:14.867" v="3175"/>
          <ac:spMkLst>
            <pc:docMk/>
            <pc:sldMk cId="3759834820" sldId="259"/>
            <ac:spMk id="14" creationId="{8DEF1691-5C05-4E04-BA54-84D9049BC021}"/>
          </ac:spMkLst>
        </pc:spChg>
        <pc:spChg chg="mod">
          <ac:chgData name="Felix Grimberg" userId="ca8b420114b13361" providerId="LiveId" clId="{4E013454-E993-40E2-89C0-35BD12658D19}" dt="2020-06-18T18:45:14.867" v="3175"/>
          <ac:spMkLst>
            <pc:docMk/>
            <pc:sldMk cId="3759834820" sldId="259"/>
            <ac:spMk id="15" creationId="{4D116D9A-CED1-4C2A-BD73-D01EFA652390}"/>
          </ac:spMkLst>
        </pc:spChg>
        <pc:spChg chg="mod">
          <ac:chgData name="Felix Grimberg" userId="ca8b420114b13361" providerId="LiveId" clId="{4E013454-E993-40E2-89C0-35BD12658D19}" dt="2020-06-18T18:45:14.867" v="3175"/>
          <ac:spMkLst>
            <pc:docMk/>
            <pc:sldMk cId="3759834820" sldId="259"/>
            <ac:spMk id="16" creationId="{CFD0A59B-D9B0-4E3F-B41D-234F175C3FBA}"/>
          </ac:spMkLst>
        </pc:spChg>
        <pc:spChg chg="mod">
          <ac:chgData name="Felix Grimberg" userId="ca8b420114b13361" providerId="LiveId" clId="{4E013454-E993-40E2-89C0-35BD12658D19}" dt="2020-06-18T18:54:45.022" v="3298" actId="20577"/>
          <ac:spMkLst>
            <pc:docMk/>
            <pc:sldMk cId="3759834820" sldId="259"/>
            <ac:spMk id="18" creationId="{AF4E33FA-9D11-46C7-BFE6-FF8F202B1630}"/>
          </ac:spMkLst>
        </pc:spChg>
        <pc:spChg chg="mod">
          <ac:chgData name="Felix Grimberg" userId="ca8b420114b13361" providerId="LiveId" clId="{4E013454-E993-40E2-89C0-35BD12658D19}" dt="2020-06-18T18:54:45.022" v="3298" actId="20577"/>
          <ac:spMkLst>
            <pc:docMk/>
            <pc:sldMk cId="3759834820" sldId="259"/>
            <ac:spMk id="19" creationId="{2FB4AB5D-A529-48A7-BD12-2ABA10AF7D57}"/>
          </ac:spMkLst>
        </pc:spChg>
        <pc:spChg chg="mod">
          <ac:chgData name="Felix Grimberg" userId="ca8b420114b13361" providerId="LiveId" clId="{4E013454-E993-40E2-89C0-35BD12658D19}" dt="2020-06-18T18:54:45.022" v="3298" actId="20577"/>
          <ac:spMkLst>
            <pc:docMk/>
            <pc:sldMk cId="3759834820" sldId="259"/>
            <ac:spMk id="20" creationId="{0D1AF4EF-5041-45C8-8109-BE9CAB65D19B}"/>
          </ac:spMkLst>
        </pc:spChg>
        <pc:spChg chg="mod">
          <ac:chgData name="Felix Grimberg" userId="ca8b420114b13361" providerId="LiveId" clId="{4E013454-E993-40E2-89C0-35BD12658D19}" dt="2020-06-18T18:54:45.022" v="3298" actId="20577"/>
          <ac:spMkLst>
            <pc:docMk/>
            <pc:sldMk cId="3759834820" sldId="259"/>
            <ac:spMk id="21" creationId="{FCF5FCF1-76F6-4A81-A8D6-72330F1138E2}"/>
          </ac:spMkLst>
        </pc:spChg>
        <pc:spChg chg="add del mod">
          <ac:chgData name="Felix Grimberg" userId="ca8b420114b13361" providerId="LiveId" clId="{4E013454-E993-40E2-89C0-35BD12658D19}" dt="2020-06-18T18:47:59.920" v="3202"/>
          <ac:spMkLst>
            <pc:docMk/>
            <pc:sldMk cId="3759834820" sldId="259"/>
            <ac:spMk id="22" creationId="{CDBA7035-526C-44A7-8628-C58DF37169DE}"/>
          </ac:spMkLst>
        </pc:spChg>
        <pc:spChg chg="add mod">
          <ac:chgData name="Felix Grimberg" userId="ca8b420114b13361" providerId="LiveId" clId="{4E013454-E993-40E2-89C0-35BD12658D19}" dt="2020-06-18T18:54:34.357" v="3294" actId="20577"/>
          <ac:spMkLst>
            <pc:docMk/>
            <pc:sldMk cId="3759834820" sldId="259"/>
            <ac:spMk id="23" creationId="{4DD96342-655A-4038-AFE1-4975C12C06D8}"/>
          </ac:spMkLst>
        </pc:spChg>
        <pc:spChg chg="add del mod">
          <ac:chgData name="Felix Grimberg" userId="ca8b420114b13361" providerId="LiveId" clId="{4E013454-E993-40E2-89C0-35BD12658D19}" dt="2020-06-18T18:49:42.167" v="3214" actId="478"/>
          <ac:spMkLst>
            <pc:docMk/>
            <pc:sldMk cId="3759834820" sldId="259"/>
            <ac:spMk id="24" creationId="{52983395-F521-439B-9C85-C70BB3DBBDCB}"/>
          </ac:spMkLst>
        </pc:spChg>
        <pc:spChg chg="add mod">
          <ac:chgData name="Felix Grimberg" userId="ca8b420114b13361" providerId="LiveId" clId="{4E013454-E993-40E2-89C0-35BD12658D19}" dt="2020-06-18T18:52:37.432" v="3280" actId="164"/>
          <ac:spMkLst>
            <pc:docMk/>
            <pc:sldMk cId="3759834820" sldId="259"/>
            <ac:spMk id="25" creationId="{84AADFFF-1CFC-4896-8B5A-8EC87368B83C}"/>
          </ac:spMkLst>
        </pc:spChg>
        <pc:spChg chg="add mod">
          <ac:chgData name="Felix Grimberg" userId="ca8b420114b13361" providerId="LiveId" clId="{4E013454-E993-40E2-89C0-35BD12658D19}" dt="2020-06-18T18:52:37.432" v="3280" actId="164"/>
          <ac:spMkLst>
            <pc:docMk/>
            <pc:sldMk cId="3759834820" sldId="259"/>
            <ac:spMk id="26" creationId="{874D484D-B835-4ECB-93E2-69DA71EFF275}"/>
          </ac:spMkLst>
        </pc:spChg>
        <pc:spChg chg="add mod">
          <ac:chgData name="Felix Grimberg" userId="ca8b420114b13361" providerId="LiveId" clId="{4E013454-E993-40E2-89C0-35BD12658D19}" dt="2020-06-18T19:17:54.823" v="3532" actId="1076"/>
          <ac:spMkLst>
            <pc:docMk/>
            <pc:sldMk cId="3759834820" sldId="259"/>
            <ac:spMk id="27" creationId="{CCAF1BA6-235D-4774-96DD-33BC54BC8503}"/>
          </ac:spMkLst>
        </pc:spChg>
        <pc:spChg chg="add mod topLvl">
          <ac:chgData name="Felix Grimberg" userId="ca8b420114b13361" providerId="LiveId" clId="{4E013454-E993-40E2-89C0-35BD12658D19}" dt="2020-06-18T19:16:31.263" v="3523" actId="164"/>
          <ac:spMkLst>
            <pc:docMk/>
            <pc:sldMk cId="3759834820" sldId="259"/>
            <ac:spMk id="31" creationId="{A7866529-1BCA-4A9F-A49E-BE47327474FA}"/>
          </ac:spMkLst>
        </pc:spChg>
        <pc:spChg chg="add mod topLvl">
          <ac:chgData name="Felix Grimberg" userId="ca8b420114b13361" providerId="LiveId" clId="{4E013454-E993-40E2-89C0-35BD12658D19}" dt="2020-06-18T19:16:31.263" v="3523" actId="164"/>
          <ac:spMkLst>
            <pc:docMk/>
            <pc:sldMk cId="3759834820" sldId="259"/>
            <ac:spMk id="42" creationId="{D60604B3-9BBB-43FA-8080-BE6D3EAF09AE}"/>
          </ac:spMkLst>
        </pc:spChg>
        <pc:spChg chg="add mod topLvl">
          <ac:chgData name="Felix Grimberg" userId="ca8b420114b13361" providerId="LiveId" clId="{4E013454-E993-40E2-89C0-35BD12658D19}" dt="2020-06-18T19:16:31.263" v="3523" actId="164"/>
          <ac:spMkLst>
            <pc:docMk/>
            <pc:sldMk cId="3759834820" sldId="259"/>
            <ac:spMk id="43" creationId="{D4E2E468-5102-434D-B1E6-29812C4329BD}"/>
          </ac:spMkLst>
        </pc:spChg>
        <pc:spChg chg="add mod topLvl">
          <ac:chgData name="Felix Grimberg" userId="ca8b420114b13361" providerId="LiveId" clId="{4E013454-E993-40E2-89C0-35BD12658D19}" dt="2020-06-18T19:16:31.263" v="3523" actId="164"/>
          <ac:spMkLst>
            <pc:docMk/>
            <pc:sldMk cId="3759834820" sldId="259"/>
            <ac:spMk id="44" creationId="{A37CDEB9-1F21-45F6-92EE-666235353316}"/>
          </ac:spMkLst>
        </pc:spChg>
        <pc:spChg chg="mod topLvl">
          <ac:chgData name="Felix Grimberg" userId="ca8b420114b13361" providerId="LiveId" clId="{4E013454-E993-40E2-89C0-35BD12658D19}" dt="2020-06-18T19:03:08.891" v="3384" actId="164"/>
          <ac:spMkLst>
            <pc:docMk/>
            <pc:sldMk cId="3759834820" sldId="259"/>
            <ac:spMk id="47" creationId="{5F09360C-E284-43F2-BA1A-1EA69B63061E}"/>
          </ac:spMkLst>
        </pc:spChg>
        <pc:spChg chg="mod ord topLvl">
          <ac:chgData name="Felix Grimberg" userId="ca8b420114b13361" providerId="LiveId" clId="{4E013454-E993-40E2-89C0-35BD12658D19}" dt="2020-06-18T19:03:08.891" v="3384" actId="164"/>
          <ac:spMkLst>
            <pc:docMk/>
            <pc:sldMk cId="3759834820" sldId="259"/>
            <ac:spMk id="50" creationId="{401ADE45-AB71-49FC-95E4-C42631428744}"/>
          </ac:spMkLst>
        </pc:spChg>
        <pc:spChg chg="mod ord topLvl">
          <ac:chgData name="Felix Grimberg" userId="ca8b420114b13361" providerId="LiveId" clId="{4E013454-E993-40E2-89C0-35BD12658D19}" dt="2020-06-18T19:17:23.933" v="3529" actId="1076"/>
          <ac:spMkLst>
            <pc:docMk/>
            <pc:sldMk cId="3759834820" sldId="259"/>
            <ac:spMk id="51" creationId="{E067D505-DBAF-4660-9E4D-3E6656DFFD2E}"/>
          </ac:spMkLst>
        </pc:spChg>
        <pc:spChg chg="del mod topLvl">
          <ac:chgData name="Felix Grimberg" userId="ca8b420114b13361" providerId="LiveId" clId="{4E013454-E993-40E2-89C0-35BD12658D19}" dt="2020-06-18T19:00:16.019" v="3353" actId="478"/>
          <ac:spMkLst>
            <pc:docMk/>
            <pc:sldMk cId="3759834820" sldId="259"/>
            <ac:spMk id="52" creationId="{0DF69E73-4734-4A55-B7BF-059337D952FB}"/>
          </ac:spMkLst>
        </pc:spChg>
        <pc:spChg chg="add mod ord">
          <ac:chgData name="Felix Grimberg" userId="ca8b420114b13361" providerId="LiveId" clId="{4E013454-E993-40E2-89C0-35BD12658D19}" dt="2020-06-18T19:17:18.662" v="3528" actId="1076"/>
          <ac:spMkLst>
            <pc:docMk/>
            <pc:sldMk cId="3759834820" sldId="259"/>
            <ac:spMk id="61" creationId="{15C5A221-E21C-48C7-88E9-8AE82B229E09}"/>
          </ac:spMkLst>
        </pc:spChg>
        <pc:spChg chg="add mod">
          <ac:chgData name="Felix Grimberg" userId="ca8b420114b13361" providerId="LiveId" clId="{4E013454-E993-40E2-89C0-35BD12658D19}" dt="2020-06-18T19:12:56.744" v="3487" actId="1076"/>
          <ac:spMkLst>
            <pc:docMk/>
            <pc:sldMk cId="3759834820" sldId="259"/>
            <ac:spMk id="65" creationId="{9D582637-FA58-4C2E-89FC-93AFFCD2F50C}"/>
          </ac:spMkLst>
        </pc:spChg>
        <pc:spChg chg="add mod">
          <ac:chgData name="Felix Grimberg" userId="ca8b420114b13361" providerId="LiveId" clId="{4E013454-E993-40E2-89C0-35BD12658D19}" dt="2020-06-18T19:12:56.744" v="3487" actId="1076"/>
          <ac:spMkLst>
            <pc:docMk/>
            <pc:sldMk cId="3759834820" sldId="259"/>
            <ac:spMk id="66" creationId="{609D615E-7B68-4D00-8ACC-3F7A50074BA7}"/>
          </ac:spMkLst>
        </pc:spChg>
        <pc:spChg chg="add mod">
          <ac:chgData name="Felix Grimberg" userId="ca8b420114b13361" providerId="LiveId" clId="{4E013454-E993-40E2-89C0-35BD12658D19}" dt="2020-06-18T19:13:08.854" v="3489" actId="404"/>
          <ac:spMkLst>
            <pc:docMk/>
            <pc:sldMk cId="3759834820" sldId="259"/>
            <ac:spMk id="67" creationId="{C6C187D7-8F79-4BB8-B43A-E5834C92F7DA}"/>
          </ac:spMkLst>
        </pc:spChg>
        <pc:spChg chg="mod topLvl">
          <ac:chgData name="Felix Grimberg" userId="ca8b420114b13361" providerId="LiveId" clId="{4E013454-E993-40E2-89C0-35BD12658D19}" dt="2020-06-18T19:18:10.693" v="3534" actId="164"/>
          <ac:spMkLst>
            <pc:docMk/>
            <pc:sldMk cId="3759834820" sldId="259"/>
            <ac:spMk id="70" creationId="{542B0888-9E6F-4412-8B33-77FA952E1908}"/>
          </ac:spMkLst>
        </pc:spChg>
        <pc:spChg chg="mod">
          <ac:chgData name="Felix Grimberg" userId="ca8b420114b13361" providerId="LiveId" clId="{4E013454-E993-40E2-89C0-35BD12658D19}" dt="2020-06-18T19:15:09.402" v="3505" actId="208"/>
          <ac:spMkLst>
            <pc:docMk/>
            <pc:sldMk cId="3759834820" sldId="259"/>
            <ac:spMk id="71" creationId="{A32C0259-84EA-442D-BC47-53168A30B4AA}"/>
          </ac:spMkLst>
        </pc:spChg>
        <pc:spChg chg="mod">
          <ac:chgData name="Felix Grimberg" userId="ca8b420114b13361" providerId="LiveId" clId="{4E013454-E993-40E2-89C0-35BD12658D19}" dt="2020-06-18T19:15:09.402" v="3505" actId="208"/>
          <ac:spMkLst>
            <pc:docMk/>
            <pc:sldMk cId="3759834820" sldId="259"/>
            <ac:spMk id="72" creationId="{141D255E-94F9-4349-ABC6-5FA1D26A28D5}"/>
          </ac:spMkLst>
        </pc:spChg>
        <pc:spChg chg="mod">
          <ac:chgData name="Felix Grimberg" userId="ca8b420114b13361" providerId="LiveId" clId="{4E013454-E993-40E2-89C0-35BD12658D19}" dt="2020-06-18T19:15:09.402" v="3505" actId="208"/>
          <ac:spMkLst>
            <pc:docMk/>
            <pc:sldMk cId="3759834820" sldId="259"/>
            <ac:spMk id="73" creationId="{95B6ED8C-5A6D-4A68-ADC6-5076155A4D6D}"/>
          </ac:spMkLst>
        </pc:spChg>
        <pc:spChg chg="mod">
          <ac:chgData name="Felix Grimberg" userId="ca8b420114b13361" providerId="LiveId" clId="{4E013454-E993-40E2-89C0-35BD12658D19}" dt="2020-06-18T19:15:09.402" v="3505" actId="208"/>
          <ac:spMkLst>
            <pc:docMk/>
            <pc:sldMk cId="3759834820" sldId="259"/>
            <ac:spMk id="74" creationId="{65F27FA1-252F-4BF9-82BE-20962C7D7F55}"/>
          </ac:spMkLst>
        </pc:spChg>
        <pc:spChg chg="add mod">
          <ac:chgData name="Felix Grimberg" userId="ca8b420114b13361" providerId="LiveId" clId="{4E013454-E993-40E2-89C0-35BD12658D19}" dt="2020-06-18T19:16:31.263" v="3523" actId="164"/>
          <ac:spMkLst>
            <pc:docMk/>
            <pc:sldMk cId="3759834820" sldId="259"/>
            <ac:spMk id="81" creationId="{9C2A842F-14D4-48A0-B022-FFF958F028FD}"/>
          </ac:spMkLst>
        </pc:spChg>
        <pc:spChg chg="add del mod">
          <ac:chgData name="Felix Grimberg" userId="ca8b420114b13361" providerId="LiveId" clId="{4E013454-E993-40E2-89C0-35BD12658D19}" dt="2020-06-18T19:25:33.184" v="3564" actId="478"/>
          <ac:spMkLst>
            <pc:docMk/>
            <pc:sldMk cId="3759834820" sldId="259"/>
            <ac:spMk id="86" creationId="{B686D16B-D5E0-41A6-ABA9-A8EBED880C0D}"/>
          </ac:spMkLst>
        </pc:spChg>
        <pc:spChg chg="add del mod">
          <ac:chgData name="Felix Grimberg" userId="ca8b420114b13361" providerId="LiveId" clId="{4E013454-E993-40E2-89C0-35BD12658D19}" dt="2020-06-18T19:21:16.516" v="3560" actId="478"/>
          <ac:spMkLst>
            <pc:docMk/>
            <pc:sldMk cId="3759834820" sldId="259"/>
            <ac:spMk id="89" creationId="{EB0536C3-6DA6-4285-9B34-823CD7ECAE12}"/>
          </ac:spMkLst>
        </pc:spChg>
        <pc:grpChg chg="add mod">
          <ac:chgData name="Felix Grimberg" userId="ca8b420114b13361" providerId="LiveId" clId="{4E013454-E993-40E2-89C0-35BD12658D19}" dt="2020-06-18T18:54:34.357" v="3294" actId="20577"/>
          <ac:grpSpMkLst>
            <pc:docMk/>
            <pc:sldMk cId="3759834820" sldId="259"/>
            <ac:grpSpMk id="7" creationId="{29EE6323-C61D-4AF3-B933-0ADE2AAD26CC}"/>
          </ac:grpSpMkLst>
        </pc:grpChg>
        <pc:grpChg chg="add del mod">
          <ac:chgData name="Felix Grimberg" userId="ca8b420114b13361" providerId="LiveId" clId="{4E013454-E993-40E2-89C0-35BD12658D19}" dt="2020-06-18T18:45:58.207" v="3184" actId="478"/>
          <ac:grpSpMkLst>
            <pc:docMk/>
            <pc:sldMk cId="3759834820" sldId="259"/>
            <ac:grpSpMk id="12" creationId="{B8602FEF-1F79-437F-99FF-10D969477256}"/>
          </ac:grpSpMkLst>
        </pc:grpChg>
        <pc:grpChg chg="add mod">
          <ac:chgData name="Felix Grimberg" userId="ca8b420114b13361" providerId="LiveId" clId="{4E013454-E993-40E2-89C0-35BD12658D19}" dt="2020-06-18T18:54:45.022" v="3298" actId="20577"/>
          <ac:grpSpMkLst>
            <pc:docMk/>
            <pc:sldMk cId="3759834820" sldId="259"/>
            <ac:grpSpMk id="17" creationId="{1FDA8AD7-5985-42D7-B29A-E2BFF2CC01F3}"/>
          </ac:grpSpMkLst>
        </pc:grpChg>
        <pc:grpChg chg="add mod">
          <ac:chgData name="Felix Grimberg" userId="ca8b420114b13361" providerId="LiveId" clId="{4E013454-E993-40E2-89C0-35BD12658D19}" dt="2020-06-18T19:04:00.992" v="3390" actId="14100"/>
          <ac:grpSpMkLst>
            <pc:docMk/>
            <pc:sldMk cId="3759834820" sldId="259"/>
            <ac:grpSpMk id="28" creationId="{DE5DB0AF-EABE-4C54-AB37-DCD984D8224D}"/>
          </ac:grpSpMkLst>
        </pc:grpChg>
        <pc:grpChg chg="add mod">
          <ac:chgData name="Felix Grimberg" userId="ca8b420114b13361" providerId="LiveId" clId="{4E013454-E993-40E2-89C0-35BD12658D19}" dt="2020-06-18T18:54:45.022" v="3298" actId="20577"/>
          <ac:grpSpMkLst>
            <pc:docMk/>
            <pc:sldMk cId="3759834820" sldId="259"/>
            <ac:grpSpMk id="29" creationId="{FA2EC98E-1C0E-468C-BA8C-044AB8893845}"/>
          </ac:grpSpMkLst>
        </pc:grpChg>
        <pc:grpChg chg="add mod">
          <ac:chgData name="Felix Grimberg" userId="ca8b420114b13361" providerId="LiveId" clId="{4E013454-E993-40E2-89C0-35BD12658D19}" dt="2020-06-18T19:04:00.682" v="3389" actId="14100"/>
          <ac:grpSpMkLst>
            <pc:docMk/>
            <pc:sldMk cId="3759834820" sldId="259"/>
            <ac:grpSpMk id="30" creationId="{8B37C0B3-B8B7-4FC9-980C-2C3065E2B555}"/>
          </ac:grpSpMkLst>
        </pc:grpChg>
        <pc:grpChg chg="add del mod">
          <ac:chgData name="Felix Grimberg" userId="ca8b420114b13361" providerId="LiveId" clId="{4E013454-E993-40E2-89C0-35BD12658D19}" dt="2020-06-18T19:15:21.824" v="3506" actId="165"/>
          <ac:grpSpMkLst>
            <pc:docMk/>
            <pc:sldMk cId="3759834820" sldId="259"/>
            <ac:grpSpMk id="45" creationId="{065301BC-BC37-4A6B-A652-9557B850E8C4}"/>
          </ac:grpSpMkLst>
        </pc:grpChg>
        <pc:grpChg chg="add del mod">
          <ac:chgData name="Felix Grimberg" userId="ca8b420114b13361" providerId="LiveId" clId="{4E013454-E993-40E2-89C0-35BD12658D19}" dt="2020-06-18T18:59:44.659" v="3351" actId="165"/>
          <ac:grpSpMkLst>
            <pc:docMk/>
            <pc:sldMk cId="3759834820" sldId="259"/>
            <ac:grpSpMk id="46" creationId="{B70FBC6C-C61E-4506-A962-B89D56862F99}"/>
          </ac:grpSpMkLst>
        </pc:grpChg>
        <pc:grpChg chg="add mod ord topLvl">
          <ac:chgData name="Felix Grimberg" userId="ca8b420114b13361" providerId="LiveId" clId="{4E013454-E993-40E2-89C0-35BD12658D19}" dt="2020-06-18T19:25:38.204" v="3565" actId="478"/>
          <ac:grpSpMkLst>
            <pc:docMk/>
            <pc:sldMk cId="3759834820" sldId="259"/>
            <ac:grpSpMk id="64" creationId="{F3199FA2-1525-4096-935F-06CC3BC83D20}"/>
          </ac:grpSpMkLst>
        </pc:grpChg>
        <pc:grpChg chg="add del mod">
          <ac:chgData name="Felix Grimberg" userId="ca8b420114b13361" providerId="LiveId" clId="{4E013454-E993-40E2-89C0-35BD12658D19}" dt="2020-06-18T19:13:57.195" v="3494" actId="165"/>
          <ac:grpSpMkLst>
            <pc:docMk/>
            <pc:sldMk cId="3759834820" sldId="259"/>
            <ac:grpSpMk id="68" creationId="{46CD4920-39EE-45E5-B95D-AB9027D38970}"/>
          </ac:grpSpMkLst>
        </pc:grpChg>
        <pc:grpChg chg="mod topLvl">
          <ac:chgData name="Felix Grimberg" userId="ca8b420114b13361" providerId="LiveId" clId="{4E013454-E993-40E2-89C0-35BD12658D19}" dt="2020-06-18T19:18:10.693" v="3534" actId="164"/>
          <ac:grpSpMkLst>
            <pc:docMk/>
            <pc:sldMk cId="3759834820" sldId="259"/>
            <ac:grpSpMk id="69" creationId="{FEC59B95-ED50-410A-8CB4-F66B4A181F84}"/>
          </ac:grpSpMkLst>
        </pc:grpChg>
        <pc:grpChg chg="add mod">
          <ac:chgData name="Felix Grimberg" userId="ca8b420114b13361" providerId="LiveId" clId="{4E013454-E993-40E2-89C0-35BD12658D19}" dt="2020-06-18T19:16:31.263" v="3523" actId="164"/>
          <ac:grpSpMkLst>
            <pc:docMk/>
            <pc:sldMk cId="3759834820" sldId="259"/>
            <ac:grpSpMk id="82" creationId="{DB8693F1-0F85-48E7-9A1F-BA8CF92B8B28}"/>
          </ac:grpSpMkLst>
        </pc:grpChg>
        <pc:grpChg chg="add mod">
          <ac:chgData name="Felix Grimberg" userId="ca8b420114b13361" providerId="LiveId" clId="{4E013454-E993-40E2-89C0-35BD12658D19}" dt="2020-06-18T19:18:10.693" v="3534" actId="164"/>
          <ac:grpSpMkLst>
            <pc:docMk/>
            <pc:sldMk cId="3759834820" sldId="259"/>
            <ac:grpSpMk id="87" creationId="{E79911FD-DFF0-403C-B867-574ACD9EB54C}"/>
          </ac:grpSpMkLst>
        </pc:grpChg>
        <pc:grpChg chg="add del mod">
          <ac:chgData name="Felix Grimberg" userId="ca8b420114b13361" providerId="LiveId" clId="{4E013454-E993-40E2-89C0-35BD12658D19}" dt="2020-06-18T19:25:38.204" v="3565" actId="478"/>
          <ac:grpSpMkLst>
            <pc:docMk/>
            <pc:sldMk cId="3759834820" sldId="259"/>
            <ac:grpSpMk id="88" creationId="{24A72B2D-331D-4EB0-A972-396BC72601CB}"/>
          </ac:grpSpMkLst>
        </pc:grpChg>
        <pc:cxnChg chg="add mod topLvl">
          <ac:chgData name="Felix Grimberg" userId="ca8b420114b13361" providerId="LiveId" clId="{4E013454-E993-40E2-89C0-35BD12658D19}" dt="2020-06-18T19:16:31.263" v="3523" actId="164"/>
          <ac:cxnSpMkLst>
            <pc:docMk/>
            <pc:sldMk cId="3759834820" sldId="259"/>
            <ac:cxnSpMk id="33" creationId="{51A4D24F-B3A3-4B56-BA42-ADB51B93E0E5}"/>
          </ac:cxnSpMkLst>
        </pc:cxnChg>
        <pc:cxnChg chg="add mod topLvl">
          <ac:chgData name="Felix Grimberg" userId="ca8b420114b13361" providerId="LiveId" clId="{4E013454-E993-40E2-89C0-35BD12658D19}" dt="2020-06-18T19:16:31.263" v="3523" actId="164"/>
          <ac:cxnSpMkLst>
            <pc:docMk/>
            <pc:sldMk cId="3759834820" sldId="259"/>
            <ac:cxnSpMk id="36" creationId="{4ADF0370-D42A-4337-B8D1-E7A3E9F4E46F}"/>
          </ac:cxnSpMkLst>
        </pc:cxnChg>
        <pc:cxnChg chg="mod topLvl">
          <ac:chgData name="Felix Grimberg" userId="ca8b420114b13361" providerId="LiveId" clId="{4E013454-E993-40E2-89C0-35BD12658D19}" dt="2020-06-18T19:03:08.891" v="3384" actId="164"/>
          <ac:cxnSpMkLst>
            <pc:docMk/>
            <pc:sldMk cId="3759834820" sldId="259"/>
            <ac:cxnSpMk id="48" creationId="{8F4CEED3-08AD-49E2-A672-4823A7604E5C}"/>
          </ac:cxnSpMkLst>
        </pc:cxnChg>
        <pc:cxnChg chg="mod topLvl">
          <ac:chgData name="Felix Grimberg" userId="ca8b420114b13361" providerId="LiveId" clId="{4E013454-E993-40E2-89C0-35BD12658D19}" dt="2020-06-18T19:03:08.891" v="3384" actId="164"/>
          <ac:cxnSpMkLst>
            <pc:docMk/>
            <pc:sldMk cId="3759834820" sldId="259"/>
            <ac:cxnSpMk id="49" creationId="{D73A06F8-A211-4855-8F82-330DBEADB8F5}"/>
          </ac:cxnSpMkLst>
        </pc:cxnChg>
        <pc:cxnChg chg="add mod">
          <ac:chgData name="Felix Grimberg" userId="ca8b420114b13361" providerId="LiveId" clId="{4E013454-E993-40E2-89C0-35BD12658D19}" dt="2020-06-18T19:16:31.263" v="3523" actId="164"/>
          <ac:cxnSpMkLst>
            <pc:docMk/>
            <pc:sldMk cId="3759834820" sldId="259"/>
            <ac:cxnSpMk id="75" creationId="{5E9372AB-18D4-43CF-B4B3-223D6BCC16ED}"/>
          </ac:cxnSpMkLst>
        </pc:cxnChg>
        <pc:cxnChg chg="add del mod topLvl">
          <ac:chgData name="Felix Grimberg" userId="ca8b420114b13361" providerId="LiveId" clId="{4E013454-E993-40E2-89C0-35BD12658D19}" dt="2020-06-18T19:25:38.204" v="3565" actId="478"/>
          <ac:cxnSpMkLst>
            <pc:docMk/>
            <pc:sldMk cId="3759834820" sldId="259"/>
            <ac:cxnSpMk id="83" creationId="{480D0778-FDC5-40F3-A855-3C8F906BA65D}"/>
          </ac:cxnSpMkLst>
        </pc:cxn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693223521" sldId="260"/>
        </pc:sldMkLst>
      </pc:sldChg>
      <pc:sldChg chg="modSp new mod modAnim modNotesTx">
        <pc:chgData name="Felix Grimberg" userId="ca8b420114b13361" providerId="LiveId" clId="{4E013454-E993-40E2-89C0-35BD12658D19}" dt="2020-06-18T19:24:43.132" v="3563"/>
        <pc:sldMkLst>
          <pc:docMk/>
          <pc:sldMk cId="4124925651" sldId="260"/>
        </pc:sldMkLst>
        <pc:spChg chg="mod">
          <ac:chgData name="Felix Grimberg" userId="ca8b420114b13361" providerId="LiveId" clId="{4E013454-E993-40E2-89C0-35BD12658D19}" dt="2020-06-18T17:35:54.352" v="523" actId="20577"/>
          <ac:spMkLst>
            <pc:docMk/>
            <pc:sldMk cId="4124925651" sldId="260"/>
            <ac:spMk id="2" creationId="{1C79B525-E1A3-4766-A384-A0AA5BC7F326}"/>
          </ac:spMkLst>
        </pc:spChg>
        <pc:spChg chg="mod">
          <ac:chgData name="Felix Grimberg" userId="ca8b420114b13361" providerId="LiveId" clId="{4E013454-E993-40E2-89C0-35BD12658D19}" dt="2020-06-18T17:46:01.760" v="1044" actId="1076"/>
          <ac:spMkLst>
            <pc:docMk/>
            <pc:sldMk cId="4124925651" sldId="260"/>
            <ac:spMk id="3" creationId="{C7CDE919-3314-4015-BF28-E0EE4393A115}"/>
          </ac:spMkLst>
        </pc:spChg>
        <pc:spChg chg="mod">
          <ac:chgData name="Felix Grimberg" userId="ca8b420114b13361" providerId="LiveId" clId="{4E013454-E993-40E2-89C0-35BD12658D19}" dt="2020-06-18T17:46:01.760" v="1044" actId="1076"/>
          <ac:spMkLst>
            <pc:docMk/>
            <pc:sldMk cId="4124925651" sldId="260"/>
            <ac:spMk id="4" creationId="{C6FBBAB6-9818-49C4-A814-BFA458C1C49B}"/>
          </ac:spMkLst>
        </pc:spChg>
      </pc:sldChg>
      <pc:sldChg chg="modSp add mod modAnim modNotesTx">
        <pc:chgData name="Felix Grimberg" userId="ca8b420114b13361" providerId="LiveId" clId="{4E013454-E993-40E2-89C0-35BD12658D19}" dt="2020-06-18T18:36:29.943" v="2755"/>
        <pc:sldMkLst>
          <pc:docMk/>
          <pc:sldMk cId="85336630" sldId="261"/>
        </pc:sldMkLst>
        <pc:spChg chg="mod">
          <ac:chgData name="Felix Grimberg" userId="ca8b420114b13361" providerId="LiveId" clId="{4E013454-E993-40E2-89C0-35BD12658D19}" dt="2020-06-18T17:50:10.103" v="1215" actId="20577"/>
          <ac:spMkLst>
            <pc:docMk/>
            <pc:sldMk cId="85336630" sldId="261"/>
            <ac:spMk id="2" creationId="{7F476933-DC5A-4A03-A38A-F7F5E2F5A355}"/>
          </ac:spMkLst>
        </pc:spChg>
        <pc:spChg chg="mod">
          <ac:chgData name="Felix Grimberg" userId="ca8b420114b13361" providerId="LiveId" clId="{4E013454-E993-40E2-89C0-35BD12658D19}" dt="2020-06-18T18:36:26.478" v="2754" actId="20577"/>
          <ac:spMkLst>
            <pc:docMk/>
            <pc:sldMk cId="85336630" sldId="261"/>
            <ac:spMk id="3" creationId="{7DEFECF6-6067-403A-9AF9-E1FC29FFBCD4}"/>
          </ac:spMkLst>
        </pc:sp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437907062" sldId="261"/>
        </pc:sldMkLst>
      </pc:sldChg>
      <pc:sldChg chg="modSp new mod">
        <pc:chgData name="Felix Grimberg" userId="ca8b420114b13361" providerId="LiveId" clId="{4E013454-E993-40E2-89C0-35BD12658D19}" dt="2020-06-18T18:32:39.354" v="2615" actId="20577"/>
        <pc:sldMkLst>
          <pc:docMk/>
          <pc:sldMk cId="1320132268" sldId="262"/>
        </pc:sldMkLst>
        <pc:spChg chg="mod">
          <ac:chgData name="Felix Grimberg" userId="ca8b420114b13361" providerId="LiveId" clId="{4E013454-E993-40E2-89C0-35BD12658D19}" dt="2020-06-18T17:56:44.827" v="1610" actId="20577"/>
          <ac:spMkLst>
            <pc:docMk/>
            <pc:sldMk cId="1320132268" sldId="262"/>
            <ac:spMk id="2" creationId="{28AB28F6-B918-4D98-9891-560E3AD908E5}"/>
          </ac:spMkLst>
        </pc:spChg>
        <pc:spChg chg="mod">
          <ac:chgData name="Felix Grimberg" userId="ca8b420114b13361" providerId="LiveId" clId="{4E013454-E993-40E2-89C0-35BD12658D19}" dt="2020-06-18T18:32:39.354" v="2615" actId="20577"/>
          <ac:spMkLst>
            <pc:docMk/>
            <pc:sldMk cId="1320132268" sldId="262"/>
            <ac:spMk id="3" creationId="{03357FEA-B0F0-4D66-9436-D3121B2A8504}"/>
          </ac:spMkLst>
        </pc:sp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137356540" sldId="262"/>
        </pc:sldMkLst>
      </pc:sldChg>
      <pc:sldChg chg="add del">
        <pc:chgData name="Felix Grimberg" userId="ca8b420114b13361" providerId="LiveId" clId="{4E013454-E993-40E2-89C0-35BD12658D19}" dt="2020-06-18T17:56:24.707" v="1599" actId="47"/>
        <pc:sldMkLst>
          <pc:docMk/>
          <pc:sldMk cId="3142899975" sldId="262"/>
        </pc:sldMkLst>
      </pc:sldChg>
      <pc:sldChg chg="addSp delSp modSp new mod modNotesTx">
        <pc:chgData name="Felix Grimberg" userId="ca8b420114b13361" providerId="LiveId" clId="{4E013454-E993-40E2-89C0-35BD12658D19}" dt="2020-06-18T18:43:07.768" v="3052" actId="20577"/>
        <pc:sldMkLst>
          <pc:docMk/>
          <pc:sldMk cId="390588906" sldId="263"/>
        </pc:sldMkLst>
        <pc:spChg chg="mod ord">
          <ac:chgData name="Felix Grimberg" userId="ca8b420114b13361" providerId="LiveId" clId="{4E013454-E993-40E2-89C0-35BD12658D19}" dt="2020-06-18T18:40:03.815" v="2962" actId="20577"/>
          <ac:spMkLst>
            <pc:docMk/>
            <pc:sldMk cId="390588906" sldId="263"/>
            <ac:spMk id="2" creationId="{C51BCD14-B691-426E-AE6E-DCE744361F15}"/>
          </ac:spMkLst>
        </pc:spChg>
        <pc:spChg chg="del">
          <ac:chgData name="Felix Grimberg" userId="ca8b420114b13361" providerId="LiveId" clId="{4E013454-E993-40E2-89C0-35BD12658D19}" dt="2020-06-18T18:06:13.144" v="1993" actId="931"/>
          <ac:spMkLst>
            <pc:docMk/>
            <pc:sldMk cId="390588906" sldId="263"/>
            <ac:spMk id="3" creationId="{695F4F44-2F64-42F7-81F7-F8B08BF645F8}"/>
          </ac:spMkLst>
        </pc:spChg>
        <pc:spChg chg="mod">
          <ac:chgData name="Felix Grimberg" userId="ca8b420114b13361" providerId="LiveId" clId="{4E013454-E993-40E2-89C0-35BD12658D19}" dt="2020-06-18T18:11:40.996" v="2150" actId="14100"/>
          <ac:spMkLst>
            <pc:docMk/>
            <pc:sldMk cId="390588906" sldId="263"/>
            <ac:spMk id="4" creationId="{8A16579E-281D-4824-86E5-BBBCC15FC4D2}"/>
          </ac:spMkLst>
        </pc:spChg>
        <pc:spChg chg="add del mod">
          <ac:chgData name="Felix Grimberg" userId="ca8b420114b13361" providerId="LiveId" clId="{4E013454-E993-40E2-89C0-35BD12658D19}" dt="2020-06-18T18:06:21.874" v="1995" actId="478"/>
          <ac:spMkLst>
            <pc:docMk/>
            <pc:sldMk cId="390588906" sldId="263"/>
            <ac:spMk id="9" creationId="{F7580484-D1FF-4491-ACCB-2344ACF77284}"/>
          </ac:spMkLst>
        </pc:spChg>
        <pc:graphicFrameChg chg="add mod">
          <ac:chgData name="Felix Grimberg" userId="ca8b420114b13361" providerId="LiveId" clId="{4E013454-E993-40E2-89C0-35BD12658D19}" dt="2020-06-18T18:07:02.024" v="2002" actId="14100"/>
          <ac:graphicFrameMkLst>
            <pc:docMk/>
            <pc:sldMk cId="390588906" sldId="263"/>
            <ac:graphicFrameMk id="10" creationId="{0A0BEB4A-8BBD-484C-AB84-86CC52C81DCE}"/>
          </ac:graphicFrameMkLst>
        </pc:graphicFrameChg>
        <pc:picChg chg="add del mod">
          <ac:chgData name="Felix Grimberg" userId="ca8b420114b13361" providerId="LiveId" clId="{4E013454-E993-40E2-89C0-35BD12658D19}" dt="2020-06-18T18:06:19.353" v="1994" actId="478"/>
          <ac:picMkLst>
            <pc:docMk/>
            <pc:sldMk cId="390588906" sldId="263"/>
            <ac:picMk id="7" creationId="{B9298EFF-2E21-4F73-A280-2FB4E52E3546}"/>
          </ac:picMkLst>
        </pc:pic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157122331" sldId="263"/>
        </pc:sldMkLst>
      </pc:sldChg>
      <pc:sldChg chg="addSp delSp modSp add mod modNotesTx">
        <pc:chgData name="Felix Grimberg" userId="ca8b420114b13361" providerId="LiveId" clId="{4E013454-E993-40E2-89C0-35BD12658D19}" dt="2020-06-18T18:39:47.772" v="2949" actId="20577"/>
        <pc:sldMkLst>
          <pc:docMk/>
          <pc:sldMk cId="3775116151" sldId="264"/>
        </pc:sldMkLst>
        <pc:spChg chg="mod">
          <ac:chgData name="Felix Grimberg" userId="ca8b420114b13361" providerId="LiveId" clId="{4E013454-E993-40E2-89C0-35BD12658D19}" dt="2020-06-18T18:39:47.772" v="2949" actId="20577"/>
          <ac:spMkLst>
            <pc:docMk/>
            <pc:sldMk cId="3775116151" sldId="264"/>
            <ac:spMk id="2" creationId="{C51BCD14-B691-426E-AE6E-DCE744361F15}"/>
          </ac:spMkLst>
        </pc:spChg>
        <pc:spChg chg="mod">
          <ac:chgData name="Felix Grimberg" userId="ca8b420114b13361" providerId="LiveId" clId="{4E013454-E993-40E2-89C0-35BD12658D19}" dt="2020-06-18T18:26:33.080" v="2434" actId="20577"/>
          <ac:spMkLst>
            <pc:docMk/>
            <pc:sldMk cId="3775116151" sldId="264"/>
            <ac:spMk id="4" creationId="{8A16579E-281D-4824-86E5-BBBCC15FC4D2}"/>
          </ac:spMkLst>
        </pc:spChg>
        <pc:spChg chg="add mod">
          <ac:chgData name="Felix Grimberg" userId="ca8b420114b13361" providerId="LiveId" clId="{4E013454-E993-40E2-89C0-35BD12658D19}" dt="2020-06-18T18:24:47.981" v="2392" actId="1076"/>
          <ac:spMkLst>
            <pc:docMk/>
            <pc:sldMk cId="3775116151" sldId="264"/>
            <ac:spMk id="6" creationId="{8462AB76-5C55-436B-B998-E148250AF304}"/>
          </ac:spMkLst>
        </pc:spChg>
        <pc:spChg chg="add del mod">
          <ac:chgData name="Felix Grimberg" userId="ca8b420114b13361" providerId="LiveId" clId="{4E013454-E993-40E2-89C0-35BD12658D19}" dt="2020-06-18T18:23:43.706" v="2382" actId="478"/>
          <ac:spMkLst>
            <pc:docMk/>
            <pc:sldMk cId="3775116151" sldId="264"/>
            <ac:spMk id="8" creationId="{23D1C18D-AE84-48E9-9494-B5F09374E329}"/>
          </ac:spMkLst>
        </pc:spChg>
        <pc:spChg chg="add mod">
          <ac:chgData name="Felix Grimberg" userId="ca8b420114b13361" providerId="LiveId" clId="{4E013454-E993-40E2-89C0-35BD12658D19}" dt="2020-06-18T18:24:47.981" v="2392" actId="1076"/>
          <ac:spMkLst>
            <pc:docMk/>
            <pc:sldMk cId="3775116151" sldId="264"/>
            <ac:spMk id="9" creationId="{9566F682-9D84-4829-83CB-80FA25A1E83C}"/>
          </ac:spMkLst>
        </pc:spChg>
        <pc:spChg chg="add mod">
          <ac:chgData name="Felix Grimberg" userId="ca8b420114b13361" providerId="LiveId" clId="{4E013454-E993-40E2-89C0-35BD12658D19}" dt="2020-06-18T18:25:07.021" v="2393" actId="1076"/>
          <ac:spMkLst>
            <pc:docMk/>
            <pc:sldMk cId="3775116151" sldId="264"/>
            <ac:spMk id="11" creationId="{B7B3776E-EA45-4445-B00A-0ECBBC842427}"/>
          </ac:spMkLst>
        </pc:spChg>
        <pc:spChg chg="add mod">
          <ac:chgData name="Felix Grimberg" userId="ca8b420114b13361" providerId="LiveId" clId="{4E013454-E993-40E2-89C0-35BD12658D19}" dt="2020-06-18T18:25:07.021" v="2393" actId="1076"/>
          <ac:spMkLst>
            <pc:docMk/>
            <pc:sldMk cId="3775116151" sldId="264"/>
            <ac:spMk id="12" creationId="{92C0BF26-092F-43A5-9BFE-23F0AA585CD2}"/>
          </ac:spMkLst>
        </pc:spChg>
        <pc:spChg chg="add mod">
          <ac:chgData name="Felix Grimberg" userId="ca8b420114b13361" providerId="LiveId" clId="{4E013454-E993-40E2-89C0-35BD12658D19}" dt="2020-06-18T18:26:17.949" v="2428" actId="208"/>
          <ac:spMkLst>
            <pc:docMk/>
            <pc:sldMk cId="3775116151" sldId="264"/>
            <ac:spMk id="13" creationId="{BC184E2E-8342-484F-A263-C1F6C7311BE3}"/>
          </ac:spMkLst>
        </pc:spChg>
        <pc:spChg chg="add mod">
          <ac:chgData name="Felix Grimberg" userId="ca8b420114b13361" providerId="LiveId" clId="{4E013454-E993-40E2-89C0-35BD12658D19}" dt="2020-06-18T18:26:22.850" v="2430" actId="208"/>
          <ac:spMkLst>
            <pc:docMk/>
            <pc:sldMk cId="3775116151" sldId="264"/>
            <ac:spMk id="14" creationId="{D3C2E8DF-394E-4977-BE7B-002208118D8B}"/>
          </ac:spMkLst>
        </pc:spChg>
        <pc:graphicFrameChg chg="add mod">
          <ac:chgData name="Felix Grimberg" userId="ca8b420114b13361" providerId="LiveId" clId="{4E013454-E993-40E2-89C0-35BD12658D19}" dt="2020-06-18T18:16:27.441" v="2255" actId="1076"/>
          <ac:graphicFrameMkLst>
            <pc:docMk/>
            <pc:sldMk cId="3775116151" sldId="264"/>
            <ac:graphicFrameMk id="3" creationId="{15A17E1B-B873-4D11-8EC9-C262D45CA131}"/>
          </ac:graphicFrameMkLst>
        </pc:graphicFrameChg>
        <pc:graphicFrameChg chg="del">
          <ac:chgData name="Felix Grimberg" userId="ca8b420114b13361" providerId="LiveId" clId="{4E013454-E993-40E2-89C0-35BD12658D19}" dt="2020-06-18T18:15:24.412" v="2252" actId="478"/>
          <ac:graphicFrameMkLst>
            <pc:docMk/>
            <pc:sldMk cId="3775116151" sldId="264"/>
            <ac:graphicFrameMk id="10" creationId="{0A0BEB4A-8BBD-484C-AB84-86CC52C81DCE}"/>
          </ac:graphicFrameMkLst>
        </pc:graphicFrameChg>
      </pc:sldChg>
      <pc:sldChg chg="addSp delSp modSp add del mod modNotesTx">
        <pc:chgData name="Felix Grimberg" userId="ca8b420114b13361" providerId="LiveId" clId="{4E013454-E993-40E2-89C0-35BD12658D19}" dt="2020-06-18T18:43:19.418" v="3057" actId="47"/>
        <pc:sldMkLst>
          <pc:docMk/>
          <pc:sldMk cId="2488230119" sldId="265"/>
        </pc:sldMkLst>
        <pc:spChg chg="mod">
          <ac:chgData name="Felix Grimberg" userId="ca8b420114b13361" providerId="LiveId" clId="{4E013454-E993-40E2-89C0-35BD12658D19}" dt="2020-06-18T18:39:58.777" v="2960" actId="27636"/>
          <ac:spMkLst>
            <pc:docMk/>
            <pc:sldMk cId="2488230119" sldId="265"/>
            <ac:spMk id="2" creationId="{C51BCD14-B691-426E-AE6E-DCE744361F15}"/>
          </ac:spMkLst>
        </pc:spChg>
        <pc:graphicFrameChg chg="add mod ord">
          <ac:chgData name="Felix Grimberg" userId="ca8b420114b13361" providerId="LiveId" clId="{4E013454-E993-40E2-89C0-35BD12658D19}" dt="2020-06-18T18:40:44.663" v="2966" actId="167"/>
          <ac:graphicFrameMkLst>
            <pc:docMk/>
            <pc:sldMk cId="2488230119" sldId="265"/>
            <ac:graphicFrameMk id="3" creationId="{1497BE2C-FAD4-4FFE-AD26-5DA52867B4A2}"/>
          </ac:graphicFrameMkLst>
        </pc:graphicFrameChg>
        <pc:graphicFrameChg chg="del">
          <ac:chgData name="Felix Grimberg" userId="ca8b420114b13361" providerId="LiveId" clId="{4E013454-E993-40E2-89C0-35BD12658D19}" dt="2020-06-18T18:40:46.163" v="2967" actId="478"/>
          <ac:graphicFrameMkLst>
            <pc:docMk/>
            <pc:sldMk cId="2488230119" sldId="265"/>
            <ac:graphicFrameMk id="10" creationId="{0A0BEB4A-8BBD-484C-AB84-86CC52C81DCE}"/>
          </ac:graphicFrameMkLst>
        </pc:graphicFrameChg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508986808" sldId="265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062008028" sldId="266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069003628" sldId="270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079278402" sldId="271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3541559063" sldId="272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303615359" sldId="273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401508469" sldId="274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018898227" sldId="275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729288770" sldId="276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040749628" sldId="277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3998876360" sldId="278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115456509" sldId="279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277303407" sldId="280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889239312" sldId="281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631408867" sldId="282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3220696358" sldId="283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2826559625" sldId="284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951439917" sldId="285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3984871820" sldId="286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102251521" sldId="287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928644718" sldId="288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937137865" sldId="289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006204733" sldId="290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146630709" sldId="291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272932706" sldId="292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1053212845" sldId="293"/>
        </pc:sldMkLst>
      </pc:sldChg>
      <pc:sldChg chg="del">
        <pc:chgData name="Felix Grimberg" userId="ca8b420114b13361" providerId="LiveId" clId="{4E013454-E993-40E2-89C0-35BD12658D19}" dt="2020-06-18T16:45:10.092" v="93" actId="47"/>
        <pc:sldMkLst>
          <pc:docMk/>
          <pc:sldMk cId="4188594199" sldId="294"/>
        </pc:sldMkLst>
      </pc:sldChg>
    </pc:docChg>
  </pc:docChgLst>
  <pc:docChgLst>
    <pc:chgData name="Felix Grimberg" userId="ca8b420114b13361" providerId="Windows Live" clId="Web-{35215B08-8CFD-409D-814F-A8373B6D1AF6}"/>
    <pc:docChg chg="modSld">
      <pc:chgData name="Felix Grimberg" userId="ca8b420114b13361" providerId="Windows Live" clId="Web-{35215B08-8CFD-409D-814F-A8373B6D1AF6}" dt="2019-06-14T07:42:42.092" v="7" actId="14100"/>
      <pc:docMkLst>
        <pc:docMk/>
      </pc:docMkLst>
      <pc:sldChg chg="modSp">
        <pc:chgData name="Felix Grimberg" userId="ca8b420114b13361" providerId="Windows Live" clId="Web-{35215B08-8CFD-409D-814F-A8373B6D1AF6}" dt="2019-06-14T07:42:42.092" v="7" actId="14100"/>
        <pc:sldMkLst>
          <pc:docMk/>
          <pc:sldMk cId="4030188472" sldId="256"/>
        </pc:sldMkLst>
        <pc:spChg chg="mod">
          <ac:chgData name="Felix Grimberg" userId="ca8b420114b13361" providerId="Windows Live" clId="Web-{35215B08-8CFD-409D-814F-A8373B6D1AF6}" dt="2019-06-14T07:42:33.514" v="5" actId="14100"/>
          <ac:spMkLst>
            <pc:docMk/>
            <pc:sldMk cId="4030188472" sldId="256"/>
            <ac:spMk id="3" creationId="{4232ED69-D233-4D66-998D-50A73DECA871}"/>
          </ac:spMkLst>
        </pc:spChg>
        <pc:cxnChg chg="mod">
          <ac:chgData name="Felix Grimberg" userId="ca8b420114b13361" providerId="Windows Live" clId="Web-{35215B08-8CFD-409D-814F-A8373B6D1AF6}" dt="2019-06-14T07:42:42.092" v="7" actId="14100"/>
          <ac:cxnSpMkLst>
            <pc:docMk/>
            <pc:sldMk cId="4030188472" sldId="256"/>
            <ac:cxnSpMk id="5" creationId="{0A31E8A0-A977-4435-A41B-71D57C5E5C5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C737-C966-4354-84F1-17C68F5F91ED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4F7F0-1FF2-45B7-8E01-207666A339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0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everyone</a:t>
            </a:r>
            <a:r>
              <a:rPr lang="de-DE" dirty="0"/>
              <a:t>,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semester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UKF</a:t>
            </a:r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EPFL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CSE.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semester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I am </a:t>
            </a:r>
            <a:r>
              <a:rPr lang="de-DE" dirty="0" err="1"/>
              <a:t>concerned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global </a:t>
            </a:r>
            <a:r>
              <a:rPr lang="de-DE" dirty="0" err="1"/>
              <a:t>warming</a:t>
            </a:r>
            <a:r>
              <a:rPr lang="de-DE" dirty="0"/>
              <a:t> and I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combat</a:t>
            </a:r>
            <a:r>
              <a:rPr lang="de-DE" dirty="0"/>
              <a:t> it.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fr-FR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73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are familiar, still 2-minute introduction to FL:</a:t>
            </a:r>
          </a:p>
          <a:p>
            <a:r>
              <a:rPr lang="en-US" dirty="0"/>
              <a:t>Federated Learning: ML on data that's collected by many individual agents (i.e., smartphones or hospitals) without first aggregating  (privacy)</a:t>
            </a:r>
          </a:p>
          <a:p>
            <a:r>
              <a:rPr lang="en-US" dirty="0"/>
              <a:t>Data is often not IID across agents.</a:t>
            </a:r>
          </a:p>
          <a:p>
            <a:r>
              <a:rPr lang="en-US" dirty="0"/>
              <a:t>For instance, you could imagine that data collected on patients at two hospitals that are half a continent apart would not be identically distributed, due to the presence of some confounding variables.</a:t>
            </a:r>
          </a:p>
          <a:p>
            <a:r>
              <a:rPr lang="en-US" dirty="0"/>
              <a:t>This gives rise to the task of model personalization, where the agents collaborate to train a plurality of models ( one per agent, or per cluster, ...).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could train one global model -&gt; wouldn't transfer well to the local distribution due to non-IID-ness.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could train a local model, but if you don't have enough samples it won't generalize well.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Use some amount of data from other agents to find a balance between specializing well and generalizing well.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Some methods in the literature: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Local fine-tuning of the globally trained model by doing a few SGD steps on the local set,</a:t>
            </a:r>
          </a:p>
          <a:p>
            <a:pPr marL="0" indent="0">
              <a:buFontTx/>
              <a:buNone/>
            </a:pPr>
            <a:r>
              <a:rPr lang="en-US" dirty="0"/>
              <a:t>     with some variants called MAML (model-agnostic meta-learning) where you train the global model specifically to be good for fine-tuning.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Featurize</a:t>
            </a:r>
            <a:r>
              <a:rPr lang="en-US" dirty="0"/>
              <a:t> certain context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Multi-task learning where you learn a clustering of the agents at the same time as you're learning the models for each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11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did: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two novel model personalization methods with a theoretical discussion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implemented one of them and tested it on a medical data set and on the Titanic data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0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Instead of using the distances to pick a byzantine-robust subset, you use them to pick agents whose gradients are somewhat aligned with your own.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first glance: if two data sets are similar, you'll get a similar gradient back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you can see that this distance depends on many things: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Random chance from sampling that minibatch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How well the model is performing. Imagine two small data sets drawn from the same distribution and assume your loss function for each of them is convex. </a:t>
            </a:r>
          </a:p>
          <a:p>
            <a:pPr marL="0" indent="0">
              <a:buFontTx/>
              <a:buNone/>
            </a:pPr>
            <a:r>
              <a:rPr lang="en-US" dirty="0"/>
              <a:t>                 then, as your model is smack in between the two local minimizers, which is probably where you want to be, the gradients will point in opposed directions.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Solution: give each agent a weight, initially one, and aggregate all agents' gradients by a weighted average.</a:t>
            </a:r>
          </a:p>
          <a:p>
            <a:pPr marL="0" indent="0">
              <a:buFontTx/>
              <a:buNone/>
            </a:pPr>
            <a:r>
              <a:rPr lang="en-US" dirty="0"/>
              <a:t>    at each round, that weight decreases by an amount that's proportional to the distance between the two gradients.</a:t>
            </a:r>
          </a:p>
          <a:p>
            <a:pPr marL="0" indent="0">
              <a:buFontTx/>
              <a:buNone/>
            </a:pPr>
            <a:r>
              <a:rPr lang="en-US" dirty="0"/>
              <a:t>    Over time, random sampling effects smooth out and you give more importance to those agents whose data is more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6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I'll talk only about the medical data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data set collected by Annie in Sierra Leone during the West African Ebola outbreak of 2014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 a classification model to predict whether patients are infected with the Ebola virus, based on the features identified in a paper published by Annie in 2017. (linear model with 2 outputs, then log-</a:t>
            </a:r>
            <a:r>
              <a:rPr lang="en-US" dirty="0" err="1"/>
              <a:t>softmax</a:t>
            </a:r>
            <a:r>
              <a:rPr lang="en-US" dirty="0"/>
              <a:t>, with cross-entropy loss)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set is split across 3 agents by patient age groups, once strictly and once where two agents share the same age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5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Despite the initially high weights of other agents, the Weight Erosion scheme quickly outperforms the (fairly poor) global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some cases, it also outperforms the local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it just some weighted average of the local and the global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26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looking at the model weights, we see it isn’t somewhere between the global and the local model's weights (exacerbating some model weights even beyond what the local model does)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F7F0-1FF2-45B7-8E01-207666A339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17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F6EF-00F1-4D5A-AF05-96272D32AF72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657-6BB1-4235-9FC5-0C264A5D1C75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0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A1C7-B83B-42FC-BE99-6BF343148B0A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06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48C3-CA11-4C68-A9BD-47AA974ABF4B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0B71-2C6A-422B-B7DE-FDDAE6D70361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92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A892-5E59-4C1B-A606-E71D57CEF19F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8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4F13-B578-47BB-AE13-ABD96FA35DBB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C4D1-656D-4E6C-9490-03E5900BD8A1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827A-F63F-4A29-BB54-028FDF780F1E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84D-E012-4513-8F00-D7830BC31503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0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85D7-1B5A-485E-B886-ADBBF8D85059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5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3F07-8B91-499B-8C0C-B1DC92F8BE5E}" type="datetime1">
              <a:rPr lang="fr-FR" smtClean="0"/>
              <a:t>18/06/2020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6B07-77B7-4437-AAC7-0F02CF5D144B}" type="datetime1">
              <a:rPr lang="fr-FR" smtClean="0"/>
              <a:t>18/06/2020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6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1CF-529E-45EC-A0B8-DA759D3F5962}" type="datetime1">
              <a:rPr lang="fr-FR" smtClean="0"/>
              <a:t>18/06/2020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83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9AA-49A6-450C-8139-5BF80647D1B1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F52D-88FF-40CB-9E7A-713DBD542675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A620-7602-4F4E-91F2-F9248F589581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2241" y="632768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272130-828C-4211-A225-19CB2D2842B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3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006.04747" TargetMode="External"/><Relationship Id="rId2" Type="http://schemas.openxmlformats.org/officeDocument/2006/relationships/hyperlink" Target="https://www.mndoye.com/collaborativeprivacy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A8E3-07A9-41CD-9EF8-3A022627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10" y="1181545"/>
            <a:ext cx="9144000" cy="2840037"/>
          </a:xfrm>
        </p:spPr>
        <p:txBody>
          <a:bodyPr>
            <a:normAutofit/>
          </a:bodyPr>
          <a:lstStyle/>
          <a:p>
            <a:pPr algn="ctr"/>
            <a:r>
              <a:rPr lang="en-US" sz="5800" i="1" dirty="0"/>
              <a:t>Weight Erosion:</a:t>
            </a:r>
            <a:br>
              <a:rPr lang="en-US" sz="5800" i="1" dirty="0"/>
            </a:br>
            <a:r>
              <a:rPr lang="en-US" sz="5800" i="1" dirty="0"/>
              <a:t>A novel personalized</a:t>
            </a:r>
            <a:br>
              <a:rPr lang="en-US" sz="5800" i="1" dirty="0"/>
            </a:br>
            <a:r>
              <a:rPr lang="en-US" sz="5800" i="1" dirty="0"/>
              <a:t>FL method</a:t>
            </a:r>
            <a:endParaRPr lang="fr-FR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2ED69-D233-4D66-998D-50A73DECA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782" y="4256436"/>
            <a:ext cx="9145445" cy="160081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Felix Grimberg, CSE master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student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Supervisors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Mary-Anne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Hartley, Martin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Jaggi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 Sai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Karimireddy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 Andres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Colubri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---</a:t>
            </a:r>
          </a:p>
          <a:p>
            <a:pPr algn="ctr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June 19</a:t>
            </a:r>
            <a:r>
              <a:rPr lang="fr-FR" sz="2000" baseline="30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 2020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31E8A0-A977-4435-A41B-71D57C5E5C50}"/>
              </a:ext>
            </a:extLst>
          </p:cNvPr>
          <p:cNvCxnSpPr/>
          <p:nvPr/>
        </p:nvCxnSpPr>
        <p:spPr>
          <a:xfrm>
            <a:off x="521110" y="4120889"/>
            <a:ext cx="9144000" cy="173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8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58B4-86FD-4474-BA04-1334DD1A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n-US" dirty="0"/>
              <a:t>Federated Learning &amp; personalization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DF405-3155-4EED-9FBA-3B81209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2</a:t>
            </a:fld>
            <a:endParaRPr lang="fr-FR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B52C4E0-6CD0-40C9-B1C9-1A21091E8238}"/>
              </a:ext>
            </a:extLst>
          </p:cNvPr>
          <p:cNvGrpSpPr/>
          <p:nvPr/>
        </p:nvGrpSpPr>
        <p:grpSpPr>
          <a:xfrm>
            <a:off x="1466426" y="1460500"/>
            <a:ext cx="6843322" cy="3027907"/>
            <a:chOff x="1398693" y="1769871"/>
            <a:chExt cx="6843322" cy="30279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299216C-CB47-430C-9181-16170F911C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52710" y="1769871"/>
              <a:ext cx="1535289" cy="1535289"/>
              <a:chOff x="3098799" y="1376261"/>
              <a:chExt cx="2098233" cy="2098233"/>
            </a:xfrm>
          </p:grpSpPr>
          <p:pic>
            <p:nvPicPr>
              <p:cNvPr id="8" name="Graphic 7" descr="Server">
                <a:extLst>
                  <a:ext uri="{FF2B5EF4-FFF2-40B4-BE49-F238E27FC236}">
                    <a16:creationId xmlns:a16="http://schemas.microsoft.com/office/drawing/2014/main" id="{DE6998DE-4C5D-4B42-8627-791DD9F53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98799" y="1376261"/>
                <a:ext cx="2098233" cy="2098233"/>
              </a:xfrm>
              <a:prstGeom prst="rect">
                <a:avLst/>
              </a:prstGeom>
            </p:spPr>
          </p:pic>
          <p:pic>
            <p:nvPicPr>
              <p:cNvPr id="15" name="Graphic 14" descr="Processor">
                <a:extLst>
                  <a:ext uri="{FF2B5EF4-FFF2-40B4-BE49-F238E27FC236}">
                    <a16:creationId xmlns:a16="http://schemas.microsoft.com/office/drawing/2014/main" id="{30A2BC37-6DD1-4575-B07C-3B286F26E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7829" y="1718134"/>
                <a:ext cx="314606" cy="314606"/>
              </a:xfrm>
              <a:prstGeom prst="rect">
                <a:avLst/>
              </a:prstGeom>
            </p:spPr>
          </p:pic>
          <p:pic>
            <p:nvPicPr>
              <p:cNvPr id="16" name="Graphic 15" descr="Processor">
                <a:extLst>
                  <a:ext uri="{FF2B5EF4-FFF2-40B4-BE49-F238E27FC236}">
                    <a16:creationId xmlns:a16="http://schemas.microsoft.com/office/drawing/2014/main" id="{96055AD7-0578-449C-A4D0-E3795A581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7829" y="2069858"/>
                <a:ext cx="314606" cy="314606"/>
              </a:xfrm>
              <a:prstGeom prst="rect">
                <a:avLst/>
              </a:prstGeom>
            </p:spPr>
          </p:pic>
          <p:pic>
            <p:nvPicPr>
              <p:cNvPr id="17" name="Graphic 16" descr="Processor">
                <a:extLst>
                  <a:ext uri="{FF2B5EF4-FFF2-40B4-BE49-F238E27FC236}">
                    <a16:creationId xmlns:a16="http://schemas.microsoft.com/office/drawing/2014/main" id="{AF78691C-96E1-44D4-9D4E-EBFDAE204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7829" y="2418089"/>
                <a:ext cx="314606" cy="314606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06F83-DC28-4DE0-8B12-C6F1679129E9}"/>
                </a:ext>
              </a:extLst>
            </p:cNvPr>
            <p:cNvGrpSpPr/>
            <p:nvPr/>
          </p:nvGrpSpPr>
          <p:grpSpPr>
            <a:xfrm>
              <a:off x="1398693" y="3429000"/>
              <a:ext cx="6843322" cy="1368778"/>
              <a:chOff x="1224845" y="3516614"/>
              <a:chExt cx="6843322" cy="136877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38F2E7E-BB28-4EED-A70B-3F1E4F0599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24845" y="3516614"/>
                <a:ext cx="1368778" cy="1368778"/>
                <a:chOff x="2794000" y="3492500"/>
                <a:chExt cx="914400" cy="914400"/>
              </a:xfrm>
            </p:grpSpPr>
            <p:pic>
              <p:nvPicPr>
                <p:cNvPr id="10" name="Graphic 9" descr="Hospital">
                  <a:extLst>
                    <a:ext uri="{FF2B5EF4-FFF2-40B4-BE49-F238E27FC236}">
                      <a16:creationId xmlns:a16="http://schemas.microsoft.com/office/drawing/2014/main" id="{C0339285-1145-4617-89E6-BF9207F7A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4000" y="34925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Medical">
                  <a:extLst>
                    <a:ext uri="{FF2B5EF4-FFF2-40B4-BE49-F238E27FC236}">
                      <a16:creationId xmlns:a16="http://schemas.microsoft.com/office/drawing/2014/main" id="{61199FE9-B716-4131-BA6C-F472E88CC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8800" y="3721100"/>
                  <a:ext cx="304800" cy="3048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9E90E0-7A4D-4772-AD83-70B661EBC67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9693" y="3516614"/>
                <a:ext cx="1368778" cy="1368778"/>
                <a:chOff x="2794000" y="3492500"/>
                <a:chExt cx="914400" cy="914400"/>
              </a:xfrm>
            </p:grpSpPr>
            <p:pic>
              <p:nvPicPr>
                <p:cNvPr id="27" name="Graphic 26" descr="Hospital">
                  <a:extLst>
                    <a:ext uri="{FF2B5EF4-FFF2-40B4-BE49-F238E27FC236}">
                      <a16:creationId xmlns:a16="http://schemas.microsoft.com/office/drawing/2014/main" id="{268490E2-6466-412C-B8BA-37535335A6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4000" y="34925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Medical">
                  <a:extLst>
                    <a:ext uri="{FF2B5EF4-FFF2-40B4-BE49-F238E27FC236}">
                      <a16:creationId xmlns:a16="http://schemas.microsoft.com/office/drawing/2014/main" id="{BDF5ADF5-7860-41AD-B90A-5AC9BB9812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8800" y="3721100"/>
                  <a:ext cx="304800" cy="30480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FE0222B-7CD4-4FC6-8ED1-8325F3ABC5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74541" y="3516614"/>
                <a:ext cx="1368778" cy="1368778"/>
                <a:chOff x="2794000" y="3492500"/>
                <a:chExt cx="914400" cy="914400"/>
              </a:xfrm>
            </p:grpSpPr>
            <p:pic>
              <p:nvPicPr>
                <p:cNvPr id="30" name="Graphic 29" descr="Hospital">
                  <a:extLst>
                    <a:ext uri="{FF2B5EF4-FFF2-40B4-BE49-F238E27FC236}">
                      <a16:creationId xmlns:a16="http://schemas.microsoft.com/office/drawing/2014/main" id="{32FDE0CD-2F09-49A3-852C-97D31E6AF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4000" y="34925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Medical">
                  <a:extLst>
                    <a:ext uri="{FF2B5EF4-FFF2-40B4-BE49-F238E27FC236}">
                      <a16:creationId xmlns:a16="http://schemas.microsoft.com/office/drawing/2014/main" id="{CF493AAA-4DC7-4F7D-B56D-79E2D1595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8800" y="3721100"/>
                  <a:ext cx="304800" cy="304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FBD6D38-028F-469A-9C17-73625231E9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99389" y="3516614"/>
                <a:ext cx="1368778" cy="1368778"/>
                <a:chOff x="2794000" y="3492500"/>
                <a:chExt cx="914400" cy="914400"/>
              </a:xfrm>
            </p:grpSpPr>
            <p:pic>
              <p:nvPicPr>
                <p:cNvPr id="33" name="Graphic 32" descr="Hospital">
                  <a:extLst>
                    <a:ext uri="{FF2B5EF4-FFF2-40B4-BE49-F238E27FC236}">
                      <a16:creationId xmlns:a16="http://schemas.microsoft.com/office/drawing/2014/main" id="{E4AA6249-DB6F-4609-B411-EC8100124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4000" y="34925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Medical">
                  <a:extLst>
                    <a:ext uri="{FF2B5EF4-FFF2-40B4-BE49-F238E27FC236}">
                      <a16:creationId xmlns:a16="http://schemas.microsoft.com/office/drawing/2014/main" id="{D7B21490-C75C-41AB-A412-2EBDCB368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8800" y="3721100"/>
                  <a:ext cx="304800" cy="3048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636566-1EC1-4508-BE19-72C27F8216F7}"/>
                </a:ext>
              </a:extLst>
            </p:cNvPr>
            <p:cNvCxnSpPr>
              <a:cxnSpLocks/>
            </p:cNvCxnSpPr>
            <p:nvPr/>
          </p:nvCxnSpPr>
          <p:spPr>
            <a:xfrm>
              <a:off x="2083082" y="3011311"/>
              <a:ext cx="547454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707872-3C6B-4B4D-AE16-7850CF038E0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083081" y="3011311"/>
              <a:ext cx="1" cy="417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FF6089-ABDA-4F11-BBD6-14359207727C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907930" y="3011311"/>
              <a:ext cx="0" cy="417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B5EAC0-0A5E-4B97-B1A6-1C89659F304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732777" y="3049765"/>
              <a:ext cx="1" cy="3792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CA77AE-52F2-4445-B7B5-6F942D6AED4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557626" y="3011311"/>
              <a:ext cx="0" cy="417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93D4769-61C5-42DD-BE1B-CEAB6758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13" y="4776540"/>
            <a:ext cx="4210755" cy="1535289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/>
              <a:t>Data can’t be shared (private)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/>
              <a:t>IID?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/>
              <a:t>Individual data sets too small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D9E6AA5-A890-4C9E-AB78-8B403967FE1E}"/>
              </a:ext>
            </a:extLst>
          </p:cNvPr>
          <p:cNvSpPr txBox="1">
            <a:spLocks/>
          </p:cNvSpPr>
          <p:nvPr/>
        </p:nvSpPr>
        <p:spPr>
          <a:xfrm>
            <a:off x="4975668" y="4776540"/>
            <a:ext cx="4210755" cy="1535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Local fine-tuning, MAML</a:t>
            </a:r>
          </a:p>
          <a:p>
            <a:r>
              <a:rPr lang="en-US" dirty="0"/>
              <a:t>Featurization</a:t>
            </a:r>
          </a:p>
          <a:p>
            <a:r>
              <a:rPr lang="en-US" dirty="0"/>
              <a:t>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17439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B525-E1A3-4766-A384-A0AA5BC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E919-3314-4015-BF28-E0EE4393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446916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Theory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dirty="0"/>
              <a:t>Adapted </a:t>
            </a:r>
            <a:r>
              <a:rPr lang="en-US" dirty="0" err="1"/>
              <a:t>Ndoye</a:t>
            </a:r>
            <a:r>
              <a:rPr lang="en-US" dirty="0"/>
              <a:t> factor</a:t>
            </a:r>
          </a:p>
          <a:p>
            <a:pPr lvl="1"/>
            <a:r>
              <a:rPr lang="en-US" dirty="0"/>
              <a:t>Rank agents </a:t>
            </a:r>
            <a:r>
              <a:rPr lang="en-US" i="1" dirty="0"/>
              <a:t>before </a:t>
            </a:r>
            <a:r>
              <a:rPr lang="en-US" dirty="0"/>
              <a:t>training</a:t>
            </a:r>
          </a:p>
          <a:p>
            <a:r>
              <a:rPr lang="en-US" dirty="0"/>
              <a:t>Weight Erosion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BAB6-9818-49C4-A814-BFA458C1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3436" y="2446916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Application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Medical data set</a:t>
            </a:r>
          </a:p>
          <a:p>
            <a:r>
              <a:rPr lang="en-US" dirty="0"/>
              <a:t>Titanic data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DE04-7A45-4BCB-9747-E3E85D1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933-DC5A-4A03-A38A-F7F5E2F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Erosion aggregation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64314F-670D-4FA8-B2B6-98077F7E7B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4564" y="2204023"/>
                <a:ext cx="4184035" cy="33839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Based on distances between gradients</a:t>
                </a:r>
              </a:p>
              <a:p>
                <a:pPr lvl="1"/>
                <a:r>
                  <a:rPr lang="en-US" dirty="0"/>
                  <a:t>He et al., 2020: Compute them securely with MPC, then pick byzantine-robust subset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accent5"/>
                  </a:buClr>
                  <a:buFont typeface="Wingdings" panose="05000000000000000000" pitchFamily="2" charset="2"/>
                  <a:buChar char="q"/>
                </a:pPr>
                <a:r>
                  <a:rPr lang="en-US" dirty="0"/>
                  <a:t>Distance depends on</a:t>
                </a:r>
              </a:p>
              <a:p>
                <a:pPr lvl="1">
                  <a:buClr>
                    <a:schemeClr val="accent5"/>
                  </a:buClr>
                  <a:buFont typeface="Wingdings" panose="05000000000000000000" pitchFamily="2" charset="2"/>
                  <a:buChar char="q"/>
                </a:pPr>
                <a:r>
                  <a:rPr lang="en-US" dirty="0"/>
                  <a:t>minibatch</a:t>
                </a:r>
              </a:p>
              <a:p>
                <a:pPr lvl="1">
                  <a:buClr>
                    <a:schemeClr val="accent5"/>
                  </a:buClr>
                  <a:buFont typeface="Wingdings" panose="05000000000000000000" pitchFamily="2" charset="2"/>
                  <a:buChar char="q"/>
                </a:pPr>
                <a:r>
                  <a:rPr lang="en-US" dirty="0"/>
                  <a:t>how well the model is already performing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64314F-670D-4FA8-B2B6-98077F7E7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4564" y="2204023"/>
                <a:ext cx="4184035" cy="3383976"/>
              </a:xfrm>
              <a:blipFill>
                <a:blip r:embed="rId3"/>
                <a:stretch>
                  <a:fillRect l="-146"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335A-A9AA-47D5-BB5C-DE748F5D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4</a:t>
            </a:fld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37C0B3-B8B7-4FC9-980C-2C3065E2B555}"/>
              </a:ext>
            </a:extLst>
          </p:cNvPr>
          <p:cNvGrpSpPr/>
          <p:nvPr/>
        </p:nvGrpSpPr>
        <p:grpSpPr>
          <a:xfrm>
            <a:off x="4758827" y="1675239"/>
            <a:ext cx="2304461" cy="3678289"/>
            <a:chOff x="4758827" y="1675239"/>
            <a:chExt cx="2304461" cy="36782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EE6323-C61D-4AF3-B933-0ADE2AAD26CC}"/>
                </a:ext>
              </a:extLst>
            </p:cNvPr>
            <p:cNvGrpSpPr>
              <a:grpSpLocks noChangeAspect="1"/>
            </p:cNvGrpSpPr>
            <p:nvPr/>
          </p:nvGrpSpPr>
          <p:grpSpPr>
            <a:xfrm rot="18128514">
              <a:off x="4432647" y="2552119"/>
              <a:ext cx="3507522" cy="1753761"/>
              <a:chOff x="4391378" y="3568700"/>
              <a:chExt cx="2743200" cy="13716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709F35-BC6C-4763-8D4E-AEF425573AE0}"/>
                  </a:ext>
                </a:extLst>
              </p:cNvPr>
              <p:cNvSpPr/>
              <p:nvPr/>
            </p:nvSpPr>
            <p:spPr>
              <a:xfrm>
                <a:off x="5305778" y="4025900"/>
                <a:ext cx="914400" cy="4572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7B98328-4F39-4560-931B-ACFD93D3CDB2}"/>
                  </a:ext>
                </a:extLst>
              </p:cNvPr>
              <p:cNvSpPr/>
              <p:nvPr/>
            </p:nvSpPr>
            <p:spPr>
              <a:xfrm>
                <a:off x="4848578" y="3797300"/>
                <a:ext cx="1828800" cy="914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659535-E432-4F50-819B-C2FA63B72309}"/>
                  </a:ext>
                </a:extLst>
              </p:cNvPr>
              <p:cNvSpPr/>
              <p:nvPr/>
            </p:nvSpPr>
            <p:spPr>
              <a:xfrm>
                <a:off x="5671538" y="4208780"/>
                <a:ext cx="182880" cy="9144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B7A039-39D6-46B8-8572-3E60DF868518}"/>
                  </a:ext>
                </a:extLst>
              </p:cNvPr>
              <p:cNvSpPr/>
              <p:nvPr/>
            </p:nvSpPr>
            <p:spPr>
              <a:xfrm>
                <a:off x="4391378" y="3568700"/>
                <a:ext cx="2743200" cy="13716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D96342-655A-4038-AFE1-4975C12C06D8}"/>
                    </a:ext>
                  </a:extLst>
                </p:cNvPr>
                <p:cNvSpPr txBox="1"/>
                <p:nvPr/>
              </p:nvSpPr>
              <p:spPr>
                <a:xfrm>
                  <a:off x="4758827" y="4984196"/>
                  <a:ext cx="18021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level sets</a:t>
                  </a: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D96342-655A-4038-AFE1-4975C12C0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27" y="4984196"/>
                  <a:ext cx="180216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1667" r="-20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DB0AF-EABE-4C54-AB37-DCD984D8224D}"/>
              </a:ext>
            </a:extLst>
          </p:cNvPr>
          <p:cNvGrpSpPr/>
          <p:nvPr/>
        </p:nvGrpSpPr>
        <p:grpSpPr>
          <a:xfrm>
            <a:off x="5463394" y="2193447"/>
            <a:ext cx="3136848" cy="2838551"/>
            <a:chOff x="5463394" y="2193447"/>
            <a:chExt cx="3136848" cy="2838551"/>
          </a:xfrm>
        </p:grpSpPr>
        <p:sp>
          <p:nvSpPr>
            <p:cNvPr id="25" name="Arrow: Left-Up 24">
              <a:extLst>
                <a:ext uri="{FF2B5EF4-FFF2-40B4-BE49-F238E27FC236}">
                  <a16:creationId xmlns:a16="http://schemas.microsoft.com/office/drawing/2014/main" id="{84AADFFF-1CFC-4896-8B5A-8EC87368B83C}"/>
                </a:ext>
              </a:extLst>
            </p:cNvPr>
            <p:cNvSpPr/>
            <p:nvPr/>
          </p:nvSpPr>
          <p:spPr>
            <a:xfrm>
              <a:off x="5463394" y="2193447"/>
              <a:ext cx="2563040" cy="2601980"/>
            </a:xfrm>
            <a:prstGeom prst="leftUpArrow">
              <a:avLst>
                <a:gd name="adj1" fmla="val 0"/>
                <a:gd name="adj2" fmla="val 2724"/>
                <a:gd name="adj3" fmla="val 801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484D-B835-4ECB-93E2-69DA71EFF275}"/>
                </a:ext>
              </a:extLst>
            </p:cNvPr>
            <p:cNvSpPr txBox="1"/>
            <p:nvPr/>
          </p:nvSpPr>
          <p:spPr>
            <a:xfrm>
              <a:off x="6685551" y="4662666"/>
              <a:ext cx="1914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Parameter space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2EC98E-1C0E-468C-BA8C-044AB8893845}"/>
              </a:ext>
            </a:extLst>
          </p:cNvPr>
          <p:cNvGrpSpPr/>
          <p:nvPr/>
        </p:nvGrpSpPr>
        <p:grpSpPr>
          <a:xfrm>
            <a:off x="5018887" y="1288502"/>
            <a:ext cx="3507522" cy="2572616"/>
            <a:chOff x="5018887" y="1288502"/>
            <a:chExt cx="3507522" cy="25726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DA8AD7-5985-42D7-B29A-E2BFF2CC01F3}"/>
                </a:ext>
              </a:extLst>
            </p:cNvPr>
            <p:cNvGrpSpPr>
              <a:grpSpLocks noChangeAspect="1"/>
            </p:cNvGrpSpPr>
            <p:nvPr/>
          </p:nvGrpSpPr>
          <p:grpSpPr>
            <a:xfrm rot="19323855">
              <a:off x="5018887" y="2107357"/>
              <a:ext cx="3507522" cy="1753761"/>
              <a:chOff x="4391378" y="3568700"/>
              <a:chExt cx="27432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F4E33FA-9D11-46C7-BFE6-FF8F202B1630}"/>
                  </a:ext>
                </a:extLst>
              </p:cNvPr>
              <p:cNvSpPr/>
              <p:nvPr/>
            </p:nvSpPr>
            <p:spPr>
              <a:xfrm>
                <a:off x="5305778" y="4025900"/>
                <a:ext cx="914400" cy="45720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FB4AB5D-A529-48A7-BD12-2ABA10AF7D57}"/>
                  </a:ext>
                </a:extLst>
              </p:cNvPr>
              <p:cNvSpPr/>
              <p:nvPr/>
            </p:nvSpPr>
            <p:spPr>
              <a:xfrm>
                <a:off x="4848578" y="3797300"/>
                <a:ext cx="1828800" cy="91440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D1AF4EF-5041-45C8-8109-BE9CAB65D19B}"/>
                  </a:ext>
                </a:extLst>
              </p:cNvPr>
              <p:cNvSpPr/>
              <p:nvPr/>
            </p:nvSpPr>
            <p:spPr>
              <a:xfrm>
                <a:off x="5671538" y="4208780"/>
                <a:ext cx="182880" cy="914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F5FCF1-76F6-4A81-A8D6-72330F1138E2}"/>
                  </a:ext>
                </a:extLst>
              </p:cNvPr>
              <p:cNvSpPr/>
              <p:nvPr/>
            </p:nvSpPr>
            <p:spPr>
              <a:xfrm>
                <a:off x="4391378" y="3568700"/>
                <a:ext cx="2743200" cy="137160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AF1BA6-235D-4774-96DD-33BC54BC8503}"/>
                    </a:ext>
                  </a:extLst>
                </p:cNvPr>
                <p:cNvSpPr txBox="1"/>
                <p:nvPr/>
              </p:nvSpPr>
              <p:spPr>
                <a:xfrm>
                  <a:off x="6142015" y="1288502"/>
                  <a:ext cx="17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level sets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AF1BA6-235D-4774-96DD-33BC54BC8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15" y="1288502"/>
                  <a:ext cx="179683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2041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D582637-FA58-4C2E-89FC-93AFFCD2F50C}"/>
                  </a:ext>
                </a:extLst>
              </p:cNvPr>
              <p:cNvSpPr txBox="1"/>
              <p:nvPr/>
            </p:nvSpPr>
            <p:spPr>
              <a:xfrm>
                <a:off x="797801" y="5567887"/>
                <a:ext cx="755207" cy="29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D582637-FA58-4C2E-89FC-93AFFCD2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01" y="5567887"/>
                <a:ext cx="755207" cy="293735"/>
              </a:xfrm>
              <a:prstGeom prst="rect">
                <a:avLst/>
              </a:prstGeom>
              <a:blipFill>
                <a:blip r:embed="rId6"/>
                <a:stretch>
                  <a:fillRect l="-3226" r="-564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9D615E-7B68-4D00-8ACC-3F7A50074BA7}"/>
                  </a:ext>
                </a:extLst>
              </p:cNvPr>
              <p:cNvSpPr txBox="1"/>
              <p:nvPr/>
            </p:nvSpPr>
            <p:spPr>
              <a:xfrm>
                <a:off x="791136" y="6025529"/>
                <a:ext cx="1985031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9D615E-7B68-4D00-8ACC-3F7A5007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36" y="6025529"/>
                <a:ext cx="1985031" cy="291426"/>
              </a:xfrm>
              <a:prstGeom prst="rect">
                <a:avLst/>
              </a:prstGeom>
              <a:blipFill>
                <a:blip r:embed="rId7"/>
                <a:stretch>
                  <a:fillRect l="-923" r="-308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6C187D7-8F79-4BB8-B43A-E5834C92F7DA}"/>
                  </a:ext>
                </a:extLst>
              </p:cNvPr>
              <p:cNvSpPr/>
              <p:nvPr/>
            </p:nvSpPr>
            <p:spPr>
              <a:xfrm>
                <a:off x="3086869" y="5714961"/>
                <a:ext cx="1893980" cy="611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smtClean="0"/>
                        <m:t>∝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6C187D7-8F79-4BB8-B43A-E5834C92F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69" y="5714961"/>
                <a:ext cx="1893980" cy="6115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79911FD-DFF0-403C-B867-574ACD9EB54C}"/>
              </a:ext>
            </a:extLst>
          </p:cNvPr>
          <p:cNvGrpSpPr/>
          <p:nvPr/>
        </p:nvGrpSpPr>
        <p:grpSpPr>
          <a:xfrm>
            <a:off x="7997209" y="1148659"/>
            <a:ext cx="4030366" cy="2506725"/>
            <a:chOff x="7997209" y="1148659"/>
            <a:chExt cx="4030366" cy="250672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C59B95-ED50-410A-8CB4-F66B4A181F84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7683">
              <a:off x="8520053" y="1901623"/>
              <a:ext cx="3507522" cy="1753761"/>
              <a:chOff x="4391378" y="3568700"/>
              <a:chExt cx="2743200" cy="13716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32C0259-84EA-442D-BC47-53168A30B4AA}"/>
                  </a:ext>
                </a:extLst>
              </p:cNvPr>
              <p:cNvSpPr/>
              <p:nvPr/>
            </p:nvSpPr>
            <p:spPr>
              <a:xfrm>
                <a:off x="5305778" y="4025900"/>
                <a:ext cx="914400" cy="457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41D255E-94F9-4349-ABC6-5FA1D26A28D5}"/>
                  </a:ext>
                </a:extLst>
              </p:cNvPr>
              <p:cNvSpPr/>
              <p:nvPr/>
            </p:nvSpPr>
            <p:spPr>
              <a:xfrm>
                <a:off x="4848578" y="3797300"/>
                <a:ext cx="1828800" cy="9144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5B6ED8C-5A6D-4A68-ADC6-5076155A4D6D}"/>
                  </a:ext>
                </a:extLst>
              </p:cNvPr>
              <p:cNvSpPr/>
              <p:nvPr/>
            </p:nvSpPr>
            <p:spPr>
              <a:xfrm>
                <a:off x="5671538" y="4208780"/>
                <a:ext cx="182880" cy="9144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5F27FA1-252F-4BF9-82BE-20962C7D7F55}"/>
                  </a:ext>
                </a:extLst>
              </p:cNvPr>
              <p:cNvSpPr/>
              <p:nvPr/>
            </p:nvSpPr>
            <p:spPr>
              <a:xfrm>
                <a:off x="4391378" y="3568700"/>
                <a:ext cx="2743200" cy="13716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42B0888-9E6F-4412-8B33-77FA952E1908}"/>
                    </a:ext>
                  </a:extLst>
                </p:cNvPr>
                <p:cNvSpPr txBox="1"/>
                <p:nvPr/>
              </p:nvSpPr>
              <p:spPr>
                <a:xfrm>
                  <a:off x="7997209" y="1148659"/>
                  <a:ext cx="18598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level sets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42B0888-9E6F-4412-8B33-77FA952E1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209" y="1148659"/>
                  <a:ext cx="185986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B8693F1-0F85-48E7-9A1F-BA8CF92B8B28}"/>
              </a:ext>
            </a:extLst>
          </p:cNvPr>
          <p:cNvGrpSpPr/>
          <p:nvPr/>
        </p:nvGrpSpPr>
        <p:grpSpPr>
          <a:xfrm>
            <a:off x="7898498" y="3340548"/>
            <a:ext cx="1867815" cy="833299"/>
            <a:chOff x="7898498" y="3340548"/>
            <a:chExt cx="1867815" cy="833299"/>
          </a:xfrm>
        </p:grpSpPr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A7866529-1BCA-4A9F-A49E-BE47327474FA}"/>
                </a:ext>
              </a:extLst>
            </p:cNvPr>
            <p:cNvSpPr/>
            <p:nvPr/>
          </p:nvSpPr>
          <p:spPr>
            <a:xfrm>
              <a:off x="8963378" y="3883378"/>
              <a:ext cx="182880" cy="182880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A4D24F-B3A3-4B56-BA42-ADB51B93E0E5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8365911" y="3486912"/>
              <a:ext cx="641390" cy="4403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ADF0370-D42A-4337-B8D1-E7A3E9F4E46F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8026434" y="3653189"/>
              <a:ext cx="980867" cy="27411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60604B3-9BBB-43FA-8080-BE6D3EAF09AE}"/>
                    </a:ext>
                  </a:extLst>
                </p:cNvPr>
                <p:cNvSpPr txBox="1"/>
                <p:nvPr/>
              </p:nvSpPr>
              <p:spPr>
                <a:xfrm>
                  <a:off x="7898498" y="3606517"/>
                  <a:ext cx="5676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60604B3-9BBB-43FA-8080-BE6D3EA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498" y="3606517"/>
                  <a:ext cx="567612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E2E468-5102-434D-B1E6-29812C4329BD}"/>
                    </a:ext>
                  </a:extLst>
                </p:cNvPr>
                <p:cNvSpPr txBox="1"/>
                <p:nvPr/>
              </p:nvSpPr>
              <p:spPr>
                <a:xfrm>
                  <a:off x="8484540" y="3340548"/>
                  <a:ext cx="5676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E2E468-5102-434D-B1E6-29812C432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40" y="3340548"/>
                  <a:ext cx="567612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37CDEB9-1F21-45F6-92EE-666235353316}"/>
                    </a:ext>
                  </a:extLst>
                </p:cNvPr>
                <p:cNvSpPr txBox="1"/>
                <p:nvPr/>
              </p:nvSpPr>
              <p:spPr>
                <a:xfrm>
                  <a:off x="9039995" y="3866070"/>
                  <a:ext cx="3794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37CDEB9-1F21-45F6-92EE-666235353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995" y="3866070"/>
                  <a:ext cx="379482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E9372AB-18D4-43CF-B4B3-223D6BCC16E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V="1">
              <a:off x="9102335" y="3473424"/>
              <a:ext cx="338188" cy="453877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2A842F-14D4-48A0-B022-FFF958F028FD}"/>
                    </a:ext>
                  </a:extLst>
                </p:cNvPr>
                <p:cNvSpPr txBox="1"/>
                <p:nvPr/>
              </p:nvSpPr>
              <p:spPr>
                <a:xfrm>
                  <a:off x="9198701" y="3475525"/>
                  <a:ext cx="5676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C2A842F-14D4-48A0-B022-FFF958F02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701" y="3475525"/>
                  <a:ext cx="567612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199FA2-1525-4096-935F-06CC3BC83D20}"/>
              </a:ext>
            </a:extLst>
          </p:cNvPr>
          <p:cNvGrpSpPr/>
          <p:nvPr/>
        </p:nvGrpSpPr>
        <p:grpSpPr>
          <a:xfrm>
            <a:off x="6087037" y="2850181"/>
            <a:ext cx="644030" cy="831428"/>
            <a:chOff x="6087037" y="2850181"/>
            <a:chExt cx="644030" cy="8314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5C5A221-E21C-48C7-88E9-8AE82B229E09}"/>
                    </a:ext>
                  </a:extLst>
                </p:cNvPr>
                <p:cNvSpPr txBox="1"/>
                <p:nvPr/>
              </p:nvSpPr>
              <p:spPr>
                <a:xfrm>
                  <a:off x="6379754" y="3117732"/>
                  <a:ext cx="351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5C5A221-E21C-48C7-88E9-8AE82B229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754" y="3117732"/>
                  <a:ext cx="351313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1ADE45-AB71-49FC-95E4-C42631428744}"/>
                    </a:ext>
                  </a:extLst>
                </p:cNvPr>
                <p:cNvSpPr txBox="1"/>
                <p:nvPr/>
              </p:nvSpPr>
              <p:spPr>
                <a:xfrm>
                  <a:off x="6087037" y="3373832"/>
                  <a:ext cx="4275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1ADE45-AB71-49FC-95E4-C4263142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037" y="3373832"/>
                  <a:ext cx="42754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67D505-DBAF-4660-9E4D-3E6656DFFD2E}"/>
                    </a:ext>
                  </a:extLst>
                </p:cNvPr>
                <p:cNvSpPr txBox="1"/>
                <p:nvPr/>
              </p:nvSpPr>
              <p:spPr>
                <a:xfrm>
                  <a:off x="6302231" y="2850181"/>
                  <a:ext cx="30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67D505-DBAF-4660-9E4D-3E6656DFF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231" y="2850181"/>
                  <a:ext cx="300044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8163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5F09360C-E284-43F2-BA1A-1EA69B63061E}"/>
                </a:ext>
              </a:extLst>
            </p:cNvPr>
            <p:cNvSpPr/>
            <p:nvPr/>
          </p:nvSpPr>
          <p:spPr>
            <a:xfrm>
              <a:off x="6334258" y="3125485"/>
              <a:ext cx="182880" cy="182880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F4CEED3-08AD-49E2-A672-4823A7604E5C}"/>
                </a:ext>
              </a:extLst>
            </p:cNvPr>
            <p:cNvCxnSpPr>
              <a:cxnSpLocks/>
              <a:stCxn id="47" idx="1"/>
              <a:endCxn id="20" idx="2"/>
            </p:cNvCxnSpPr>
            <p:nvPr/>
          </p:nvCxnSpPr>
          <p:spPr>
            <a:xfrm flipV="1">
              <a:off x="6473215" y="3056116"/>
              <a:ext cx="207221" cy="11329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3A06F8-A211-4855-8F82-330DBEADB8F5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>
              <a:off x="6142015" y="3264442"/>
              <a:ext cx="236166" cy="2089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8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933-DC5A-4A03-A38A-F7F5E2F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medical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ECF6-6067-403A-9AF9-E1FC29FF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Ebola data set, 577 patients in 2014 – 2015 (Hartley et al., 2017)</a:t>
            </a:r>
          </a:p>
          <a:p>
            <a:r>
              <a:rPr lang="en-US" dirty="0"/>
              <a:t>Classification: predict diagnosis EVD(+) vs. EVD(-)</a:t>
            </a:r>
          </a:p>
          <a:p>
            <a:pPr lvl="1"/>
            <a:r>
              <a:rPr lang="en-US" dirty="0"/>
              <a:t>Using features identified in Hartley et al., 2017</a:t>
            </a:r>
          </a:p>
          <a:p>
            <a:pPr lvl="1"/>
            <a:r>
              <a:rPr lang="en-US" dirty="0"/>
              <a:t>1 layer, Log-</a:t>
            </a:r>
            <a:r>
              <a:rPr lang="en-US" dirty="0" err="1"/>
              <a:t>softmax</a:t>
            </a:r>
            <a:r>
              <a:rPr lang="en-US" dirty="0"/>
              <a:t> activation, cross-entropy loss</a:t>
            </a:r>
          </a:p>
          <a:p>
            <a:r>
              <a:rPr lang="en-US" dirty="0"/>
              <a:t>Splitting the data set by age:</a:t>
            </a:r>
          </a:p>
          <a:p>
            <a:pPr lvl="1"/>
            <a:r>
              <a:rPr lang="en-US" dirty="0"/>
              <a:t>AGE_STRICT: agent 0: 0 – 20 </a:t>
            </a:r>
            <a:r>
              <a:rPr lang="en-US" dirty="0" err="1"/>
              <a:t>yo</a:t>
            </a:r>
            <a:r>
              <a:rPr lang="en-US" dirty="0"/>
              <a:t> / agent 1: 21 – 40 </a:t>
            </a:r>
            <a:r>
              <a:rPr lang="en-US" dirty="0" err="1"/>
              <a:t>yo</a:t>
            </a:r>
            <a:r>
              <a:rPr lang="en-US" dirty="0"/>
              <a:t> / agent 2: 41+ </a:t>
            </a:r>
            <a:r>
              <a:rPr lang="en-US" dirty="0" err="1"/>
              <a:t>yo</a:t>
            </a:r>
            <a:endParaRPr lang="en-US" dirty="0"/>
          </a:p>
          <a:p>
            <a:pPr lvl="1"/>
            <a:r>
              <a:rPr lang="en-US" dirty="0"/>
              <a:t>AGE_SOME:   agents 0 &amp; 1: 0 – 40 </a:t>
            </a:r>
            <a:r>
              <a:rPr lang="en-US" dirty="0" err="1"/>
              <a:t>yo</a:t>
            </a:r>
            <a:r>
              <a:rPr lang="en-US" dirty="0"/>
              <a:t> / agent 2: 41+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335A-A9AA-47D5-BB5C-DE748F5D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579E-281D-4824-86E5-BBBCC15F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1214085"/>
          </a:xfrm>
        </p:spPr>
        <p:txBody>
          <a:bodyPr>
            <a:normAutofit/>
          </a:bodyPr>
          <a:lstStyle/>
          <a:p>
            <a:r>
              <a:rPr lang="en-US" dirty="0"/>
              <a:t>Full lines: 		model’s accuracy on the user's test set.</a:t>
            </a:r>
            <a:br>
              <a:rPr lang="en-US" dirty="0"/>
            </a:br>
            <a:r>
              <a:rPr lang="en-US" dirty="0"/>
              <a:t>Red (dashed):	baseline test accuracy (always EVD(+) or always EVD(-)).</a:t>
            </a:r>
            <a:br>
              <a:rPr lang="en-US" dirty="0"/>
            </a:br>
            <a:r>
              <a:rPr lang="en-US" dirty="0"/>
              <a:t>Pointed lines:	weight of each agent in the Weight Erosion scheme.</a:t>
            </a:r>
          </a:p>
          <a:p>
            <a:r>
              <a:rPr lang="en-US" dirty="0"/>
              <a:t>The learning rates are displayed in the legend. Each agent's data set contains two batches of 125 samples each.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0675-157E-45A3-B278-6D55AAF3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A0BEB4A-8BBD-484C-AB84-86CC52C81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08536"/>
              </p:ext>
            </p:extLst>
          </p:nvPr>
        </p:nvGraphicFramePr>
        <p:xfrm>
          <a:off x="677334" y="816638"/>
          <a:ext cx="8596667" cy="365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6796756" imgH="2887609" progId="AcroExch.Document.DC">
                  <p:embed/>
                </p:oleObj>
              </mc:Choice>
              <mc:Fallback>
                <p:oleObj name="Acrobat Document" r:id="rId4" imgW="6796756" imgH="2887609" progId="AcroExch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A0BEB4A-8BBD-484C-AB84-86CC52C81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4" y="816638"/>
                        <a:ext cx="8596667" cy="3652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1BCD14-B691-426E-AE6E-DCE74436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1: Predicting Ebola infection with AGE_STRICT split.</a:t>
            </a:r>
          </a:p>
        </p:txBody>
      </p:sp>
    </p:spTree>
    <p:extLst>
      <p:ext uri="{BB962C8B-B14F-4D97-AF65-F5344CB8AC3E}">
        <p14:creationId xmlns:p14="http://schemas.microsoft.com/office/powerpoint/2010/main" val="39058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579E-281D-4824-86E5-BBBCC15F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1214085"/>
          </a:xfrm>
        </p:spPr>
        <p:txBody>
          <a:bodyPr>
            <a:normAutofit/>
          </a:bodyPr>
          <a:lstStyle/>
          <a:p>
            <a:r>
              <a:rPr lang="en-US" dirty="0"/>
              <a:t>			     	Weight for the 1</a:t>
            </a:r>
            <a:r>
              <a:rPr lang="en-US" baseline="30000" dirty="0"/>
              <a:t>st</a:t>
            </a:r>
            <a:r>
              <a:rPr lang="en-US" dirty="0"/>
              <a:t> output of the linear regression layer.</a:t>
            </a:r>
          </a:p>
          <a:p>
            <a:r>
              <a:rPr lang="en-US" dirty="0"/>
              <a:t>		 		Weight for the 2</a:t>
            </a:r>
            <a:r>
              <a:rPr lang="en-US" baseline="30000" dirty="0"/>
              <a:t>nd</a:t>
            </a:r>
            <a:r>
              <a:rPr lang="en-US" dirty="0"/>
              <a:t> output of the linear regression layer.</a:t>
            </a:r>
          </a:p>
          <a:p>
            <a:r>
              <a:rPr lang="en-US" dirty="0"/>
              <a:t>				Strong correlation with EVD(-)</a:t>
            </a:r>
          </a:p>
          <a:p>
            <a:r>
              <a:rPr lang="en-US" dirty="0"/>
              <a:t>				Strong correlation with EVD(+)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0675-157E-45A3-B278-6D55AAF3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7</a:t>
            </a:fld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BCD14-B691-426E-AE6E-DCE74436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3: Parameters of the models in Figure 1 (left).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A17E1B-B873-4D11-8EC9-C262D45CA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74812"/>
              </p:ext>
            </p:extLst>
          </p:nvPr>
        </p:nvGraphicFramePr>
        <p:xfrm>
          <a:off x="316089" y="1241256"/>
          <a:ext cx="9132712" cy="293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8076916" imgH="2598080" progId="AcroExch.Document.DC">
                  <p:embed/>
                </p:oleObj>
              </mc:Choice>
              <mc:Fallback>
                <p:oleObj name="Acrobat Document" r:id="rId4" imgW="8076916" imgH="259808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5A17E1B-B873-4D11-8EC9-C262D45CA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089" y="1241256"/>
                        <a:ext cx="9132712" cy="293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62AB76-5C55-436B-B998-E148250AF304}"/>
              </a:ext>
            </a:extLst>
          </p:cNvPr>
          <p:cNvSpPr/>
          <p:nvPr/>
        </p:nvSpPr>
        <p:spPr>
          <a:xfrm>
            <a:off x="1140178" y="5461296"/>
            <a:ext cx="711200" cy="155448"/>
          </a:xfrm>
          <a:prstGeom prst="rect">
            <a:avLst/>
          </a:prstGeom>
          <a:ln cap="sq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66F682-9D84-4829-83CB-80FA25A1E83C}"/>
              </a:ext>
            </a:extLst>
          </p:cNvPr>
          <p:cNvSpPr/>
          <p:nvPr/>
        </p:nvSpPr>
        <p:spPr>
          <a:xfrm>
            <a:off x="1140178" y="5765103"/>
            <a:ext cx="711200" cy="155448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3776E-EA45-4445-B00A-0ECBBC842427}"/>
              </a:ext>
            </a:extLst>
          </p:cNvPr>
          <p:cNvSpPr/>
          <p:nvPr/>
        </p:nvSpPr>
        <p:spPr>
          <a:xfrm>
            <a:off x="1495778" y="6068910"/>
            <a:ext cx="711200" cy="155448"/>
          </a:xfrm>
          <a:prstGeom prst="rect">
            <a:avLst/>
          </a:prstGeom>
          <a:ln cap="sq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0BF26-092F-43A5-9BFE-23F0AA585CD2}"/>
              </a:ext>
            </a:extLst>
          </p:cNvPr>
          <p:cNvSpPr/>
          <p:nvPr/>
        </p:nvSpPr>
        <p:spPr>
          <a:xfrm>
            <a:off x="784578" y="6068909"/>
            <a:ext cx="711200" cy="155448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184E2E-8342-484F-A263-C1F6C7311BE3}"/>
              </a:ext>
            </a:extLst>
          </p:cNvPr>
          <p:cNvSpPr/>
          <p:nvPr/>
        </p:nvSpPr>
        <p:spPr>
          <a:xfrm>
            <a:off x="1495778" y="6372715"/>
            <a:ext cx="711200" cy="155448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2E8DF-394E-4977-BE7B-002208118D8B}"/>
              </a:ext>
            </a:extLst>
          </p:cNvPr>
          <p:cNvSpPr/>
          <p:nvPr/>
        </p:nvSpPr>
        <p:spPr>
          <a:xfrm>
            <a:off x="784578" y="6372714"/>
            <a:ext cx="711200" cy="155448"/>
          </a:xfrm>
          <a:prstGeom prst="rect">
            <a:avLst/>
          </a:prstGeom>
          <a:solidFill>
            <a:schemeClr val="tx1"/>
          </a:solidFill>
          <a:ln cap="sq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28F6-B918-4D98-9891-560E3AD9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7FEA-B0F0-4D66-9436-D3121B2A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Hartley et al., 2017: </a:t>
            </a:r>
          </a:p>
          <a:p>
            <a:pPr lvl="1"/>
            <a:r>
              <a:rPr lang="en-US" dirty="0"/>
              <a:t>Mary-Anne Hartley et al. “Predicting Ebola infection: A malaria-sensitive triage score for Ebola virus disease”. In: </a:t>
            </a:r>
            <a:r>
              <a:rPr lang="en-US" i="1" dirty="0" err="1"/>
              <a:t>PLoS</a:t>
            </a:r>
            <a:r>
              <a:rPr lang="en-US" i="1" dirty="0"/>
              <a:t> neglected tropical diseases</a:t>
            </a:r>
            <a:r>
              <a:rPr lang="en-US" dirty="0"/>
              <a:t> 11.2 (2017).</a:t>
            </a:r>
          </a:p>
          <a:p>
            <a:r>
              <a:rPr lang="en-US" dirty="0" err="1"/>
              <a:t>Ndoye</a:t>
            </a:r>
            <a:r>
              <a:rPr lang="en-US" dirty="0"/>
              <a:t> factor:</a:t>
            </a:r>
          </a:p>
          <a:p>
            <a:pPr lvl="1"/>
            <a:r>
              <a:rPr lang="en-US" dirty="0"/>
              <a:t>Mohamed </a:t>
            </a:r>
            <a:r>
              <a:rPr lang="en-US" dirty="0" err="1"/>
              <a:t>Ndoye</a:t>
            </a:r>
            <a:r>
              <a:rPr lang="en-US" dirty="0"/>
              <a:t> et al. “Collaborative privacy”. </a:t>
            </a:r>
            <a:r>
              <a:rPr lang="en-US" i="1" dirty="0"/>
              <a:t>Semester project</a:t>
            </a:r>
            <a:r>
              <a:rPr lang="en-US" dirty="0"/>
              <a:t> (2020). url: </a:t>
            </a:r>
            <a:r>
              <a:rPr lang="en-US" dirty="0">
                <a:hlinkClick r:id="rId2"/>
              </a:rPr>
              <a:t>https://www.mndoye.com/collaborativeprivacy.pdf</a:t>
            </a:r>
            <a:r>
              <a:rPr lang="en-US" dirty="0"/>
              <a:t>.</a:t>
            </a:r>
          </a:p>
          <a:p>
            <a:r>
              <a:rPr lang="en-US" dirty="0"/>
              <a:t>He et al., 2020:</a:t>
            </a:r>
          </a:p>
          <a:p>
            <a:pPr lvl="1"/>
            <a:r>
              <a:rPr lang="en-US" dirty="0"/>
              <a:t>Lie He, Sai </a:t>
            </a:r>
            <a:r>
              <a:rPr lang="en-US" dirty="0" err="1"/>
              <a:t>Praneeth</a:t>
            </a:r>
            <a:r>
              <a:rPr lang="en-US" dirty="0"/>
              <a:t> </a:t>
            </a:r>
            <a:r>
              <a:rPr lang="en-US" dirty="0" err="1"/>
              <a:t>Karimireddy</a:t>
            </a:r>
            <a:r>
              <a:rPr lang="en-US" dirty="0"/>
              <a:t>, and Martin </a:t>
            </a:r>
            <a:r>
              <a:rPr lang="en-US" dirty="0" err="1"/>
              <a:t>Jaggi</a:t>
            </a:r>
            <a:r>
              <a:rPr lang="en-US" dirty="0"/>
              <a:t>. \Secure Byzantine-Robust Machine Learning". In: </a:t>
            </a:r>
            <a:r>
              <a:rPr lang="en-US" i="1" dirty="0"/>
              <a:t>arXiv:2006.04747</a:t>
            </a:r>
            <a:r>
              <a:rPr lang="en-US" dirty="0"/>
              <a:t> [cs, stat] (June 8, 2020). url: </a:t>
            </a:r>
            <a:r>
              <a:rPr lang="en-US" dirty="0">
                <a:hlinkClick r:id="rId3"/>
              </a:rPr>
              <a:t>http://arxiv.org/abs/2006.04747</a:t>
            </a:r>
            <a:r>
              <a:rPr lang="en-US" dirty="0"/>
              <a:t> (visited on 06/16/2020).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49B6E-B721-41D9-B0D4-0CD5FDB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2130-828C-4211-A225-19CB2D2842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32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1223</Words>
  <Application>Microsoft Office PowerPoint</Application>
  <PresentationFormat>Widescreen</PresentationFormat>
  <Paragraphs>119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Trebuchet MS</vt:lpstr>
      <vt:lpstr>Wingdings</vt:lpstr>
      <vt:lpstr>Wingdings 3</vt:lpstr>
      <vt:lpstr>Facet</vt:lpstr>
      <vt:lpstr>Adobe Acrobat Document</vt:lpstr>
      <vt:lpstr>Weight Erosion: A novel personalized FL method</vt:lpstr>
      <vt:lpstr>Federated Learning &amp; personalization</vt:lpstr>
      <vt:lpstr>My contribution</vt:lpstr>
      <vt:lpstr>Weight Erosion aggregation scheme</vt:lpstr>
      <vt:lpstr>Application to medical data set</vt:lpstr>
      <vt:lpstr>Figure 1: Predicting Ebola infection with AGE_STRICT split.</vt:lpstr>
      <vt:lpstr>Figure 3: Parameters of the models in Figure 1 (left).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Unscented Kalman Filter: Introduction and Application to Point Reactor Kinetics</dc:title>
  <dc:creator>Felix Grimberg</dc:creator>
  <cp:lastModifiedBy>Felix Grimberg</cp:lastModifiedBy>
  <cp:revision>1</cp:revision>
  <dcterms:created xsi:type="dcterms:W3CDTF">2019-06-13T13:30:35Z</dcterms:created>
  <dcterms:modified xsi:type="dcterms:W3CDTF">2020-06-18T19:26:28Z</dcterms:modified>
</cp:coreProperties>
</file>