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97DA37-3917-885E-8624-628FC750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ADB23B9-EC0C-42A3-4237-324D0B0B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D625-BE31-4A92-9B30-6C5D646B9438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911C7D-44C5-FB01-430B-698E9755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F2336A-0BE5-FB38-0C3F-DE373AA1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72E-60CE-47CF-8996-537FF91B3E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2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1F39E7E-A59F-BEB9-FA74-542C3955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C421A9-5154-871A-1F4B-43025328B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1169AB-284C-21C0-AF5B-9AF44BA8F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D625-BE31-4A92-9B30-6C5D646B9438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3C9A4E-A68F-1A21-4515-AA9B36743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568125-BBAA-9BE2-3692-970CD30A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C72E-60CE-47CF-8996-537FF91B3E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7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14E02A5-3C9C-E34E-3450-B1E52DFA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200"/>
              <a:t>ORGANIZATIONAL BREAKDOWN STRACTURE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7374F9-750B-20AE-437D-CC12633F98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7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49629536-C12C-B871-7134-78EC52E4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it-IT"/>
              <a:t>STIPENDI E BUDGET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4DFB1F-14F9-15A3-3DCE-CA135BE57C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0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AA087EEB-6283-B842-88CC-B94AD1DA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AGENDA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925E7D-3A80-B636-D855-81ECC62C70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2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073CC298-9280-5859-6052-F92212F3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Introduzione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4B733F6-B511-611A-1FCC-61E6261919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6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F633930-9C98-966B-B59C-E29398C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it-IT" sz="3200"/>
              <a:t>Project team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BCFCDAF-3371-700D-AD34-883C6A8F6E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9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C3BD5F6-2D2F-E1CE-E6DC-9D2C1ADA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it-IT"/>
              <a:t>PROJECT TEAM COMPETENZE E RESPONSABILITA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10AE62-C8C5-B188-154B-7554C69C9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A8AD2B8-47B7-0FE3-F6AB-8AE429AE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it-IT"/>
              <a:t>OBS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1C4A21C-315E-C2F2-74E9-35664EAFCE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51BF64D-8D49-7A71-8E67-0AAEE8B1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RAM </a:t>
            </a:r>
            <a:br>
              <a:rPr lang="it-IT"/>
            </a:br>
            <a:r>
              <a:rPr lang="it-IT" sz="2400"/>
              <a:t>RESPONSABILITY ASSIGNMENT MATRIX</a:t>
            </a:r>
            <a:br>
              <a:rPr lang="it-IT" sz="2400"/>
            </a:br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C39AB3-3875-6408-E680-2ACF0B75F4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6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767CC5A-0DC8-6F57-A5E1-9579DDC4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it-IT"/>
              <a:t>RAM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3C433B-AA6E-8107-E8F6-39D91D886E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2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D530984-43B6-EDD0-825E-6C5925DC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it-IT"/>
              <a:t>Sequenza temporale</a:t>
            </a:r>
            <a:br>
              <a:rPr lang="it-IT"/>
            </a:br>
            <a:r>
              <a:rPr lang="it-IT" sz="2400">
                <a:latin typeface="Gill Sans MT"/>
              </a:rPr>
              <a:t>Il progetto deve essere svolta una settimana  secondo il contrato stipulato </a:t>
            </a:r>
            <a:br>
              <a:rPr lang="it-IT" sz="2400">
                <a:latin typeface="Gill Sans MT"/>
              </a:rPr>
            </a:br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B3810D-C608-ADE2-FE4E-C3AEEEB2F0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18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Tema di Office</vt:lpstr>
      <vt:lpstr>ORGANIZATIONAL BREAKDOWN STRACTURE</vt:lpstr>
      <vt:lpstr>AGENDA</vt:lpstr>
      <vt:lpstr>Introduzione</vt:lpstr>
      <vt:lpstr>Project team </vt:lpstr>
      <vt:lpstr>PROJECT TEAM COMPETENZE E RESPONSABILITA</vt:lpstr>
      <vt:lpstr>OBS </vt:lpstr>
      <vt:lpstr>RAM  RESPONSABILITY ASSIGNMENT MATRIX </vt:lpstr>
      <vt:lpstr>RAM</vt:lpstr>
      <vt:lpstr>Sequenza temporale Il progetto deve essere svolta una settimana  secondo il contrato stipulato  </vt:lpstr>
      <vt:lpstr>STIPENDI E BUDGET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BREAKDOWN STRACTURE</dc:title>
  <dc:creator>Leonel Mariano</dc:creator>
  <cp:lastModifiedBy>Leonel Mariano</cp:lastModifiedBy>
  <cp:revision>2</cp:revision>
  <dcterms:created xsi:type="dcterms:W3CDTF">2022-12-05T16:47:22Z</dcterms:created>
  <dcterms:modified xsi:type="dcterms:W3CDTF">2022-12-07T19:32:27Z</dcterms:modified>
</cp:coreProperties>
</file>