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366"/>
    <a:srgbClr val="329BCA"/>
    <a:srgbClr val="97B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A419-8170-B845-0F86-E99F37C7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86BF8-E454-F3AF-9621-2C4EF057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CE29-8CE3-B3F4-F7E0-AB2F5B65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12D8-C5A6-E167-10F3-FF254114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BAB4-42A5-DEB9-4C5D-2BFE6F4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3551-7445-4AAE-4B86-6CCE59B9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71C9-D96B-B686-D875-AF587755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1AA41-6D6C-E259-7801-B6198CDC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5240-4FDA-DB31-3D99-02873763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E14B-0586-3345-5DBD-7EDC598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E6AC6-25E8-C175-F379-EA36C132D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9BAD7-2630-3ED7-5471-BDC8A512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6390-8311-8A1A-738A-4062A6E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F477-9243-629C-EB3B-8466081F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C210-16DF-9FD0-79C2-1EAB8F2E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72D9-E659-895F-F689-56A7B97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93F1-C7B1-B7DC-5437-2BC878BD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699A-925A-15C8-B9DF-34229F4C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AEF0-DFE5-0336-2D97-2DF43CA3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13B0-BF09-DD2B-05B9-3094517E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3AB-C65F-ADF1-B2D2-ECF2B5C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E1CC-2C0F-98EE-77C0-C841152C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92C5-A7F0-F5A3-58D2-DA817D62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A470-903E-CD72-3CA4-39324283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DAB5-A9B3-702A-820F-4D8C9965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C9C2-D503-BA2E-2EC0-D2319639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0869-4573-04D9-3BC5-BC63EEFF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793-010E-FC66-C450-C37056F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6AF7-1D6B-9B97-C429-9D48B72A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048B-0120-8413-3FAC-0886865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4AD0-0FCA-6E20-B32E-D59365F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512B-C3F4-CBA5-6E31-BE5B66F9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4900-10C6-BDE0-755A-9D703A9F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A5E3-7D6C-39BA-7A9E-A7CDB83D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5C556-794F-DED8-E282-219ABB493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4CA7-CD61-6C82-4E26-CF39CAA3F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3FC05-6066-948C-FCED-827E2F4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3AC41-2D3E-6E62-C9F5-D81C1B6B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16E9A-ED95-B2E3-31B7-8A1C570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CADE-1017-8B51-9ECC-9BA9BCF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2F83B-309F-C853-12C7-9B9ED8F4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4926-A5B2-D97E-FBB0-EE0735FF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F9E49-5E90-664B-DAB1-6FEA14F4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0EC72-6BFC-BF8D-BD14-FE754F9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3AB98-7B4E-47F9-C169-BB054BCC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7FE8A-8CF8-650D-BCAD-B905FB9E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EF9C-2028-B52F-3C81-504FE8EA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1091-EAE2-2528-2E91-3D33AB5C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678D2-224F-AE21-EBE9-DA541481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AFBBB-BEB3-5FED-BBCD-E5740B18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C5866-1F5B-94B9-434C-E5BD01E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90F7-1BD3-6623-BBBB-E11490E0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DD7-BA62-E9D1-CE88-1D6B76EB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7A9C6-FECE-B946-EDC3-BA669ADD7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80DA-24F3-D543-893F-DD07AD82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CCF-35AB-7901-1D60-8063C8FF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7DC1-50BF-DC56-F477-E8717CE0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E8F1-19D6-2169-B9AD-CEE2B610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6524-C0E1-B13E-CCC0-292B9A8F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D226-E5EC-3F35-131B-B71DE81A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3769-EEF7-DAA0-E2DA-35D4D8629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E36E-D8D8-CA40-B430-27A9DEE34B48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9F43-C6AA-DA90-0237-2C632F39B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E299-0952-E371-454D-7A21E3053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F434A-3DA6-BC80-36CF-43ED8F5AB548}"/>
              </a:ext>
            </a:extLst>
          </p:cNvPr>
          <p:cNvSpPr/>
          <p:nvPr/>
        </p:nvSpPr>
        <p:spPr>
          <a:xfrm>
            <a:off x="3093563" y="1536528"/>
            <a:ext cx="6791675" cy="3784944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600" dirty="0"/>
          </a:p>
          <a:p>
            <a:pPr algn="ctr"/>
            <a:r>
              <a:rPr lang="en-US" dirty="0"/>
              <a:t>SDS services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F4F4BE85-192B-0462-C82C-B1E3CE445701}"/>
              </a:ext>
            </a:extLst>
          </p:cNvPr>
          <p:cNvSpPr/>
          <p:nvPr/>
        </p:nvSpPr>
        <p:spPr>
          <a:xfrm>
            <a:off x="6030779" y="3765995"/>
            <a:ext cx="919705" cy="906441"/>
          </a:xfrm>
          <a:prstGeom prst="can">
            <a:avLst/>
          </a:prstGeom>
          <a:solidFill>
            <a:srgbClr val="1D5366"/>
          </a:solidFill>
          <a:ln w="19050">
            <a:solidFill>
              <a:srgbClr val="329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D703A-2204-0211-3F9C-11FB25292466}"/>
              </a:ext>
            </a:extLst>
          </p:cNvPr>
          <p:cNvSpPr/>
          <p:nvPr/>
        </p:nvSpPr>
        <p:spPr>
          <a:xfrm>
            <a:off x="3402919" y="2268315"/>
            <a:ext cx="1270223" cy="771782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Collector service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E3BBB-7638-D217-1ED2-47938B0F9B83}"/>
              </a:ext>
            </a:extLst>
          </p:cNvPr>
          <p:cNvSpPr/>
          <p:nvPr/>
        </p:nvSpPr>
        <p:spPr>
          <a:xfrm>
            <a:off x="3402919" y="3973285"/>
            <a:ext cx="1270223" cy="771782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Collector service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5A62F-DCCF-D57C-AB85-D6EEA5964828}"/>
              </a:ext>
            </a:extLst>
          </p:cNvPr>
          <p:cNvSpPr/>
          <p:nvPr/>
        </p:nvSpPr>
        <p:spPr>
          <a:xfrm>
            <a:off x="5774585" y="2270333"/>
            <a:ext cx="1397245" cy="1273439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Indexer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449D2A16-258F-D50E-1916-BE797C0ECFA7}"/>
              </a:ext>
            </a:extLst>
          </p:cNvPr>
          <p:cNvSpPr/>
          <p:nvPr/>
        </p:nvSpPr>
        <p:spPr>
          <a:xfrm>
            <a:off x="6012405" y="2559773"/>
            <a:ext cx="919705" cy="906441"/>
          </a:xfrm>
          <a:prstGeom prst="can">
            <a:avLst/>
          </a:prstGeom>
          <a:solidFill>
            <a:srgbClr val="1D5366"/>
          </a:solidFill>
          <a:ln w="19050">
            <a:solidFill>
              <a:srgbClr val="329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5E3F9B-0A07-328C-5AEE-5D803EE5DA1C}"/>
              </a:ext>
            </a:extLst>
          </p:cNvPr>
          <p:cNvSpPr/>
          <p:nvPr/>
        </p:nvSpPr>
        <p:spPr>
          <a:xfrm>
            <a:off x="8329304" y="3050183"/>
            <a:ext cx="1270223" cy="848960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retriever</a:t>
            </a:r>
          </a:p>
          <a:p>
            <a:pPr algn="ctr"/>
            <a:r>
              <a:rPr lang="en-US" sz="1600" dirty="0"/>
              <a:t>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C3199-66D6-7AB2-E682-59158549655A}"/>
              </a:ext>
            </a:extLst>
          </p:cNvPr>
          <p:cNvSpPr/>
          <p:nvPr/>
        </p:nvSpPr>
        <p:spPr>
          <a:xfrm>
            <a:off x="10766585" y="2322801"/>
            <a:ext cx="1270223" cy="848960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SDS client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FED5FD-008C-7D28-33A0-C066DF9EA662}"/>
              </a:ext>
            </a:extLst>
          </p:cNvPr>
          <p:cNvSpPr/>
          <p:nvPr/>
        </p:nvSpPr>
        <p:spPr>
          <a:xfrm>
            <a:off x="10780476" y="3904215"/>
            <a:ext cx="1270223" cy="848960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SDS client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282B9-4BCB-8A9B-1CDB-6D0550993728}"/>
              </a:ext>
            </a:extLst>
          </p:cNvPr>
          <p:cNvSpPr/>
          <p:nvPr/>
        </p:nvSpPr>
        <p:spPr>
          <a:xfrm>
            <a:off x="814746" y="2609929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3EE62D-8A8A-6344-0860-323BF662CF67}"/>
              </a:ext>
            </a:extLst>
          </p:cNvPr>
          <p:cNvSpPr/>
          <p:nvPr/>
        </p:nvSpPr>
        <p:spPr>
          <a:xfrm>
            <a:off x="926866" y="3884687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45F7A8-7C0F-E9B9-5463-43BCADDA3754}"/>
              </a:ext>
            </a:extLst>
          </p:cNvPr>
          <p:cNvSpPr/>
          <p:nvPr/>
        </p:nvSpPr>
        <p:spPr>
          <a:xfrm>
            <a:off x="1951941" y="3884687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7F35FD-970D-A84C-ABFE-526FDE1153F1}"/>
              </a:ext>
            </a:extLst>
          </p:cNvPr>
          <p:cNvSpPr/>
          <p:nvPr/>
        </p:nvSpPr>
        <p:spPr>
          <a:xfrm>
            <a:off x="1839821" y="2609928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45CD5-DD64-A42F-02C3-2AC3B34DFFA5}"/>
              </a:ext>
            </a:extLst>
          </p:cNvPr>
          <p:cNvCxnSpPr>
            <a:cxnSpLocks/>
          </p:cNvCxnSpPr>
          <p:nvPr/>
        </p:nvCxnSpPr>
        <p:spPr>
          <a:xfrm>
            <a:off x="123570" y="3524388"/>
            <a:ext cx="45495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2598DD-2C8C-A062-E6C8-DC2182AA570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173250" y="3189780"/>
            <a:ext cx="0" cy="359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C217FB-D17A-90CA-8449-98434B8AB72C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198324" y="3189779"/>
            <a:ext cx="1" cy="353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52644-A924-44ED-3B2D-8E33ECB074FB}"/>
              </a:ext>
            </a:extLst>
          </p:cNvPr>
          <p:cNvCxnSpPr>
            <a:cxnSpLocks/>
          </p:cNvCxnSpPr>
          <p:nvPr/>
        </p:nvCxnSpPr>
        <p:spPr>
          <a:xfrm>
            <a:off x="1309063" y="3536692"/>
            <a:ext cx="0" cy="359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E0FE91-ABD5-D0E8-5A2A-24B6D283C407}"/>
              </a:ext>
            </a:extLst>
          </p:cNvPr>
          <p:cNvCxnSpPr>
            <a:cxnSpLocks/>
          </p:cNvCxnSpPr>
          <p:nvPr/>
        </p:nvCxnSpPr>
        <p:spPr>
          <a:xfrm flipH="1">
            <a:off x="2334137" y="3536691"/>
            <a:ext cx="1" cy="353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34FC2DB3-E246-0544-A8D8-C24993C3D4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44364" y="3143088"/>
            <a:ext cx="255682" cy="37367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69295A4A-A35B-67D3-E008-36B77E95D2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7407" y="3155951"/>
            <a:ext cx="255682" cy="37367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6B5F242-0107-7B1E-6B7B-D2981E1BE0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4951" y="3532016"/>
            <a:ext cx="255682" cy="373672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DCF0ACA-65CD-705E-6341-BF9CB5C41E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55958" y="3539047"/>
            <a:ext cx="255682" cy="373672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559E47-30B1-30AA-24E2-36E946F5926E}"/>
              </a:ext>
            </a:extLst>
          </p:cNvPr>
          <p:cNvCxnSpPr>
            <a:cxnSpLocks/>
          </p:cNvCxnSpPr>
          <p:nvPr/>
        </p:nvCxnSpPr>
        <p:spPr>
          <a:xfrm>
            <a:off x="3883351" y="3040097"/>
            <a:ext cx="0" cy="471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E07363-2CEA-0864-8030-F4F1893F6292}"/>
              </a:ext>
            </a:extLst>
          </p:cNvPr>
          <p:cNvCxnSpPr>
            <a:cxnSpLocks/>
          </p:cNvCxnSpPr>
          <p:nvPr/>
        </p:nvCxnSpPr>
        <p:spPr>
          <a:xfrm>
            <a:off x="4146962" y="3501642"/>
            <a:ext cx="0" cy="471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704C1F0-C6F8-D371-9C42-4DDABA7AD49F}"/>
              </a:ext>
            </a:extLst>
          </p:cNvPr>
          <p:cNvSpPr txBox="1"/>
          <p:nvPr/>
        </p:nvSpPr>
        <p:spPr>
          <a:xfrm>
            <a:off x="74141" y="3226663"/>
            <a:ext cx="96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PV Access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21876DC-D3B4-1EBB-37F8-F3B3E6E0B77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60496" y="3076299"/>
            <a:ext cx="255682" cy="37367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041D7AD-4F42-C15A-38F6-3439306AF8A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816178" y="3587309"/>
            <a:ext cx="255682" cy="373672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68E59247-FEF7-FD04-FCB8-3621D2A693C8}"/>
              </a:ext>
            </a:extLst>
          </p:cNvPr>
          <p:cNvCxnSpPr>
            <a:cxnSpLocks/>
          </p:cNvCxnSpPr>
          <p:nvPr/>
        </p:nvCxnSpPr>
        <p:spPr>
          <a:xfrm flipV="1">
            <a:off x="4673142" y="2902846"/>
            <a:ext cx="1101443" cy="1398747"/>
          </a:xfrm>
          <a:prstGeom prst="bentConnector3">
            <a:avLst>
              <a:gd name="adj1" fmla="val 83656"/>
            </a:avLst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4E68CEA-3D0E-F424-15F7-F345913ECB96}"/>
              </a:ext>
            </a:extLst>
          </p:cNvPr>
          <p:cNvCxnSpPr>
            <a:cxnSpLocks/>
          </p:cNvCxnSpPr>
          <p:nvPr/>
        </p:nvCxnSpPr>
        <p:spPr>
          <a:xfrm>
            <a:off x="4673142" y="4445673"/>
            <a:ext cx="1385787" cy="8444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3">
            <a:extLst>
              <a:ext uri="{FF2B5EF4-FFF2-40B4-BE49-F238E27FC236}">
                <a16:creationId xmlns:a16="http://schemas.microsoft.com/office/drawing/2014/main" id="{B3B9E5A4-4719-194E-7396-961D4CADFB6A}"/>
              </a:ext>
            </a:extLst>
          </p:cNvPr>
          <p:cNvCxnSpPr>
            <a:cxnSpLocks/>
          </p:cNvCxnSpPr>
          <p:nvPr/>
        </p:nvCxnSpPr>
        <p:spPr>
          <a:xfrm>
            <a:off x="4673142" y="2580066"/>
            <a:ext cx="1098822" cy="4121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74">
            <a:extLst>
              <a:ext uri="{FF2B5EF4-FFF2-40B4-BE49-F238E27FC236}">
                <a16:creationId xmlns:a16="http://schemas.microsoft.com/office/drawing/2014/main" id="{B604C72A-09AD-35BD-214D-46A377FEC535}"/>
              </a:ext>
            </a:extLst>
          </p:cNvPr>
          <p:cNvCxnSpPr>
            <a:cxnSpLocks/>
          </p:cNvCxnSpPr>
          <p:nvPr/>
        </p:nvCxnSpPr>
        <p:spPr>
          <a:xfrm>
            <a:off x="4673142" y="2729300"/>
            <a:ext cx="1357637" cy="1303609"/>
          </a:xfrm>
          <a:prstGeom prst="bentConnector3">
            <a:avLst>
              <a:gd name="adj1" fmla="val 58192"/>
            </a:avLst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BDBD8EC-85E9-E11D-C0E8-65553873BD73}"/>
              </a:ext>
            </a:extLst>
          </p:cNvPr>
          <p:cNvSpPr txBox="1"/>
          <p:nvPr/>
        </p:nvSpPr>
        <p:spPr>
          <a:xfrm>
            <a:off x="4618132" y="2740806"/>
            <a:ext cx="111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D5366"/>
                </a:solidFill>
              </a:rPr>
              <a:t>NeXus</a:t>
            </a:r>
            <a:r>
              <a:rPr lang="en-US" sz="1400" dirty="0">
                <a:solidFill>
                  <a:srgbClr val="1D5366"/>
                </a:solidFill>
              </a:rPr>
              <a:t> file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301716-A0B5-B04C-9879-2AEDFB094941}"/>
              </a:ext>
            </a:extLst>
          </p:cNvPr>
          <p:cNvSpPr txBox="1"/>
          <p:nvPr/>
        </p:nvSpPr>
        <p:spPr>
          <a:xfrm>
            <a:off x="4631450" y="4038844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Metadata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694232-2A29-58AD-7514-BD5294F59400}"/>
              </a:ext>
            </a:extLst>
          </p:cNvPr>
          <p:cNvSpPr txBox="1"/>
          <p:nvPr/>
        </p:nvSpPr>
        <p:spPr>
          <a:xfrm>
            <a:off x="4788882" y="2300592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Metadata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DE3BDE-6D09-5B48-994F-5C54DCB1E457}"/>
              </a:ext>
            </a:extLst>
          </p:cNvPr>
          <p:cNvSpPr txBox="1"/>
          <p:nvPr/>
        </p:nvSpPr>
        <p:spPr>
          <a:xfrm>
            <a:off x="4836256" y="4415110"/>
            <a:ext cx="919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D5366"/>
                </a:solidFill>
              </a:rPr>
              <a:t>NeXus</a:t>
            </a:r>
            <a:r>
              <a:rPr lang="en-US" sz="1400" dirty="0">
                <a:solidFill>
                  <a:srgbClr val="1D5366"/>
                </a:solidFill>
              </a:rPr>
              <a:t> file</a:t>
            </a:r>
          </a:p>
        </p:txBody>
      </p:sp>
      <p:cxnSp>
        <p:nvCxnSpPr>
          <p:cNvPr id="119" name="Curved Connector 74">
            <a:extLst>
              <a:ext uri="{FF2B5EF4-FFF2-40B4-BE49-F238E27FC236}">
                <a16:creationId xmlns:a16="http://schemas.microsoft.com/office/drawing/2014/main" id="{FFF7F939-F25C-8F8F-0C70-EE2CC770487C}"/>
              </a:ext>
            </a:extLst>
          </p:cNvPr>
          <p:cNvCxnSpPr>
            <a:cxnSpLocks/>
          </p:cNvCxnSpPr>
          <p:nvPr/>
        </p:nvCxnSpPr>
        <p:spPr>
          <a:xfrm flipH="1" flipV="1">
            <a:off x="7169930" y="2654206"/>
            <a:ext cx="1159374" cy="422093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74">
            <a:extLst>
              <a:ext uri="{FF2B5EF4-FFF2-40B4-BE49-F238E27FC236}">
                <a16:creationId xmlns:a16="http://schemas.microsoft.com/office/drawing/2014/main" id="{F5828780-2330-CA3F-764B-8842750186EA}"/>
              </a:ext>
            </a:extLst>
          </p:cNvPr>
          <p:cNvCxnSpPr>
            <a:cxnSpLocks/>
          </p:cNvCxnSpPr>
          <p:nvPr/>
        </p:nvCxnSpPr>
        <p:spPr>
          <a:xfrm>
            <a:off x="7185695" y="2839560"/>
            <a:ext cx="1143609" cy="422093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74">
            <a:extLst>
              <a:ext uri="{FF2B5EF4-FFF2-40B4-BE49-F238E27FC236}">
                <a16:creationId xmlns:a16="http://schemas.microsoft.com/office/drawing/2014/main" id="{533C5403-7FD8-A7E5-15A2-5AE9F25B5655}"/>
              </a:ext>
            </a:extLst>
          </p:cNvPr>
          <p:cNvCxnSpPr>
            <a:cxnSpLocks/>
          </p:cNvCxnSpPr>
          <p:nvPr/>
        </p:nvCxnSpPr>
        <p:spPr>
          <a:xfrm rot="60000" flipV="1">
            <a:off x="6971667" y="3820483"/>
            <a:ext cx="1336454" cy="535532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74">
            <a:extLst>
              <a:ext uri="{FF2B5EF4-FFF2-40B4-BE49-F238E27FC236}">
                <a16:creationId xmlns:a16="http://schemas.microsoft.com/office/drawing/2014/main" id="{A998CBF1-CE30-D4EE-F37D-123C4E3D7244}"/>
              </a:ext>
            </a:extLst>
          </p:cNvPr>
          <p:cNvCxnSpPr>
            <a:cxnSpLocks/>
          </p:cNvCxnSpPr>
          <p:nvPr/>
        </p:nvCxnSpPr>
        <p:spPr>
          <a:xfrm flipH="1">
            <a:off x="6926017" y="3674637"/>
            <a:ext cx="1382104" cy="531267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28C1883-AC34-0095-7BAB-D11DBD8150E9}"/>
              </a:ext>
            </a:extLst>
          </p:cNvPr>
          <p:cNvSpPr txBox="1"/>
          <p:nvPr/>
        </p:nvSpPr>
        <p:spPr>
          <a:xfrm rot="1200000">
            <a:off x="7501295" y="2682189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Query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E700373-768A-B5DA-4CBE-AB0C449C743A}"/>
              </a:ext>
            </a:extLst>
          </p:cNvPr>
          <p:cNvSpPr txBox="1"/>
          <p:nvPr/>
        </p:nvSpPr>
        <p:spPr>
          <a:xfrm rot="20340000">
            <a:off x="7174393" y="3651411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Get files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4A4D55-BCCE-C0E1-4E87-67EE5F638BB4}"/>
              </a:ext>
            </a:extLst>
          </p:cNvPr>
          <p:cNvSpPr txBox="1"/>
          <p:nvPr/>
        </p:nvSpPr>
        <p:spPr>
          <a:xfrm rot="20340000">
            <a:off x="7197248" y="4052015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A5517B1-C1E1-078E-8CE5-C2D0561F5A00}"/>
              </a:ext>
            </a:extLst>
          </p:cNvPr>
          <p:cNvSpPr txBox="1"/>
          <p:nvPr/>
        </p:nvSpPr>
        <p:spPr>
          <a:xfrm rot="1200000">
            <a:off x="7259127" y="3019564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List of files</a:t>
            </a:r>
          </a:p>
        </p:txBody>
      </p:sp>
      <p:cxnSp>
        <p:nvCxnSpPr>
          <p:cNvPr id="144" name="Curved Connector 74">
            <a:extLst>
              <a:ext uri="{FF2B5EF4-FFF2-40B4-BE49-F238E27FC236}">
                <a16:creationId xmlns:a16="http://schemas.microsoft.com/office/drawing/2014/main" id="{13B5BFE1-B1AC-81D1-3F85-0E0FE46F2960}"/>
              </a:ext>
            </a:extLst>
          </p:cNvPr>
          <p:cNvCxnSpPr>
            <a:cxnSpLocks/>
          </p:cNvCxnSpPr>
          <p:nvPr/>
        </p:nvCxnSpPr>
        <p:spPr>
          <a:xfrm flipH="1" flipV="1">
            <a:off x="9610941" y="3693618"/>
            <a:ext cx="1159374" cy="422093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74">
            <a:extLst>
              <a:ext uri="{FF2B5EF4-FFF2-40B4-BE49-F238E27FC236}">
                <a16:creationId xmlns:a16="http://schemas.microsoft.com/office/drawing/2014/main" id="{B75C6A4D-91E2-B4FD-0AD0-C0F768D83F6D}"/>
              </a:ext>
            </a:extLst>
          </p:cNvPr>
          <p:cNvCxnSpPr>
            <a:cxnSpLocks/>
          </p:cNvCxnSpPr>
          <p:nvPr/>
        </p:nvCxnSpPr>
        <p:spPr>
          <a:xfrm>
            <a:off x="9626706" y="3878972"/>
            <a:ext cx="1143609" cy="422093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4E76C47-2F72-5059-0775-2B8E7E3CCFC7}"/>
              </a:ext>
            </a:extLst>
          </p:cNvPr>
          <p:cNvSpPr txBox="1"/>
          <p:nvPr/>
        </p:nvSpPr>
        <p:spPr>
          <a:xfrm rot="1200000">
            <a:off x="9942306" y="3721601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Request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B5C3625-700A-6E87-D265-89C65136AD21}"/>
              </a:ext>
            </a:extLst>
          </p:cNvPr>
          <p:cNvSpPr txBox="1"/>
          <p:nvPr/>
        </p:nvSpPr>
        <p:spPr>
          <a:xfrm rot="1200000">
            <a:off x="9700138" y="4058976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  <p:cxnSp>
        <p:nvCxnSpPr>
          <p:cNvPr id="148" name="Curved Connector 74">
            <a:extLst>
              <a:ext uri="{FF2B5EF4-FFF2-40B4-BE49-F238E27FC236}">
                <a16:creationId xmlns:a16="http://schemas.microsoft.com/office/drawing/2014/main" id="{CB2C551F-5EE8-73CD-FBCA-2250DD133F00}"/>
              </a:ext>
            </a:extLst>
          </p:cNvPr>
          <p:cNvCxnSpPr>
            <a:cxnSpLocks/>
          </p:cNvCxnSpPr>
          <p:nvPr/>
        </p:nvCxnSpPr>
        <p:spPr>
          <a:xfrm flipH="1">
            <a:off x="9591446" y="2805511"/>
            <a:ext cx="1159374" cy="422093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74">
            <a:extLst>
              <a:ext uri="{FF2B5EF4-FFF2-40B4-BE49-F238E27FC236}">
                <a16:creationId xmlns:a16="http://schemas.microsoft.com/office/drawing/2014/main" id="{58F55322-977C-AF1F-FD63-BD33BABF406C}"/>
              </a:ext>
            </a:extLst>
          </p:cNvPr>
          <p:cNvCxnSpPr>
            <a:cxnSpLocks/>
          </p:cNvCxnSpPr>
          <p:nvPr/>
        </p:nvCxnSpPr>
        <p:spPr>
          <a:xfrm flipV="1">
            <a:off x="9607211" y="2990865"/>
            <a:ext cx="1143609" cy="422093"/>
          </a:xfrm>
          <a:prstGeom prst="straightConnector1">
            <a:avLst/>
          </a:prstGeom>
          <a:ln w="28575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F717312-16B8-A8F1-6793-0965812CCBE9}"/>
              </a:ext>
            </a:extLst>
          </p:cNvPr>
          <p:cNvSpPr txBox="1"/>
          <p:nvPr/>
        </p:nvSpPr>
        <p:spPr>
          <a:xfrm rot="9600000" flipV="1">
            <a:off x="9886046" y="2671878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Request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0372704-4EF6-EE75-27F1-FD716B58DB9C}"/>
              </a:ext>
            </a:extLst>
          </p:cNvPr>
          <p:cNvSpPr txBox="1"/>
          <p:nvPr/>
        </p:nvSpPr>
        <p:spPr>
          <a:xfrm rot="9600000" flipV="1">
            <a:off x="9680643" y="3170869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</p:spTree>
    <p:extLst>
      <p:ext uri="{BB962C8B-B14F-4D97-AF65-F5344CB8AC3E}">
        <p14:creationId xmlns:p14="http://schemas.microsoft.com/office/powerpoint/2010/main" val="3059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Esteban Müller</dc:creator>
  <cp:lastModifiedBy>Juan Esteban Müller</cp:lastModifiedBy>
  <cp:revision>8</cp:revision>
  <dcterms:created xsi:type="dcterms:W3CDTF">2022-06-22T07:45:49Z</dcterms:created>
  <dcterms:modified xsi:type="dcterms:W3CDTF">2022-06-22T09:49:24Z</dcterms:modified>
</cp:coreProperties>
</file>