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BCA"/>
    <a:srgbClr val="97BCCA"/>
    <a:srgbClr val="1D5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20"/>
    <p:restoredTop sz="96398"/>
  </p:normalViewPr>
  <p:slideViewPr>
    <p:cSldViewPr snapToGrid="0" snapToObjects="1">
      <p:cViewPr varScale="1">
        <p:scale>
          <a:sx n="158" d="100"/>
          <a:sy n="158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A419-8170-B845-0F86-E99F37C7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86BF8-E454-F3AF-9621-2C4EF057B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CE29-8CE3-B3F4-F7E0-AB2F5B65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12D8-C5A6-E167-10F3-FF254114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BAB4-42A5-DEB9-4C5D-2BFE6F40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3551-7445-4AAE-4B86-6CCE59B9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71C9-D96B-B686-D875-AF587755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1AA41-6D6C-E259-7801-B6198CDC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5240-4FDA-DB31-3D99-02873763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3E14B-0586-3345-5DBD-7EDC598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7E6AC6-25E8-C175-F379-EA36C132D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9BAD7-2630-3ED7-5471-BDC8A512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6390-8311-8A1A-738A-4062A6E9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2F477-9243-629C-EB3B-8466081F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C210-16DF-9FD0-79C2-1EAB8F2E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2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A72D9-E659-895F-F689-56A7B975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93F1-C7B1-B7DC-5437-2BC878BD4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699A-925A-15C8-B9DF-34229F4C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AEF0-DFE5-0336-2D97-2DF43CA3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13B0-BF09-DD2B-05B9-3094517E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8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3AB-C65F-ADF1-B2D2-ECF2B5C6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BE1CC-2C0F-98EE-77C0-C841152C8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92C5-A7F0-F5A3-58D2-DA817D62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A470-903E-CD72-3CA4-39324283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DAB5-A9B3-702A-820F-4D8C9965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9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C9C2-D503-BA2E-2EC0-D2319639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20869-4573-04D9-3BC5-BC63EEFF0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793-010E-FC66-C450-C37056FFC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46AF7-1D6B-9B97-C429-9D48B72A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048B-0120-8413-3FAC-0886865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4AD0-0FCA-6E20-B32E-D59365F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5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0512B-C3F4-CBA5-6E31-BE5B66F9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94900-10C6-BDE0-755A-9D703A9F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A5E3-7D6C-39BA-7A9E-A7CDB83D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5C556-794F-DED8-E282-219ABB493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4CA7-CD61-6C82-4E26-CF39CAA3F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E3FC05-6066-948C-FCED-827E2F4D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3AC41-2D3E-6E62-C9F5-D81C1B6B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16E9A-ED95-B2E3-31B7-8A1C570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CADE-1017-8B51-9ECC-9BA9BCF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2F83B-309F-C853-12C7-9B9ED8F4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4926-A5B2-D97E-FBB0-EE0735FF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F9E49-5E90-664B-DAB1-6FEA14F4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4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0EC72-6BFC-BF8D-BD14-FE754F97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3AB98-7B4E-47F9-C169-BB054BCC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7FE8A-8CF8-650D-BCAD-B905FB9E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EF9C-2028-B52F-3C81-504FE8EA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51091-EAE2-2528-2E91-3D33AB5C8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678D2-224F-AE21-EBE9-DA541481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AFBBB-BEB3-5FED-BBCD-E5740B18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C5866-1F5B-94B9-434C-E5BD01E2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090F7-1BD3-6623-BBBB-E11490E0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5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9DD7-BA62-E9D1-CE88-1D6B76EB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7A9C6-FECE-B946-EDC3-BA669ADD7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180DA-24F3-D543-893F-DD07AD82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CCF-35AB-7901-1D60-8063C8FF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57DC1-50BF-DC56-F477-E8717CE0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DE8F1-19D6-2169-B9AD-CEE2B610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7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26524-C0E1-B13E-CCC0-292B9A8F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D226-E5EC-3F35-131B-B71DE81AF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3769-EEF7-DAA0-E2DA-35D4D8629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E36E-D8D8-CA40-B430-27A9DEE34B48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59F43-C6AA-DA90-0237-2C632F39B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4E299-0952-E371-454D-7A21E3053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8FAA-ADCE-D94C-B1E2-3096185C2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95F98B-66BA-E685-FC38-B9FF4CAA51AB}"/>
              </a:ext>
            </a:extLst>
          </p:cNvPr>
          <p:cNvCxnSpPr>
            <a:cxnSpLocks/>
          </p:cNvCxnSpPr>
          <p:nvPr/>
        </p:nvCxnSpPr>
        <p:spPr>
          <a:xfrm>
            <a:off x="600066" y="2027874"/>
            <a:ext cx="10721946" cy="0"/>
          </a:xfrm>
          <a:prstGeom prst="line">
            <a:avLst/>
          </a:prstGeom>
          <a:ln w="38100">
            <a:solidFill>
              <a:srgbClr val="97B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n 6">
            <a:extLst>
              <a:ext uri="{FF2B5EF4-FFF2-40B4-BE49-F238E27FC236}">
                <a16:creationId xmlns:a16="http://schemas.microsoft.com/office/drawing/2014/main" id="{449D2A16-258F-D50E-1916-BE797C0ECFA7}"/>
              </a:ext>
            </a:extLst>
          </p:cNvPr>
          <p:cNvSpPr/>
          <p:nvPr/>
        </p:nvSpPr>
        <p:spPr>
          <a:xfrm>
            <a:off x="6155939" y="4111238"/>
            <a:ext cx="1465169" cy="1219788"/>
          </a:xfrm>
          <a:prstGeom prst="can">
            <a:avLst/>
          </a:prstGeom>
          <a:solidFill>
            <a:srgbClr val="1D5366"/>
          </a:solidFill>
          <a:ln w="19050">
            <a:solidFill>
              <a:srgbClr val="329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DB</a:t>
            </a:r>
          </a:p>
          <a:p>
            <a:pPr algn="ctr"/>
            <a:r>
              <a:rPr lang="en-US" sz="1600" dirty="0"/>
              <a:t>(</a:t>
            </a:r>
            <a:r>
              <a:rPr lang="en-US" sz="1600" dirty="0" err="1"/>
              <a:t>elasticsearch</a:t>
            </a:r>
            <a:r>
              <a:rPr lang="en-US" sz="1600" dirty="0"/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0C3199-66D6-7AB2-E682-59158549655A}"/>
              </a:ext>
            </a:extLst>
          </p:cNvPr>
          <p:cNvSpPr/>
          <p:nvPr/>
        </p:nvSpPr>
        <p:spPr>
          <a:xfrm>
            <a:off x="6851019" y="440607"/>
            <a:ext cx="1270223" cy="848960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SDS client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FED5FD-008C-7D28-33A0-C066DF9EA662}"/>
              </a:ext>
            </a:extLst>
          </p:cNvPr>
          <p:cNvSpPr/>
          <p:nvPr/>
        </p:nvSpPr>
        <p:spPr>
          <a:xfrm>
            <a:off x="8696763" y="440607"/>
            <a:ext cx="1270223" cy="848960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SDS client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7282B9-4BCB-8A9B-1CDB-6D0550993728}"/>
              </a:ext>
            </a:extLst>
          </p:cNvPr>
          <p:cNvSpPr/>
          <p:nvPr/>
        </p:nvSpPr>
        <p:spPr>
          <a:xfrm>
            <a:off x="1210507" y="440607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7F35FD-970D-A84C-ABFE-526FDE1153F1}"/>
              </a:ext>
            </a:extLst>
          </p:cNvPr>
          <p:cNvSpPr/>
          <p:nvPr/>
        </p:nvSpPr>
        <p:spPr>
          <a:xfrm>
            <a:off x="2218696" y="440607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345CD5-DD64-A42F-02C3-2AC3B34DFFA5}"/>
              </a:ext>
            </a:extLst>
          </p:cNvPr>
          <p:cNvCxnSpPr>
            <a:cxnSpLocks/>
          </p:cNvCxnSpPr>
          <p:nvPr/>
        </p:nvCxnSpPr>
        <p:spPr>
          <a:xfrm>
            <a:off x="798706" y="1597828"/>
            <a:ext cx="45495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2598DD-2C8C-A062-E6C8-DC2182AA5702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569010" y="1020458"/>
            <a:ext cx="1" cy="553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C217FB-D17A-90CA-8449-98434B8AB72C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577200" y="1020458"/>
            <a:ext cx="0" cy="545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D52644-A924-44ED-3B2D-8E33ECB074F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73405" y="1573552"/>
            <a:ext cx="1" cy="8846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8EE6DC2-4F13-C82F-8FD0-75EBD363C2A3}"/>
              </a:ext>
            </a:extLst>
          </p:cNvPr>
          <p:cNvCxnSpPr>
            <a:cxnSpLocks/>
          </p:cNvCxnSpPr>
          <p:nvPr/>
        </p:nvCxnSpPr>
        <p:spPr>
          <a:xfrm>
            <a:off x="600066" y="3830184"/>
            <a:ext cx="10721946" cy="0"/>
          </a:xfrm>
          <a:prstGeom prst="line">
            <a:avLst/>
          </a:prstGeom>
          <a:ln w="38100">
            <a:solidFill>
              <a:srgbClr val="97B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FBEC1BCF-01B0-3472-F55B-BD3C6CB50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21088" y="2944708"/>
            <a:ext cx="1491176" cy="2061668"/>
          </a:xfrm>
          <a:prstGeom prst="bentConnector2">
            <a:avLst/>
          </a:prstGeom>
          <a:ln w="19050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9C40A1CE-9541-3E1E-CA25-F7CFDC55531A}"/>
              </a:ext>
            </a:extLst>
          </p:cNvPr>
          <p:cNvCxnSpPr>
            <a:cxnSpLocks/>
            <a:stCxn id="10" idx="2"/>
            <a:endCxn id="2" idx="2"/>
          </p:cNvCxnSpPr>
          <p:nvPr/>
        </p:nvCxnSpPr>
        <p:spPr>
          <a:xfrm rot="16200000" flipH="1">
            <a:off x="3216125" y="3843971"/>
            <a:ext cx="1491178" cy="263143"/>
          </a:xfrm>
          <a:prstGeom prst="bentConnector2">
            <a:avLst/>
          </a:prstGeom>
          <a:ln w="19050">
            <a:solidFill>
              <a:srgbClr val="1D536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704C1F0-C6F8-D371-9C42-4DDABA7AD49F}"/>
              </a:ext>
            </a:extLst>
          </p:cNvPr>
          <p:cNvSpPr txBox="1"/>
          <p:nvPr/>
        </p:nvSpPr>
        <p:spPr>
          <a:xfrm>
            <a:off x="698956" y="1258630"/>
            <a:ext cx="96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PV Access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8402DE-2C21-0A1A-6D33-E529EF5DB5E6}"/>
              </a:ext>
            </a:extLst>
          </p:cNvPr>
          <p:cNvCxnSpPr>
            <a:cxnSpLocks/>
          </p:cNvCxnSpPr>
          <p:nvPr/>
        </p:nvCxnSpPr>
        <p:spPr>
          <a:xfrm>
            <a:off x="1667656" y="1036113"/>
            <a:ext cx="0" cy="5217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1B3439-204A-A7EC-2A8C-CF6836DD37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825312" y="1566407"/>
            <a:ext cx="4831" cy="8917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51C95F9-E350-3F6E-A9CF-80BE2432ABCC}"/>
              </a:ext>
            </a:extLst>
          </p:cNvPr>
          <p:cNvCxnSpPr>
            <a:cxnSpLocks/>
          </p:cNvCxnSpPr>
          <p:nvPr/>
        </p:nvCxnSpPr>
        <p:spPr>
          <a:xfrm>
            <a:off x="3697408" y="1036113"/>
            <a:ext cx="0" cy="5217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8933ED-48C0-FFCB-E46A-E29C29CEE3A0}"/>
              </a:ext>
            </a:extLst>
          </p:cNvPr>
          <p:cNvCxnSpPr>
            <a:cxnSpLocks/>
          </p:cNvCxnSpPr>
          <p:nvPr/>
        </p:nvCxnSpPr>
        <p:spPr>
          <a:xfrm>
            <a:off x="2263769" y="1620706"/>
            <a:ext cx="0" cy="7964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5077641-63DE-474C-9B95-2266AE9F0CA9}"/>
              </a:ext>
            </a:extLst>
          </p:cNvPr>
          <p:cNvCxnSpPr>
            <a:cxnSpLocks/>
          </p:cNvCxnSpPr>
          <p:nvPr/>
        </p:nvCxnSpPr>
        <p:spPr>
          <a:xfrm>
            <a:off x="4699472" y="1036113"/>
            <a:ext cx="0" cy="52172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BA53834-B914-C690-11A6-3AB09E2904FA}"/>
              </a:ext>
            </a:extLst>
          </p:cNvPr>
          <p:cNvCxnSpPr>
            <a:cxnSpLocks/>
          </p:cNvCxnSpPr>
          <p:nvPr/>
        </p:nvCxnSpPr>
        <p:spPr>
          <a:xfrm>
            <a:off x="2683207" y="1036113"/>
            <a:ext cx="0" cy="52172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DDE0AD-0343-9C93-B032-7D7BB3F5F188}"/>
              </a:ext>
            </a:extLst>
          </p:cNvPr>
          <p:cNvCxnSpPr>
            <a:cxnSpLocks/>
          </p:cNvCxnSpPr>
          <p:nvPr/>
        </p:nvCxnSpPr>
        <p:spPr>
          <a:xfrm>
            <a:off x="3940643" y="1620706"/>
            <a:ext cx="0" cy="79644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C8909D3-1EE7-9BA3-458A-178458C22366}"/>
              </a:ext>
            </a:extLst>
          </p:cNvPr>
          <p:cNvCxnSpPr>
            <a:cxnSpLocks/>
          </p:cNvCxnSpPr>
          <p:nvPr/>
        </p:nvCxnSpPr>
        <p:spPr>
          <a:xfrm>
            <a:off x="4796576" y="1036113"/>
            <a:ext cx="0" cy="52172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9834D9E-BF95-B9A8-B3FD-427A05715AD4}"/>
              </a:ext>
            </a:extLst>
          </p:cNvPr>
          <p:cNvSpPr txBox="1"/>
          <p:nvPr/>
        </p:nvSpPr>
        <p:spPr>
          <a:xfrm rot="10800000" flipV="1">
            <a:off x="2456079" y="4432147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Nexus files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8680FF7-D44B-400E-31D9-D89A327F85E3}"/>
              </a:ext>
            </a:extLst>
          </p:cNvPr>
          <p:cNvCxnSpPr>
            <a:cxnSpLocks/>
          </p:cNvCxnSpPr>
          <p:nvPr/>
        </p:nvCxnSpPr>
        <p:spPr>
          <a:xfrm>
            <a:off x="6545093" y="3229954"/>
            <a:ext cx="0" cy="881284"/>
          </a:xfrm>
          <a:prstGeom prst="straightConnector1">
            <a:avLst/>
          </a:prstGeom>
          <a:ln w="19050">
            <a:solidFill>
              <a:srgbClr val="1D536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57B9313-2A29-0C1F-7149-9B616B4F8033}"/>
              </a:ext>
            </a:extLst>
          </p:cNvPr>
          <p:cNvSpPr txBox="1"/>
          <p:nvPr/>
        </p:nvSpPr>
        <p:spPr>
          <a:xfrm rot="10800000" flipV="1">
            <a:off x="4477385" y="2944007"/>
            <a:ext cx="98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rgbClr val="329BCA"/>
                  </a:solidFill>
                </a:ln>
                <a:solidFill>
                  <a:srgbClr val="1D5366"/>
                </a:solidFill>
              </a:rPr>
              <a:t>Metadata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09BC618D-0C56-8F36-1492-A533E9A70D25}"/>
              </a:ext>
            </a:extLst>
          </p:cNvPr>
          <p:cNvCxnSpPr>
            <a:cxnSpLocks/>
            <a:stCxn id="28" idx="2"/>
            <a:endCxn id="7" idx="4"/>
          </p:cNvCxnSpPr>
          <p:nvPr/>
        </p:nvCxnSpPr>
        <p:spPr>
          <a:xfrm rot="5400000">
            <a:off x="7280566" y="3609086"/>
            <a:ext cx="1452589" cy="771503"/>
          </a:xfrm>
          <a:prstGeom prst="bentConnector2">
            <a:avLst/>
          </a:prstGeom>
          <a:ln w="19050">
            <a:solidFill>
              <a:srgbClr val="1D536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B17ABF04-22AB-3F47-56F7-D13773C47EC8}"/>
              </a:ext>
            </a:extLst>
          </p:cNvPr>
          <p:cNvCxnSpPr>
            <a:cxnSpLocks/>
            <a:endCxn id="29" idx="2"/>
          </p:cNvCxnSpPr>
          <p:nvPr/>
        </p:nvCxnSpPr>
        <p:spPr>
          <a:xfrm rot="16200000" flipV="1">
            <a:off x="7355836" y="1419862"/>
            <a:ext cx="1127588" cy="866997"/>
          </a:xfrm>
          <a:prstGeom prst="bentConnector3">
            <a:avLst>
              <a:gd name="adj1" fmla="val 50000"/>
            </a:avLst>
          </a:prstGeom>
          <a:ln w="19050">
            <a:solidFill>
              <a:srgbClr val="1D536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7E5E4F1-2F32-6E14-8A63-EA1EFC3CE1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348609" y="1429371"/>
            <a:ext cx="1114978" cy="851554"/>
          </a:xfrm>
          <a:prstGeom prst="bentConnector3">
            <a:avLst>
              <a:gd name="adj1" fmla="val 50000"/>
            </a:avLst>
          </a:prstGeom>
          <a:ln w="19050">
            <a:solidFill>
              <a:srgbClr val="1D5366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6AE884D2-5186-E165-9A01-546D08ACA432}"/>
              </a:ext>
            </a:extLst>
          </p:cNvPr>
          <p:cNvCxnSpPr>
            <a:cxnSpLocks/>
            <a:endCxn id="2" idx="3"/>
          </p:cNvCxnSpPr>
          <p:nvPr/>
        </p:nvCxnSpPr>
        <p:spPr>
          <a:xfrm rot="10800000" flipV="1">
            <a:off x="4825871" y="3268538"/>
            <a:ext cx="3654450" cy="2062487"/>
          </a:xfrm>
          <a:prstGeom prst="bentConnector4">
            <a:avLst>
              <a:gd name="adj1" fmla="val -101"/>
              <a:gd name="adj2" fmla="val 111084"/>
            </a:avLst>
          </a:prstGeom>
          <a:ln w="19050">
            <a:solidFill>
              <a:srgbClr val="1D536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0424965-BAF9-D9CA-639A-4525A6F65CB6}"/>
              </a:ext>
            </a:extLst>
          </p:cNvPr>
          <p:cNvSpPr txBox="1"/>
          <p:nvPr/>
        </p:nvSpPr>
        <p:spPr>
          <a:xfrm rot="10800000" flipV="1">
            <a:off x="6117727" y="5549582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Nexus files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BBD32AA9-2EDA-744A-576F-027619FC7633}"/>
              </a:ext>
            </a:extLst>
          </p:cNvPr>
          <p:cNvSpPr/>
          <p:nvPr/>
        </p:nvSpPr>
        <p:spPr>
          <a:xfrm>
            <a:off x="4093286" y="4111238"/>
            <a:ext cx="1465169" cy="1219788"/>
          </a:xfrm>
          <a:prstGeom prst="can">
            <a:avLst/>
          </a:prstGeom>
          <a:solidFill>
            <a:srgbClr val="1D5366"/>
          </a:solidFill>
          <a:ln w="19050">
            <a:solidFill>
              <a:srgbClr val="329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</a:t>
            </a:r>
          </a:p>
          <a:p>
            <a:pPr algn="ctr"/>
            <a:r>
              <a:rPr lang="en-US" sz="1600" dirty="0"/>
              <a:t>(CEPH)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2615F1-63C3-987B-6B89-01C2FF5C559C}"/>
              </a:ext>
            </a:extLst>
          </p:cNvPr>
          <p:cNvSpPr/>
          <p:nvPr/>
        </p:nvSpPr>
        <p:spPr>
          <a:xfrm>
            <a:off x="3226885" y="440607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FBAA3-F66A-3973-A539-8D40F42220A6}"/>
              </a:ext>
            </a:extLst>
          </p:cNvPr>
          <p:cNvSpPr/>
          <p:nvPr/>
        </p:nvSpPr>
        <p:spPr>
          <a:xfrm>
            <a:off x="4235074" y="440607"/>
            <a:ext cx="717007" cy="579851"/>
          </a:xfrm>
          <a:prstGeom prst="rect">
            <a:avLst/>
          </a:prstGeom>
          <a:solidFill>
            <a:srgbClr val="97BC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IOC 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5E0270-6D1C-DCD0-DF6C-D36DA7D8DBB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585388" y="1020458"/>
            <a:ext cx="1" cy="5530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767BB-7DEC-F4FE-2748-B26B1B8ED0FB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593578" y="1020458"/>
            <a:ext cx="0" cy="545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C6468F-9194-B32F-20E3-E60CE0BFFE0F}"/>
              </a:ext>
            </a:extLst>
          </p:cNvPr>
          <p:cNvSpPr txBox="1"/>
          <p:nvPr/>
        </p:nvSpPr>
        <p:spPr>
          <a:xfrm rot="10800000" flipV="1">
            <a:off x="9296842" y="1401471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Nexus files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F34293-9A1A-5D5C-E0E2-FB72D07A9CC1}"/>
              </a:ext>
            </a:extLst>
          </p:cNvPr>
          <p:cNvSpPr txBox="1"/>
          <p:nvPr/>
        </p:nvSpPr>
        <p:spPr>
          <a:xfrm rot="10800000" flipV="1">
            <a:off x="7456735" y="1401471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Nexus files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3D7221B-7976-84DA-D357-D2EA23F5AF33}"/>
              </a:ext>
            </a:extLst>
          </p:cNvPr>
          <p:cNvSpPr txBox="1"/>
          <p:nvPr/>
        </p:nvSpPr>
        <p:spPr>
          <a:xfrm rot="10800000" flipV="1">
            <a:off x="7653211" y="2048648"/>
            <a:ext cx="959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D5366"/>
                </a:solidFill>
              </a:rPr>
              <a:t>Queries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34F7D6B-42DE-75EF-6E85-F867A3AB4708}"/>
              </a:ext>
            </a:extLst>
          </p:cNvPr>
          <p:cNvCxnSpPr>
            <a:cxnSpLocks/>
          </p:cNvCxnSpPr>
          <p:nvPr/>
        </p:nvCxnSpPr>
        <p:spPr>
          <a:xfrm>
            <a:off x="2352107" y="1620706"/>
            <a:ext cx="0" cy="7964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E7D13A3-0ADF-F68C-7CD5-FECA895DD75A}"/>
              </a:ext>
            </a:extLst>
          </p:cNvPr>
          <p:cNvCxnSpPr>
            <a:cxnSpLocks/>
          </p:cNvCxnSpPr>
          <p:nvPr/>
        </p:nvCxnSpPr>
        <p:spPr>
          <a:xfrm>
            <a:off x="2440445" y="1620706"/>
            <a:ext cx="0" cy="796449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12B36B5-118E-BA57-CA78-EE3CF70D25EE}"/>
              </a:ext>
            </a:extLst>
          </p:cNvPr>
          <p:cNvCxnSpPr>
            <a:cxnSpLocks/>
          </p:cNvCxnSpPr>
          <p:nvPr/>
        </p:nvCxnSpPr>
        <p:spPr>
          <a:xfrm>
            <a:off x="4052583" y="1620706"/>
            <a:ext cx="0" cy="79644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818A88F-3A21-A750-1072-B4B66303BA7C}"/>
              </a:ext>
            </a:extLst>
          </p:cNvPr>
          <p:cNvSpPr txBox="1"/>
          <p:nvPr/>
        </p:nvSpPr>
        <p:spPr>
          <a:xfrm rot="10800000" flipV="1">
            <a:off x="9483289" y="2644009"/>
            <a:ext cx="1880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n>
                  <a:solidFill>
                    <a:srgbClr val="329BCA"/>
                  </a:solidFill>
                </a:ln>
                <a:solidFill>
                  <a:srgbClr val="1D5366"/>
                </a:solidFill>
              </a:rPr>
              <a:t>SDS services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6392F89-D2F0-E5C9-3B97-6C67E7F7ACD9}"/>
              </a:ext>
            </a:extLst>
          </p:cNvPr>
          <p:cNvSpPr txBox="1"/>
          <p:nvPr/>
        </p:nvSpPr>
        <p:spPr>
          <a:xfrm rot="10800000" flipV="1">
            <a:off x="9355081" y="4367189"/>
            <a:ext cx="2009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n>
                  <a:solidFill>
                    <a:srgbClr val="329BCA"/>
                  </a:solidFill>
                </a:ln>
                <a:solidFill>
                  <a:srgbClr val="1D5366"/>
                </a:solidFill>
              </a:rPr>
              <a:t>Storage and indexing backend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1261128-7DEE-6F4D-0198-099BE7E968AE}"/>
              </a:ext>
            </a:extLst>
          </p:cNvPr>
          <p:cNvSpPr txBox="1"/>
          <p:nvPr/>
        </p:nvSpPr>
        <p:spPr>
          <a:xfrm rot="10800000" flipV="1">
            <a:off x="10093958" y="665032"/>
            <a:ext cx="1270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n>
                  <a:solidFill>
                    <a:srgbClr val="329BCA"/>
                  </a:solidFill>
                </a:ln>
                <a:solidFill>
                  <a:srgbClr val="1D5366"/>
                </a:solidFill>
              </a:rPr>
              <a:t>Clients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9B66F2-4B2A-CE1A-9125-651941935E21}"/>
              </a:ext>
            </a:extLst>
          </p:cNvPr>
          <p:cNvSpPr txBox="1"/>
          <p:nvPr/>
        </p:nvSpPr>
        <p:spPr>
          <a:xfrm rot="10800000" flipV="1">
            <a:off x="2405823" y="1679106"/>
            <a:ext cx="91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New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DDF289-C146-7CBB-6201-E605410A725E}"/>
              </a:ext>
            </a:extLst>
          </p:cNvPr>
          <p:cNvSpPr txBox="1"/>
          <p:nvPr/>
        </p:nvSpPr>
        <p:spPr>
          <a:xfrm rot="10800000" flipV="1">
            <a:off x="4041571" y="1679105"/>
            <a:ext cx="910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New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5E3F9B-0A07-328C-5AEE-5D803EE5DA1C}"/>
              </a:ext>
            </a:extLst>
          </p:cNvPr>
          <p:cNvSpPr/>
          <p:nvPr/>
        </p:nvSpPr>
        <p:spPr>
          <a:xfrm>
            <a:off x="7757499" y="2419583"/>
            <a:ext cx="1270223" cy="848960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retriever</a:t>
            </a:r>
          </a:p>
          <a:p>
            <a:pPr algn="ctr"/>
            <a:r>
              <a:rPr lang="en-US" sz="1600" dirty="0"/>
              <a:t>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D9AE5-7046-4FF9-1AA7-B473485A21E7}"/>
              </a:ext>
            </a:extLst>
          </p:cNvPr>
          <p:cNvSpPr/>
          <p:nvPr/>
        </p:nvSpPr>
        <p:spPr>
          <a:xfrm>
            <a:off x="5476265" y="2458172"/>
            <a:ext cx="1270223" cy="771782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Indexer</a:t>
            </a:r>
          </a:p>
          <a:p>
            <a:pPr algn="ctr"/>
            <a:r>
              <a:rPr lang="en-US" sz="1600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AD703A-2204-0211-3F9C-11FB25292466}"/>
              </a:ext>
            </a:extLst>
          </p:cNvPr>
          <p:cNvSpPr/>
          <p:nvPr/>
        </p:nvSpPr>
        <p:spPr>
          <a:xfrm>
            <a:off x="1538294" y="2458172"/>
            <a:ext cx="1270223" cy="771782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Collector service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E3BBB-7638-D217-1ED2-47938B0F9B83}"/>
              </a:ext>
            </a:extLst>
          </p:cNvPr>
          <p:cNvSpPr/>
          <p:nvPr/>
        </p:nvSpPr>
        <p:spPr>
          <a:xfrm>
            <a:off x="3195031" y="2458172"/>
            <a:ext cx="1270223" cy="771782"/>
          </a:xfrm>
          <a:prstGeom prst="rect">
            <a:avLst/>
          </a:prstGeom>
          <a:solidFill>
            <a:srgbClr val="329BCA"/>
          </a:solidFill>
          <a:ln w="19050">
            <a:solidFill>
              <a:srgbClr val="1D5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Collector service 2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316F7AF-35E3-2C9F-D549-78414A66F034}"/>
              </a:ext>
            </a:extLst>
          </p:cNvPr>
          <p:cNvCxnSpPr>
            <a:cxnSpLocks/>
            <a:stCxn id="9" idx="2"/>
            <a:endCxn id="3" idx="2"/>
          </p:cNvCxnSpPr>
          <p:nvPr/>
        </p:nvCxnSpPr>
        <p:spPr>
          <a:xfrm rot="16200000" flipH="1">
            <a:off x="4142391" y="1260968"/>
            <a:ext cx="12700" cy="3937971"/>
          </a:xfrm>
          <a:prstGeom prst="bentConnector3">
            <a:avLst>
              <a:gd name="adj1" fmla="val 1800000"/>
            </a:avLst>
          </a:prstGeom>
          <a:ln w="19050">
            <a:solidFill>
              <a:srgbClr val="329B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CE5090-8116-4CE1-3172-F7E555D8EC8F}"/>
              </a:ext>
            </a:extLst>
          </p:cNvPr>
          <p:cNvCxnSpPr>
            <a:stCxn id="10" idx="3"/>
            <a:endCxn id="3" idx="1"/>
          </p:cNvCxnSpPr>
          <p:nvPr/>
        </p:nvCxnSpPr>
        <p:spPr>
          <a:xfrm>
            <a:off x="4465254" y="2844063"/>
            <a:ext cx="1011011" cy="0"/>
          </a:xfrm>
          <a:prstGeom prst="straightConnector1">
            <a:avLst/>
          </a:prstGeom>
          <a:ln w="19050">
            <a:solidFill>
              <a:srgbClr val="329BCA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7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56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Esteban Müller</dc:creator>
  <cp:lastModifiedBy>Juan F.</cp:lastModifiedBy>
  <cp:revision>30</cp:revision>
  <dcterms:created xsi:type="dcterms:W3CDTF">2022-06-22T07:45:49Z</dcterms:created>
  <dcterms:modified xsi:type="dcterms:W3CDTF">2022-09-01T13:25:59Z</dcterms:modified>
</cp:coreProperties>
</file>