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 id="2147483817" r:id="rId14"/>
    <p:sldMasterId id="2147483830" r:id="rId15"/>
  </p:sldMasterIdLst>
  <p:sldIdLst>
    <p:sldId id="256" r:id="rId16"/>
    <p:sldId id="257" r:id="rId17"/>
    <p:sldId id="259" r:id="rId18"/>
    <p:sldId id="260" r:id="rId19"/>
    <p:sldId id="267" r:id="rId20"/>
    <p:sldId id="261" r:id="rId21"/>
    <p:sldId id="268" r:id="rId22"/>
    <p:sldId id="269" r:id="rId23"/>
    <p:sldId id="270" r:id="rId24"/>
    <p:sldId id="263" r:id="rId2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1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A5071BB5-3822-47B9-9F54-04C60664A6D9}" type="slidenum">
              <a:t>‹#›</a:t>
            </a:fld>
            <a:endParaRP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8"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9"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
          </p:nvPr>
        </p:nvSpPr>
        <p:spPr/>
        <p:txBody>
          <a:bodyPr/>
          <a:lstStyle/>
          <a:p>
            <a:fld id="{8156B1D3-CB29-41E7-B2A0-77E49445963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43"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44"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8"/>
          </p:nvPr>
        </p:nvSpPr>
        <p:spPr/>
        <p:txBody>
          <a:bodyPr/>
          <a:lstStyle/>
          <a:p>
            <a:fld id="{671D00D3-08F8-4B00-83A2-839BFD897665}" type="slidenum">
              <a:t>‹#›</a:t>
            </a:fld>
            <a:endParaRPr/>
          </a:p>
        </p:txBody>
      </p:sp>
      <p:sp>
        <p:nvSpPr>
          <p:cNvPr id="6" name="PlaceHolder 5"/>
          <p:cNvSpPr>
            <a:spLocks noGrp="1"/>
          </p:cNvSpPr>
          <p:nvPr>
            <p:ph type="dt" idx="17"/>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18"/>
          </p:nvPr>
        </p:nvSpPr>
        <p:spPr/>
        <p:txBody>
          <a:bodyPr/>
          <a:lstStyle/>
          <a:p>
            <a:fld id="{BEC15A36-041C-4CCD-96CD-6F1D9FCF361C}"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6"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18"/>
          </p:nvPr>
        </p:nvSpPr>
        <p:spPr/>
        <p:txBody>
          <a:bodyPr/>
          <a:lstStyle/>
          <a:p>
            <a:fld id="{F8E371A8-F586-4CEC-81FA-AA5CE7D2E088}"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48"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49"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50"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8"/>
          </p:nvPr>
        </p:nvSpPr>
        <p:spPr/>
        <p:txBody>
          <a:bodyPr/>
          <a:lstStyle/>
          <a:p>
            <a:fld id="{BA88DB22-F17A-4563-8498-330980E84E43}" type="slidenum">
              <a:t>‹#›</a:t>
            </a:fld>
            <a:endParaRPr/>
          </a:p>
        </p:txBody>
      </p:sp>
      <p:sp>
        <p:nvSpPr>
          <p:cNvPr id="7" name="PlaceHolder 6"/>
          <p:cNvSpPr>
            <a:spLocks noGrp="1"/>
          </p:cNvSpPr>
          <p:nvPr>
            <p:ph type="dt" idx="17"/>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52"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53"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54"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8"/>
          </p:nvPr>
        </p:nvSpPr>
        <p:spPr/>
        <p:txBody>
          <a:bodyPr/>
          <a:lstStyle/>
          <a:p>
            <a:fld id="{722A4E03-F629-48EA-9F16-1297680A994F}" type="slidenum">
              <a:t>‹#›</a:t>
            </a:fld>
            <a:endParaRPr/>
          </a:p>
        </p:txBody>
      </p:sp>
      <p:sp>
        <p:nvSpPr>
          <p:cNvPr id="7" name="PlaceHolder 6"/>
          <p:cNvSpPr>
            <a:spLocks noGrp="1"/>
          </p:cNvSpPr>
          <p:nvPr>
            <p:ph type="dt" idx="17"/>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56"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57"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58"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8"/>
          </p:nvPr>
        </p:nvSpPr>
        <p:spPr/>
        <p:txBody>
          <a:bodyPr/>
          <a:lstStyle/>
          <a:p>
            <a:fld id="{62344A55-F73D-408B-BF3F-6E546E8D4EAC}" type="slidenum">
              <a:t>‹#›</a:t>
            </a:fld>
            <a:endParaRPr/>
          </a:p>
        </p:txBody>
      </p:sp>
      <p:sp>
        <p:nvSpPr>
          <p:cNvPr id="7" name="PlaceHolder 6"/>
          <p:cNvSpPr>
            <a:spLocks noGrp="1"/>
          </p:cNvSpPr>
          <p:nvPr>
            <p:ph type="dt" idx="17"/>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60"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61"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8"/>
          </p:nvPr>
        </p:nvSpPr>
        <p:spPr/>
        <p:txBody>
          <a:bodyPr/>
          <a:lstStyle/>
          <a:p>
            <a:fld id="{7D8136D0-ECA5-437A-A863-11F9F624F62F}" type="slidenum">
              <a:t>‹#›</a:t>
            </a:fld>
            <a:endParaRPr/>
          </a:p>
        </p:txBody>
      </p:sp>
      <p:sp>
        <p:nvSpPr>
          <p:cNvPr id="6" name="PlaceHolder 5"/>
          <p:cNvSpPr>
            <a:spLocks noGrp="1"/>
          </p:cNvSpPr>
          <p:nvPr>
            <p:ph type="dt" idx="17"/>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63"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64"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65"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66"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18"/>
          </p:nvPr>
        </p:nvSpPr>
        <p:spPr/>
        <p:txBody>
          <a:bodyPr/>
          <a:lstStyle/>
          <a:p>
            <a:fld id="{325CCA5E-B629-4570-9EAD-BCF4852BFDD8}" type="slidenum">
              <a:t>‹#›</a:t>
            </a:fld>
            <a:endParaRPr/>
          </a:p>
        </p:txBody>
      </p:sp>
      <p:sp>
        <p:nvSpPr>
          <p:cNvPr id="8" name="PlaceHolder 7"/>
          <p:cNvSpPr>
            <a:spLocks noGrp="1"/>
          </p:cNvSpPr>
          <p:nvPr>
            <p:ph type="dt" idx="17"/>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68"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69"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70"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71"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72"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73"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18"/>
          </p:nvPr>
        </p:nvSpPr>
        <p:spPr/>
        <p:txBody>
          <a:bodyPr/>
          <a:lstStyle/>
          <a:p>
            <a:fld id="{007B4F06-39AD-4738-98F5-93173B24BD32}" type="slidenum">
              <a:t>‹#›</a:t>
            </a:fld>
            <a:endParaRPr/>
          </a:p>
        </p:txBody>
      </p:sp>
      <p:sp>
        <p:nvSpPr>
          <p:cNvPr id="10" name="PlaceHolder 9"/>
          <p:cNvSpPr>
            <a:spLocks noGrp="1"/>
          </p:cNvSpPr>
          <p:nvPr>
            <p:ph type="dt" idx="17"/>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0"/>
          </p:nvPr>
        </p:nvSpPr>
        <p:spPr/>
        <p:txBody>
          <a:bodyPr/>
          <a:lstStyle/>
          <a:p>
            <a:fld id="{939CEE9E-E9B6-4DAD-9B09-4EC3FF89F78E}" type="slidenum">
              <a:t>‹#›</a:t>
            </a:fld>
            <a:endParaRPr/>
          </a:p>
        </p:txBody>
      </p:sp>
      <p:sp>
        <p:nvSpPr>
          <p:cNvPr id="3" name="PlaceHolder 2"/>
          <p:cNvSpPr>
            <a:spLocks noGrp="1"/>
          </p:cNvSpPr>
          <p:nvPr>
            <p:ph type="dt" idx="19"/>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1"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3"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4"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2"/>
          </p:nvPr>
        </p:nvSpPr>
        <p:spPr/>
        <p:txBody>
          <a:bodyPr/>
          <a:lstStyle/>
          <a:p>
            <a:fld id="{323CF16B-EB97-4F78-9EF5-24ABA53A1E7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80"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20"/>
          </p:nvPr>
        </p:nvSpPr>
        <p:spPr/>
        <p:txBody>
          <a:bodyPr/>
          <a:lstStyle/>
          <a:p>
            <a:fld id="{90E9DC7D-D531-48C4-AD5A-3C393CEC9C98}"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82"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20"/>
          </p:nvPr>
        </p:nvSpPr>
        <p:spPr/>
        <p:txBody>
          <a:bodyPr/>
          <a:lstStyle/>
          <a:p>
            <a:fld id="{085754BD-3D84-4B67-8DE0-9E759240C894}"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84"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85"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0"/>
          </p:nvPr>
        </p:nvSpPr>
        <p:spPr/>
        <p:txBody>
          <a:bodyPr/>
          <a:lstStyle/>
          <a:p>
            <a:fld id="{9966117E-276F-4742-84A0-C7D9D1BCCE1E}"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20"/>
          </p:nvPr>
        </p:nvSpPr>
        <p:spPr/>
        <p:txBody>
          <a:bodyPr/>
          <a:lstStyle/>
          <a:p>
            <a:fld id="{A44D0723-CF0B-4F74-8D8B-64CC98446AC4}"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7"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20"/>
          </p:nvPr>
        </p:nvSpPr>
        <p:spPr/>
        <p:txBody>
          <a:bodyPr/>
          <a:lstStyle/>
          <a:p>
            <a:fld id="{15D9FBB4-9C6C-4F50-BA40-A0BDF8A5EFB1}"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89"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0"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1"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0"/>
          </p:nvPr>
        </p:nvSpPr>
        <p:spPr/>
        <p:txBody>
          <a:bodyPr/>
          <a:lstStyle/>
          <a:p>
            <a:fld id="{4621A7DA-BFEF-4737-ACA8-10E4BEECF14A}"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93"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4"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5"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0"/>
          </p:nvPr>
        </p:nvSpPr>
        <p:spPr/>
        <p:txBody>
          <a:bodyPr/>
          <a:lstStyle/>
          <a:p>
            <a:fld id="{60AFF82F-52F0-44CD-BCA9-2A16D90E8710}"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97"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8"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9"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0"/>
          </p:nvPr>
        </p:nvSpPr>
        <p:spPr/>
        <p:txBody>
          <a:bodyPr/>
          <a:lstStyle/>
          <a:p>
            <a:fld id="{B6A6AA62-AEA0-4828-A853-DE007D3B2FCA}"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01"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02"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0"/>
          </p:nvPr>
        </p:nvSpPr>
        <p:spPr/>
        <p:txBody>
          <a:bodyPr/>
          <a:lstStyle/>
          <a:p>
            <a:fld id="{5452DD6F-4CBA-47F5-8B7B-D57F6A23139E}"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04"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05"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06"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07"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20"/>
          </p:nvPr>
        </p:nvSpPr>
        <p:spPr/>
        <p:txBody>
          <a:bodyPr/>
          <a:lstStyle/>
          <a:p>
            <a:fld id="{C9A6902F-E5C0-420F-AACB-78731943A8BE}"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6"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7"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8"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9"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0"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1"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2"/>
          </p:nvPr>
        </p:nvSpPr>
        <p:spPr/>
        <p:txBody>
          <a:bodyPr/>
          <a:lstStyle/>
          <a:p>
            <a:fld id="{BAF0B17B-DCF9-4C53-9F86-0011A3DDBCAD}" type="slidenum">
              <a:t>‹#›</a:t>
            </a:fld>
            <a:endParaRPr/>
          </a:p>
        </p:txBody>
      </p:sp>
      <p:sp>
        <p:nvSpPr>
          <p:cNvPr id="10" name="PlaceHolder 9"/>
          <p:cNvSpPr>
            <a:spLocks noGrp="1"/>
          </p:cNvSpPr>
          <p:nvPr>
            <p:ph type="dt" idx="1"/>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09"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10"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11"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12"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13"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14"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20"/>
          </p:nvPr>
        </p:nvSpPr>
        <p:spPr/>
        <p:txBody>
          <a:bodyPr/>
          <a:lstStyle/>
          <a:p>
            <a:fld id="{98161951-1795-4B94-AAD2-68F6894F7C49}" type="slidenum">
              <a:t>‹#›</a:t>
            </a:fld>
            <a:endParaRPr/>
          </a:p>
        </p:txBody>
      </p:sp>
      <p:sp>
        <p:nvSpPr>
          <p:cNvPr id="10" name="PlaceHolder 9"/>
          <p:cNvSpPr>
            <a:spLocks noGrp="1"/>
          </p:cNvSpPr>
          <p:nvPr>
            <p:ph type="dt" idx="19"/>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lstStyle/>
          <a:p>
            <a:fld id="{09D1E6C3-C303-4147-A3FA-405A3DE3EC8C}" type="slidenum">
              <a:t>‹#›</a:t>
            </a:fld>
            <a:endParaRPr/>
          </a:p>
        </p:txBody>
      </p:sp>
      <p:sp>
        <p:nvSpPr>
          <p:cNvPr id="3" name="PlaceHolder 2"/>
          <p:cNvSpPr>
            <a:spLocks noGrp="1"/>
          </p:cNvSpPr>
          <p:nvPr>
            <p:ph type="dt" idx="21"/>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21"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22"/>
          </p:nvPr>
        </p:nvSpPr>
        <p:spPr/>
        <p:txBody>
          <a:bodyPr/>
          <a:lstStyle/>
          <a:p>
            <a:fld id="{C5773900-05EA-4ADE-99D9-ECF9E650ABC1}"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23"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22"/>
          </p:nvPr>
        </p:nvSpPr>
        <p:spPr/>
        <p:txBody>
          <a:bodyPr/>
          <a:lstStyle/>
          <a:p>
            <a:fld id="{FD3A5508-3609-48E0-9B51-888DD378B5DC}"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25"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26"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2"/>
          </p:nvPr>
        </p:nvSpPr>
        <p:spPr/>
        <p:txBody>
          <a:bodyPr/>
          <a:lstStyle/>
          <a:p>
            <a:fld id="{44DEEF9C-4143-47EA-9FFF-03AE33D0CF4F}"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22"/>
          </p:nvPr>
        </p:nvSpPr>
        <p:spPr/>
        <p:txBody>
          <a:bodyPr/>
          <a:lstStyle/>
          <a:p>
            <a:fld id="{EDAA4404-257C-43E4-9901-073EAB4BC4A3}"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8"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22"/>
          </p:nvPr>
        </p:nvSpPr>
        <p:spPr/>
        <p:txBody>
          <a:bodyPr/>
          <a:lstStyle/>
          <a:p>
            <a:fld id="{87DA9E7B-1999-48F2-8441-7FEEFE1D17FA}"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30"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31"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32"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2"/>
          </p:nvPr>
        </p:nvSpPr>
        <p:spPr/>
        <p:txBody>
          <a:bodyPr/>
          <a:lstStyle/>
          <a:p>
            <a:fld id="{9C75A28C-D059-4C36-B019-13F5ADA6C95A}"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34"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35"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36"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2"/>
          </p:nvPr>
        </p:nvSpPr>
        <p:spPr/>
        <p:txBody>
          <a:bodyPr/>
          <a:lstStyle/>
          <a:p>
            <a:fld id="{CF68A959-C1A6-4411-9CDF-E0BE312E8685}"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38"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39"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40"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2"/>
          </p:nvPr>
        </p:nvSpPr>
        <p:spPr/>
        <p:txBody>
          <a:bodyPr/>
          <a:lstStyle/>
          <a:p>
            <a:fld id="{B6031E1D-531B-4035-9D0D-E66723DDB4A1}"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74EA4E1F-6CE5-4841-ADAD-75ED01C19154}" type="slidenum">
              <a:t>‹#›</a:t>
            </a:fld>
            <a:endParaRPr/>
          </a:p>
        </p:txBody>
      </p:sp>
      <p:sp>
        <p:nvSpPr>
          <p:cNvPr id="3" name="PlaceHolder 2"/>
          <p:cNvSpPr>
            <a:spLocks noGrp="1"/>
          </p:cNvSpPr>
          <p:nvPr>
            <p:ph type="dt" idx="3"/>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42"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43"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2"/>
          </p:nvPr>
        </p:nvSpPr>
        <p:spPr/>
        <p:txBody>
          <a:bodyPr/>
          <a:lstStyle/>
          <a:p>
            <a:fld id="{A6905B0D-D3CF-4C37-A432-F44258139CF3}"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45"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46"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47"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48"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22"/>
          </p:nvPr>
        </p:nvSpPr>
        <p:spPr/>
        <p:txBody>
          <a:bodyPr/>
          <a:lstStyle/>
          <a:p>
            <a:fld id="{B73DFFC9-DF0C-4A24-8F76-77C8437D4B76}"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50"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51"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52"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53"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54"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55"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22"/>
          </p:nvPr>
        </p:nvSpPr>
        <p:spPr/>
        <p:txBody>
          <a:bodyPr/>
          <a:lstStyle/>
          <a:p>
            <a:fld id="{FE349DC0-4E0C-42C4-BC1D-8A8E072FE026}" type="slidenum">
              <a:t>‹#›</a:t>
            </a:fld>
            <a:endParaRPr/>
          </a:p>
        </p:txBody>
      </p:sp>
      <p:sp>
        <p:nvSpPr>
          <p:cNvPr id="10" name="PlaceHolder 9"/>
          <p:cNvSpPr>
            <a:spLocks noGrp="1"/>
          </p:cNvSpPr>
          <p:nvPr>
            <p:ph type="dt" idx="21"/>
          </p:nvPr>
        </p:nvSpPr>
        <p:spPr/>
        <p:txBody>
          <a:body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4"/>
          </p:nvPr>
        </p:nvSpPr>
        <p:spPr/>
        <p:txBody>
          <a:bodyPr/>
          <a:lstStyle/>
          <a:p>
            <a:fld id="{5FBDA422-680F-4AA2-A7BF-BC1C40B6A83E}" type="slidenum">
              <a:t>‹#›</a:t>
            </a:fld>
            <a:endParaRPr/>
          </a:p>
        </p:txBody>
      </p:sp>
      <p:sp>
        <p:nvSpPr>
          <p:cNvPr id="3" name="PlaceHolder 2"/>
          <p:cNvSpPr>
            <a:spLocks noGrp="1"/>
          </p:cNvSpPr>
          <p:nvPr>
            <p:ph type="dt" idx="23"/>
          </p:nvPr>
        </p:nvSpPr>
        <p:spPr/>
        <p:txBody>
          <a:body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62"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24"/>
          </p:nvPr>
        </p:nvSpPr>
        <p:spPr/>
        <p:txBody>
          <a:bodyPr/>
          <a:lstStyle/>
          <a:p>
            <a:fld id="{A2386743-1916-470B-ADAB-4BAD652DAD47}" type="slidenum">
              <a:t>‹#›</a:t>
            </a:fld>
            <a:endParaRPr/>
          </a:p>
        </p:txBody>
      </p:sp>
      <p:sp>
        <p:nvSpPr>
          <p:cNvPr id="5" name="PlaceHolder 4"/>
          <p:cNvSpPr>
            <a:spLocks noGrp="1"/>
          </p:cNvSpPr>
          <p:nvPr>
            <p:ph type="dt" idx="23"/>
          </p:nvPr>
        </p:nvSpPr>
        <p:spPr/>
        <p:txBody>
          <a:body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64"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24"/>
          </p:nvPr>
        </p:nvSpPr>
        <p:spPr/>
        <p:txBody>
          <a:bodyPr/>
          <a:lstStyle/>
          <a:p>
            <a:fld id="{33D6281E-DC25-4A75-8BF5-51780C8B17D6}" type="slidenum">
              <a:t>‹#›</a:t>
            </a:fld>
            <a:endParaRPr/>
          </a:p>
        </p:txBody>
      </p:sp>
      <p:sp>
        <p:nvSpPr>
          <p:cNvPr id="5" name="PlaceHolder 4"/>
          <p:cNvSpPr>
            <a:spLocks noGrp="1"/>
          </p:cNvSpPr>
          <p:nvPr>
            <p:ph type="dt" idx="23"/>
          </p:nvPr>
        </p:nvSpPr>
        <p:spPr/>
        <p:txBody>
          <a:body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66"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67"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4"/>
          </p:nvPr>
        </p:nvSpPr>
        <p:spPr/>
        <p:txBody>
          <a:bodyPr/>
          <a:lstStyle/>
          <a:p>
            <a:fld id="{EB25F46C-6123-4FAA-97C0-AF85E93C79C0}" type="slidenum">
              <a:t>‹#›</a:t>
            </a:fld>
            <a:endParaRPr/>
          </a:p>
        </p:txBody>
      </p:sp>
      <p:sp>
        <p:nvSpPr>
          <p:cNvPr id="6" name="PlaceHolder 5"/>
          <p:cNvSpPr>
            <a:spLocks noGrp="1"/>
          </p:cNvSpPr>
          <p:nvPr>
            <p:ph type="dt" idx="23"/>
          </p:nvPr>
        </p:nvSpPr>
        <p:spPr/>
        <p:txBody>
          <a:body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24"/>
          </p:nvPr>
        </p:nvSpPr>
        <p:spPr/>
        <p:txBody>
          <a:bodyPr/>
          <a:lstStyle/>
          <a:p>
            <a:fld id="{3D5BAA73-B17F-4BFC-9D65-68978EB1DD44}"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24"/>
          </p:nvPr>
        </p:nvSpPr>
        <p:spPr/>
        <p:txBody>
          <a:bodyPr/>
          <a:lstStyle/>
          <a:p>
            <a:fld id="{DE88393E-5F63-4890-96B6-E0E48B0AB4BF}"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71"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72"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73"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4"/>
          </p:nvPr>
        </p:nvSpPr>
        <p:spPr/>
        <p:txBody>
          <a:bodyPr/>
          <a:lstStyle/>
          <a:p>
            <a:fld id="{C3A6473A-A6B4-409D-9B7D-6770965F00D9}" type="slidenum">
              <a:t>‹#›</a:t>
            </a:fld>
            <a:endParaRPr/>
          </a:p>
        </p:txBody>
      </p:sp>
      <p:sp>
        <p:nvSpPr>
          <p:cNvPr id="7" name="PlaceHolder 6"/>
          <p:cNvSpPr>
            <a:spLocks noGrp="1"/>
          </p:cNvSpPr>
          <p:nvPr>
            <p:ph type="dt" idx="2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0"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4"/>
          </p:nvPr>
        </p:nvSpPr>
        <p:spPr/>
        <p:txBody>
          <a:bodyPr/>
          <a:lstStyle/>
          <a:p>
            <a:fld id="{8078C32F-7C5A-4F6D-AD41-7E5A56AF8D9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75"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76"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77"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4"/>
          </p:nvPr>
        </p:nvSpPr>
        <p:spPr/>
        <p:txBody>
          <a:bodyPr/>
          <a:lstStyle/>
          <a:p>
            <a:fld id="{B2B5FD9A-39A1-42DA-AF54-AF82CC8C4BCB}" type="slidenum">
              <a:t>‹#›</a:t>
            </a:fld>
            <a:endParaRPr/>
          </a:p>
        </p:txBody>
      </p:sp>
      <p:sp>
        <p:nvSpPr>
          <p:cNvPr id="7" name="PlaceHolder 6"/>
          <p:cNvSpPr>
            <a:spLocks noGrp="1"/>
          </p:cNvSpPr>
          <p:nvPr>
            <p:ph type="dt" idx="23"/>
          </p:nvPr>
        </p:nvSpPr>
        <p:spPr/>
        <p:txBody>
          <a:body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79"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80"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81"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4"/>
          </p:nvPr>
        </p:nvSpPr>
        <p:spPr/>
        <p:txBody>
          <a:bodyPr/>
          <a:lstStyle/>
          <a:p>
            <a:fld id="{AB8EBAD4-67E8-44BC-B95E-A1A435625E92}" type="slidenum">
              <a:t>‹#›</a:t>
            </a:fld>
            <a:endParaRPr/>
          </a:p>
        </p:txBody>
      </p:sp>
      <p:sp>
        <p:nvSpPr>
          <p:cNvPr id="7" name="PlaceHolder 6"/>
          <p:cNvSpPr>
            <a:spLocks noGrp="1"/>
          </p:cNvSpPr>
          <p:nvPr>
            <p:ph type="dt" idx="23"/>
          </p:nvPr>
        </p:nvSpPr>
        <p:spPr/>
        <p:txBody>
          <a:body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83"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84"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4"/>
          </p:nvPr>
        </p:nvSpPr>
        <p:spPr/>
        <p:txBody>
          <a:bodyPr/>
          <a:lstStyle/>
          <a:p>
            <a:fld id="{78029AB5-8845-4738-A324-5FF91F4A1693}" type="slidenum">
              <a:t>‹#›</a:t>
            </a:fld>
            <a:endParaRPr/>
          </a:p>
        </p:txBody>
      </p:sp>
      <p:sp>
        <p:nvSpPr>
          <p:cNvPr id="6" name="PlaceHolder 5"/>
          <p:cNvSpPr>
            <a:spLocks noGrp="1"/>
          </p:cNvSpPr>
          <p:nvPr>
            <p:ph type="dt" idx="23"/>
          </p:nvPr>
        </p:nvSpPr>
        <p:spPr/>
        <p:txBody>
          <a:body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86"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87"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88"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89"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24"/>
          </p:nvPr>
        </p:nvSpPr>
        <p:spPr/>
        <p:txBody>
          <a:bodyPr/>
          <a:lstStyle/>
          <a:p>
            <a:fld id="{4EB03AAF-5633-46BB-899B-36062F35021B}" type="slidenum">
              <a:t>‹#›</a:t>
            </a:fld>
            <a:endParaRPr/>
          </a:p>
        </p:txBody>
      </p:sp>
      <p:sp>
        <p:nvSpPr>
          <p:cNvPr id="8" name="PlaceHolder 7"/>
          <p:cNvSpPr>
            <a:spLocks noGrp="1"/>
          </p:cNvSpPr>
          <p:nvPr>
            <p:ph type="dt" idx="23"/>
          </p:nvPr>
        </p:nvSpPr>
        <p:spPr/>
        <p:txBody>
          <a:body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491"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92"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93"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94"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95"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96"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24"/>
          </p:nvPr>
        </p:nvSpPr>
        <p:spPr/>
        <p:txBody>
          <a:bodyPr/>
          <a:lstStyle/>
          <a:p>
            <a:fld id="{1C7A2D04-A4D5-4504-9436-64269F944AEA}" type="slidenum">
              <a:t>‹#›</a:t>
            </a:fld>
            <a:endParaRPr/>
          </a:p>
        </p:txBody>
      </p:sp>
      <p:sp>
        <p:nvSpPr>
          <p:cNvPr id="10" name="PlaceHolder 9"/>
          <p:cNvSpPr>
            <a:spLocks noGrp="1"/>
          </p:cNvSpPr>
          <p:nvPr>
            <p:ph type="dt" idx="23"/>
          </p:nvPr>
        </p:nvSpPr>
        <p:spPr/>
        <p:txBody>
          <a:body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6"/>
          </p:nvPr>
        </p:nvSpPr>
        <p:spPr/>
        <p:txBody>
          <a:bodyPr/>
          <a:lstStyle/>
          <a:p>
            <a:fld id="{D8B6ACE7-4DAC-48CC-92D2-B6D9A61BDAF1}" type="slidenum">
              <a:t>‹#›</a:t>
            </a:fld>
            <a:endParaRPr/>
          </a:p>
        </p:txBody>
      </p:sp>
      <p:sp>
        <p:nvSpPr>
          <p:cNvPr id="3" name="PlaceHolder 2"/>
          <p:cNvSpPr>
            <a:spLocks noGrp="1"/>
          </p:cNvSpPr>
          <p:nvPr>
            <p:ph type="dt" idx="25"/>
          </p:nvPr>
        </p:nvSpPr>
        <p:spPr/>
        <p:txBody>
          <a:body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03"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26"/>
          </p:nvPr>
        </p:nvSpPr>
        <p:spPr/>
        <p:txBody>
          <a:bodyPr/>
          <a:lstStyle/>
          <a:p>
            <a:fld id="{DE81C86D-0E1F-47F3-BE79-308C5C66026E}"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05"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26"/>
          </p:nvPr>
        </p:nvSpPr>
        <p:spPr/>
        <p:txBody>
          <a:bodyPr/>
          <a:lstStyle/>
          <a:p>
            <a:fld id="{E15A7A35-8A61-40F0-A872-6FB6CA1A4598}"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07"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08"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6"/>
          </p:nvPr>
        </p:nvSpPr>
        <p:spPr/>
        <p:txBody>
          <a:bodyPr/>
          <a:lstStyle/>
          <a:p>
            <a:fld id="{6EB9275C-E9F5-4D35-937B-1266D76CABA5}"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26"/>
          </p:nvPr>
        </p:nvSpPr>
        <p:spPr/>
        <p:txBody>
          <a:bodyPr/>
          <a:lstStyle/>
          <a:p>
            <a:fld id="{E862A2B0-7822-40DE-AABD-666E60D096AC}"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2"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4"/>
          </p:nvPr>
        </p:nvSpPr>
        <p:spPr/>
        <p:txBody>
          <a:bodyPr/>
          <a:lstStyle/>
          <a:p>
            <a:fld id="{C2832B68-93AF-4355-BAC4-EAD55C588C0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0"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26"/>
          </p:nvPr>
        </p:nvSpPr>
        <p:spPr/>
        <p:txBody>
          <a:bodyPr/>
          <a:lstStyle/>
          <a:p>
            <a:fld id="{DDBA6DF4-7660-4C09-86BC-044EFA0E1514}"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12"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13"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14"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6"/>
          </p:nvPr>
        </p:nvSpPr>
        <p:spPr/>
        <p:txBody>
          <a:bodyPr/>
          <a:lstStyle/>
          <a:p>
            <a:fld id="{831546CF-F153-4BE6-8ACB-4EF9340230F4}"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16"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17"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18"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6"/>
          </p:nvPr>
        </p:nvSpPr>
        <p:spPr/>
        <p:txBody>
          <a:bodyPr/>
          <a:lstStyle/>
          <a:p>
            <a:fld id="{368C8826-BF08-4A74-AF73-49EE5FE5A182}"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20"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21"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22"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6"/>
          </p:nvPr>
        </p:nvSpPr>
        <p:spPr/>
        <p:txBody>
          <a:bodyPr/>
          <a:lstStyle/>
          <a:p>
            <a:fld id="{E747CB19-9EE2-4747-A3BC-12FA8A6375D4}"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24"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25"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6"/>
          </p:nvPr>
        </p:nvSpPr>
        <p:spPr/>
        <p:txBody>
          <a:bodyPr/>
          <a:lstStyle/>
          <a:p>
            <a:fld id="{EE649CAC-BBDF-4F43-88CF-BFDAC76709A7}"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27"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28"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29"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30"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26"/>
          </p:nvPr>
        </p:nvSpPr>
        <p:spPr/>
        <p:txBody>
          <a:bodyPr/>
          <a:lstStyle/>
          <a:p>
            <a:fld id="{F6926E93-C139-4FFA-9C56-FFD934EE0BC7}"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32"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33"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34"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35"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36"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37"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26"/>
          </p:nvPr>
        </p:nvSpPr>
        <p:spPr/>
        <p:txBody>
          <a:bodyPr/>
          <a:lstStyle/>
          <a:p>
            <a:fld id="{0E356EEC-F028-4E9A-9987-422278ECF1D5}" type="slidenum">
              <a:t>‹#›</a:t>
            </a:fld>
            <a:endParaRPr/>
          </a:p>
        </p:txBody>
      </p:sp>
      <p:sp>
        <p:nvSpPr>
          <p:cNvPr id="10" name="PlaceHolder 9"/>
          <p:cNvSpPr>
            <a:spLocks noGrp="1"/>
          </p:cNvSpPr>
          <p:nvPr>
            <p:ph type="dt" idx="25"/>
          </p:nvPr>
        </p:nvSpPr>
        <p:spPr/>
        <p:txBody>
          <a:bodyPr/>
          <a:lstStyle/>
          <a:p>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lstStyle/>
          <a:p>
            <a:fld id="{0AC44A3B-7836-4580-91A3-BE8A145BE60B}" type="slidenum">
              <a:t>‹#›</a:t>
            </a:fld>
            <a:endParaRPr/>
          </a:p>
        </p:txBody>
      </p:sp>
      <p:sp>
        <p:nvSpPr>
          <p:cNvPr id="3" name="PlaceHolder 2"/>
          <p:cNvSpPr>
            <a:spLocks noGrp="1"/>
          </p:cNvSpPr>
          <p:nvPr>
            <p:ph type="dt" idx="27"/>
          </p:nvPr>
        </p:nvSpPr>
        <p:spPr/>
        <p:txBody>
          <a:bodyPr/>
          <a:lstStyle/>
          <a:p>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44"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28"/>
          </p:nvPr>
        </p:nvSpPr>
        <p:spPr/>
        <p:txBody>
          <a:bodyPr/>
          <a:lstStyle/>
          <a:p>
            <a:fld id="{5DE2D200-4D30-489D-AA12-B7B0D6D5347C}"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46"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28"/>
          </p:nvPr>
        </p:nvSpPr>
        <p:spPr/>
        <p:txBody>
          <a:bodyPr/>
          <a:lstStyle/>
          <a:p>
            <a:fld id="{FB634011-FB78-4EFD-B6B9-09B140883E67}" type="slidenum">
              <a:t>‹#›</a:t>
            </a:fld>
            <a:endParaRPr/>
          </a:p>
        </p:txBody>
      </p:sp>
      <p:sp>
        <p:nvSpPr>
          <p:cNvPr id="5" name="PlaceHolder 4"/>
          <p:cNvSpPr>
            <a:spLocks noGrp="1"/>
          </p:cNvSpPr>
          <p:nvPr>
            <p:ph type="dt" idx="27"/>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4"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5"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4"/>
          </p:nvPr>
        </p:nvSpPr>
        <p:spPr/>
        <p:txBody>
          <a:bodyPr/>
          <a:lstStyle/>
          <a:p>
            <a:fld id="{DE94F169-8CBB-433B-B559-A26A0024E3B2}"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48"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49"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8"/>
          </p:nvPr>
        </p:nvSpPr>
        <p:spPr/>
        <p:txBody>
          <a:bodyPr/>
          <a:lstStyle/>
          <a:p>
            <a:fld id="{829D76B0-CAA0-406E-9AA3-FB150CABB096}"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28"/>
          </p:nvPr>
        </p:nvSpPr>
        <p:spPr/>
        <p:txBody>
          <a:bodyPr/>
          <a:lstStyle/>
          <a:p>
            <a:fld id="{21767796-4BC0-4224-A081-0F3D4119972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1"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28"/>
          </p:nvPr>
        </p:nvSpPr>
        <p:spPr/>
        <p:txBody>
          <a:bodyPr/>
          <a:lstStyle/>
          <a:p>
            <a:fld id="{32213BA4-C49B-4E01-95B3-A29BC409FA34}"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53"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54"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55"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8"/>
          </p:nvPr>
        </p:nvSpPr>
        <p:spPr/>
        <p:txBody>
          <a:bodyPr/>
          <a:lstStyle/>
          <a:p>
            <a:fld id="{CA86C6E2-203E-4D29-AAC2-49FE52646B96}"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57"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58"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59"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8"/>
          </p:nvPr>
        </p:nvSpPr>
        <p:spPr/>
        <p:txBody>
          <a:bodyPr/>
          <a:lstStyle/>
          <a:p>
            <a:fld id="{64CCC425-6E4D-4ACD-810E-52451A343278}"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61"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62"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63"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8"/>
          </p:nvPr>
        </p:nvSpPr>
        <p:spPr/>
        <p:txBody>
          <a:bodyPr/>
          <a:lstStyle/>
          <a:p>
            <a:fld id="{2CFE7B2B-4ABF-4E4D-A0AB-489FC616ABE1}"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65"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66"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8"/>
          </p:nvPr>
        </p:nvSpPr>
        <p:spPr/>
        <p:txBody>
          <a:bodyPr/>
          <a:lstStyle/>
          <a:p>
            <a:fld id="{ABD01F48-C06C-4CF1-A4B2-342A563EB5A3}"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68"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69"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0"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1"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28"/>
          </p:nvPr>
        </p:nvSpPr>
        <p:spPr/>
        <p:txBody>
          <a:bodyPr/>
          <a:lstStyle/>
          <a:p>
            <a:fld id="{F47EA4A7-A244-4D01-94C4-56B9B60E3AB0}" type="slidenum">
              <a:t>‹#›</a:t>
            </a:fld>
            <a:endParaRPr/>
          </a:p>
        </p:txBody>
      </p:sp>
      <p:sp>
        <p:nvSpPr>
          <p:cNvPr id="8" name="PlaceHolder 7"/>
          <p:cNvSpPr>
            <a:spLocks noGrp="1"/>
          </p:cNvSpPr>
          <p:nvPr>
            <p:ph type="dt" idx="27"/>
          </p:nvPr>
        </p:nvSpPr>
        <p:spPr/>
        <p:txBody>
          <a:bodyPr/>
          <a:lstStyle/>
          <a:p>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73"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4"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5"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6"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7"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78"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28"/>
          </p:nvPr>
        </p:nvSpPr>
        <p:spPr/>
        <p:txBody>
          <a:bodyPr/>
          <a:lstStyle/>
          <a:p>
            <a:fld id="{2D606F54-7384-42D7-B5E4-25C1B45216E5}" type="slidenum">
              <a:t>‹#›</a:t>
            </a:fld>
            <a:endParaRPr/>
          </a:p>
        </p:txBody>
      </p:sp>
      <p:sp>
        <p:nvSpPr>
          <p:cNvPr id="10" name="PlaceHolder 9"/>
          <p:cNvSpPr>
            <a:spLocks noGrp="1"/>
          </p:cNvSpPr>
          <p:nvPr>
            <p:ph type="dt" idx="27"/>
          </p:nvPr>
        </p:nvSpPr>
        <p:spPr/>
        <p:txBody>
          <a:body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0"/>
          </p:nvPr>
        </p:nvSpPr>
        <p:spPr/>
        <p:txBody>
          <a:bodyPr/>
          <a:lstStyle/>
          <a:p>
            <a:fld id="{5CA1EF70-7F8D-4489-BB6D-9A504C047FB3}" type="slidenum">
              <a:t>‹#›</a:t>
            </a:fld>
            <a:endParaRPr/>
          </a:p>
        </p:txBody>
      </p:sp>
      <p:sp>
        <p:nvSpPr>
          <p:cNvPr id="3" name="PlaceHolder 2"/>
          <p:cNvSpPr>
            <a:spLocks noGrp="1"/>
          </p:cNvSpPr>
          <p:nvPr>
            <p:ph type="dt" idx="29"/>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4"/>
          </p:nvPr>
        </p:nvSpPr>
        <p:spPr/>
        <p:txBody>
          <a:bodyPr/>
          <a:lstStyle/>
          <a:p>
            <a:fld id="{4EA221A8-1C15-4FB5-ADA8-B63BC8850C56}"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85"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30"/>
          </p:nvPr>
        </p:nvSpPr>
        <p:spPr/>
        <p:txBody>
          <a:bodyPr/>
          <a:lstStyle/>
          <a:p>
            <a:fld id="{9323B37A-D90E-467A-A2EE-FCA8DA48FCBD}" type="slidenum">
              <a:t>‹#›</a:t>
            </a:fld>
            <a:endParaRPr/>
          </a:p>
        </p:txBody>
      </p:sp>
      <p:sp>
        <p:nvSpPr>
          <p:cNvPr id="5" name="PlaceHolder 4"/>
          <p:cNvSpPr>
            <a:spLocks noGrp="1"/>
          </p:cNvSpPr>
          <p:nvPr>
            <p:ph type="dt" idx="29"/>
          </p:nvPr>
        </p:nvSpPr>
        <p:spPr/>
        <p:txBody>
          <a:bodyPr/>
          <a:lstStyle/>
          <a:p>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87"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30"/>
          </p:nvPr>
        </p:nvSpPr>
        <p:spPr/>
        <p:txBody>
          <a:bodyPr/>
          <a:lstStyle/>
          <a:p>
            <a:fld id="{78590795-319D-49F6-B210-6064641DBCE4}" type="slidenum">
              <a:t>‹#›</a:t>
            </a:fld>
            <a:endParaRPr/>
          </a:p>
        </p:txBody>
      </p:sp>
      <p:sp>
        <p:nvSpPr>
          <p:cNvPr id="5" name="PlaceHolder 4"/>
          <p:cNvSpPr>
            <a:spLocks noGrp="1"/>
          </p:cNvSpPr>
          <p:nvPr>
            <p:ph type="dt" idx="29"/>
          </p:nvPr>
        </p:nvSpPr>
        <p:spPr/>
        <p:txBody>
          <a:bodyPr/>
          <a:lstStyle/>
          <a:p>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89"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90"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30"/>
          </p:nvPr>
        </p:nvSpPr>
        <p:spPr/>
        <p:txBody>
          <a:bodyPr/>
          <a:lstStyle/>
          <a:p>
            <a:fld id="{C073AAC1-9FDE-4339-B10D-F7279B675120}" type="slidenum">
              <a:t>‹#›</a:t>
            </a:fld>
            <a:endParaRPr/>
          </a:p>
        </p:txBody>
      </p:sp>
      <p:sp>
        <p:nvSpPr>
          <p:cNvPr id="6" name="PlaceHolder 5"/>
          <p:cNvSpPr>
            <a:spLocks noGrp="1"/>
          </p:cNvSpPr>
          <p:nvPr>
            <p:ph type="dt" idx="29"/>
          </p:nvPr>
        </p:nvSpPr>
        <p:spPr/>
        <p:txBody>
          <a:body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30"/>
          </p:nvPr>
        </p:nvSpPr>
        <p:spPr/>
        <p:txBody>
          <a:bodyPr/>
          <a:lstStyle/>
          <a:p>
            <a:fld id="{9ABF342D-E476-42AC-A648-E9CA7CADC4D8}"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2"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30"/>
          </p:nvPr>
        </p:nvSpPr>
        <p:spPr/>
        <p:txBody>
          <a:bodyPr/>
          <a:lstStyle/>
          <a:p>
            <a:fld id="{5863C02B-24E6-408A-B98B-9C8B8E920938}"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94"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95"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96"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30"/>
          </p:nvPr>
        </p:nvSpPr>
        <p:spPr/>
        <p:txBody>
          <a:bodyPr/>
          <a:lstStyle/>
          <a:p>
            <a:fld id="{9DAF42B1-47CE-440E-BE95-EE12FD62BB16}" type="slidenum">
              <a:t>‹#›</a:t>
            </a:fld>
            <a:endParaRPr/>
          </a:p>
        </p:txBody>
      </p:sp>
      <p:sp>
        <p:nvSpPr>
          <p:cNvPr id="7" name="PlaceHolder 6"/>
          <p:cNvSpPr>
            <a:spLocks noGrp="1"/>
          </p:cNvSpPr>
          <p:nvPr>
            <p:ph type="dt" idx="29"/>
          </p:nvPr>
        </p:nvSpPr>
        <p:spPr/>
        <p:txBody>
          <a:body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98"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99"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00"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30"/>
          </p:nvPr>
        </p:nvSpPr>
        <p:spPr/>
        <p:txBody>
          <a:bodyPr/>
          <a:lstStyle/>
          <a:p>
            <a:fld id="{286C4C6E-DB78-4A1D-90A4-2035D276C3F1}" type="slidenum">
              <a:t>‹#›</a:t>
            </a:fld>
            <a:endParaRPr/>
          </a:p>
        </p:txBody>
      </p:sp>
      <p:sp>
        <p:nvSpPr>
          <p:cNvPr id="7" name="PlaceHolder 6"/>
          <p:cNvSpPr>
            <a:spLocks noGrp="1"/>
          </p:cNvSpPr>
          <p:nvPr>
            <p:ph type="dt" idx="29"/>
          </p:nvPr>
        </p:nvSpPr>
        <p:spPr/>
        <p:txBody>
          <a:body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602"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03"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04"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30"/>
          </p:nvPr>
        </p:nvSpPr>
        <p:spPr/>
        <p:txBody>
          <a:bodyPr/>
          <a:lstStyle/>
          <a:p>
            <a:fld id="{41E9506A-714B-4958-9507-032AD48E4B1E}" type="slidenum">
              <a:t>‹#›</a:t>
            </a:fld>
            <a:endParaRPr/>
          </a:p>
        </p:txBody>
      </p:sp>
      <p:sp>
        <p:nvSpPr>
          <p:cNvPr id="7" name="PlaceHolder 6"/>
          <p:cNvSpPr>
            <a:spLocks noGrp="1"/>
          </p:cNvSpPr>
          <p:nvPr>
            <p:ph type="dt" idx="29"/>
          </p:nvPr>
        </p:nvSpPr>
        <p:spPr/>
        <p:txBody>
          <a:body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606"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07"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30"/>
          </p:nvPr>
        </p:nvSpPr>
        <p:spPr/>
        <p:txBody>
          <a:bodyPr/>
          <a:lstStyle/>
          <a:p>
            <a:fld id="{E8859BBA-10A0-4E91-BA53-70A3345FD797}" type="slidenum">
              <a:t>‹#›</a:t>
            </a:fld>
            <a:endParaRPr/>
          </a:p>
        </p:txBody>
      </p:sp>
      <p:sp>
        <p:nvSpPr>
          <p:cNvPr id="6" name="PlaceHolder 5"/>
          <p:cNvSpPr>
            <a:spLocks noGrp="1"/>
          </p:cNvSpPr>
          <p:nvPr>
            <p:ph type="dt" idx="29"/>
          </p:nvPr>
        </p:nvSpPr>
        <p:spPr/>
        <p:txBody>
          <a:body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609"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0"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1"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2"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30"/>
          </p:nvPr>
        </p:nvSpPr>
        <p:spPr/>
        <p:txBody>
          <a:bodyPr/>
          <a:lstStyle/>
          <a:p>
            <a:fld id="{35D9DED9-9B53-4375-8F39-DF39D5C56849}" type="slidenum">
              <a:t>‹#›</a:t>
            </a:fld>
            <a:endParaRPr/>
          </a:p>
        </p:txBody>
      </p:sp>
      <p:sp>
        <p:nvSpPr>
          <p:cNvPr id="8" name="PlaceHolder 7"/>
          <p:cNvSpPr>
            <a:spLocks noGrp="1"/>
          </p:cNvSpPr>
          <p:nvPr>
            <p:ph type="dt" idx="29"/>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4"/>
          </p:nvPr>
        </p:nvSpPr>
        <p:spPr/>
        <p:txBody>
          <a:bodyPr/>
          <a:lstStyle/>
          <a:p>
            <a:fld id="{E72456BC-0A8D-411E-83F4-A7685A83110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614"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5"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6"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7"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8"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9"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30"/>
          </p:nvPr>
        </p:nvSpPr>
        <p:spPr/>
        <p:txBody>
          <a:bodyPr/>
          <a:lstStyle/>
          <a:p>
            <a:fld id="{ABE270FF-FC27-4CA6-9480-BD4A04916645}" type="slidenum">
              <a:t>‹#›</a:t>
            </a:fld>
            <a:endParaRPr/>
          </a:p>
        </p:txBody>
      </p:sp>
      <p:sp>
        <p:nvSpPr>
          <p:cNvPr id="10" name="PlaceHolder 9"/>
          <p:cNvSpPr>
            <a:spLocks noGrp="1"/>
          </p:cNvSpPr>
          <p:nvPr>
            <p:ph type="dt" idx="29"/>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59"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0"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1"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4"/>
          </p:nvPr>
        </p:nvSpPr>
        <p:spPr/>
        <p:txBody>
          <a:bodyPr/>
          <a:lstStyle/>
          <a:p>
            <a:fld id="{C21AA6C1-3511-46F2-9317-08D2846CE9C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7"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D7D2C8BE-7C13-43B5-B47B-E645CE8A313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63"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4"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5"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4"/>
          </p:nvPr>
        </p:nvSpPr>
        <p:spPr/>
        <p:txBody>
          <a:bodyPr/>
          <a:lstStyle/>
          <a:p>
            <a:fld id="{538B4FA6-B2D5-48FC-963A-BD4D6933165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67"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8"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9"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4"/>
          </p:nvPr>
        </p:nvSpPr>
        <p:spPr/>
        <p:txBody>
          <a:bodyPr/>
          <a:lstStyle/>
          <a:p>
            <a:fld id="{0E00DAD0-CD15-4219-BF75-D7075C7AEE2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71"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2"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4"/>
          </p:nvPr>
        </p:nvSpPr>
        <p:spPr/>
        <p:txBody>
          <a:bodyPr/>
          <a:lstStyle/>
          <a:p>
            <a:fld id="{C147324A-6605-4EE3-ABCE-28FDCC4C04C4}"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74"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5"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6"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7"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4"/>
          </p:nvPr>
        </p:nvSpPr>
        <p:spPr/>
        <p:txBody>
          <a:bodyPr/>
          <a:lstStyle/>
          <a:p>
            <a:fld id="{EC7CF138-2A66-439C-B0BC-C3923FFDD52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79"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80"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81"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82"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83"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84"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4"/>
          </p:nvPr>
        </p:nvSpPr>
        <p:spPr/>
        <p:txBody>
          <a:bodyPr/>
          <a:lstStyle/>
          <a:p>
            <a:fld id="{4CF84A65-42D2-4BD5-8412-C019BCA1B817}" type="slidenum">
              <a:t>‹#›</a:t>
            </a:fld>
            <a:endParaRPr/>
          </a:p>
        </p:txBody>
      </p:sp>
      <p:sp>
        <p:nvSpPr>
          <p:cNvPr id="10" name="PlaceHolder 9"/>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A2A8E079-E959-44B5-99BB-7D36D59D70F8}" type="slidenum">
              <a:t>‹#›</a:t>
            </a:fld>
            <a:endParaRPr/>
          </a:p>
        </p:txBody>
      </p:sp>
      <p:sp>
        <p:nvSpPr>
          <p:cNvPr id="3" name="PlaceHolder 2"/>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93"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6"/>
          </p:nvPr>
        </p:nvSpPr>
        <p:spPr/>
        <p:txBody>
          <a:bodyPr/>
          <a:lstStyle/>
          <a:p>
            <a:fld id="{92128D07-0AE1-4DEC-B71F-5236864B4F76}"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95"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6"/>
          </p:nvPr>
        </p:nvSpPr>
        <p:spPr/>
        <p:txBody>
          <a:bodyPr/>
          <a:lstStyle/>
          <a:p>
            <a:fld id="{9ACA6C2F-95AD-4CF8-B91E-A2F00903A2E2}"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97"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8"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6"/>
          </p:nvPr>
        </p:nvSpPr>
        <p:spPr/>
        <p:txBody>
          <a:bodyPr/>
          <a:lstStyle/>
          <a:p>
            <a:fld id="{8818D125-6ABF-4121-99FE-DB7E75657240}"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6"/>
          </p:nvPr>
        </p:nvSpPr>
        <p:spPr/>
        <p:txBody>
          <a:bodyPr/>
          <a:lstStyle/>
          <a:p>
            <a:fld id="{D9631934-A25C-4487-A846-7334FA316A62}"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9"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2"/>
          </p:nvPr>
        </p:nvSpPr>
        <p:spPr/>
        <p:txBody>
          <a:bodyPr/>
          <a:lstStyle/>
          <a:p>
            <a:fld id="{A96663BD-A124-42F9-BFBF-B62C9BFF502C}"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6"/>
          </p:nvPr>
        </p:nvSpPr>
        <p:spPr/>
        <p:txBody>
          <a:bodyPr/>
          <a:lstStyle/>
          <a:p>
            <a:fld id="{4D90A24F-CFBD-44CD-9157-08C51B4CE448}"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02"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03"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04"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6"/>
          </p:nvPr>
        </p:nvSpPr>
        <p:spPr/>
        <p:txBody>
          <a:bodyPr/>
          <a:lstStyle/>
          <a:p>
            <a:fld id="{7DD5C207-16DF-41A2-A297-4B4A7D7B4681}"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06"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07"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08"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6"/>
          </p:nvPr>
        </p:nvSpPr>
        <p:spPr/>
        <p:txBody>
          <a:bodyPr/>
          <a:lstStyle/>
          <a:p>
            <a:fld id="{22F5932E-67D2-436D-A104-EA951FAA1264}"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10"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11"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12"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6"/>
          </p:nvPr>
        </p:nvSpPr>
        <p:spPr/>
        <p:txBody>
          <a:bodyPr/>
          <a:lstStyle/>
          <a:p>
            <a:fld id="{0ACD4ABD-EF10-4705-878F-151DF3599BAB}"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14"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15"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6"/>
          </p:nvPr>
        </p:nvSpPr>
        <p:spPr/>
        <p:txBody>
          <a:bodyPr/>
          <a:lstStyle/>
          <a:p>
            <a:fld id="{9EE1F6C4-8B6A-489C-A08E-B3513470CA50}"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17"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18"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19"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0"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6"/>
          </p:nvPr>
        </p:nvSpPr>
        <p:spPr/>
        <p:txBody>
          <a:bodyPr/>
          <a:lstStyle/>
          <a:p>
            <a:fld id="{298D56BA-824D-4533-956B-2B250050FD35}"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22"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3"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4"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5"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6"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7"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6"/>
          </p:nvPr>
        </p:nvSpPr>
        <p:spPr/>
        <p:txBody>
          <a:bodyPr/>
          <a:lstStyle/>
          <a:p>
            <a:fld id="{7573C3CD-1AC7-415E-BA53-54A627CDC2D9}" type="slidenum">
              <a:t>‹#›</a:t>
            </a:fld>
            <a:endParaRPr/>
          </a:p>
        </p:txBody>
      </p:sp>
      <p:sp>
        <p:nvSpPr>
          <p:cNvPr id="10" name="PlaceHolder 9"/>
          <p:cNvSpPr>
            <a:spLocks noGrp="1"/>
          </p:cNvSpPr>
          <p:nvPr>
            <p:ph type="dt" idx="5"/>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4FCF5E50-B474-4447-BADF-D97DED295019}" type="slidenum">
              <a:t>‹#›</a:t>
            </a:fld>
            <a:endParaRPr/>
          </a:p>
        </p:txBody>
      </p:sp>
      <p:sp>
        <p:nvSpPr>
          <p:cNvPr id="3" name="PlaceHolder 2"/>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34"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8"/>
          </p:nvPr>
        </p:nvSpPr>
        <p:spPr/>
        <p:txBody>
          <a:bodyPr/>
          <a:lstStyle/>
          <a:p>
            <a:fld id="{950CE8CD-22F7-4461-8D06-8B6E12BDEE11}"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36"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8"/>
          </p:nvPr>
        </p:nvSpPr>
        <p:spPr/>
        <p:txBody>
          <a:bodyPr/>
          <a:lstStyle/>
          <a:p>
            <a:fld id="{C82772BE-6BEC-4AA0-AB2A-E4A7F81257A8}"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1"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2"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2"/>
          </p:nvPr>
        </p:nvSpPr>
        <p:spPr/>
        <p:txBody>
          <a:bodyPr/>
          <a:lstStyle/>
          <a:p>
            <a:fld id="{BD22FC20-5CBB-4A83-9CA7-4422C86C1CB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38"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39"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8"/>
          </p:nvPr>
        </p:nvSpPr>
        <p:spPr/>
        <p:txBody>
          <a:bodyPr/>
          <a:lstStyle/>
          <a:p>
            <a:fld id="{B794C4B7-BAC9-4ECA-91A0-11FD1DF978A8}"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8"/>
          </p:nvPr>
        </p:nvSpPr>
        <p:spPr/>
        <p:txBody>
          <a:bodyPr/>
          <a:lstStyle/>
          <a:p>
            <a:fld id="{29F2C4F6-C54D-4655-ABAF-C41928D1E2B8}"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8"/>
          </p:nvPr>
        </p:nvSpPr>
        <p:spPr/>
        <p:txBody>
          <a:bodyPr/>
          <a:lstStyle/>
          <a:p>
            <a:fld id="{D2BCFECC-F3CA-4A8D-8E29-037EE8C40E1F}"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43"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44"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45"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8"/>
          </p:nvPr>
        </p:nvSpPr>
        <p:spPr/>
        <p:txBody>
          <a:bodyPr/>
          <a:lstStyle/>
          <a:p>
            <a:fld id="{92AECBAE-A0DC-430D-A306-E0B642EBAD14}"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47"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48"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49"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8"/>
          </p:nvPr>
        </p:nvSpPr>
        <p:spPr/>
        <p:txBody>
          <a:bodyPr/>
          <a:lstStyle/>
          <a:p>
            <a:fld id="{16E68B2B-981D-4126-ABA9-DA1772374977}"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51"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52"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53"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8"/>
          </p:nvPr>
        </p:nvSpPr>
        <p:spPr/>
        <p:txBody>
          <a:bodyPr/>
          <a:lstStyle/>
          <a:p>
            <a:fld id="{152DC522-905F-415F-B6C2-9FA89C737419}"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55"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56"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8"/>
          </p:nvPr>
        </p:nvSpPr>
        <p:spPr/>
        <p:txBody>
          <a:bodyPr/>
          <a:lstStyle/>
          <a:p>
            <a:fld id="{3CA314C3-CB21-4551-94AF-2B1430EAE593}"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58"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59"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0"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1"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8"/>
          </p:nvPr>
        </p:nvSpPr>
        <p:spPr/>
        <p:txBody>
          <a:bodyPr/>
          <a:lstStyle/>
          <a:p>
            <a:fld id="{FD491EFA-5D7E-44DE-B89B-4E3C031898D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63"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4"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5"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6"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7"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68"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8"/>
          </p:nvPr>
        </p:nvSpPr>
        <p:spPr/>
        <p:txBody>
          <a:bodyPr/>
          <a:lstStyle/>
          <a:p>
            <a:fld id="{C0160281-3712-4A3C-96D0-1DA341296D43}" type="slidenum">
              <a:t>‹#›</a:t>
            </a:fld>
            <a:endParaRPr/>
          </a:p>
        </p:txBody>
      </p:sp>
      <p:sp>
        <p:nvSpPr>
          <p:cNvPr id="10" name="PlaceHolder 9"/>
          <p:cNvSpPr>
            <a:spLocks noGrp="1"/>
          </p:cNvSpPr>
          <p:nvPr>
            <p:ph type="dt" idx="7"/>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B935A6D6-C5A5-43ED-B863-E1AEDD687948}" type="slidenum">
              <a:t>‹#›</a:t>
            </a:fld>
            <a:endParaRPr/>
          </a:p>
        </p:txBody>
      </p:sp>
      <p:sp>
        <p:nvSpPr>
          <p:cNvPr id="3" name="PlaceHolder 2"/>
          <p:cNvSpPr>
            <a:spLocks noGrp="1"/>
          </p:cNvSpPr>
          <p:nvPr>
            <p:ph type="dt" idx="9"/>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2"/>
          </p:nvPr>
        </p:nvSpPr>
        <p:spPr/>
        <p:txBody>
          <a:bodyPr/>
          <a:lstStyle/>
          <a:p>
            <a:fld id="{CD46DCA0-D9C4-4573-A47D-E82E1519220A}"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75"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10"/>
          </p:nvPr>
        </p:nvSpPr>
        <p:spPr/>
        <p:txBody>
          <a:bodyPr/>
          <a:lstStyle/>
          <a:p>
            <a:fld id="{85B8EFC4-B502-4CCE-90CA-5028E4DD611D}"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77"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10"/>
          </p:nvPr>
        </p:nvSpPr>
        <p:spPr/>
        <p:txBody>
          <a:bodyPr/>
          <a:lstStyle/>
          <a:p>
            <a:fld id="{ED2A3948-AA04-4FC6-AEBE-67718F8CBE24}"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79"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80"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0"/>
          </p:nvPr>
        </p:nvSpPr>
        <p:spPr/>
        <p:txBody>
          <a:bodyPr/>
          <a:lstStyle/>
          <a:p>
            <a:fld id="{74A3F067-EB06-4662-9C98-D5156FDEADF9}"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10"/>
          </p:nvPr>
        </p:nvSpPr>
        <p:spPr/>
        <p:txBody>
          <a:bodyPr/>
          <a:lstStyle/>
          <a:p>
            <a:fld id="{BB7C7EF9-7DA6-4498-A44A-9EBC9AADF01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10"/>
          </p:nvPr>
        </p:nvSpPr>
        <p:spPr/>
        <p:txBody>
          <a:bodyPr/>
          <a:lstStyle/>
          <a:p>
            <a:fld id="{64018F1D-E4BD-4A47-AEC3-ED4E270F1D3F}"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84"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85"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86"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0"/>
          </p:nvPr>
        </p:nvSpPr>
        <p:spPr/>
        <p:txBody>
          <a:bodyPr/>
          <a:lstStyle/>
          <a:p>
            <a:fld id="{9FBD7F38-FEA8-4781-B551-E56958E47DBD}"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88"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89"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90"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0"/>
          </p:nvPr>
        </p:nvSpPr>
        <p:spPr/>
        <p:txBody>
          <a:bodyPr/>
          <a:lstStyle/>
          <a:p>
            <a:fld id="{9703EAD9-C761-4C9C-A2A5-A3C7DD4A5262}"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92"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93"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94"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0"/>
          </p:nvPr>
        </p:nvSpPr>
        <p:spPr/>
        <p:txBody>
          <a:bodyPr/>
          <a:lstStyle/>
          <a:p>
            <a:fld id="{C44061F9-2193-4BB2-894D-1829CBFBB992}"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96"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97"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0"/>
          </p:nvPr>
        </p:nvSpPr>
        <p:spPr/>
        <p:txBody>
          <a:bodyPr/>
          <a:lstStyle/>
          <a:p>
            <a:fld id="{6702DFAF-B580-4F2A-888E-941100C24980}"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99"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0"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1"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2"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10"/>
          </p:nvPr>
        </p:nvSpPr>
        <p:spPr/>
        <p:txBody>
          <a:bodyPr/>
          <a:lstStyle/>
          <a:p>
            <a:fld id="{92122905-805C-45F9-9277-4DDE15CFF51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D092C2FE-221D-4E54-A6E1-17E0C6DB185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04"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5"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6"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7"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8"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09"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10"/>
          </p:nvPr>
        </p:nvSpPr>
        <p:spPr/>
        <p:txBody>
          <a:bodyPr/>
          <a:lstStyle/>
          <a:p>
            <a:fld id="{EF34ED9D-A5D9-4B13-ADDA-BA2D04EEDAB0}" type="slidenum">
              <a:t>‹#›</a:t>
            </a:fld>
            <a:endParaRPr/>
          </a:p>
        </p:txBody>
      </p:sp>
      <p:sp>
        <p:nvSpPr>
          <p:cNvPr id="10" name="PlaceHolder 9"/>
          <p:cNvSpPr>
            <a:spLocks noGrp="1"/>
          </p:cNvSpPr>
          <p:nvPr>
            <p:ph type="dt" idx="9"/>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44AA5339-EEFD-4EAD-8E4C-923CA53F626A}" type="slidenum">
              <a:t>‹#›</a:t>
            </a:fld>
            <a:endParaRPr/>
          </a:p>
        </p:txBody>
      </p:sp>
      <p:sp>
        <p:nvSpPr>
          <p:cNvPr id="3" name="PlaceHolder 2"/>
          <p:cNvSpPr>
            <a:spLocks noGrp="1"/>
          </p:cNvSpPr>
          <p:nvPr>
            <p:ph type="dt" idx="11"/>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16"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12"/>
          </p:nvPr>
        </p:nvSpPr>
        <p:spPr/>
        <p:txBody>
          <a:bodyPr/>
          <a:lstStyle/>
          <a:p>
            <a:fld id="{06EDDF18-9840-4CD7-A60E-47C17C6273F7}"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18"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12"/>
          </p:nvPr>
        </p:nvSpPr>
        <p:spPr/>
        <p:txBody>
          <a:bodyPr/>
          <a:lstStyle/>
          <a:p>
            <a:fld id="{7661849A-5337-4FC7-89EF-652C89ED5E50}"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20"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21"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2"/>
          </p:nvPr>
        </p:nvSpPr>
        <p:spPr/>
        <p:txBody>
          <a:bodyPr/>
          <a:lstStyle/>
          <a:p>
            <a:fld id="{0956AAA4-F48D-41DB-8629-A75C2DC25AD0}"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12"/>
          </p:nvPr>
        </p:nvSpPr>
        <p:spPr/>
        <p:txBody>
          <a:bodyPr/>
          <a:lstStyle/>
          <a:p>
            <a:fld id="{E968C0A4-2EE7-4A1D-9925-5ED24A5F440B}"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12"/>
          </p:nvPr>
        </p:nvSpPr>
        <p:spPr/>
        <p:txBody>
          <a:bodyPr/>
          <a:lstStyle/>
          <a:p>
            <a:fld id="{44B94553-B639-4343-AEED-8A3D1B72CECA}"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25"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26"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27"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2"/>
          </p:nvPr>
        </p:nvSpPr>
        <p:spPr/>
        <p:txBody>
          <a:bodyPr/>
          <a:lstStyle/>
          <a:p>
            <a:fld id="{070CD31A-AC9F-4BAE-BFF4-501123DC48EF}"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29"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30"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31"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2"/>
          </p:nvPr>
        </p:nvSpPr>
        <p:spPr/>
        <p:txBody>
          <a:bodyPr/>
          <a:lstStyle/>
          <a:p>
            <a:fld id="{10C91B54-AF78-4686-A8BB-E63ED8C26B05}"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33"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34"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35"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2"/>
          </p:nvPr>
        </p:nvSpPr>
        <p:spPr/>
        <p:txBody>
          <a:bodyPr/>
          <a:lstStyle/>
          <a:p>
            <a:fld id="{0DB47CFB-88D8-43B6-ABF6-534D83FD9980}"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16"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7"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18"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
          </p:nvPr>
        </p:nvSpPr>
        <p:spPr/>
        <p:txBody>
          <a:bodyPr/>
          <a:lstStyle/>
          <a:p>
            <a:fld id="{EB57FB66-ACD2-4135-B3DB-9680593A25D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37"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38"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2"/>
          </p:nvPr>
        </p:nvSpPr>
        <p:spPr/>
        <p:txBody>
          <a:bodyPr/>
          <a:lstStyle/>
          <a:p>
            <a:fld id="{3C1D5ED1-C8E8-4FBF-9342-40DCBB59A512}"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40"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1"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2"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3"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12"/>
          </p:nvPr>
        </p:nvSpPr>
        <p:spPr/>
        <p:txBody>
          <a:bodyPr/>
          <a:lstStyle/>
          <a:p>
            <a:fld id="{0F65784B-D34C-4805-81EC-1BB9D654CE1D}"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45"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6"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7"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8"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49"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50"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12"/>
          </p:nvPr>
        </p:nvSpPr>
        <p:spPr/>
        <p:txBody>
          <a:bodyPr/>
          <a:lstStyle/>
          <a:p>
            <a:fld id="{17DBF994-05EB-4F41-BA2D-EFCFC12CC0FC}" type="slidenum">
              <a:t>‹#›</a:t>
            </a:fld>
            <a:endParaRPr/>
          </a:p>
        </p:txBody>
      </p:sp>
      <p:sp>
        <p:nvSpPr>
          <p:cNvPr id="10" name="PlaceHolder 9"/>
          <p:cNvSpPr>
            <a:spLocks noGrp="1"/>
          </p:cNvSpPr>
          <p:nvPr>
            <p:ph type="dt" idx="11"/>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C418DA6E-B643-403C-B65F-2B520BD220E5}" type="slidenum">
              <a:t>‹#›</a:t>
            </a:fld>
            <a:endParaRPr/>
          </a:p>
        </p:txBody>
      </p:sp>
      <p:sp>
        <p:nvSpPr>
          <p:cNvPr id="3" name="PlaceHolder 2"/>
          <p:cNvSpPr>
            <a:spLocks noGrp="1"/>
          </p:cNvSpPr>
          <p:nvPr>
            <p:ph type="dt" idx="13"/>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57"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14"/>
          </p:nvPr>
        </p:nvSpPr>
        <p:spPr/>
        <p:txBody>
          <a:bodyPr/>
          <a:lstStyle/>
          <a:p>
            <a:fld id="{64C485E8-5BCF-452A-9838-FAA94E3DA880}"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59"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14"/>
          </p:nvPr>
        </p:nvSpPr>
        <p:spPr/>
        <p:txBody>
          <a:bodyPr/>
          <a:lstStyle/>
          <a:p>
            <a:fld id="{0C6693D4-5E93-403D-9726-2CBD4EBF7AB3}"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61"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62"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4"/>
          </p:nvPr>
        </p:nvSpPr>
        <p:spPr/>
        <p:txBody>
          <a:bodyPr/>
          <a:lstStyle/>
          <a:p>
            <a:fld id="{CAB8A196-2C4C-43DB-AF61-BDBF63F79CE1}"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14"/>
          </p:nvPr>
        </p:nvSpPr>
        <p:spPr/>
        <p:txBody>
          <a:bodyPr/>
          <a:lstStyle/>
          <a:p>
            <a:fld id="{B9E80BB3-8F9B-49E7-AE86-9F6DC456BF04}"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14"/>
          </p:nvPr>
        </p:nvSpPr>
        <p:spPr/>
        <p:txBody>
          <a:bodyPr/>
          <a:lstStyle/>
          <a:p>
            <a:fld id="{3B5ADAFB-C09C-4942-92A6-7AA9C64C986A}"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66"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67"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68"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4"/>
          </p:nvPr>
        </p:nvSpPr>
        <p:spPr/>
        <p:txBody>
          <a:bodyPr/>
          <a:lstStyle/>
          <a:p>
            <a:fld id="{307E76B2-2CA9-40FB-9B98-391B3276D911}"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0"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1"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2"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
          </p:nvPr>
        </p:nvSpPr>
        <p:spPr/>
        <p:txBody>
          <a:bodyPr/>
          <a:lstStyle/>
          <a:p>
            <a:fld id="{26A42DF9-1308-495A-A3EE-C3F967800DC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70"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71"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72"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4"/>
          </p:nvPr>
        </p:nvSpPr>
        <p:spPr/>
        <p:txBody>
          <a:bodyPr/>
          <a:lstStyle/>
          <a:p>
            <a:fld id="{C34D109B-3BB0-4D7B-8556-D90517760576}"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74"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75"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76"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4"/>
          </p:nvPr>
        </p:nvSpPr>
        <p:spPr/>
        <p:txBody>
          <a:bodyPr/>
          <a:lstStyle/>
          <a:p>
            <a:fld id="{F4647069-D9CE-401B-A3BD-F0E8124BA76C}"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78"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79"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4"/>
          </p:nvPr>
        </p:nvSpPr>
        <p:spPr/>
        <p:txBody>
          <a:bodyPr/>
          <a:lstStyle/>
          <a:p>
            <a:fld id="{FF72B153-CE11-4B7E-9CB7-7DCD828D9233}"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81"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82"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83"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84"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14"/>
          </p:nvPr>
        </p:nvSpPr>
        <p:spPr/>
        <p:txBody>
          <a:bodyPr/>
          <a:lstStyle/>
          <a:p>
            <a:fld id="{92087718-A6E7-47AF-A359-99970496C519}"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86"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87"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88"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89"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90"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91"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14"/>
          </p:nvPr>
        </p:nvSpPr>
        <p:spPr/>
        <p:txBody>
          <a:bodyPr/>
          <a:lstStyle/>
          <a:p>
            <a:fld id="{9C10568D-723B-4480-AC7E-184976FD7CC0}" type="slidenum">
              <a:t>‹#›</a:t>
            </a:fld>
            <a:endParaRPr/>
          </a:p>
        </p:txBody>
      </p:sp>
      <p:sp>
        <p:nvSpPr>
          <p:cNvPr id="10" name="PlaceHolder 9"/>
          <p:cNvSpPr>
            <a:spLocks noGrp="1"/>
          </p:cNvSpPr>
          <p:nvPr>
            <p:ph type="dt" idx="13"/>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lstStyle/>
          <a:p>
            <a:fld id="{639812E1-FB62-4DAB-878E-CB1F6C422088}" type="slidenum">
              <a:t>‹#›</a:t>
            </a:fld>
            <a:endParaRPr/>
          </a:p>
        </p:txBody>
      </p:sp>
      <p:sp>
        <p:nvSpPr>
          <p:cNvPr id="3" name="PlaceHolder 2"/>
          <p:cNvSpPr>
            <a:spLocks noGrp="1"/>
          </p:cNvSpPr>
          <p:nvPr>
            <p:ph type="dt" idx="15"/>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98"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16"/>
          </p:nvPr>
        </p:nvSpPr>
        <p:spPr/>
        <p:txBody>
          <a:bodyPr/>
          <a:lstStyle/>
          <a:p>
            <a:fld id="{67367AF9-EE9F-4616-A86C-351E607F9480}"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00"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16"/>
          </p:nvPr>
        </p:nvSpPr>
        <p:spPr/>
        <p:txBody>
          <a:bodyPr/>
          <a:lstStyle/>
          <a:p>
            <a:fld id="{40CA1E56-E6A8-4541-8332-FD5C827DEB00}"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02"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03"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6"/>
          </p:nvPr>
        </p:nvSpPr>
        <p:spPr/>
        <p:txBody>
          <a:bodyPr/>
          <a:lstStyle/>
          <a:p>
            <a:fld id="{91E86AAE-A7F4-487F-A6EB-197E0FE39B2F}"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 name="PlaceHolder 2"/>
          <p:cNvSpPr>
            <a:spLocks noGrp="1"/>
          </p:cNvSpPr>
          <p:nvPr>
            <p:ph type="sldNum" idx="16"/>
          </p:nvPr>
        </p:nvSpPr>
        <p:spPr/>
        <p:txBody>
          <a:bodyPr/>
          <a:lstStyle/>
          <a:p>
            <a:fld id="{6F463FBD-1DB5-41FE-8E3A-F05A9578701C}"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24"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5"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26"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2"/>
          </p:nvPr>
        </p:nvSpPr>
        <p:spPr/>
        <p:txBody>
          <a:bodyPr/>
          <a:lstStyle/>
          <a:p>
            <a:fld id="{78D97183-3537-4C7A-9221-8841EF29A2A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5" name="PlaceHolder 1"/>
          <p:cNvSpPr>
            <a:spLocks noGrp="1"/>
          </p:cNvSpPr>
          <p:nvPr>
            <p:ph type="subTitle"/>
          </p:nvPr>
        </p:nvSpPr>
        <p:spPr>
          <a:xfrm>
            <a:off x="457200" y="274680"/>
            <a:ext cx="7137360" cy="5291280"/>
          </a:xfrm>
          <a:prstGeom prst="rect">
            <a:avLst/>
          </a:prstGeom>
          <a:noFill/>
          <a:ln w="0">
            <a:noFill/>
          </a:ln>
        </p:spPr>
        <p:txBody>
          <a:bodyPr lIns="0" tIns="0" rIns="0" bIns="0" anchor="ctr">
            <a:noAutofit/>
          </a:bodyPr>
          <a:lstStyle/>
          <a:p>
            <a:pPr marL="343080" indent="-343080" algn="ctr">
              <a:lnSpc>
                <a:spcPct val="93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3" name="PlaceHolder 2"/>
          <p:cNvSpPr>
            <a:spLocks noGrp="1"/>
          </p:cNvSpPr>
          <p:nvPr>
            <p:ph type="sldNum" idx="16"/>
          </p:nvPr>
        </p:nvSpPr>
        <p:spPr/>
        <p:txBody>
          <a:bodyPr/>
          <a:lstStyle/>
          <a:p>
            <a:fld id="{04E05D97-E698-4293-B452-4B4579BEE0D3}"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07"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08" name="PlaceHolder 3"/>
          <p:cNvSpPr>
            <a:spLocks noGrp="1"/>
          </p:cNvSpPr>
          <p:nvPr>
            <p:ph/>
          </p:nvPr>
        </p:nvSpPr>
        <p:spPr>
          <a:xfrm>
            <a:off x="467352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09"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6"/>
          </p:nvPr>
        </p:nvSpPr>
        <p:spPr/>
        <p:txBody>
          <a:bodyPr/>
          <a:lstStyle/>
          <a:p>
            <a:fld id="{67732F94-D7D5-4043-A08A-CFC5A5EED5A8}"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11" name="PlaceHolder 2"/>
          <p:cNvSpPr>
            <a:spLocks noGrp="1"/>
          </p:cNvSpPr>
          <p:nvPr>
            <p:ph/>
          </p:nvPr>
        </p:nvSpPr>
        <p:spPr>
          <a:xfrm>
            <a:off x="457200" y="1600200"/>
            <a:ext cx="401508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12"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13" name="PlaceHolder 4"/>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6"/>
          </p:nvPr>
        </p:nvSpPr>
        <p:spPr/>
        <p:txBody>
          <a:bodyPr/>
          <a:lstStyle/>
          <a:p>
            <a:fld id="{B5CB8D2A-1303-4CC5-BBB4-C0F721B8E3E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15"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16"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17" name="PlaceHolder 4"/>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6" name="PlaceHolder 5"/>
          <p:cNvSpPr>
            <a:spLocks noGrp="1"/>
          </p:cNvSpPr>
          <p:nvPr>
            <p:ph type="sldNum" idx="16"/>
          </p:nvPr>
        </p:nvSpPr>
        <p:spPr/>
        <p:txBody>
          <a:bodyPr/>
          <a:lstStyle/>
          <a:p>
            <a:fld id="{F1C2B90A-B94D-4740-87B8-707CC5F521C9}"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19" name="PlaceHolder 2"/>
          <p:cNvSpPr>
            <a:spLocks noGrp="1"/>
          </p:cNvSpPr>
          <p:nvPr>
            <p:ph/>
          </p:nvPr>
        </p:nvSpPr>
        <p:spPr>
          <a:xfrm>
            <a:off x="457200" y="16002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0" name="PlaceHolder 3"/>
          <p:cNvSpPr>
            <a:spLocks noGrp="1"/>
          </p:cNvSpPr>
          <p:nvPr>
            <p:ph/>
          </p:nvPr>
        </p:nvSpPr>
        <p:spPr>
          <a:xfrm>
            <a:off x="457200" y="3963600"/>
            <a:ext cx="822816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5" name="PlaceHolder 4"/>
          <p:cNvSpPr>
            <a:spLocks noGrp="1"/>
          </p:cNvSpPr>
          <p:nvPr>
            <p:ph type="sldNum" idx="16"/>
          </p:nvPr>
        </p:nvSpPr>
        <p:spPr/>
        <p:txBody>
          <a:bodyPr/>
          <a:lstStyle/>
          <a:p>
            <a:fld id="{5CD734E5-FA33-4215-B085-46359D133FDF}"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22" name="PlaceHolder 2"/>
          <p:cNvSpPr>
            <a:spLocks noGrp="1"/>
          </p:cNvSpPr>
          <p:nvPr>
            <p:ph/>
          </p:nvPr>
        </p:nvSpPr>
        <p:spPr>
          <a:xfrm>
            <a:off x="45720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3" name="PlaceHolder 3"/>
          <p:cNvSpPr>
            <a:spLocks noGrp="1"/>
          </p:cNvSpPr>
          <p:nvPr>
            <p:ph/>
          </p:nvPr>
        </p:nvSpPr>
        <p:spPr>
          <a:xfrm>
            <a:off x="4673520" y="16002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4" name="PlaceHolder 4"/>
          <p:cNvSpPr>
            <a:spLocks noGrp="1"/>
          </p:cNvSpPr>
          <p:nvPr>
            <p:ph/>
          </p:nvPr>
        </p:nvSpPr>
        <p:spPr>
          <a:xfrm>
            <a:off x="45720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5" name="PlaceHolder 5"/>
          <p:cNvSpPr>
            <a:spLocks noGrp="1"/>
          </p:cNvSpPr>
          <p:nvPr>
            <p:ph/>
          </p:nvPr>
        </p:nvSpPr>
        <p:spPr>
          <a:xfrm>
            <a:off x="4673520" y="3963600"/>
            <a:ext cx="401508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7" name="PlaceHolder 6"/>
          <p:cNvSpPr>
            <a:spLocks noGrp="1"/>
          </p:cNvSpPr>
          <p:nvPr>
            <p:ph type="sldNum" idx="16"/>
          </p:nvPr>
        </p:nvSpPr>
        <p:spPr/>
        <p:txBody>
          <a:bodyPr/>
          <a:lstStyle/>
          <a:p>
            <a:fld id="{E578E7D5-1E6F-47FC-8522-F136EFA2FF6F}"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27" name="PlaceHolder 2"/>
          <p:cNvSpPr>
            <a:spLocks noGrp="1"/>
          </p:cNvSpPr>
          <p:nvPr>
            <p:ph/>
          </p:nvPr>
        </p:nvSpPr>
        <p:spPr>
          <a:xfrm>
            <a:off x="45720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8" name="PlaceHolder 3"/>
          <p:cNvSpPr>
            <a:spLocks noGrp="1"/>
          </p:cNvSpPr>
          <p:nvPr>
            <p:ph/>
          </p:nvPr>
        </p:nvSpPr>
        <p:spPr>
          <a:xfrm>
            <a:off x="323928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29" name="PlaceHolder 4"/>
          <p:cNvSpPr>
            <a:spLocks noGrp="1"/>
          </p:cNvSpPr>
          <p:nvPr>
            <p:ph/>
          </p:nvPr>
        </p:nvSpPr>
        <p:spPr>
          <a:xfrm>
            <a:off x="6021360" y="16002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30" name="PlaceHolder 5"/>
          <p:cNvSpPr>
            <a:spLocks noGrp="1"/>
          </p:cNvSpPr>
          <p:nvPr>
            <p:ph/>
          </p:nvPr>
        </p:nvSpPr>
        <p:spPr>
          <a:xfrm>
            <a:off x="45720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31" name="PlaceHolder 6"/>
          <p:cNvSpPr>
            <a:spLocks noGrp="1"/>
          </p:cNvSpPr>
          <p:nvPr>
            <p:ph/>
          </p:nvPr>
        </p:nvSpPr>
        <p:spPr>
          <a:xfrm>
            <a:off x="323928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332" name="PlaceHolder 7"/>
          <p:cNvSpPr>
            <a:spLocks noGrp="1"/>
          </p:cNvSpPr>
          <p:nvPr>
            <p:ph/>
          </p:nvPr>
        </p:nvSpPr>
        <p:spPr>
          <a:xfrm>
            <a:off x="6021360" y="3963600"/>
            <a:ext cx="2649240" cy="215784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9" name="PlaceHolder 8"/>
          <p:cNvSpPr>
            <a:spLocks noGrp="1"/>
          </p:cNvSpPr>
          <p:nvPr>
            <p:ph type="sldNum" idx="16"/>
          </p:nvPr>
        </p:nvSpPr>
        <p:spPr/>
        <p:txBody>
          <a:bodyPr/>
          <a:lstStyle/>
          <a:p>
            <a:fld id="{5A952B66-465D-4E8E-888F-357FB902BED6}" type="slidenum">
              <a:t>‹#›</a:t>
            </a:fld>
            <a:endParaRPr/>
          </a:p>
        </p:txBody>
      </p:sp>
      <p:sp>
        <p:nvSpPr>
          <p:cNvPr id="10" name="PlaceHolder 9"/>
          <p:cNvSpPr>
            <a:spLocks noGrp="1"/>
          </p:cNvSpPr>
          <p:nvPr>
            <p:ph type="dt" idx="15"/>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8"/>
          </p:nvPr>
        </p:nvSpPr>
        <p:spPr/>
        <p:txBody>
          <a:bodyPr/>
          <a:lstStyle/>
          <a:p>
            <a:fld id="{6EA6D31D-9FA1-4C9F-B3C3-83DF729B94A0}" type="slidenum">
              <a:t>‹#›</a:t>
            </a:fld>
            <a:endParaRPr/>
          </a:p>
        </p:txBody>
      </p:sp>
      <p:sp>
        <p:nvSpPr>
          <p:cNvPr id="3" name="PlaceHolder 2"/>
          <p:cNvSpPr>
            <a:spLocks noGrp="1"/>
          </p:cNvSpPr>
          <p:nvPr>
            <p:ph type="dt" idx="17"/>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39" name="PlaceHolder 2"/>
          <p:cNvSpPr>
            <a:spLocks noGrp="1"/>
          </p:cNvSpPr>
          <p:nvPr>
            <p:ph type="subTitle"/>
          </p:nvPr>
        </p:nvSpPr>
        <p:spPr>
          <a:xfrm>
            <a:off x="457200" y="1600200"/>
            <a:ext cx="8228160" cy="4524480"/>
          </a:xfrm>
          <a:prstGeom prst="rect">
            <a:avLst/>
          </a:prstGeom>
          <a:noFill/>
          <a:ln w="0">
            <a:noFill/>
          </a:ln>
        </p:spPr>
        <p:txBody>
          <a:bodyPr lIns="0" tIns="0" rIns="0" bIns="0" anchor="ctr">
            <a:noAutofit/>
          </a:bodyPr>
          <a:lstStyle/>
          <a:p>
            <a:pPr marL="343080" indent="0" algn="ctr">
              <a:lnSpc>
                <a:spcPct val="9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b="0" strike="noStrike" spc="-1">
              <a:solidFill>
                <a:srgbClr val="000000"/>
              </a:solidFill>
              <a:latin typeface="Arial"/>
            </a:endParaRPr>
          </a:p>
        </p:txBody>
      </p:sp>
      <p:sp>
        <p:nvSpPr>
          <p:cNvPr id="4" name="PlaceHolder 3"/>
          <p:cNvSpPr>
            <a:spLocks noGrp="1"/>
          </p:cNvSpPr>
          <p:nvPr>
            <p:ph type="sldNum" idx="18"/>
          </p:nvPr>
        </p:nvSpPr>
        <p:spPr/>
        <p:txBody>
          <a:bodyPr/>
          <a:lstStyle/>
          <a:p>
            <a:fld id="{DF6539A6-1143-4ADD-A62C-9246504E57F3}" type="slidenum">
              <a:t>‹#›</a:t>
            </a:fld>
            <a:endParaRPr/>
          </a:p>
        </p:txBody>
      </p:sp>
      <p:sp>
        <p:nvSpPr>
          <p:cNvPr id="5" name="PlaceHolder 4"/>
          <p:cNvSpPr>
            <a:spLocks noGrp="1"/>
          </p:cNvSpPr>
          <p:nvPr>
            <p:ph type="dt" idx="17"/>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strike="noStrike" spc="-1">
              <a:solidFill>
                <a:srgbClr val="000000"/>
              </a:solidFill>
              <a:latin typeface="Calibri"/>
            </a:endParaRPr>
          </a:p>
        </p:txBody>
      </p:sp>
      <p:sp>
        <p:nvSpPr>
          <p:cNvPr id="341" name="PlaceHolder 2"/>
          <p:cNvSpPr>
            <a:spLocks noGrp="1"/>
          </p:cNvSpPr>
          <p:nvPr>
            <p:ph/>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strike="noStrike" spc="-1">
              <a:solidFill>
                <a:srgbClr val="808080"/>
              </a:solidFill>
              <a:latin typeface="Calibri"/>
            </a:endParaRPr>
          </a:p>
        </p:txBody>
      </p:sp>
      <p:sp>
        <p:nvSpPr>
          <p:cNvPr id="4" name="PlaceHolder 3"/>
          <p:cNvSpPr>
            <a:spLocks noGrp="1"/>
          </p:cNvSpPr>
          <p:nvPr>
            <p:ph type="sldNum" idx="18"/>
          </p:nvPr>
        </p:nvSpPr>
        <p:spPr/>
        <p:txBody>
          <a:bodyPr/>
          <a:lstStyle/>
          <a:p>
            <a:fld id="{C01707FC-79B4-48CB-A703-E93DDA1C679C}" type="slidenum">
              <a:t>‹#›</a:t>
            </a:fld>
            <a:endParaRPr/>
          </a:p>
        </p:txBody>
      </p:sp>
      <p:sp>
        <p:nvSpPr>
          <p:cNvPr id="5" name="PlaceHolder 4"/>
          <p:cNvSpPr>
            <a:spLocks noGrp="1"/>
          </p:cNvSpPr>
          <p:nvPr>
            <p:ph type="dt" idx="1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4CA"/>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120"/>
            <a:ext cx="7770960" cy="146844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7" name="PlaceHolder 2"/>
          <p:cNvSpPr>
            <a:spLocks noGrp="1"/>
          </p:cNvSpPr>
          <p:nvPr>
            <p:ph type="dt" idx="1"/>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2" name="Rectangle 1"/>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3" name="PlaceHolder 3"/>
          <p:cNvSpPr>
            <a:spLocks noGrp="1"/>
          </p:cNvSpPr>
          <p:nvPr>
            <p:ph type="sldNum" idx="2"/>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2DEB1455-6E93-4338-9A0B-D37229FCEBAB}" type="slidenum">
              <a:rPr lang="en-US" sz="1800" b="0" strike="noStrike" spc="-1">
                <a:solidFill>
                  <a:srgbClr val="000000"/>
                </a:solidFill>
                <a:latin typeface="Calibri"/>
                <a:ea typeface="Arial Unicode MS"/>
              </a:rPr>
              <a:t>‹#›</a:t>
            </a:fld>
            <a:endParaRPr lang="en-US" sz="1800" b="0" strike="noStrike" spc="-1">
              <a:latin typeface="Times New Roman"/>
            </a:endParaRPr>
          </a:p>
        </p:txBody>
      </p:sp>
      <p:pic>
        <p:nvPicPr>
          <p:cNvPr id="4" name="Picture 3"/>
          <p:cNvPicPr/>
          <p:nvPr/>
        </p:nvPicPr>
        <p:blipFill>
          <a:blip r:embed="rId14"/>
          <a:stretch/>
        </p:blipFill>
        <p:spPr>
          <a:xfrm>
            <a:off x="7308720" y="260280"/>
            <a:ext cx="1656000" cy="885960"/>
          </a:xfrm>
          <a:prstGeom prst="rect">
            <a:avLst/>
          </a:prstGeom>
          <a:ln w="0">
            <a:noFill/>
          </a:ln>
        </p:spPr>
      </p:pic>
      <p:sp>
        <p:nvSpPr>
          <p:cNvPr id="5" name="PlaceHolder 4"/>
          <p:cNvSpPr>
            <a:spLocks noGrp="1"/>
          </p:cNvSpPr>
          <p:nvPr>
            <p:ph type="body"/>
          </p:nvPr>
        </p:nvSpPr>
        <p:spPr>
          <a:xfrm>
            <a:off x="457200" y="1604520"/>
            <a:ext cx="8228160" cy="3976920"/>
          </a:xfrm>
          <a:prstGeom prst="rect">
            <a:avLst/>
          </a:prstGeom>
          <a:noFill/>
          <a:ln w="0">
            <a:noFill/>
          </a:ln>
        </p:spPr>
        <p:txBody>
          <a:bodyPr lIns="0" tIns="60480" rIns="0" bIns="0" anchor="t">
            <a:normAutofit/>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375" name="PlaceHolder 2"/>
          <p:cNvSpPr>
            <a:spLocks noGrp="1"/>
          </p:cNvSpPr>
          <p:nvPr>
            <p:ph type="body"/>
          </p:nvPr>
        </p:nvSpPr>
        <p:spPr>
          <a:xfrm>
            <a:off x="457200" y="1534680"/>
            <a:ext cx="4038480" cy="638280"/>
          </a:xfrm>
          <a:prstGeom prst="rect">
            <a:avLst/>
          </a:prstGeom>
          <a:noFill/>
          <a:ln w="0">
            <a:noFill/>
          </a:ln>
        </p:spPr>
        <p:txBody>
          <a:bodyPr lIns="90000" tIns="45000" rIns="90000" bIns="45000" anchor="b">
            <a:normAutofit fontScale="15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376" name="PlaceHolder 3"/>
          <p:cNvSpPr>
            <a:spLocks noGrp="1"/>
          </p:cNvSpPr>
          <p:nvPr>
            <p:ph type="dt" idx="19"/>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377" name="Rectangle 376"/>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378" name="PlaceHolder 4"/>
          <p:cNvSpPr>
            <a:spLocks noGrp="1"/>
          </p:cNvSpPr>
          <p:nvPr>
            <p:ph type="sldNum" idx="20"/>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1AED71C1-0BF9-4A92-95D9-F12BE7126A95}"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5" name="PlaceHolder 1"/>
          <p:cNvSpPr>
            <a:spLocks noGrp="1"/>
          </p:cNvSpPr>
          <p:nvPr>
            <p:ph type="dt" idx="21"/>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416" name="Rectangle 415"/>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417" name="PlaceHolder 2"/>
          <p:cNvSpPr>
            <a:spLocks noGrp="1"/>
          </p:cNvSpPr>
          <p:nvPr>
            <p:ph type="sldNum" idx="22"/>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45BEA804-C781-45EB-9B5A-37F9A785EA9B}" type="slidenum">
              <a:rPr lang="en-US" sz="1800" b="0" strike="noStrike" spc="-1">
                <a:solidFill>
                  <a:srgbClr val="000000"/>
                </a:solidFill>
                <a:latin typeface="Calibri"/>
                <a:ea typeface="Arial Unicode MS"/>
              </a:rPr>
              <a:t>‹#›</a:t>
            </a:fld>
            <a:endParaRPr lang="en-US" sz="1800" b="0" strike="noStrike" spc="-1">
              <a:latin typeface="Times New Roman"/>
            </a:endParaRPr>
          </a:p>
        </p:txBody>
      </p:sp>
      <p:sp>
        <p:nvSpPr>
          <p:cNvPr id="418" name="PlaceHolder 3"/>
          <p:cNvSpPr>
            <a:spLocks noGrp="1"/>
          </p:cNvSpPr>
          <p:nvPr>
            <p:ph type="body"/>
          </p:nvPr>
        </p:nvSpPr>
        <p:spPr>
          <a:xfrm>
            <a:off x="2076120" y="139680"/>
            <a:ext cx="5086440" cy="393840"/>
          </a:xfrm>
          <a:prstGeom prst="rect">
            <a:avLst/>
          </a:prstGeom>
          <a:noFill/>
          <a:ln w="0">
            <a:noFill/>
          </a:ln>
        </p:spPr>
        <p:txBody>
          <a:bodyPr lIns="90000" tIns="45000" rIns="90000" bIns="45000" anchor="t">
            <a:normAutofit fontScale="8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419" name="PlaceHolder 4"/>
          <p:cNvSpPr>
            <a:spLocks noGrp="1"/>
          </p:cNvSpPr>
          <p:nvPr>
            <p:ph type="title"/>
          </p:nvPr>
        </p:nvSpPr>
        <p:spPr>
          <a:xfrm>
            <a:off x="457200" y="272520"/>
            <a:ext cx="8228160" cy="1143000"/>
          </a:xfrm>
          <a:prstGeom prst="rect">
            <a:avLst/>
          </a:prstGeom>
          <a:noFill/>
          <a:ln w="0">
            <a:noFill/>
          </a:ln>
        </p:spPr>
        <p:txBody>
          <a:bodyPr lIns="0" tIns="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457" name="PlaceHolder 2"/>
          <p:cNvSpPr>
            <a:spLocks noGrp="1"/>
          </p:cNvSpPr>
          <p:nvPr>
            <p:ph type="body"/>
          </p:nvPr>
        </p:nvSpPr>
        <p:spPr>
          <a:xfrm>
            <a:off x="457200" y="1534680"/>
            <a:ext cx="4038480" cy="638280"/>
          </a:xfrm>
          <a:prstGeom prst="rect">
            <a:avLst/>
          </a:prstGeom>
          <a:noFill/>
          <a:ln w="0">
            <a:noFill/>
          </a:ln>
        </p:spPr>
        <p:txBody>
          <a:bodyPr lIns="90000" tIns="45000" rIns="90000" bIns="45000" anchor="b">
            <a:normAutofit fontScale="15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458" name="PlaceHolder 3"/>
          <p:cNvSpPr>
            <a:spLocks noGrp="1"/>
          </p:cNvSpPr>
          <p:nvPr>
            <p:ph type="dt" idx="23"/>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459" name="Rectangle 458"/>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460" name="PlaceHolder 4"/>
          <p:cNvSpPr>
            <a:spLocks noGrp="1"/>
          </p:cNvSpPr>
          <p:nvPr>
            <p:ph type="sldNum" idx="24"/>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ADD6837D-E334-4546-B839-457E81CD729D}"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498" name="PlaceHolder 2"/>
          <p:cNvSpPr>
            <a:spLocks noGrp="1"/>
          </p:cNvSpPr>
          <p:nvPr>
            <p:ph type="body"/>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499" name="PlaceHolder 3"/>
          <p:cNvSpPr>
            <a:spLocks noGrp="1"/>
          </p:cNvSpPr>
          <p:nvPr>
            <p:ph type="dt" idx="25"/>
          </p:nvPr>
        </p:nvSpPr>
        <p:spPr>
          <a:xfrm>
            <a:off x="457200" y="6461280"/>
            <a:ext cx="79848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500" name="Rectangle 499"/>
          <p:cNvSpPr/>
          <p:nvPr/>
        </p:nvSpPr>
        <p:spPr>
          <a:xfrm>
            <a:off x="1414440" y="6461280"/>
            <a:ext cx="6591240" cy="260280"/>
          </a:xfrm>
          <a:prstGeom prst="rect">
            <a:avLst/>
          </a:prstGeom>
          <a:noFill/>
          <a:ln w="0">
            <a:noFill/>
          </a:ln>
        </p:spPr>
        <p:style>
          <a:lnRef idx="0">
            <a:scrgbClr r="0" g="0" b="0"/>
          </a:lnRef>
          <a:fillRef idx="0">
            <a:scrgbClr r="0" g="0" b="0"/>
          </a:fillRef>
          <a:effectRef idx="0">
            <a:scrgbClr r="0" g="0" b="0"/>
          </a:effectRef>
          <a:fontRef idx="minor"/>
        </p:style>
      </p:sp>
      <p:sp>
        <p:nvSpPr>
          <p:cNvPr id="501" name="PlaceHolder 4"/>
          <p:cNvSpPr>
            <a:spLocks noGrp="1"/>
          </p:cNvSpPr>
          <p:nvPr>
            <p:ph type="sldNum" idx="26"/>
          </p:nvPr>
        </p:nvSpPr>
        <p:spPr>
          <a:xfrm>
            <a:off x="8156520" y="6461280"/>
            <a:ext cx="52704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fld id="{5CB46B75-586E-45AE-B919-C773B884EFEB}"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539" name="PlaceHolder 2"/>
          <p:cNvSpPr>
            <a:spLocks noGrp="1"/>
          </p:cNvSpPr>
          <p:nvPr>
            <p:ph type="body"/>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540" name="PlaceHolder 3"/>
          <p:cNvSpPr>
            <a:spLocks noGrp="1"/>
          </p:cNvSpPr>
          <p:nvPr>
            <p:ph type="dt" idx="27"/>
          </p:nvPr>
        </p:nvSpPr>
        <p:spPr>
          <a:xfrm>
            <a:off x="457200" y="6461280"/>
            <a:ext cx="79848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541" name="Rectangle 540"/>
          <p:cNvSpPr/>
          <p:nvPr/>
        </p:nvSpPr>
        <p:spPr>
          <a:xfrm>
            <a:off x="1414440" y="6461280"/>
            <a:ext cx="6591240" cy="260280"/>
          </a:xfrm>
          <a:prstGeom prst="rect">
            <a:avLst/>
          </a:prstGeom>
          <a:noFill/>
          <a:ln w="0">
            <a:noFill/>
          </a:ln>
        </p:spPr>
        <p:style>
          <a:lnRef idx="0">
            <a:scrgbClr r="0" g="0" b="0"/>
          </a:lnRef>
          <a:fillRef idx="0">
            <a:scrgbClr r="0" g="0" b="0"/>
          </a:fillRef>
          <a:effectRef idx="0">
            <a:scrgbClr r="0" g="0" b="0"/>
          </a:effectRef>
          <a:fontRef idx="minor"/>
        </p:style>
      </p:sp>
      <p:sp>
        <p:nvSpPr>
          <p:cNvPr id="542" name="PlaceHolder 4"/>
          <p:cNvSpPr>
            <a:spLocks noGrp="1"/>
          </p:cNvSpPr>
          <p:nvPr>
            <p:ph type="sldNum" idx="28"/>
          </p:nvPr>
        </p:nvSpPr>
        <p:spPr>
          <a:xfrm>
            <a:off x="8156520" y="6461280"/>
            <a:ext cx="52704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fld id="{C081E52B-9C8F-40A9-A0A0-532037F78EBE}"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580" name="PlaceHolder 2"/>
          <p:cNvSpPr>
            <a:spLocks noGrp="1"/>
          </p:cNvSpPr>
          <p:nvPr>
            <p:ph type="body"/>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581" name="PlaceHolder 3"/>
          <p:cNvSpPr>
            <a:spLocks noGrp="1"/>
          </p:cNvSpPr>
          <p:nvPr>
            <p:ph type="dt" idx="29"/>
          </p:nvPr>
        </p:nvSpPr>
        <p:spPr>
          <a:xfrm>
            <a:off x="457200" y="6461280"/>
            <a:ext cx="79848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582" name="Rectangle 581"/>
          <p:cNvSpPr/>
          <p:nvPr/>
        </p:nvSpPr>
        <p:spPr>
          <a:xfrm>
            <a:off x="1414440" y="6461280"/>
            <a:ext cx="6591240" cy="260280"/>
          </a:xfrm>
          <a:prstGeom prst="rect">
            <a:avLst/>
          </a:prstGeom>
          <a:noFill/>
          <a:ln w="0">
            <a:noFill/>
          </a:ln>
        </p:spPr>
        <p:style>
          <a:lnRef idx="0">
            <a:scrgbClr r="0" g="0" b="0"/>
          </a:lnRef>
          <a:fillRef idx="0">
            <a:scrgbClr r="0" g="0" b="0"/>
          </a:fillRef>
          <a:effectRef idx="0">
            <a:scrgbClr r="0" g="0" b="0"/>
          </a:effectRef>
          <a:fontRef idx="minor"/>
        </p:style>
      </p:sp>
      <p:sp>
        <p:nvSpPr>
          <p:cNvPr id="583" name="PlaceHolder 4"/>
          <p:cNvSpPr>
            <a:spLocks noGrp="1"/>
          </p:cNvSpPr>
          <p:nvPr>
            <p:ph type="sldNum" idx="30"/>
          </p:nvPr>
        </p:nvSpPr>
        <p:spPr>
          <a:xfrm>
            <a:off x="8156520" y="6461280"/>
            <a:ext cx="52704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fld id="{3A428941-A64D-4AAE-ACE8-E3D1677E9BE0}"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41"/>
          <p:cNvSpPr/>
          <p:nvPr/>
        </p:nvSpPr>
        <p:spPr>
          <a:xfrm>
            <a:off x="0" y="0"/>
            <a:ext cx="9144000" cy="1433520"/>
          </a:xfrm>
          <a:prstGeom prst="rect">
            <a:avLst/>
          </a:prstGeom>
          <a:solidFill>
            <a:srgbClr val="0094CA"/>
          </a:solidFill>
          <a:ln w="0">
            <a:noFill/>
          </a:ln>
        </p:spPr>
        <p:style>
          <a:lnRef idx="0">
            <a:scrgbClr r="0" g="0" b="0"/>
          </a:lnRef>
          <a:fillRef idx="0">
            <a:scrgbClr r="0" g="0" b="0"/>
          </a:fillRef>
          <a:effectRef idx="0">
            <a:scrgbClr r="0" g="0" b="0"/>
          </a:effectRef>
          <a:fontRef idx="minor"/>
        </p:style>
      </p:sp>
      <p:sp>
        <p:nvSpPr>
          <p:cNvPr id="4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44" name="PlaceHolder 2"/>
          <p:cNvSpPr>
            <a:spLocks noGrp="1"/>
          </p:cNvSpPr>
          <p:nvPr>
            <p:ph type="body"/>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45" name="PlaceHolder 3"/>
          <p:cNvSpPr>
            <a:spLocks noGrp="1"/>
          </p:cNvSpPr>
          <p:nvPr>
            <p:ph type="dt" idx="3"/>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46" name="Rectangle 45"/>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47" name="PlaceHolder 4"/>
          <p:cNvSpPr>
            <a:spLocks noGrp="1"/>
          </p:cNvSpPr>
          <p:nvPr>
            <p:ph type="sldNum" idx="4"/>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DEA29E09-42F5-48DE-A19F-DEFE995375E8}" type="slidenum">
              <a:rPr lang="en-US" sz="1800" b="0" strike="noStrike" spc="-1">
                <a:solidFill>
                  <a:srgbClr val="000000"/>
                </a:solidFill>
                <a:latin typeface="Calibri"/>
                <a:ea typeface="Arial Unicode MS"/>
              </a:rPr>
              <a:t>‹#›</a:t>
            </a:fld>
            <a:endParaRPr lang="en-US" sz="1800" b="0" strike="noStrike" spc="-1">
              <a:latin typeface="Times New Roman"/>
            </a:endParaRPr>
          </a:p>
        </p:txBody>
      </p:sp>
      <p:pic>
        <p:nvPicPr>
          <p:cNvPr id="48" name="Picture 47"/>
          <p:cNvPicPr/>
          <p:nvPr/>
        </p:nvPicPr>
        <p:blipFill>
          <a:blip r:embed="rId14"/>
          <a:stretch/>
        </p:blipFill>
        <p:spPr>
          <a:xfrm>
            <a:off x="7594560" y="318960"/>
            <a:ext cx="1370160" cy="733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Rectangle 84"/>
          <p:cNvSpPr/>
          <p:nvPr/>
        </p:nvSpPr>
        <p:spPr>
          <a:xfrm>
            <a:off x="0" y="0"/>
            <a:ext cx="9144000" cy="1433520"/>
          </a:xfrm>
          <a:prstGeom prst="rect">
            <a:avLst/>
          </a:prstGeom>
          <a:solidFill>
            <a:srgbClr val="0094CA"/>
          </a:solidFill>
          <a:ln w="0">
            <a:noFill/>
          </a:ln>
        </p:spPr>
        <p:style>
          <a:lnRef idx="0">
            <a:scrgbClr r="0" g="0" b="0"/>
          </a:lnRef>
          <a:fillRef idx="0">
            <a:scrgbClr r="0" g="0" b="0"/>
          </a:fillRef>
          <a:effectRef idx="0">
            <a:scrgbClr r="0" g="0" b="0"/>
          </a:effectRef>
          <a:fontRef idx="minor"/>
        </p:style>
      </p:sp>
      <p:sp>
        <p:nvSpPr>
          <p:cNvPr id="86"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87" name="PlaceHolder 2"/>
          <p:cNvSpPr>
            <a:spLocks noGrp="1"/>
          </p:cNvSpPr>
          <p:nvPr>
            <p:ph type="body"/>
          </p:nvPr>
        </p:nvSpPr>
        <p:spPr>
          <a:xfrm>
            <a:off x="457200" y="1600200"/>
            <a:ext cx="4037040" cy="4524480"/>
          </a:xfrm>
          <a:prstGeom prst="rect">
            <a:avLst/>
          </a:prstGeom>
          <a:noFill/>
          <a:ln w="0">
            <a:noFill/>
          </a:ln>
        </p:spPr>
        <p:txBody>
          <a:bodyPr lIns="90000" tIns="45000" rIns="90000" bIns="45000" anchor="t">
            <a:normAutofit fontScale="85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88" name="PlaceHolder 3"/>
          <p:cNvSpPr>
            <a:spLocks noGrp="1"/>
          </p:cNvSpPr>
          <p:nvPr>
            <p:ph type="dt" idx="5"/>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89" name="Rectangle 88"/>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90" name="PlaceHolder 4"/>
          <p:cNvSpPr>
            <a:spLocks noGrp="1"/>
          </p:cNvSpPr>
          <p:nvPr>
            <p:ph type="sldNum" idx="6"/>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E78EB57C-9926-4D03-9206-CD0CAB2AADBB}" type="slidenum">
              <a:rPr lang="en-US" sz="1800" b="0" strike="noStrike" spc="-1">
                <a:solidFill>
                  <a:srgbClr val="000000"/>
                </a:solidFill>
                <a:latin typeface="Calibri"/>
                <a:ea typeface="Arial Unicode MS"/>
              </a:rPr>
              <a:t>‹#›</a:t>
            </a:fld>
            <a:endParaRPr lang="en-US" sz="1800" b="0" strike="noStrike" spc="-1">
              <a:latin typeface="Times New Roman"/>
            </a:endParaRPr>
          </a:p>
        </p:txBody>
      </p:sp>
      <p:pic>
        <p:nvPicPr>
          <p:cNvPr id="91" name="Picture 90"/>
          <p:cNvPicPr/>
          <p:nvPr/>
        </p:nvPicPr>
        <p:blipFill>
          <a:blip r:embed="rId14"/>
          <a:stretch/>
        </p:blipFill>
        <p:spPr>
          <a:xfrm>
            <a:off x="7604280" y="260280"/>
            <a:ext cx="1358640" cy="7272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129" name="PlaceHolder 2"/>
          <p:cNvSpPr>
            <a:spLocks noGrp="1"/>
          </p:cNvSpPr>
          <p:nvPr>
            <p:ph type="body"/>
          </p:nvPr>
        </p:nvSpPr>
        <p:spPr>
          <a:xfrm>
            <a:off x="457200" y="1600200"/>
            <a:ext cx="4037040" cy="4524480"/>
          </a:xfrm>
          <a:prstGeom prst="rect">
            <a:avLst/>
          </a:prstGeom>
          <a:noFill/>
          <a:ln w="0">
            <a:noFill/>
          </a:ln>
        </p:spPr>
        <p:txBody>
          <a:bodyPr lIns="90000" tIns="45000" rIns="90000" bIns="45000" anchor="t">
            <a:normAutofit fontScale="85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130" name="PlaceHolder 3"/>
          <p:cNvSpPr>
            <a:spLocks noGrp="1"/>
          </p:cNvSpPr>
          <p:nvPr>
            <p:ph type="dt" idx="7"/>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131" name="Rectangle 130"/>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132" name="PlaceHolder 4"/>
          <p:cNvSpPr>
            <a:spLocks noGrp="1"/>
          </p:cNvSpPr>
          <p:nvPr>
            <p:ph type="sldNum" idx="8"/>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EAAE4507-C8EE-4CEE-8C9C-9FC3510504D5}"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170" name="PlaceHolder 2"/>
          <p:cNvSpPr>
            <a:spLocks noGrp="1"/>
          </p:cNvSpPr>
          <p:nvPr>
            <p:ph type="body"/>
          </p:nvPr>
        </p:nvSpPr>
        <p:spPr>
          <a:xfrm>
            <a:off x="457200" y="1600200"/>
            <a:ext cx="4037040" cy="4524480"/>
          </a:xfrm>
          <a:prstGeom prst="rect">
            <a:avLst/>
          </a:prstGeom>
          <a:noFill/>
          <a:ln w="0">
            <a:noFill/>
          </a:ln>
        </p:spPr>
        <p:txBody>
          <a:bodyPr lIns="90000" tIns="45000" rIns="90000" bIns="45000" anchor="t">
            <a:normAutofit fontScale="85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171" name="PlaceHolder 3"/>
          <p:cNvSpPr>
            <a:spLocks noGrp="1"/>
          </p:cNvSpPr>
          <p:nvPr>
            <p:ph type="dt" idx="9"/>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172" name="Rectangle 171"/>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173" name="PlaceHolder 4"/>
          <p:cNvSpPr>
            <a:spLocks noGrp="1"/>
          </p:cNvSpPr>
          <p:nvPr>
            <p:ph type="sldNum" idx="10"/>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4392680E-67B7-479B-BCC5-98DD4084FEA2}"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211" name="PlaceHolder 2"/>
          <p:cNvSpPr>
            <a:spLocks noGrp="1"/>
          </p:cNvSpPr>
          <p:nvPr>
            <p:ph type="dt" idx="11"/>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212" name="Rectangle 211"/>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213" name="PlaceHolder 3"/>
          <p:cNvSpPr>
            <a:spLocks noGrp="1"/>
          </p:cNvSpPr>
          <p:nvPr>
            <p:ph type="sldNum" idx="12"/>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2C793251-8796-4688-9A7A-00B5E3290F99}" type="slidenum">
              <a:rPr lang="en-US" sz="1800" b="0" strike="noStrike" spc="-1">
                <a:solidFill>
                  <a:srgbClr val="000000"/>
                </a:solidFill>
                <a:latin typeface="Calibri"/>
                <a:ea typeface="Arial Unicode MS"/>
              </a:rPr>
              <a:t>‹#›</a:t>
            </a:fld>
            <a:endParaRPr lang="en-US" sz="1800" b="0" strike="noStrike" spc="-1">
              <a:latin typeface="Times New Roman"/>
            </a:endParaRPr>
          </a:p>
        </p:txBody>
      </p:sp>
      <p:sp>
        <p:nvSpPr>
          <p:cNvPr id="214" name="PlaceHolder 4"/>
          <p:cNvSpPr>
            <a:spLocks noGrp="1"/>
          </p:cNvSpPr>
          <p:nvPr>
            <p:ph type="body"/>
          </p:nvPr>
        </p:nvSpPr>
        <p:spPr>
          <a:xfrm>
            <a:off x="2076120" y="139680"/>
            <a:ext cx="5086440" cy="393840"/>
          </a:xfrm>
          <a:prstGeom prst="rect">
            <a:avLst/>
          </a:prstGeom>
          <a:noFill/>
          <a:ln w="0">
            <a:noFill/>
          </a:ln>
        </p:spPr>
        <p:txBody>
          <a:bodyPr lIns="90000" tIns="45000" rIns="90000" bIns="45000" anchor="t">
            <a:normAutofit fontScale="8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252" name="PlaceHolder 2"/>
          <p:cNvSpPr>
            <a:spLocks noGrp="1"/>
          </p:cNvSpPr>
          <p:nvPr>
            <p:ph type="body"/>
          </p:nvPr>
        </p:nvSpPr>
        <p:spPr>
          <a:xfrm>
            <a:off x="457200" y="1600200"/>
            <a:ext cx="8228160" cy="4524480"/>
          </a:xfrm>
          <a:prstGeom prst="rect">
            <a:avLst/>
          </a:prstGeom>
          <a:noFill/>
          <a:ln w="0">
            <a:noFill/>
          </a:ln>
        </p:spPr>
        <p:txBody>
          <a:bodyPr lIns="90000" tIns="45000" rIns="90000" bIns="45000" anchor="t">
            <a:normAutofit/>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
        <p:nvSpPr>
          <p:cNvPr id="253" name="PlaceHolder 3"/>
          <p:cNvSpPr>
            <a:spLocks noGrp="1"/>
          </p:cNvSpPr>
          <p:nvPr>
            <p:ph type="dt" idx="13"/>
          </p:nvPr>
        </p:nvSpPr>
        <p:spPr>
          <a:xfrm>
            <a:off x="457200" y="6461280"/>
            <a:ext cx="79848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254" name="Rectangle 253"/>
          <p:cNvSpPr/>
          <p:nvPr/>
        </p:nvSpPr>
        <p:spPr>
          <a:xfrm>
            <a:off x="1414440" y="6461280"/>
            <a:ext cx="6591240" cy="260280"/>
          </a:xfrm>
          <a:prstGeom prst="rect">
            <a:avLst/>
          </a:prstGeom>
          <a:noFill/>
          <a:ln w="0">
            <a:noFill/>
          </a:ln>
        </p:spPr>
        <p:style>
          <a:lnRef idx="0">
            <a:scrgbClr r="0" g="0" b="0"/>
          </a:lnRef>
          <a:fillRef idx="0">
            <a:scrgbClr r="0" g="0" b="0"/>
          </a:fillRef>
          <a:effectRef idx="0">
            <a:scrgbClr r="0" g="0" b="0"/>
          </a:effectRef>
          <a:fontRef idx="minor"/>
        </p:style>
      </p:sp>
      <p:sp>
        <p:nvSpPr>
          <p:cNvPr id="255" name="PlaceHolder 4"/>
          <p:cNvSpPr>
            <a:spLocks noGrp="1"/>
          </p:cNvSpPr>
          <p:nvPr>
            <p:ph type="sldNum" idx="14"/>
          </p:nvPr>
        </p:nvSpPr>
        <p:spPr>
          <a:xfrm>
            <a:off x="8156520" y="6461280"/>
            <a:ext cx="527040" cy="25848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fld id="{68F931FD-314C-4C54-91C2-096A3E97F717}" type="slidenum">
              <a:rPr lang="en-US" sz="1800" b="0" strike="noStrike" spc="-1">
                <a:solidFill>
                  <a:srgbClr val="000000"/>
                </a:solidFill>
                <a:latin typeface="Calibri"/>
                <a:ea typeface="Arial Unicode MS"/>
              </a:rPr>
              <a:t>‹#›</a:t>
            </a:fld>
            <a:endParaRPr lang="en-US" sz="1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293" name="PlaceHolder 2"/>
          <p:cNvSpPr>
            <a:spLocks noGrp="1"/>
          </p:cNvSpPr>
          <p:nvPr>
            <p:ph type="dt" idx="15"/>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294" name="Rectangle 293"/>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295" name="PlaceHolder 3"/>
          <p:cNvSpPr>
            <a:spLocks noGrp="1"/>
          </p:cNvSpPr>
          <p:nvPr>
            <p:ph type="sldNum" idx="16"/>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5B8121A4-100B-49EC-9749-B4D7CADCF19A}" type="slidenum">
              <a:rPr lang="en-US" sz="1800" b="0" strike="noStrike" spc="-1">
                <a:solidFill>
                  <a:srgbClr val="000000"/>
                </a:solidFill>
                <a:latin typeface="Calibri"/>
                <a:ea typeface="Arial Unicode MS"/>
              </a:rPr>
              <a:t>‹#›</a:t>
            </a:fld>
            <a:endParaRPr lang="en-US" sz="1800" b="0" strike="noStrike" spc="-1">
              <a:latin typeface="Times New Roman"/>
            </a:endParaRPr>
          </a:p>
        </p:txBody>
      </p:sp>
      <p:sp>
        <p:nvSpPr>
          <p:cNvPr id="296" name="PlaceHolder 4"/>
          <p:cNvSpPr>
            <a:spLocks noGrp="1"/>
          </p:cNvSpPr>
          <p:nvPr>
            <p:ph type="body"/>
          </p:nvPr>
        </p:nvSpPr>
        <p:spPr>
          <a:xfrm>
            <a:off x="2076120" y="139680"/>
            <a:ext cx="5086440" cy="393840"/>
          </a:xfrm>
          <a:prstGeom prst="rect">
            <a:avLst/>
          </a:prstGeom>
          <a:noFill/>
          <a:ln w="0">
            <a:noFill/>
          </a:ln>
        </p:spPr>
        <p:txBody>
          <a:bodyPr lIns="90000" tIns="45000" rIns="90000" bIns="45000" anchor="t">
            <a:normAutofit fontScale="8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74680"/>
            <a:ext cx="7137360" cy="1141200"/>
          </a:xfrm>
          <a:prstGeom prst="rect">
            <a:avLst/>
          </a:prstGeom>
          <a:noFill/>
          <a:ln w="0">
            <a:noFill/>
          </a:ln>
        </p:spPr>
        <p:txBody>
          <a:bodyPr lIns="90000" tIns="45000" rIns="90000" bIns="45000" anchor="t">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strike="noStrike" spc="-1">
                <a:solidFill>
                  <a:srgbClr val="000000"/>
                </a:solidFill>
                <a:latin typeface="Calibri"/>
              </a:rPr>
              <a:t>Click to edit the title text format</a:t>
            </a:r>
          </a:p>
        </p:txBody>
      </p:sp>
      <p:sp>
        <p:nvSpPr>
          <p:cNvPr id="334" name="PlaceHolder 2"/>
          <p:cNvSpPr>
            <a:spLocks noGrp="1"/>
          </p:cNvSpPr>
          <p:nvPr>
            <p:ph type="dt" idx="17"/>
          </p:nvPr>
        </p:nvSpPr>
        <p:spPr>
          <a:xfrm>
            <a:off x="457200" y="6356160"/>
            <a:ext cx="213192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800" b="0" strike="noStrike" spc="-1">
                <a:solidFill>
                  <a:srgbClr val="000000"/>
                </a:solidFill>
                <a:latin typeface="Calibri"/>
                <a:ea typeface="Arial Unicode MS"/>
              </a:rPr>
              <a:t>9/16/22</a:t>
            </a:r>
            <a:endParaRPr lang="en-US" sz="1800" b="0" strike="noStrike" spc="-1">
              <a:latin typeface="Times New Roman"/>
            </a:endParaRPr>
          </a:p>
        </p:txBody>
      </p:sp>
      <p:sp>
        <p:nvSpPr>
          <p:cNvPr id="335" name="Rectangle 334"/>
          <p:cNvSpPr/>
          <p:nvPr/>
        </p:nvSpPr>
        <p:spPr>
          <a:xfrm>
            <a:off x="3124080" y="6356520"/>
            <a:ext cx="2895840" cy="365040"/>
          </a:xfrm>
          <a:prstGeom prst="rect">
            <a:avLst/>
          </a:prstGeom>
          <a:noFill/>
          <a:ln w="0">
            <a:noFill/>
          </a:ln>
        </p:spPr>
        <p:style>
          <a:lnRef idx="0">
            <a:scrgbClr r="0" g="0" b="0"/>
          </a:lnRef>
          <a:fillRef idx="0">
            <a:scrgbClr r="0" g="0" b="0"/>
          </a:fillRef>
          <a:effectRef idx="0">
            <a:scrgbClr r="0" g="0" b="0"/>
          </a:effectRef>
          <a:fontRef idx="minor"/>
        </p:style>
      </p:sp>
      <p:sp>
        <p:nvSpPr>
          <p:cNvPr id="336" name="PlaceHolder 3"/>
          <p:cNvSpPr>
            <a:spLocks noGrp="1"/>
          </p:cNvSpPr>
          <p:nvPr>
            <p:ph type="sldNum" idx="18"/>
          </p:nvPr>
        </p:nvSpPr>
        <p:spPr>
          <a:xfrm>
            <a:off x="6552720" y="6356160"/>
            <a:ext cx="2132280" cy="363240"/>
          </a:xfrm>
          <a:prstGeom prst="rect">
            <a:avLst/>
          </a:prstGeom>
          <a:noFill/>
          <a:ln w="0">
            <a:noFill/>
          </a:ln>
        </p:spPr>
        <p:txBody>
          <a:bodyPr lIns="90000" tIns="45000" rIns="90000" bIns="45000" anchor="t">
            <a:noAutofit/>
          </a:bodyPr>
          <a:lstStyle>
            <a:lvl1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lang="en-US" sz="1800" b="0" strike="noStrike" spc="-1">
                <a:solidFill>
                  <a:srgbClr val="000000"/>
                </a:solidFill>
                <a:latin typeface="Calibri"/>
                <a:ea typeface="Arial Unicode MS"/>
              </a:defRPr>
            </a:lvl1pPr>
          </a:lstStyle>
          <a:p>
            <a:pPr indent="0">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7E82F1B6-834B-45C3-9373-55295F61A182}" type="slidenum">
              <a:rPr lang="en-US" sz="1800" b="0" strike="noStrike" spc="-1">
                <a:solidFill>
                  <a:srgbClr val="000000"/>
                </a:solidFill>
                <a:latin typeface="Calibri"/>
                <a:ea typeface="Arial Unicode MS"/>
              </a:rPr>
              <a:t>‹#›</a:t>
            </a:fld>
            <a:endParaRPr lang="en-US" sz="1800" b="0" strike="noStrike" spc="-1">
              <a:latin typeface="Times New Roman"/>
            </a:endParaRPr>
          </a:p>
        </p:txBody>
      </p:sp>
      <p:sp>
        <p:nvSpPr>
          <p:cNvPr id="337" name="PlaceHolder 4"/>
          <p:cNvSpPr>
            <a:spLocks noGrp="1"/>
          </p:cNvSpPr>
          <p:nvPr>
            <p:ph type="body"/>
          </p:nvPr>
        </p:nvSpPr>
        <p:spPr>
          <a:xfrm>
            <a:off x="2076120" y="139680"/>
            <a:ext cx="5086440" cy="393840"/>
          </a:xfrm>
          <a:prstGeom prst="rect">
            <a:avLst/>
          </a:prstGeom>
          <a:noFill/>
          <a:ln w="0">
            <a:noFill/>
          </a:ln>
        </p:spPr>
        <p:txBody>
          <a:bodyPr lIns="90000" tIns="45000" rIns="90000" bIns="45000" anchor="t">
            <a:normAutofit fontScale="8000"/>
          </a:bodyPr>
          <a:lstStyle/>
          <a:p>
            <a:pPr marL="343080" indent="0">
              <a:lnSpc>
                <a:spcPct val="83000"/>
              </a:lnSpc>
              <a:spcBef>
                <a:spcPts val="11"/>
              </a:spcBef>
              <a:spcAft>
                <a:spcPts val="1426"/>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Click to edit the outline text format</a:t>
            </a:r>
          </a:p>
          <a:p>
            <a:pPr marL="343080" lvl="1"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Second Outline Level</a:t>
            </a:r>
          </a:p>
          <a:p>
            <a:pPr marL="343080" lvl="2"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Third Outline Level</a:t>
            </a:r>
          </a:p>
          <a:p>
            <a:pPr marL="343080" lvl="3"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Fourth Outline Level</a:t>
            </a:r>
          </a:p>
          <a:p>
            <a:pPr marL="343080" lvl="4"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Fifth Outline Level</a:t>
            </a:r>
          </a:p>
          <a:p>
            <a:pPr marL="343080" lvl="5"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Sixth Outline Level</a:t>
            </a:r>
          </a:p>
          <a:p>
            <a:pPr marL="343080" lvl="6" indent="-343080">
              <a:lnSpc>
                <a:spcPct val="83000"/>
              </a:lnSpc>
              <a:spcBef>
                <a:spcPts val="11"/>
              </a:spcBef>
              <a:spcAft>
                <a:spcPts val="1426"/>
              </a:spcAft>
              <a:buClr>
                <a:srgbClr val="000000"/>
              </a:buClr>
              <a:buFont typeface="Times New Roman"/>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strike="noStrike" spc="-1">
                <a:solidFill>
                  <a:srgbClr val="80808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embed/N5tzK95j4dg"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4CA"/>
        </a:solidFill>
        <a:effectLst/>
      </p:bgPr>
    </p:bg>
    <p:spTree>
      <p:nvGrpSpPr>
        <p:cNvPr id="1" name=""/>
        <p:cNvGrpSpPr/>
        <p:nvPr/>
      </p:nvGrpSpPr>
      <p:grpSpPr>
        <a:xfrm>
          <a:off x="0" y="0"/>
          <a:ext cx="0" cy="0"/>
          <a:chOff x="0" y="0"/>
          <a:chExt cx="0" cy="0"/>
        </a:xfrm>
      </p:grpSpPr>
      <p:sp>
        <p:nvSpPr>
          <p:cNvPr id="620" name="PlaceHolder 1"/>
          <p:cNvSpPr>
            <a:spLocks noGrp="1"/>
          </p:cNvSpPr>
          <p:nvPr>
            <p:ph type="title"/>
          </p:nvPr>
        </p:nvSpPr>
        <p:spPr>
          <a:xfrm>
            <a:off x="647640" y="2168280"/>
            <a:ext cx="7772400" cy="1469880"/>
          </a:xfrm>
          <a:prstGeom prst="rect">
            <a:avLst/>
          </a:prstGeom>
          <a:noFill/>
          <a:ln w="0">
            <a:noFill/>
          </a:ln>
        </p:spPr>
        <p:txBody>
          <a:bodyPr lIns="90000" tIns="45000" rIns="90000" bIns="45000" anchor="t">
            <a:noAutofit/>
          </a:bodyPr>
          <a:lstStyle/>
          <a:p>
            <a:pPr indent="0" algn="ctr">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4000" b="0" strike="noStrike" spc="-1" dirty="0">
                <a:solidFill>
                  <a:srgbClr val="FFFFFF"/>
                </a:solidFill>
                <a:latin typeface="Calibri"/>
              </a:rPr>
              <a:t>Summary of the motion WS</a:t>
            </a:r>
            <a:br>
              <a:rPr lang="en-US" sz="4000" b="0" strike="noStrike" spc="-1" dirty="0">
                <a:solidFill>
                  <a:srgbClr val="FFFFFF"/>
                </a:solidFill>
                <a:latin typeface="Calibri"/>
              </a:rPr>
            </a:br>
            <a:r>
              <a:rPr lang="en-US" sz="4000" b="0" strike="noStrike" spc="-1" dirty="0">
                <a:solidFill>
                  <a:srgbClr val="FFFFFF"/>
                </a:solidFill>
                <a:latin typeface="Calibri"/>
              </a:rPr>
              <a:t>in Ljubljana, 2022-09-20</a:t>
            </a:r>
            <a:endParaRPr lang="en-US" sz="4000" b="0" strike="noStrike" spc="-1" dirty="0">
              <a:solidFill>
                <a:srgbClr val="000000"/>
              </a:solidFill>
              <a:latin typeface="Calibri"/>
            </a:endParaRPr>
          </a:p>
        </p:txBody>
      </p:sp>
      <p:sp>
        <p:nvSpPr>
          <p:cNvPr id="621" name="PlaceHolder 2"/>
          <p:cNvSpPr>
            <a:spLocks noGrp="1"/>
          </p:cNvSpPr>
          <p:nvPr>
            <p:ph type="subTitle"/>
          </p:nvPr>
        </p:nvSpPr>
        <p:spPr>
          <a:xfrm>
            <a:off x="1371600" y="3849840"/>
            <a:ext cx="6400800" cy="1752480"/>
          </a:xfrm>
          <a:prstGeom prst="rect">
            <a:avLst/>
          </a:prstGeom>
          <a:noFill/>
          <a:ln w="0">
            <a:noFill/>
          </a:ln>
        </p:spPr>
        <p:txBody>
          <a:bodyPr lIns="90000" tIns="45000" rIns="90000" bIns="45000" anchor="t">
            <a:noAutofit/>
          </a:bodyPr>
          <a:lstStyle/>
          <a:p>
            <a:pPr indent="0" algn="ctr">
              <a:lnSpc>
                <a:spcPct val="100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000" b="0" strike="noStrike" spc="-1">
                <a:solidFill>
                  <a:srgbClr val="FFFFFF"/>
                </a:solidFill>
                <a:latin typeface="Calibri"/>
              </a:rPr>
              <a:t>Torsten Bögershausen</a:t>
            </a:r>
            <a:endParaRPr lang="en-US" sz="2000" b="0" strike="noStrike" spc="-1">
              <a:solidFill>
                <a:srgbClr val="000000"/>
              </a:solidFill>
              <a:latin typeface="Arial"/>
            </a:endParaRPr>
          </a:p>
        </p:txBody>
      </p:sp>
      <p:sp>
        <p:nvSpPr>
          <p:cNvPr id="622" name="Rectangle 621"/>
          <p:cNvSpPr/>
          <p:nvPr/>
        </p:nvSpPr>
        <p:spPr>
          <a:xfrm>
            <a:off x="2286000" y="5950080"/>
            <a:ext cx="457200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20000"/>
              </a:lnSpc>
              <a:spcBef>
                <a:spcPts val="11"/>
              </a:spcBef>
              <a:spcAft>
                <a:spcPts val="11"/>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1600" b="0" strike="noStrike" spc="-1">
                <a:solidFill>
                  <a:srgbClr val="000000"/>
                </a:solidFill>
                <a:latin typeface="Calibri"/>
              </a:rPr>
              <a:t>www.europeanspallationsource.se</a:t>
            </a:r>
            <a:endParaRPr lang="en-US" sz="16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000000"/>
                </a:solidFill>
                <a:latin typeface="Calibri"/>
              </a:rPr>
              <a:t>What next</a:t>
            </a: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See you at the next EPICS meeting</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Some follow-up meetings planned</a:t>
            </a:r>
            <a:br>
              <a:rPr lang="en-US" sz="3200" spc="-1" dirty="0">
                <a:solidFill>
                  <a:srgbClr val="808080"/>
                </a:solidFill>
                <a:latin typeface="Calibri"/>
              </a:rPr>
            </a:br>
            <a:r>
              <a:rPr lang="en-US" sz="3200" spc="-1" dirty="0">
                <a:solidFill>
                  <a:srgbClr val="808080"/>
                </a:solidFill>
                <a:latin typeface="Calibri"/>
              </a:rPr>
              <a:t>to discuss </a:t>
            </a:r>
            <a:r>
              <a:rPr lang="en-US" sz="3200" spc="-1">
                <a:solidFill>
                  <a:srgbClr val="808080"/>
                </a:solidFill>
                <a:latin typeface="Calibri"/>
              </a:rPr>
              <a:t>specific items.</a:t>
            </a:r>
            <a:endParaRPr lang="en-US" sz="3200" spc="-1" dirty="0">
              <a:solidFill>
                <a:srgbClr val="808080"/>
              </a:solidFill>
              <a:latin typeface="Calibri"/>
            </a:endParaRP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L</a:t>
            </a:r>
            <a:r>
              <a:rPr lang="en-US" sz="3200" b="0" strike="noStrike" spc="-1" dirty="0">
                <a:solidFill>
                  <a:srgbClr val="808080"/>
                </a:solidFill>
                <a:latin typeface="Calibri"/>
              </a:rPr>
              <a:t>earning about epics motor, </a:t>
            </a:r>
            <a:r>
              <a:rPr lang="en-US" sz="3200" b="0" strike="noStrike" spc="-1" dirty="0" err="1">
                <a:solidFill>
                  <a:srgbClr val="808080"/>
                </a:solidFill>
                <a:latin typeface="Calibri"/>
              </a:rPr>
              <a:t>motorRecord</a:t>
            </a:r>
            <a:r>
              <a:rPr lang="en-US" sz="3200" b="0" strike="noStrike" spc="-1" dirty="0">
                <a:solidFill>
                  <a:srgbClr val="808080"/>
                </a:solidFill>
                <a:latin typeface="Calibri"/>
              </a:rPr>
              <a:t>, model 3:</a:t>
            </a:r>
          </a:p>
          <a:p>
            <a:pPr marL="108000">
              <a:lnSpc>
                <a:spcPct val="100000"/>
              </a:lnSpc>
              <a:spcBef>
                <a:spcPts val="11"/>
              </a:spcBef>
              <a:spcAft>
                <a:spcPts val="1426"/>
              </a:spcAft>
              <a:buClr>
                <a:srgbClr val="000000"/>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2400" b="0" strike="noStrike" spc="-1" dirty="0">
                <a:solidFill>
                  <a:srgbClr val="808080"/>
                </a:solidFill>
                <a:latin typeface="Calibri"/>
                <a:hlinkClick r:id="rId2"/>
              </a:rPr>
              <a:t>https://www.youtube.com/embed/N5tzK95j4dg</a:t>
            </a:r>
            <a:endParaRPr lang="en-US" sz="2400" b="0" strike="noStrike" spc="-1" dirty="0">
              <a:solidFill>
                <a:srgbClr val="808080"/>
              </a:solidFill>
              <a:latin typeface="Calibri"/>
            </a:endParaRPr>
          </a:p>
          <a:p>
            <a:pPr marL="108000">
              <a:spcBef>
                <a:spcPts val="11"/>
              </a:spcBef>
              <a:spcAft>
                <a:spcPts val="1426"/>
              </a:spcAft>
              <a:buClr>
                <a:srgbClr val="000000"/>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endParaRPr lang="en-US" sz="2400" b="0" strike="noStrike" spc="-1" dirty="0">
              <a:solidFill>
                <a:srgbClr val="808080"/>
              </a:solidFill>
              <a:latin typeface="Calibri"/>
            </a:endParaRPr>
          </a:p>
        </p:txBody>
      </p:sp>
    </p:spTree>
    <p:extLst>
      <p:ext uri="{BB962C8B-B14F-4D97-AF65-F5344CB8AC3E}">
        <p14:creationId xmlns:p14="http://schemas.microsoft.com/office/powerpoint/2010/main" val="327227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a:solidFill>
                  <a:srgbClr val="000000"/>
                </a:solidFill>
                <a:latin typeface="Calibri"/>
              </a:rPr>
              <a:t>Buzz words</a:t>
            </a: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30-40 participants, majority remotely</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Seeing new faces, which is good</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Using zoom worked "fully OK" (tm)</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Stuff will be put on</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 https://</a:t>
            </a:r>
            <a:r>
              <a:rPr lang="en-US" sz="3200" b="0" strike="noStrike" spc="-1" dirty="0" err="1">
                <a:solidFill>
                  <a:srgbClr val="808080"/>
                </a:solidFill>
                <a:latin typeface="Calibri"/>
              </a:rPr>
              <a:t>github.com</a:t>
            </a:r>
            <a:r>
              <a:rPr lang="en-US" sz="3200" b="0" strike="noStrike" spc="-1" dirty="0">
                <a:solidFill>
                  <a:srgbClr val="808080"/>
                </a:solidFill>
                <a:latin typeface="Calibri"/>
              </a:rPr>
              <a:t>/EPICS-motor-</a:t>
            </a:r>
            <a:r>
              <a:rPr lang="en-US" sz="3200" b="0" strike="noStrike" spc="-1" dirty="0" err="1">
                <a:solidFill>
                  <a:srgbClr val="808080"/>
                </a:solidFill>
                <a:latin typeface="Calibri"/>
              </a:rPr>
              <a:t>wg</a:t>
            </a:r>
            <a:endParaRPr lang="en-US" sz="3200" b="0" strike="noStrike" spc="-1" dirty="0">
              <a:solidFill>
                <a:srgbClr val="808080"/>
              </a:solidFill>
              <a:latin typeface="Calibri"/>
            </a:endParaRP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endParaRPr lang="en-US" sz="3200" b="0" strike="noStrike" spc="-1" dirty="0">
              <a:solidFill>
                <a:srgbClr val="80808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000000"/>
                </a:solidFill>
                <a:latin typeface="Calibri"/>
              </a:rPr>
              <a:t>What did we do</a:t>
            </a:r>
            <a:endParaRPr lang="en-US" sz="3200" b="0" strike="noStrike" spc="-1" dirty="0">
              <a:solidFill>
                <a:srgbClr val="000000"/>
              </a:solidFill>
              <a:latin typeface="Calibri"/>
            </a:endParaRP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2 shortened presentations </a:t>
            </a:r>
            <a:r>
              <a:rPr lang="en-US" sz="3200" b="0" strike="noStrike" spc="-1" dirty="0" err="1">
                <a:solidFill>
                  <a:srgbClr val="808080"/>
                </a:solidFill>
                <a:latin typeface="Calibri"/>
              </a:rPr>
              <a:t>EtherCAT</a:t>
            </a:r>
            <a:r>
              <a:rPr lang="en-US" sz="3200" b="0" strike="noStrike" spc="-1" dirty="0">
                <a:solidFill>
                  <a:srgbClr val="808080"/>
                </a:solidFill>
                <a:latin typeface="Calibri"/>
              </a:rPr>
              <a:t> HW,</a:t>
            </a:r>
            <a:br>
              <a:rPr lang="en-US" sz="3200" b="0" strike="noStrike" spc="-1" dirty="0">
                <a:solidFill>
                  <a:srgbClr val="808080"/>
                </a:solidFill>
                <a:latin typeface="Calibri"/>
              </a:rPr>
            </a:br>
            <a:r>
              <a:rPr lang="en-US" sz="3200" b="0" strike="noStrike" spc="-1" dirty="0">
                <a:solidFill>
                  <a:srgbClr val="808080"/>
                </a:solidFill>
                <a:latin typeface="Calibri"/>
              </a:rPr>
              <a:t>TwinCAT SW and ECMC SW solutions used at</a:t>
            </a:r>
            <a:br>
              <a:rPr lang="en-US" sz="3200" b="0" strike="noStrike" spc="-1" dirty="0">
                <a:solidFill>
                  <a:srgbClr val="808080"/>
                </a:solidFill>
                <a:latin typeface="Calibri"/>
              </a:rPr>
            </a:br>
            <a:r>
              <a:rPr lang="en-US" sz="3200" b="0" strike="noStrike" spc="-1" dirty="0">
                <a:solidFill>
                  <a:srgbClr val="808080"/>
                </a:solidFill>
                <a:latin typeface="Calibri"/>
              </a:rPr>
              <a:t>ESS and collaborating facilities</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Good time for discussions</a:t>
            </a:r>
          </a:p>
        </p:txBody>
      </p:sp>
    </p:spTree>
    <p:extLst>
      <p:ext uri="{BB962C8B-B14F-4D97-AF65-F5344CB8AC3E}">
        <p14:creationId xmlns:p14="http://schemas.microsoft.com/office/powerpoint/2010/main" val="70993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000000"/>
                </a:solidFill>
                <a:latin typeface="Calibri"/>
              </a:rPr>
              <a:t>Functional </a:t>
            </a:r>
            <a:r>
              <a:rPr lang="en-US" sz="3200" spc="-1" dirty="0">
                <a:solidFill>
                  <a:srgbClr val="000000"/>
                </a:solidFill>
                <a:latin typeface="Calibri"/>
              </a:rPr>
              <a:t>s</a:t>
            </a:r>
            <a:r>
              <a:rPr lang="en-US" sz="3200" b="0" strike="noStrike" spc="-1" dirty="0">
                <a:solidFill>
                  <a:srgbClr val="000000"/>
                </a:solidFill>
                <a:latin typeface="Calibri"/>
              </a:rPr>
              <a:t>afety -1</a:t>
            </a: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functional safety: (Ther</a:t>
            </a:r>
            <a:r>
              <a:rPr lang="en-US" sz="3200" spc="-1" dirty="0">
                <a:solidFill>
                  <a:srgbClr val="808080"/>
                </a:solidFill>
                <a:latin typeface="Calibri"/>
              </a:rPr>
              <a:t>e is </a:t>
            </a:r>
            <a:r>
              <a:rPr lang="en-US" sz="3200" spc="-1" dirty="0" err="1">
                <a:solidFill>
                  <a:srgbClr val="808080"/>
                </a:solidFill>
                <a:latin typeface="Calibri"/>
              </a:rPr>
              <a:t>TwinSAFE</a:t>
            </a:r>
            <a:r>
              <a:rPr lang="en-US" sz="3200" spc="-1" dirty="0">
                <a:solidFill>
                  <a:srgbClr val="808080"/>
                </a:solidFill>
                <a:latin typeface="Calibri"/>
              </a:rPr>
              <a:t>, but)</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Personal protection: </a:t>
            </a:r>
            <a:br>
              <a:rPr lang="en-US" sz="3200" b="0" strike="noStrike" spc="-1" dirty="0">
                <a:solidFill>
                  <a:srgbClr val="808080"/>
                </a:solidFill>
                <a:latin typeface="Calibri"/>
              </a:rPr>
            </a:br>
            <a:r>
              <a:rPr lang="en-US" sz="3200" b="0" strike="noStrike" spc="-1" dirty="0">
                <a:solidFill>
                  <a:srgbClr val="808080"/>
                </a:solidFill>
                <a:latin typeface="Calibri"/>
              </a:rPr>
              <a:t>always separate HW:</a:t>
            </a:r>
            <a:br>
              <a:rPr lang="en-US" sz="3200" b="0" strike="noStrike" spc="-1" dirty="0">
                <a:solidFill>
                  <a:srgbClr val="808080"/>
                </a:solidFill>
                <a:latin typeface="Calibri"/>
              </a:rPr>
            </a:br>
            <a:r>
              <a:rPr lang="en-US" sz="3200" b="0" strike="noStrike" spc="-1" dirty="0">
                <a:solidFill>
                  <a:srgbClr val="808080"/>
                </a:solidFill>
                <a:latin typeface="Calibri"/>
              </a:rPr>
              <a:t>switches, cables, safety PLCs</a:t>
            </a:r>
            <a:r>
              <a:rPr lang="en-US" sz="3200" spc="-1" dirty="0">
                <a:solidFill>
                  <a:srgbClr val="808080"/>
                </a:solidFill>
                <a:latin typeface="Calibri"/>
              </a:rPr>
              <a:t> (</a:t>
            </a:r>
            <a:r>
              <a:rPr lang="en-US" sz="3200" b="0" strike="noStrike" spc="-1" dirty="0">
                <a:solidFill>
                  <a:srgbClr val="808080"/>
                </a:solidFill>
                <a:latin typeface="Calibri"/>
              </a:rPr>
              <a:t>PPS group)</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Machine protection: similar</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 Equipment protection: (collision detection) probably possible inside the motion controller. Kill switch.</a:t>
            </a:r>
            <a:endParaRPr lang="en-US" sz="3200" b="0" strike="noStrike" spc="-1" dirty="0">
              <a:solidFill>
                <a:srgbClr val="000000"/>
              </a:solidFill>
              <a:latin typeface="Arial"/>
            </a:endParaRPr>
          </a:p>
        </p:txBody>
      </p:sp>
    </p:spTree>
    <p:extLst>
      <p:ext uri="{BB962C8B-B14F-4D97-AF65-F5344CB8AC3E}">
        <p14:creationId xmlns:p14="http://schemas.microsoft.com/office/powerpoint/2010/main" val="152299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000000"/>
                </a:solidFill>
                <a:latin typeface="Calibri"/>
              </a:rPr>
              <a:t>Funct</a:t>
            </a:r>
            <a:r>
              <a:rPr lang="en-US" sz="3200" spc="-1" dirty="0">
                <a:solidFill>
                  <a:srgbClr val="000000"/>
                </a:solidFill>
                <a:latin typeface="Calibri"/>
              </a:rPr>
              <a:t>ional safety -2</a:t>
            </a:r>
            <a:endParaRPr lang="en-US" sz="3200" b="0" strike="noStrike" spc="-1" dirty="0">
              <a:solidFill>
                <a:srgbClr val="000000"/>
              </a:solidFill>
              <a:latin typeface="Calibri"/>
            </a:endParaRP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Functional safety</a:t>
            </a:r>
            <a:br>
              <a:rPr lang="en-US" sz="3200" b="0" strike="noStrike" spc="-1" dirty="0">
                <a:solidFill>
                  <a:srgbClr val="808080"/>
                </a:solidFill>
                <a:latin typeface="Calibri"/>
              </a:rPr>
            </a:br>
            <a:r>
              <a:rPr lang="en-US" sz="3200" b="0" strike="noStrike" spc="-1" dirty="0">
                <a:solidFill>
                  <a:srgbClr val="808080"/>
                </a:solidFill>
                <a:latin typeface="Calibri"/>
              </a:rPr>
              <a:t>In any case: Make a hazard analyses:</a:t>
            </a:r>
            <a:br>
              <a:rPr lang="en-US" sz="3200" b="0" strike="noStrike" spc="-1" dirty="0">
                <a:solidFill>
                  <a:srgbClr val="808080"/>
                </a:solidFill>
                <a:latin typeface="Calibri"/>
              </a:rPr>
            </a:br>
            <a:r>
              <a:rPr lang="en-US" sz="3200" b="0" strike="noStrike" spc="-1" dirty="0">
                <a:solidFill>
                  <a:srgbClr val="808080"/>
                </a:solidFill>
                <a:latin typeface="Calibri"/>
              </a:rPr>
              <a:t>- Risk</a:t>
            </a:r>
            <a:br>
              <a:rPr lang="en-US" sz="3200" b="0" strike="noStrike" spc="-1" dirty="0">
                <a:solidFill>
                  <a:srgbClr val="808080"/>
                </a:solidFill>
                <a:latin typeface="Calibri"/>
              </a:rPr>
            </a:br>
            <a:r>
              <a:rPr lang="en-US" sz="3200" b="0" strike="noStrike" spc="-1" dirty="0">
                <a:solidFill>
                  <a:srgbClr val="808080"/>
                </a:solidFill>
                <a:latin typeface="Calibri"/>
              </a:rPr>
              <a:t>- damage</a:t>
            </a:r>
            <a:br>
              <a:rPr lang="en-US" sz="3200" b="0" strike="noStrike" spc="-1" dirty="0">
                <a:solidFill>
                  <a:srgbClr val="808080"/>
                </a:solidFill>
                <a:latin typeface="Calibri"/>
              </a:rPr>
            </a:br>
            <a:r>
              <a:rPr lang="en-US" sz="3200" b="0" strike="noStrike" spc="-1" dirty="0">
                <a:solidFill>
                  <a:srgbClr val="808080"/>
                </a:solidFill>
                <a:latin typeface="Calibri"/>
              </a:rPr>
              <a:t>- impact</a:t>
            </a:r>
            <a:br>
              <a:rPr lang="en-US" sz="3200" spc="-1" dirty="0">
                <a:solidFill>
                  <a:srgbClr val="808080"/>
                </a:solidFill>
                <a:latin typeface="Calibri"/>
              </a:rPr>
            </a:br>
            <a:r>
              <a:rPr lang="en-US" sz="3200" spc="-1" dirty="0">
                <a:solidFill>
                  <a:srgbClr val="808080"/>
                </a:solidFill>
                <a:latin typeface="Calibri"/>
              </a:rPr>
              <a:t>- </a:t>
            </a:r>
            <a:r>
              <a:rPr lang="en-US" sz="3200" b="0" strike="noStrike" spc="-1" dirty="0">
                <a:solidFill>
                  <a:srgbClr val="808080"/>
                </a:solidFill>
                <a:latin typeface="Calibri"/>
              </a:rPr>
              <a:t>costs</a:t>
            </a:r>
          </a:p>
        </p:txBody>
      </p:sp>
    </p:spTree>
    <p:extLst>
      <p:ext uri="{BB962C8B-B14F-4D97-AF65-F5344CB8AC3E}">
        <p14:creationId xmlns:p14="http://schemas.microsoft.com/office/powerpoint/2010/main" val="215264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000000"/>
                </a:solidFill>
                <a:latin typeface="Calibri"/>
              </a:rPr>
              <a:t>EPICS Motor module</a:t>
            </a:r>
            <a:endParaRPr lang="en-US" sz="3200" b="0" strike="noStrike" spc="-1" dirty="0">
              <a:solidFill>
                <a:srgbClr val="000000"/>
              </a:solidFill>
              <a:latin typeface="Calibri"/>
            </a:endParaRP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Side note: it is the </a:t>
            </a:r>
            <a:r>
              <a:rPr lang="en-US" sz="3200" spc="-1" dirty="0" err="1">
                <a:solidFill>
                  <a:srgbClr val="808080"/>
                </a:solidFill>
                <a:latin typeface="Calibri"/>
              </a:rPr>
              <a:t>motorRecord.cc</a:t>
            </a:r>
            <a:r>
              <a:rPr lang="en-US" sz="3200" spc="-1" dirty="0">
                <a:solidFill>
                  <a:srgbClr val="808080"/>
                </a:solidFill>
                <a:latin typeface="Calibri"/>
              </a:rPr>
              <a:t>,</a:t>
            </a:r>
            <a:br>
              <a:rPr lang="en-US" sz="3200" spc="-1" dirty="0">
                <a:solidFill>
                  <a:srgbClr val="808080"/>
                </a:solidFill>
                <a:latin typeface="Calibri"/>
              </a:rPr>
            </a:br>
            <a:r>
              <a:rPr lang="en-US" sz="3200" spc="-1" dirty="0">
                <a:solidFill>
                  <a:srgbClr val="808080"/>
                </a:solidFill>
                <a:latin typeface="Calibri"/>
              </a:rPr>
              <a:t>model3 generic driver and specific drivers</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N</a:t>
            </a:r>
            <a:r>
              <a:rPr lang="en-US" sz="3200" b="0" strike="noStrike" spc="-1" dirty="0">
                <a:solidFill>
                  <a:srgbClr val="808080"/>
                </a:solidFill>
                <a:latin typeface="Calibri"/>
              </a:rPr>
              <a:t>ot all implementations for different controllers are the same</a:t>
            </a:r>
            <a:br>
              <a:rPr lang="en-US" sz="3200" b="0" strike="noStrike" spc="-1" dirty="0">
                <a:solidFill>
                  <a:srgbClr val="808080"/>
                </a:solidFill>
                <a:latin typeface="Calibri"/>
              </a:rPr>
            </a:br>
            <a:r>
              <a:rPr lang="en-US" sz="3200" b="0" strike="noStrike" spc="-1" dirty="0">
                <a:solidFill>
                  <a:srgbClr val="808080"/>
                </a:solidFill>
                <a:latin typeface="Calibri"/>
              </a:rPr>
              <a:t>motor s</a:t>
            </a:r>
            <a:r>
              <a:rPr lang="en-US" sz="3200" spc="-1" dirty="0">
                <a:solidFill>
                  <a:srgbClr val="808080"/>
                </a:solidFill>
                <a:latin typeface="Calibri"/>
              </a:rPr>
              <a:t>pend effort to make them uniform:</a:t>
            </a:r>
            <a:br>
              <a:rPr lang="en-US" sz="3200" spc="-1" dirty="0">
                <a:solidFill>
                  <a:srgbClr val="808080"/>
                </a:solidFill>
                <a:latin typeface="Calibri"/>
              </a:rPr>
            </a:br>
            <a:r>
              <a:rPr lang="en-US" sz="3200" b="0" strike="noStrike" spc="-1" dirty="0">
                <a:solidFill>
                  <a:srgbClr val="808080"/>
                </a:solidFill>
                <a:latin typeface="Calibri"/>
              </a:rPr>
              <a:t>I think that those subtle differences in the driver(s)  should go to tech talk.</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And result in Git patches: PR, MR</a:t>
            </a:r>
          </a:p>
        </p:txBody>
      </p:sp>
    </p:spTree>
    <p:extLst>
      <p:ext uri="{BB962C8B-B14F-4D97-AF65-F5344CB8AC3E}">
        <p14:creationId xmlns:p14="http://schemas.microsoft.com/office/powerpoint/2010/main" val="271655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000000"/>
                </a:solidFill>
                <a:latin typeface="Calibri"/>
              </a:rPr>
              <a:t>No good answers</a:t>
            </a: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Fly scan with absolute encoders, question from Li Ji</a:t>
            </a:r>
            <a:br>
              <a:rPr lang="en-US" sz="3200" spc="-1" dirty="0">
                <a:solidFill>
                  <a:srgbClr val="808080"/>
                </a:solidFill>
                <a:latin typeface="Calibri"/>
              </a:rPr>
            </a:br>
            <a:r>
              <a:rPr lang="en-US" sz="3200" spc="-1" dirty="0">
                <a:solidFill>
                  <a:srgbClr val="808080"/>
                </a:solidFill>
                <a:latin typeface="Calibri"/>
              </a:rPr>
              <a:t>(No good answers yet)</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Replacement of obsolete </a:t>
            </a:r>
            <a:r>
              <a:rPr lang="en-US" sz="3200" b="0" strike="noStrike" spc="-1" dirty="0" err="1">
                <a:solidFill>
                  <a:srgbClr val="808080"/>
                </a:solidFill>
                <a:latin typeface="Calibri"/>
              </a:rPr>
              <a:t>deltaTau</a:t>
            </a:r>
            <a:r>
              <a:rPr lang="en-US" sz="3200" b="0" strike="noStrike" spc="-1" dirty="0">
                <a:solidFill>
                  <a:srgbClr val="808080"/>
                </a:solidFill>
                <a:latin typeface="Calibri"/>
              </a:rPr>
              <a:t> Turbo PMAC</a:t>
            </a:r>
            <a:br>
              <a:rPr lang="en-US" sz="3200" b="0" strike="noStrike" spc="-1" dirty="0">
                <a:solidFill>
                  <a:srgbClr val="808080"/>
                </a:solidFill>
                <a:latin typeface="Calibri"/>
              </a:rPr>
            </a:br>
            <a:r>
              <a:rPr lang="en-US" sz="3200" b="0" strike="noStrike" spc="-1" dirty="0">
                <a:solidFill>
                  <a:srgbClr val="808080"/>
                </a:solidFill>
                <a:latin typeface="Calibri"/>
              </a:rPr>
              <a:t>(question too late for the WS.</a:t>
            </a:r>
            <a:br>
              <a:rPr lang="en-US" sz="3200" b="0" strike="noStrike" spc="-1" dirty="0">
                <a:solidFill>
                  <a:srgbClr val="808080"/>
                </a:solidFill>
                <a:latin typeface="Calibri"/>
              </a:rPr>
            </a:br>
            <a:r>
              <a:rPr lang="en-US" sz="3200" b="0" strike="noStrike" spc="-1" dirty="0">
                <a:solidFill>
                  <a:srgbClr val="808080"/>
                </a:solidFill>
                <a:latin typeface="Calibri"/>
              </a:rPr>
              <a:t>But there are modern controllers ;-)</a:t>
            </a:r>
          </a:p>
        </p:txBody>
      </p:sp>
    </p:spTree>
    <p:extLst>
      <p:ext uri="{BB962C8B-B14F-4D97-AF65-F5344CB8AC3E}">
        <p14:creationId xmlns:p14="http://schemas.microsoft.com/office/powerpoint/2010/main" val="175261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err="1">
                <a:solidFill>
                  <a:srgbClr val="000000"/>
                </a:solidFill>
                <a:latin typeface="Calibri"/>
              </a:rPr>
              <a:t>MotorRecord</a:t>
            </a:r>
            <a:endParaRPr lang="en-US" sz="3200" b="0" strike="noStrike" spc="-1" dirty="0">
              <a:solidFill>
                <a:srgbClr val="000000"/>
              </a:solidFill>
              <a:latin typeface="Calibri"/>
            </a:endParaRPr>
          </a:p>
        </p:txBody>
      </p:sp>
      <p:sp>
        <p:nvSpPr>
          <p:cNvPr id="624" name="Rectangle 623"/>
          <p:cNvSpPr/>
          <p:nvPr/>
        </p:nvSpPr>
        <p:spPr>
          <a:xfrm>
            <a:off x="549360" y="1600200"/>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31640" indent="-323640">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err="1">
                <a:solidFill>
                  <a:srgbClr val="808080"/>
                </a:solidFill>
                <a:latin typeface="Calibri"/>
              </a:rPr>
              <a:t>motorRecord</a:t>
            </a:r>
            <a:r>
              <a:rPr lang="en-US" sz="3200" b="0" strike="noStrike" spc="-1" dirty="0">
                <a:solidFill>
                  <a:srgbClr val="808080"/>
                </a:solidFill>
                <a:latin typeface="Calibri"/>
              </a:rPr>
              <a:t> is a good abstraction for higher control systems</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b="0" strike="noStrike" spc="-1" dirty="0">
                <a:solidFill>
                  <a:srgbClr val="808080"/>
                </a:solidFill>
                <a:latin typeface="Calibri"/>
              </a:rPr>
              <a:t>The model 3 driver allows the </a:t>
            </a:r>
            <a:r>
              <a:rPr lang="en-US" sz="3200" b="0" strike="noStrike" spc="-1" dirty="0" err="1">
                <a:solidFill>
                  <a:srgbClr val="808080"/>
                </a:solidFill>
                <a:latin typeface="Calibri"/>
              </a:rPr>
              <a:t>motorRecord</a:t>
            </a:r>
            <a:br>
              <a:rPr lang="en-US" sz="3200" b="0" strike="noStrike" spc="-1" dirty="0">
                <a:solidFill>
                  <a:srgbClr val="808080"/>
                </a:solidFill>
                <a:latin typeface="Calibri"/>
              </a:rPr>
            </a:br>
            <a:r>
              <a:rPr lang="en-US" sz="3200" b="0" strike="noStrike" spc="-1" dirty="0">
                <a:solidFill>
                  <a:srgbClr val="808080"/>
                </a:solidFill>
                <a:latin typeface="Calibri"/>
              </a:rPr>
              <a:t>to be used.</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caput IOC:m1.VAL (motor Record)</a:t>
            </a:r>
          </a:p>
          <a:p>
            <a:pPr marL="431640" indent="-323640">
              <a:lnSpc>
                <a:spcPct val="100000"/>
              </a:lnSpc>
              <a:spcBef>
                <a:spcPts val="11"/>
              </a:spcBef>
              <a:spcAft>
                <a:spcPts val="1426"/>
              </a:spcAft>
              <a:buClr>
                <a:srgbClr val="000000"/>
              </a:buClr>
              <a:buSzPct val="45000"/>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caput IOC:m1-MoveAbs (</a:t>
            </a:r>
            <a:r>
              <a:rPr lang="en-US" sz="3200" spc="-1" dirty="0" err="1">
                <a:solidFill>
                  <a:srgbClr val="808080"/>
                </a:solidFill>
                <a:latin typeface="Calibri"/>
              </a:rPr>
              <a:t>ao</a:t>
            </a:r>
            <a:r>
              <a:rPr lang="en-US" sz="3200" spc="-1" dirty="0">
                <a:solidFill>
                  <a:srgbClr val="808080"/>
                </a:solidFill>
                <a:latin typeface="Calibri"/>
              </a:rPr>
              <a:t> record) </a:t>
            </a:r>
            <a:endParaRPr lang="en-US" sz="3200" b="0" strike="noStrike" spc="-1" dirty="0">
              <a:solidFill>
                <a:srgbClr val="808080"/>
              </a:solidFill>
              <a:latin typeface="Calibri"/>
            </a:endParaRPr>
          </a:p>
        </p:txBody>
      </p:sp>
    </p:spTree>
    <p:extLst>
      <p:ext uri="{BB962C8B-B14F-4D97-AF65-F5344CB8AC3E}">
        <p14:creationId xmlns:p14="http://schemas.microsoft.com/office/powerpoint/2010/main" val="375807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3" name="PlaceHolder 1"/>
          <p:cNvSpPr>
            <a:spLocks noGrp="1"/>
          </p:cNvSpPr>
          <p:nvPr>
            <p:ph type="title"/>
          </p:nvPr>
        </p:nvSpPr>
        <p:spPr>
          <a:xfrm>
            <a:off x="456840" y="274320"/>
            <a:ext cx="7139160" cy="1143000"/>
          </a:xfrm>
          <a:prstGeom prst="rect">
            <a:avLst/>
          </a:prstGeom>
          <a:noFill/>
          <a:ln w="0">
            <a:noFill/>
          </a:ln>
        </p:spPr>
        <p:txBody>
          <a:bodyPr lIns="0" tIns="69120" rIns="0" bIns="0" anchor="ctr">
            <a:noAutofit/>
          </a:bodyPr>
          <a:lstStyle/>
          <a:p>
            <a:pPr indent="0">
              <a:lnSpc>
                <a:spcPct val="83000"/>
              </a:lnSpc>
              <a:spcBef>
                <a:spcPts val="11"/>
              </a:spcBef>
              <a:spcAft>
                <a:spcPts val="11"/>
              </a:spcAft>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err="1">
                <a:solidFill>
                  <a:srgbClr val="000000"/>
                </a:solidFill>
                <a:latin typeface="Calibri"/>
              </a:rPr>
              <a:t>MotorRecord</a:t>
            </a:r>
            <a:endParaRPr lang="en-US" sz="3200" b="0" strike="noStrike" spc="-1" dirty="0">
              <a:solidFill>
                <a:srgbClr val="000000"/>
              </a:solidFill>
              <a:latin typeface="Calibri"/>
            </a:endParaRPr>
          </a:p>
        </p:txBody>
      </p:sp>
      <p:sp>
        <p:nvSpPr>
          <p:cNvPr id="624" name="Rectangle 623"/>
          <p:cNvSpPr/>
          <p:nvPr/>
        </p:nvSpPr>
        <p:spPr>
          <a:xfrm>
            <a:off x="456840" y="1885208"/>
            <a:ext cx="8229600" cy="452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108000">
              <a:lnSpc>
                <a:spcPct val="100000"/>
              </a:lnSpc>
              <a:spcBef>
                <a:spcPts val="11"/>
              </a:spcBef>
              <a:spcAft>
                <a:spcPts val="1426"/>
              </a:spcAft>
              <a:buClr>
                <a:srgbClr val="000000"/>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sz="3200" spc="-1" dirty="0">
                <a:solidFill>
                  <a:srgbClr val="808080"/>
                </a:solidFill>
                <a:latin typeface="Calibri"/>
              </a:rPr>
              <a:t>Move a motor from 6 to 16 mm, 1mm/sec):</a:t>
            </a:r>
            <a:br>
              <a:rPr lang="en-US" sz="3200" spc="-1" dirty="0">
                <a:solidFill>
                  <a:srgbClr val="808080"/>
                </a:solidFill>
                <a:latin typeface="Calibri"/>
              </a:rPr>
            </a:br>
            <a:br>
              <a:rPr lang="en-US" sz="3200" spc="-1" dirty="0">
                <a:solidFill>
                  <a:srgbClr val="808080"/>
                </a:solidFill>
                <a:latin typeface="Calibri"/>
              </a:rPr>
            </a:br>
            <a:r>
              <a:rPr lang="en-US" sz="2400" spc="-1" dirty="0">
                <a:solidFill>
                  <a:srgbClr val="808080"/>
                </a:solidFill>
                <a:latin typeface="Courier" pitchFamily="2" charset="0"/>
              </a:rPr>
              <a:t>time caput </a:t>
            </a:r>
            <a:r>
              <a:rPr lang="en-US" sz="2400" spc="-1" dirty="0">
                <a:solidFill>
                  <a:srgbClr val="FF0000"/>
                </a:solidFill>
                <a:latin typeface="Courier" pitchFamily="2" charset="0"/>
              </a:rPr>
              <a:t>-w 20 -c</a:t>
            </a:r>
            <a:r>
              <a:rPr lang="en-US" sz="2400" spc="-1" dirty="0">
                <a:solidFill>
                  <a:srgbClr val="808080"/>
                </a:solidFill>
                <a:latin typeface="Courier" pitchFamily="2" charset="0"/>
              </a:rPr>
              <a:t>  IOC:m1  16</a:t>
            </a:r>
            <a:br>
              <a:rPr lang="en-US" sz="2400" spc="-1" dirty="0">
                <a:solidFill>
                  <a:srgbClr val="808080"/>
                </a:solidFill>
                <a:latin typeface="Courier" pitchFamily="2" charset="0"/>
              </a:rPr>
            </a:br>
            <a:r>
              <a:rPr lang="en-US" sz="2400" spc="-1" dirty="0">
                <a:solidFill>
                  <a:srgbClr val="808080"/>
                </a:solidFill>
                <a:latin typeface="Courier" pitchFamily="2" charset="0"/>
              </a:rPr>
              <a:t>Old : IOC:m1                  6</a:t>
            </a:r>
            <a:br>
              <a:rPr lang="en-US" sz="2400" spc="-1" dirty="0">
                <a:solidFill>
                  <a:srgbClr val="808080"/>
                </a:solidFill>
                <a:latin typeface="Courier" pitchFamily="2" charset="0"/>
              </a:rPr>
            </a:br>
            <a:r>
              <a:rPr lang="en-US" sz="2400" spc="-1" dirty="0">
                <a:solidFill>
                  <a:srgbClr val="808080"/>
                </a:solidFill>
                <a:latin typeface="Courier" pitchFamily="2" charset="0"/>
              </a:rPr>
              <a:t>New : IOC:m1                 16</a:t>
            </a:r>
            <a:br>
              <a:rPr lang="en-US" sz="2400" spc="-1" dirty="0">
                <a:solidFill>
                  <a:srgbClr val="808080"/>
                </a:solidFill>
                <a:latin typeface="Courier" pitchFamily="2" charset="0"/>
              </a:rPr>
            </a:br>
            <a:r>
              <a:rPr lang="en-US" sz="2400" spc="-1" dirty="0">
                <a:solidFill>
                  <a:srgbClr val="808080"/>
                </a:solidFill>
                <a:latin typeface="Courier" pitchFamily="2" charset="0"/>
              </a:rPr>
              <a:t>real    0m10.476s</a:t>
            </a:r>
            <a:br>
              <a:rPr lang="en-US" sz="2400" spc="-1" dirty="0">
                <a:solidFill>
                  <a:srgbClr val="808080"/>
                </a:solidFill>
                <a:latin typeface="Courier" pitchFamily="2" charset="0"/>
              </a:rPr>
            </a:br>
            <a:br>
              <a:rPr lang="en-US" sz="2400" spc="-1" dirty="0">
                <a:solidFill>
                  <a:srgbClr val="808080"/>
                </a:solidFill>
                <a:latin typeface="Courier" pitchFamily="2" charset="0"/>
              </a:rPr>
            </a:br>
            <a:r>
              <a:rPr lang="en-US" sz="2400" spc="-1" dirty="0">
                <a:solidFill>
                  <a:srgbClr val="808080"/>
                </a:solidFill>
                <a:latin typeface="Courier" pitchFamily="2" charset="0"/>
              </a:rPr>
              <a:t>time caput </a:t>
            </a:r>
            <a:r>
              <a:rPr lang="en-US" sz="2400" spc="-1" dirty="0">
                <a:solidFill>
                  <a:srgbClr val="FF0000"/>
                </a:solidFill>
                <a:latin typeface="Courier" pitchFamily="2" charset="0"/>
              </a:rPr>
              <a:t>-w 20 -c  </a:t>
            </a:r>
            <a:r>
              <a:rPr lang="en-US" sz="2400" spc="-1" dirty="0">
                <a:solidFill>
                  <a:srgbClr val="808080"/>
                </a:solidFill>
                <a:latin typeface="Courier" pitchFamily="2" charset="0"/>
              </a:rPr>
              <a:t>IOC:m1-MoveAbs  16</a:t>
            </a:r>
            <a:br>
              <a:rPr lang="en-US" sz="2400" spc="-1" dirty="0">
                <a:solidFill>
                  <a:srgbClr val="808080"/>
                </a:solidFill>
                <a:latin typeface="Courier" pitchFamily="2" charset="0"/>
              </a:rPr>
            </a:br>
            <a:r>
              <a:rPr lang="en-US" sz="2400" spc="-1" dirty="0">
                <a:solidFill>
                  <a:srgbClr val="808080"/>
                </a:solidFill>
                <a:latin typeface="Courier" pitchFamily="2" charset="0"/>
              </a:rPr>
              <a:t>Old : IOC:m1-MoveAbs                 6</a:t>
            </a:r>
            <a:br>
              <a:rPr lang="en-US" sz="2400" spc="-1" dirty="0">
                <a:solidFill>
                  <a:srgbClr val="808080"/>
                </a:solidFill>
                <a:latin typeface="Courier" pitchFamily="2" charset="0"/>
              </a:rPr>
            </a:br>
            <a:r>
              <a:rPr lang="en-US" sz="2400" spc="-1" dirty="0">
                <a:solidFill>
                  <a:srgbClr val="808080"/>
                </a:solidFill>
                <a:latin typeface="Courier" pitchFamily="2" charset="0"/>
              </a:rPr>
              <a:t>New : IOC:m1-MoveAbs                 16</a:t>
            </a:r>
            <a:br>
              <a:rPr lang="en-US" sz="2400" spc="-1" dirty="0">
                <a:solidFill>
                  <a:srgbClr val="808080"/>
                </a:solidFill>
                <a:latin typeface="Courier" pitchFamily="2" charset="0"/>
              </a:rPr>
            </a:br>
            <a:r>
              <a:rPr lang="en-US" sz="2400" spc="-1" dirty="0">
                <a:solidFill>
                  <a:srgbClr val="808080"/>
                </a:solidFill>
                <a:latin typeface="Courier" pitchFamily="2" charset="0"/>
              </a:rPr>
              <a:t>real    0m0.058s</a:t>
            </a:r>
          </a:p>
          <a:p>
            <a:pPr marL="108000">
              <a:lnSpc>
                <a:spcPct val="100000"/>
              </a:lnSpc>
              <a:spcBef>
                <a:spcPts val="11"/>
              </a:spcBef>
              <a:spcAft>
                <a:spcPts val="1426"/>
              </a:spcAft>
              <a:buClr>
                <a:srgbClr val="000000"/>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endParaRPr lang="en-US" sz="2400" spc="-1" dirty="0">
              <a:solidFill>
                <a:srgbClr val="808080"/>
              </a:solidFill>
              <a:latin typeface="Courier" pitchFamily="2" charset="0"/>
            </a:endParaRPr>
          </a:p>
        </p:txBody>
      </p:sp>
    </p:spTree>
    <p:extLst>
      <p:ext uri="{BB962C8B-B14F-4D97-AF65-F5344CB8AC3E}">
        <p14:creationId xmlns:p14="http://schemas.microsoft.com/office/powerpoint/2010/main" val="839380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28074</TotalTime>
  <Words>427</Words>
  <Application>Microsoft Macintosh PowerPoint</Application>
  <PresentationFormat>On-screen Show (4:3)</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15</vt:i4>
      </vt:variant>
      <vt:variant>
        <vt:lpstr>Slide Titles</vt:lpstr>
      </vt:variant>
      <vt:variant>
        <vt:i4>10</vt:i4>
      </vt:variant>
    </vt:vector>
  </HeadingPairs>
  <TitlesOfParts>
    <vt:vector size="32" baseType="lpstr">
      <vt:lpstr>Arial Unicode MS</vt:lpstr>
      <vt:lpstr>Arial</vt:lpstr>
      <vt:lpstr>Calibri</vt:lpstr>
      <vt:lpstr>Courier</vt:lpstr>
      <vt:lpstr>DejaVu Sans</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Summary of the motion WS in Ljubljana, 2022-09-20</vt:lpstr>
      <vt:lpstr>Buzz words</vt:lpstr>
      <vt:lpstr>What did we do</vt:lpstr>
      <vt:lpstr>Functional safety -1</vt:lpstr>
      <vt:lpstr>Functional safety -2</vt:lpstr>
      <vt:lpstr>EPICS Motor module</vt:lpstr>
      <vt:lpstr>No good answers</vt:lpstr>
      <vt:lpstr>MotorRecord</vt:lpstr>
      <vt:lpstr>MotorRecord</vt:lpstr>
      <vt:lpstr>What next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TwinCAT-EPICS-motion-timestamping</dc:title>
  <dc:subject/>
  <dc:creator/>
  <dc:description>TwinCAT - EPICS with motion time stamping
Step scan, Trajectory scan: ESS will use neither nor.
All data is collected in apache kafka (a data pool).
All detectors and cameras need to time stamp their data,
and so must the motion controllers.
We look at an ongoing development and scratch the surface:
Facility-wide timing, TwinCAT, EPICS
</dc:description>
  <cp:lastModifiedBy>Microsoft Office User</cp:lastModifiedBy>
  <cp:revision>822</cp:revision>
  <cp:lastPrinted>2016-02-13T08:28:58Z</cp:lastPrinted>
  <dcterms:modified xsi:type="dcterms:W3CDTF">2022-09-23T06:54:54Z</dcterms:modified>
  <dc:language>en-US</dc:language>
</cp:coreProperties>
</file>