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antha%20Lycett\Documents\NetBeansProjects\command_line_tests\basicsir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Basic SIR Model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basicsir_test!$B$1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basicsir_test!$B$2:$B$1621</c:f>
              <c:numCache>
                <c:formatCode>General</c:formatCode>
                <c:ptCount val="1620"/>
                <c:pt idx="0">
                  <c:v>999</c:v>
                </c:pt>
                <c:pt idx="1">
                  <c:v>998</c:v>
                </c:pt>
                <c:pt idx="2">
                  <c:v>997</c:v>
                </c:pt>
                <c:pt idx="3">
                  <c:v>996</c:v>
                </c:pt>
                <c:pt idx="4">
                  <c:v>995</c:v>
                </c:pt>
                <c:pt idx="5">
                  <c:v>994</c:v>
                </c:pt>
                <c:pt idx="6">
                  <c:v>993</c:v>
                </c:pt>
                <c:pt idx="7">
                  <c:v>993</c:v>
                </c:pt>
                <c:pt idx="8">
                  <c:v>992</c:v>
                </c:pt>
                <c:pt idx="9">
                  <c:v>991</c:v>
                </c:pt>
                <c:pt idx="10">
                  <c:v>990</c:v>
                </c:pt>
                <c:pt idx="11">
                  <c:v>989</c:v>
                </c:pt>
                <c:pt idx="12">
                  <c:v>988</c:v>
                </c:pt>
                <c:pt idx="13">
                  <c:v>987</c:v>
                </c:pt>
                <c:pt idx="14">
                  <c:v>987</c:v>
                </c:pt>
                <c:pt idx="15">
                  <c:v>987</c:v>
                </c:pt>
                <c:pt idx="16">
                  <c:v>987</c:v>
                </c:pt>
                <c:pt idx="17">
                  <c:v>986</c:v>
                </c:pt>
                <c:pt idx="18">
                  <c:v>985</c:v>
                </c:pt>
                <c:pt idx="19">
                  <c:v>985</c:v>
                </c:pt>
                <c:pt idx="20">
                  <c:v>984</c:v>
                </c:pt>
                <c:pt idx="21">
                  <c:v>983</c:v>
                </c:pt>
                <c:pt idx="22">
                  <c:v>982</c:v>
                </c:pt>
                <c:pt idx="23">
                  <c:v>981</c:v>
                </c:pt>
                <c:pt idx="24">
                  <c:v>980</c:v>
                </c:pt>
                <c:pt idx="25">
                  <c:v>980</c:v>
                </c:pt>
                <c:pt idx="26">
                  <c:v>979</c:v>
                </c:pt>
                <c:pt idx="27">
                  <c:v>979</c:v>
                </c:pt>
                <c:pt idx="28">
                  <c:v>978</c:v>
                </c:pt>
                <c:pt idx="29">
                  <c:v>977</c:v>
                </c:pt>
                <c:pt idx="30">
                  <c:v>977</c:v>
                </c:pt>
                <c:pt idx="31">
                  <c:v>976</c:v>
                </c:pt>
                <c:pt idx="32">
                  <c:v>975</c:v>
                </c:pt>
                <c:pt idx="33">
                  <c:v>975</c:v>
                </c:pt>
                <c:pt idx="34">
                  <c:v>974</c:v>
                </c:pt>
                <c:pt idx="35">
                  <c:v>973</c:v>
                </c:pt>
                <c:pt idx="36">
                  <c:v>973</c:v>
                </c:pt>
                <c:pt idx="37">
                  <c:v>972</c:v>
                </c:pt>
                <c:pt idx="38">
                  <c:v>971</c:v>
                </c:pt>
                <c:pt idx="39">
                  <c:v>970</c:v>
                </c:pt>
                <c:pt idx="40">
                  <c:v>969</c:v>
                </c:pt>
                <c:pt idx="41">
                  <c:v>969</c:v>
                </c:pt>
                <c:pt idx="42">
                  <c:v>968</c:v>
                </c:pt>
                <c:pt idx="43">
                  <c:v>968</c:v>
                </c:pt>
                <c:pt idx="44">
                  <c:v>967</c:v>
                </c:pt>
                <c:pt idx="45">
                  <c:v>966</c:v>
                </c:pt>
                <c:pt idx="46">
                  <c:v>966</c:v>
                </c:pt>
                <c:pt idx="47">
                  <c:v>965</c:v>
                </c:pt>
                <c:pt idx="48">
                  <c:v>964</c:v>
                </c:pt>
                <c:pt idx="49">
                  <c:v>963</c:v>
                </c:pt>
                <c:pt idx="50">
                  <c:v>962</c:v>
                </c:pt>
                <c:pt idx="51">
                  <c:v>961</c:v>
                </c:pt>
                <c:pt idx="52">
                  <c:v>960</c:v>
                </c:pt>
                <c:pt idx="53">
                  <c:v>959</c:v>
                </c:pt>
                <c:pt idx="54">
                  <c:v>958</c:v>
                </c:pt>
                <c:pt idx="55">
                  <c:v>957</c:v>
                </c:pt>
                <c:pt idx="56">
                  <c:v>956</c:v>
                </c:pt>
                <c:pt idx="57">
                  <c:v>955</c:v>
                </c:pt>
                <c:pt idx="58">
                  <c:v>954</c:v>
                </c:pt>
                <c:pt idx="59">
                  <c:v>954</c:v>
                </c:pt>
                <c:pt idx="60">
                  <c:v>954</c:v>
                </c:pt>
                <c:pt idx="61">
                  <c:v>953</c:v>
                </c:pt>
                <c:pt idx="62">
                  <c:v>952</c:v>
                </c:pt>
                <c:pt idx="63">
                  <c:v>951</c:v>
                </c:pt>
                <c:pt idx="64">
                  <c:v>951</c:v>
                </c:pt>
                <c:pt idx="65">
                  <c:v>950</c:v>
                </c:pt>
                <c:pt idx="66">
                  <c:v>949</c:v>
                </c:pt>
                <c:pt idx="67">
                  <c:v>949</c:v>
                </c:pt>
                <c:pt idx="68">
                  <c:v>949</c:v>
                </c:pt>
                <c:pt idx="69">
                  <c:v>949</c:v>
                </c:pt>
                <c:pt idx="70">
                  <c:v>948</c:v>
                </c:pt>
                <c:pt idx="71">
                  <c:v>947</c:v>
                </c:pt>
                <c:pt idx="72">
                  <c:v>947</c:v>
                </c:pt>
                <c:pt idx="73">
                  <c:v>946</c:v>
                </c:pt>
                <c:pt idx="74">
                  <c:v>945</c:v>
                </c:pt>
                <c:pt idx="75">
                  <c:v>945</c:v>
                </c:pt>
                <c:pt idx="76">
                  <c:v>944</c:v>
                </c:pt>
                <c:pt idx="77">
                  <c:v>944</c:v>
                </c:pt>
                <c:pt idx="78">
                  <c:v>944</c:v>
                </c:pt>
                <c:pt idx="79">
                  <c:v>943</c:v>
                </c:pt>
                <c:pt idx="80">
                  <c:v>943</c:v>
                </c:pt>
                <c:pt idx="81">
                  <c:v>942</c:v>
                </c:pt>
                <c:pt idx="82">
                  <c:v>941</c:v>
                </c:pt>
                <c:pt idx="83">
                  <c:v>940</c:v>
                </c:pt>
                <c:pt idx="84">
                  <c:v>939</c:v>
                </c:pt>
                <c:pt idx="85">
                  <c:v>938</c:v>
                </c:pt>
                <c:pt idx="86">
                  <c:v>938</c:v>
                </c:pt>
                <c:pt idx="87">
                  <c:v>937</c:v>
                </c:pt>
                <c:pt idx="88">
                  <c:v>936</c:v>
                </c:pt>
                <c:pt idx="89">
                  <c:v>935</c:v>
                </c:pt>
                <c:pt idx="90">
                  <c:v>935</c:v>
                </c:pt>
                <c:pt idx="91">
                  <c:v>934</c:v>
                </c:pt>
                <c:pt idx="92">
                  <c:v>934</c:v>
                </c:pt>
                <c:pt idx="93">
                  <c:v>933</c:v>
                </c:pt>
                <c:pt idx="94">
                  <c:v>932</c:v>
                </c:pt>
                <c:pt idx="95">
                  <c:v>932</c:v>
                </c:pt>
                <c:pt idx="96">
                  <c:v>932</c:v>
                </c:pt>
                <c:pt idx="97">
                  <c:v>932</c:v>
                </c:pt>
                <c:pt idx="98">
                  <c:v>931</c:v>
                </c:pt>
                <c:pt idx="99">
                  <c:v>930</c:v>
                </c:pt>
                <c:pt idx="100">
                  <c:v>930</c:v>
                </c:pt>
                <c:pt idx="101">
                  <c:v>929</c:v>
                </c:pt>
                <c:pt idx="102">
                  <c:v>928</c:v>
                </c:pt>
                <c:pt idx="103">
                  <c:v>927</c:v>
                </c:pt>
                <c:pt idx="104">
                  <c:v>926</c:v>
                </c:pt>
                <c:pt idx="105">
                  <c:v>925</c:v>
                </c:pt>
                <c:pt idx="106">
                  <c:v>924</c:v>
                </c:pt>
                <c:pt idx="107">
                  <c:v>923</c:v>
                </c:pt>
                <c:pt idx="108">
                  <c:v>923</c:v>
                </c:pt>
                <c:pt idx="109">
                  <c:v>922</c:v>
                </c:pt>
                <c:pt idx="110">
                  <c:v>921</c:v>
                </c:pt>
                <c:pt idx="111">
                  <c:v>921</c:v>
                </c:pt>
                <c:pt idx="112">
                  <c:v>920</c:v>
                </c:pt>
                <c:pt idx="113">
                  <c:v>919</c:v>
                </c:pt>
                <c:pt idx="114">
                  <c:v>918</c:v>
                </c:pt>
                <c:pt idx="115">
                  <c:v>917</c:v>
                </c:pt>
                <c:pt idx="116">
                  <c:v>916</c:v>
                </c:pt>
                <c:pt idx="117">
                  <c:v>915</c:v>
                </c:pt>
                <c:pt idx="118">
                  <c:v>914</c:v>
                </c:pt>
                <c:pt idx="119">
                  <c:v>913</c:v>
                </c:pt>
                <c:pt idx="120">
                  <c:v>912</c:v>
                </c:pt>
                <c:pt idx="121">
                  <c:v>911</c:v>
                </c:pt>
                <c:pt idx="122">
                  <c:v>911</c:v>
                </c:pt>
                <c:pt idx="123">
                  <c:v>910</c:v>
                </c:pt>
                <c:pt idx="124">
                  <c:v>909</c:v>
                </c:pt>
                <c:pt idx="125">
                  <c:v>909</c:v>
                </c:pt>
                <c:pt idx="126">
                  <c:v>909</c:v>
                </c:pt>
                <c:pt idx="127">
                  <c:v>908</c:v>
                </c:pt>
                <c:pt idx="128">
                  <c:v>907</c:v>
                </c:pt>
                <c:pt idx="129">
                  <c:v>906</c:v>
                </c:pt>
                <c:pt idx="130">
                  <c:v>905</c:v>
                </c:pt>
                <c:pt idx="131">
                  <c:v>904</c:v>
                </c:pt>
                <c:pt idx="132">
                  <c:v>903</c:v>
                </c:pt>
                <c:pt idx="133">
                  <c:v>903</c:v>
                </c:pt>
                <c:pt idx="134">
                  <c:v>902</c:v>
                </c:pt>
                <c:pt idx="135">
                  <c:v>902</c:v>
                </c:pt>
                <c:pt idx="136">
                  <c:v>901</c:v>
                </c:pt>
                <c:pt idx="137">
                  <c:v>900</c:v>
                </c:pt>
                <c:pt idx="138">
                  <c:v>899</c:v>
                </c:pt>
                <c:pt idx="139">
                  <c:v>898</c:v>
                </c:pt>
                <c:pt idx="140">
                  <c:v>897</c:v>
                </c:pt>
                <c:pt idx="141">
                  <c:v>896</c:v>
                </c:pt>
                <c:pt idx="142">
                  <c:v>896</c:v>
                </c:pt>
                <c:pt idx="143">
                  <c:v>895</c:v>
                </c:pt>
                <c:pt idx="144">
                  <c:v>894</c:v>
                </c:pt>
                <c:pt idx="145">
                  <c:v>893</c:v>
                </c:pt>
                <c:pt idx="146">
                  <c:v>892</c:v>
                </c:pt>
                <c:pt idx="147">
                  <c:v>892</c:v>
                </c:pt>
                <c:pt idx="148">
                  <c:v>891</c:v>
                </c:pt>
                <c:pt idx="149">
                  <c:v>890</c:v>
                </c:pt>
                <c:pt idx="150">
                  <c:v>889</c:v>
                </c:pt>
                <c:pt idx="151">
                  <c:v>889</c:v>
                </c:pt>
                <c:pt idx="152">
                  <c:v>888</c:v>
                </c:pt>
                <c:pt idx="153">
                  <c:v>887</c:v>
                </c:pt>
                <c:pt idx="154">
                  <c:v>886</c:v>
                </c:pt>
                <c:pt idx="155">
                  <c:v>886</c:v>
                </c:pt>
                <c:pt idx="156">
                  <c:v>885</c:v>
                </c:pt>
                <c:pt idx="157">
                  <c:v>884</c:v>
                </c:pt>
                <c:pt idx="158">
                  <c:v>884</c:v>
                </c:pt>
                <c:pt idx="159">
                  <c:v>884</c:v>
                </c:pt>
                <c:pt idx="160">
                  <c:v>883</c:v>
                </c:pt>
                <c:pt idx="161">
                  <c:v>882</c:v>
                </c:pt>
                <c:pt idx="162">
                  <c:v>882</c:v>
                </c:pt>
                <c:pt idx="163">
                  <c:v>881</c:v>
                </c:pt>
                <c:pt idx="164">
                  <c:v>880</c:v>
                </c:pt>
                <c:pt idx="165">
                  <c:v>879</c:v>
                </c:pt>
                <c:pt idx="166">
                  <c:v>878</c:v>
                </c:pt>
                <c:pt idx="167">
                  <c:v>877</c:v>
                </c:pt>
                <c:pt idx="168">
                  <c:v>876</c:v>
                </c:pt>
                <c:pt idx="169">
                  <c:v>875</c:v>
                </c:pt>
                <c:pt idx="170">
                  <c:v>874</c:v>
                </c:pt>
                <c:pt idx="171">
                  <c:v>873</c:v>
                </c:pt>
                <c:pt idx="172">
                  <c:v>873</c:v>
                </c:pt>
                <c:pt idx="173">
                  <c:v>872</c:v>
                </c:pt>
                <c:pt idx="174">
                  <c:v>871</c:v>
                </c:pt>
                <c:pt idx="175">
                  <c:v>870</c:v>
                </c:pt>
                <c:pt idx="176">
                  <c:v>869</c:v>
                </c:pt>
                <c:pt idx="177">
                  <c:v>869</c:v>
                </c:pt>
                <c:pt idx="178">
                  <c:v>868</c:v>
                </c:pt>
                <c:pt idx="179">
                  <c:v>867</c:v>
                </c:pt>
                <c:pt idx="180">
                  <c:v>867</c:v>
                </c:pt>
                <c:pt idx="181">
                  <c:v>866</c:v>
                </c:pt>
                <c:pt idx="182">
                  <c:v>865</c:v>
                </c:pt>
                <c:pt idx="183">
                  <c:v>864</c:v>
                </c:pt>
                <c:pt idx="184">
                  <c:v>864</c:v>
                </c:pt>
                <c:pt idx="185">
                  <c:v>863</c:v>
                </c:pt>
                <c:pt idx="186">
                  <c:v>863</c:v>
                </c:pt>
                <c:pt idx="187">
                  <c:v>862</c:v>
                </c:pt>
                <c:pt idx="188">
                  <c:v>861</c:v>
                </c:pt>
                <c:pt idx="189">
                  <c:v>860</c:v>
                </c:pt>
                <c:pt idx="190">
                  <c:v>860</c:v>
                </c:pt>
                <c:pt idx="191">
                  <c:v>859</c:v>
                </c:pt>
                <c:pt idx="192">
                  <c:v>859</c:v>
                </c:pt>
                <c:pt idx="193">
                  <c:v>858</c:v>
                </c:pt>
                <c:pt idx="194">
                  <c:v>858</c:v>
                </c:pt>
                <c:pt idx="195">
                  <c:v>858</c:v>
                </c:pt>
                <c:pt idx="196">
                  <c:v>857</c:v>
                </c:pt>
                <c:pt idx="197">
                  <c:v>856</c:v>
                </c:pt>
                <c:pt idx="198">
                  <c:v>855</c:v>
                </c:pt>
                <c:pt idx="199">
                  <c:v>854</c:v>
                </c:pt>
                <c:pt idx="200">
                  <c:v>854</c:v>
                </c:pt>
                <c:pt idx="201">
                  <c:v>853</c:v>
                </c:pt>
                <c:pt idx="202">
                  <c:v>852</c:v>
                </c:pt>
                <c:pt idx="203">
                  <c:v>851</c:v>
                </c:pt>
                <c:pt idx="204">
                  <c:v>850</c:v>
                </c:pt>
                <c:pt idx="205">
                  <c:v>849</c:v>
                </c:pt>
                <c:pt idx="206">
                  <c:v>848</c:v>
                </c:pt>
                <c:pt idx="207">
                  <c:v>847</c:v>
                </c:pt>
                <c:pt idx="208">
                  <c:v>846</c:v>
                </c:pt>
                <c:pt idx="209">
                  <c:v>845</c:v>
                </c:pt>
                <c:pt idx="210">
                  <c:v>844</c:v>
                </c:pt>
                <c:pt idx="211">
                  <c:v>844</c:v>
                </c:pt>
                <c:pt idx="212">
                  <c:v>843</c:v>
                </c:pt>
                <c:pt idx="213">
                  <c:v>842</c:v>
                </c:pt>
                <c:pt idx="214">
                  <c:v>842</c:v>
                </c:pt>
                <c:pt idx="215">
                  <c:v>841</c:v>
                </c:pt>
                <c:pt idx="216">
                  <c:v>841</c:v>
                </c:pt>
                <c:pt idx="217">
                  <c:v>840</c:v>
                </c:pt>
                <c:pt idx="218">
                  <c:v>839</c:v>
                </c:pt>
                <c:pt idx="219">
                  <c:v>839</c:v>
                </c:pt>
                <c:pt idx="220">
                  <c:v>838</c:v>
                </c:pt>
                <c:pt idx="221">
                  <c:v>837</c:v>
                </c:pt>
                <c:pt idx="222">
                  <c:v>837</c:v>
                </c:pt>
                <c:pt idx="223">
                  <c:v>837</c:v>
                </c:pt>
                <c:pt idx="224">
                  <c:v>837</c:v>
                </c:pt>
                <c:pt idx="225">
                  <c:v>836</c:v>
                </c:pt>
                <c:pt idx="226">
                  <c:v>835</c:v>
                </c:pt>
                <c:pt idx="227">
                  <c:v>834</c:v>
                </c:pt>
                <c:pt idx="228">
                  <c:v>833</c:v>
                </c:pt>
                <c:pt idx="229">
                  <c:v>833</c:v>
                </c:pt>
                <c:pt idx="230">
                  <c:v>832</c:v>
                </c:pt>
                <c:pt idx="231">
                  <c:v>831</c:v>
                </c:pt>
                <c:pt idx="232">
                  <c:v>830</c:v>
                </c:pt>
                <c:pt idx="233">
                  <c:v>829</c:v>
                </c:pt>
                <c:pt idx="234">
                  <c:v>828</c:v>
                </c:pt>
                <c:pt idx="235">
                  <c:v>828</c:v>
                </c:pt>
                <c:pt idx="236">
                  <c:v>828</c:v>
                </c:pt>
                <c:pt idx="237">
                  <c:v>828</c:v>
                </c:pt>
                <c:pt idx="238">
                  <c:v>827</c:v>
                </c:pt>
                <c:pt idx="239">
                  <c:v>827</c:v>
                </c:pt>
                <c:pt idx="240">
                  <c:v>826</c:v>
                </c:pt>
                <c:pt idx="241">
                  <c:v>825</c:v>
                </c:pt>
                <c:pt idx="242">
                  <c:v>824</c:v>
                </c:pt>
                <c:pt idx="243">
                  <c:v>823</c:v>
                </c:pt>
                <c:pt idx="244">
                  <c:v>823</c:v>
                </c:pt>
                <c:pt idx="245">
                  <c:v>822</c:v>
                </c:pt>
                <c:pt idx="246">
                  <c:v>822</c:v>
                </c:pt>
                <c:pt idx="247">
                  <c:v>822</c:v>
                </c:pt>
                <c:pt idx="248">
                  <c:v>822</c:v>
                </c:pt>
                <c:pt idx="249">
                  <c:v>821</c:v>
                </c:pt>
                <c:pt idx="250">
                  <c:v>820</c:v>
                </c:pt>
                <c:pt idx="251">
                  <c:v>820</c:v>
                </c:pt>
                <c:pt idx="252">
                  <c:v>819</c:v>
                </c:pt>
                <c:pt idx="253">
                  <c:v>818</c:v>
                </c:pt>
                <c:pt idx="254">
                  <c:v>817</c:v>
                </c:pt>
                <c:pt idx="255">
                  <c:v>817</c:v>
                </c:pt>
                <c:pt idx="256">
                  <c:v>816</c:v>
                </c:pt>
                <c:pt idx="257">
                  <c:v>815</c:v>
                </c:pt>
                <c:pt idx="258">
                  <c:v>814</c:v>
                </c:pt>
                <c:pt idx="259">
                  <c:v>813</c:v>
                </c:pt>
                <c:pt idx="260">
                  <c:v>812</c:v>
                </c:pt>
                <c:pt idx="261">
                  <c:v>812</c:v>
                </c:pt>
                <c:pt idx="262">
                  <c:v>811</c:v>
                </c:pt>
                <c:pt idx="263">
                  <c:v>811</c:v>
                </c:pt>
                <c:pt idx="264">
                  <c:v>810</c:v>
                </c:pt>
                <c:pt idx="265">
                  <c:v>810</c:v>
                </c:pt>
                <c:pt idx="266">
                  <c:v>809</c:v>
                </c:pt>
                <c:pt idx="267">
                  <c:v>809</c:v>
                </c:pt>
                <c:pt idx="268">
                  <c:v>808</c:v>
                </c:pt>
                <c:pt idx="269">
                  <c:v>807</c:v>
                </c:pt>
                <c:pt idx="270">
                  <c:v>806</c:v>
                </c:pt>
                <c:pt idx="271">
                  <c:v>806</c:v>
                </c:pt>
                <c:pt idx="272">
                  <c:v>805</c:v>
                </c:pt>
                <c:pt idx="273">
                  <c:v>805</c:v>
                </c:pt>
                <c:pt idx="274">
                  <c:v>804</c:v>
                </c:pt>
                <c:pt idx="275">
                  <c:v>803</c:v>
                </c:pt>
                <c:pt idx="276">
                  <c:v>802</c:v>
                </c:pt>
                <c:pt idx="277">
                  <c:v>801</c:v>
                </c:pt>
                <c:pt idx="278">
                  <c:v>800</c:v>
                </c:pt>
                <c:pt idx="279">
                  <c:v>800</c:v>
                </c:pt>
                <c:pt idx="280">
                  <c:v>800</c:v>
                </c:pt>
                <c:pt idx="281">
                  <c:v>800</c:v>
                </c:pt>
                <c:pt idx="282">
                  <c:v>800</c:v>
                </c:pt>
                <c:pt idx="283">
                  <c:v>799</c:v>
                </c:pt>
                <c:pt idx="284">
                  <c:v>798</c:v>
                </c:pt>
                <c:pt idx="285">
                  <c:v>797</c:v>
                </c:pt>
                <c:pt idx="286">
                  <c:v>797</c:v>
                </c:pt>
                <c:pt idx="287">
                  <c:v>796</c:v>
                </c:pt>
                <c:pt idx="288">
                  <c:v>795</c:v>
                </c:pt>
                <c:pt idx="289">
                  <c:v>794</c:v>
                </c:pt>
                <c:pt idx="290">
                  <c:v>793</c:v>
                </c:pt>
                <c:pt idx="291">
                  <c:v>792</c:v>
                </c:pt>
                <c:pt idx="292">
                  <c:v>791</c:v>
                </c:pt>
                <c:pt idx="293">
                  <c:v>791</c:v>
                </c:pt>
                <c:pt idx="294">
                  <c:v>790</c:v>
                </c:pt>
                <c:pt idx="295">
                  <c:v>789</c:v>
                </c:pt>
                <c:pt idx="296">
                  <c:v>788</c:v>
                </c:pt>
                <c:pt idx="297">
                  <c:v>788</c:v>
                </c:pt>
                <c:pt idx="298">
                  <c:v>788</c:v>
                </c:pt>
                <c:pt idx="299">
                  <c:v>787</c:v>
                </c:pt>
                <c:pt idx="300">
                  <c:v>787</c:v>
                </c:pt>
                <c:pt idx="301">
                  <c:v>787</c:v>
                </c:pt>
                <c:pt idx="302">
                  <c:v>786</c:v>
                </c:pt>
                <c:pt idx="303">
                  <c:v>786</c:v>
                </c:pt>
                <c:pt idx="304">
                  <c:v>785</c:v>
                </c:pt>
                <c:pt idx="305">
                  <c:v>784</c:v>
                </c:pt>
                <c:pt idx="306">
                  <c:v>784</c:v>
                </c:pt>
                <c:pt idx="307">
                  <c:v>783</c:v>
                </c:pt>
                <c:pt idx="308">
                  <c:v>782</c:v>
                </c:pt>
                <c:pt idx="309">
                  <c:v>782</c:v>
                </c:pt>
                <c:pt idx="310">
                  <c:v>781</c:v>
                </c:pt>
                <c:pt idx="311">
                  <c:v>780</c:v>
                </c:pt>
                <c:pt idx="312">
                  <c:v>780</c:v>
                </c:pt>
                <c:pt idx="313">
                  <c:v>779</c:v>
                </c:pt>
                <c:pt idx="314">
                  <c:v>779</c:v>
                </c:pt>
                <c:pt idx="315">
                  <c:v>779</c:v>
                </c:pt>
                <c:pt idx="316">
                  <c:v>778</c:v>
                </c:pt>
                <c:pt idx="317">
                  <c:v>778</c:v>
                </c:pt>
                <c:pt idx="318">
                  <c:v>777</c:v>
                </c:pt>
                <c:pt idx="319">
                  <c:v>776</c:v>
                </c:pt>
                <c:pt idx="320">
                  <c:v>776</c:v>
                </c:pt>
                <c:pt idx="321">
                  <c:v>775</c:v>
                </c:pt>
                <c:pt idx="322">
                  <c:v>774</c:v>
                </c:pt>
                <c:pt idx="323">
                  <c:v>773</c:v>
                </c:pt>
                <c:pt idx="324">
                  <c:v>772</c:v>
                </c:pt>
                <c:pt idx="325">
                  <c:v>771</c:v>
                </c:pt>
                <c:pt idx="326">
                  <c:v>771</c:v>
                </c:pt>
                <c:pt idx="327">
                  <c:v>770</c:v>
                </c:pt>
                <c:pt idx="328">
                  <c:v>769</c:v>
                </c:pt>
                <c:pt idx="329">
                  <c:v>768</c:v>
                </c:pt>
                <c:pt idx="330">
                  <c:v>767</c:v>
                </c:pt>
                <c:pt idx="331">
                  <c:v>766</c:v>
                </c:pt>
                <c:pt idx="332">
                  <c:v>766</c:v>
                </c:pt>
                <c:pt idx="333">
                  <c:v>766</c:v>
                </c:pt>
                <c:pt idx="334">
                  <c:v>765</c:v>
                </c:pt>
                <c:pt idx="335">
                  <c:v>764</c:v>
                </c:pt>
                <c:pt idx="336">
                  <c:v>764</c:v>
                </c:pt>
                <c:pt idx="337">
                  <c:v>763</c:v>
                </c:pt>
                <c:pt idx="338">
                  <c:v>762</c:v>
                </c:pt>
                <c:pt idx="339">
                  <c:v>762</c:v>
                </c:pt>
                <c:pt idx="340">
                  <c:v>761</c:v>
                </c:pt>
                <c:pt idx="341">
                  <c:v>760</c:v>
                </c:pt>
                <c:pt idx="342">
                  <c:v>759</c:v>
                </c:pt>
                <c:pt idx="343">
                  <c:v>758</c:v>
                </c:pt>
                <c:pt idx="344">
                  <c:v>758</c:v>
                </c:pt>
                <c:pt idx="345">
                  <c:v>757</c:v>
                </c:pt>
                <c:pt idx="346">
                  <c:v>756</c:v>
                </c:pt>
                <c:pt idx="347">
                  <c:v>755</c:v>
                </c:pt>
                <c:pt idx="348">
                  <c:v>754</c:v>
                </c:pt>
                <c:pt idx="349">
                  <c:v>753</c:v>
                </c:pt>
                <c:pt idx="350">
                  <c:v>752</c:v>
                </c:pt>
                <c:pt idx="351">
                  <c:v>751</c:v>
                </c:pt>
                <c:pt idx="352">
                  <c:v>750</c:v>
                </c:pt>
                <c:pt idx="353">
                  <c:v>750</c:v>
                </c:pt>
                <c:pt idx="354">
                  <c:v>750</c:v>
                </c:pt>
                <c:pt idx="355">
                  <c:v>749</c:v>
                </c:pt>
                <c:pt idx="356">
                  <c:v>748</c:v>
                </c:pt>
                <c:pt idx="357">
                  <c:v>747</c:v>
                </c:pt>
                <c:pt idx="358">
                  <c:v>746</c:v>
                </c:pt>
                <c:pt idx="359">
                  <c:v>746</c:v>
                </c:pt>
                <c:pt idx="360">
                  <c:v>746</c:v>
                </c:pt>
                <c:pt idx="361">
                  <c:v>745</c:v>
                </c:pt>
                <c:pt idx="362">
                  <c:v>744</c:v>
                </c:pt>
                <c:pt idx="363">
                  <c:v>743</c:v>
                </c:pt>
                <c:pt idx="364">
                  <c:v>743</c:v>
                </c:pt>
                <c:pt idx="365">
                  <c:v>742</c:v>
                </c:pt>
                <c:pt idx="366">
                  <c:v>741</c:v>
                </c:pt>
                <c:pt idx="367">
                  <c:v>740</c:v>
                </c:pt>
                <c:pt idx="368">
                  <c:v>740</c:v>
                </c:pt>
                <c:pt idx="369">
                  <c:v>739</c:v>
                </c:pt>
                <c:pt idx="370">
                  <c:v>738</c:v>
                </c:pt>
                <c:pt idx="371">
                  <c:v>737</c:v>
                </c:pt>
                <c:pt idx="372">
                  <c:v>736</c:v>
                </c:pt>
                <c:pt idx="373">
                  <c:v>735</c:v>
                </c:pt>
                <c:pt idx="374">
                  <c:v>735</c:v>
                </c:pt>
                <c:pt idx="375">
                  <c:v>735</c:v>
                </c:pt>
                <c:pt idx="376">
                  <c:v>734</c:v>
                </c:pt>
                <c:pt idx="377">
                  <c:v>734</c:v>
                </c:pt>
                <c:pt idx="378">
                  <c:v>733</c:v>
                </c:pt>
                <c:pt idx="379">
                  <c:v>732</c:v>
                </c:pt>
                <c:pt idx="380">
                  <c:v>731</c:v>
                </c:pt>
                <c:pt idx="381">
                  <c:v>731</c:v>
                </c:pt>
                <c:pt idx="382">
                  <c:v>730</c:v>
                </c:pt>
                <c:pt idx="383">
                  <c:v>729</c:v>
                </c:pt>
                <c:pt idx="384">
                  <c:v>729</c:v>
                </c:pt>
                <c:pt idx="385">
                  <c:v>728</c:v>
                </c:pt>
                <c:pt idx="386">
                  <c:v>727</c:v>
                </c:pt>
                <c:pt idx="387">
                  <c:v>727</c:v>
                </c:pt>
                <c:pt idx="388">
                  <c:v>727</c:v>
                </c:pt>
                <c:pt idx="389">
                  <c:v>726</c:v>
                </c:pt>
                <c:pt idx="390">
                  <c:v>726</c:v>
                </c:pt>
                <c:pt idx="391">
                  <c:v>725</c:v>
                </c:pt>
                <c:pt idx="392">
                  <c:v>724</c:v>
                </c:pt>
                <c:pt idx="393">
                  <c:v>723</c:v>
                </c:pt>
                <c:pt idx="394">
                  <c:v>723</c:v>
                </c:pt>
                <c:pt idx="395">
                  <c:v>722</c:v>
                </c:pt>
                <c:pt idx="396">
                  <c:v>722</c:v>
                </c:pt>
                <c:pt idx="397">
                  <c:v>721</c:v>
                </c:pt>
                <c:pt idx="398">
                  <c:v>720</c:v>
                </c:pt>
                <c:pt idx="399">
                  <c:v>720</c:v>
                </c:pt>
                <c:pt idx="400">
                  <c:v>719</c:v>
                </c:pt>
                <c:pt idx="401">
                  <c:v>718</c:v>
                </c:pt>
                <c:pt idx="402">
                  <c:v>717</c:v>
                </c:pt>
                <c:pt idx="403">
                  <c:v>717</c:v>
                </c:pt>
                <c:pt idx="404">
                  <c:v>717</c:v>
                </c:pt>
                <c:pt idx="405">
                  <c:v>717</c:v>
                </c:pt>
                <c:pt idx="406">
                  <c:v>716</c:v>
                </c:pt>
                <c:pt idx="407">
                  <c:v>716</c:v>
                </c:pt>
                <c:pt idx="408">
                  <c:v>716</c:v>
                </c:pt>
                <c:pt idx="409">
                  <c:v>716</c:v>
                </c:pt>
                <c:pt idx="410">
                  <c:v>716</c:v>
                </c:pt>
                <c:pt idx="411">
                  <c:v>716</c:v>
                </c:pt>
                <c:pt idx="412">
                  <c:v>715</c:v>
                </c:pt>
                <c:pt idx="413">
                  <c:v>714</c:v>
                </c:pt>
                <c:pt idx="414">
                  <c:v>714</c:v>
                </c:pt>
                <c:pt idx="415">
                  <c:v>714</c:v>
                </c:pt>
                <c:pt idx="416">
                  <c:v>714</c:v>
                </c:pt>
                <c:pt idx="417">
                  <c:v>714</c:v>
                </c:pt>
                <c:pt idx="418">
                  <c:v>713</c:v>
                </c:pt>
                <c:pt idx="419">
                  <c:v>713</c:v>
                </c:pt>
                <c:pt idx="420">
                  <c:v>713</c:v>
                </c:pt>
                <c:pt idx="421">
                  <c:v>712</c:v>
                </c:pt>
                <c:pt idx="422">
                  <c:v>712</c:v>
                </c:pt>
                <c:pt idx="423">
                  <c:v>712</c:v>
                </c:pt>
                <c:pt idx="424">
                  <c:v>711</c:v>
                </c:pt>
                <c:pt idx="425">
                  <c:v>711</c:v>
                </c:pt>
                <c:pt idx="426">
                  <c:v>711</c:v>
                </c:pt>
                <c:pt idx="427">
                  <c:v>710</c:v>
                </c:pt>
                <c:pt idx="428">
                  <c:v>709</c:v>
                </c:pt>
                <c:pt idx="429">
                  <c:v>708</c:v>
                </c:pt>
                <c:pt idx="430">
                  <c:v>707</c:v>
                </c:pt>
                <c:pt idx="431">
                  <c:v>707</c:v>
                </c:pt>
                <c:pt idx="432">
                  <c:v>706</c:v>
                </c:pt>
                <c:pt idx="433">
                  <c:v>706</c:v>
                </c:pt>
                <c:pt idx="434">
                  <c:v>705</c:v>
                </c:pt>
                <c:pt idx="435">
                  <c:v>704</c:v>
                </c:pt>
                <c:pt idx="436">
                  <c:v>704</c:v>
                </c:pt>
                <c:pt idx="437">
                  <c:v>704</c:v>
                </c:pt>
                <c:pt idx="438">
                  <c:v>704</c:v>
                </c:pt>
                <c:pt idx="439">
                  <c:v>703</c:v>
                </c:pt>
                <c:pt idx="440">
                  <c:v>702</c:v>
                </c:pt>
                <c:pt idx="441">
                  <c:v>701</c:v>
                </c:pt>
                <c:pt idx="442">
                  <c:v>700</c:v>
                </c:pt>
                <c:pt idx="443">
                  <c:v>699</c:v>
                </c:pt>
                <c:pt idx="444">
                  <c:v>699</c:v>
                </c:pt>
                <c:pt idx="445">
                  <c:v>698</c:v>
                </c:pt>
                <c:pt idx="446">
                  <c:v>697</c:v>
                </c:pt>
                <c:pt idx="447">
                  <c:v>697</c:v>
                </c:pt>
                <c:pt idx="448">
                  <c:v>697</c:v>
                </c:pt>
                <c:pt idx="449">
                  <c:v>697</c:v>
                </c:pt>
                <c:pt idx="450">
                  <c:v>696</c:v>
                </c:pt>
                <c:pt idx="451">
                  <c:v>696</c:v>
                </c:pt>
                <c:pt idx="452">
                  <c:v>695</c:v>
                </c:pt>
                <c:pt idx="453">
                  <c:v>695</c:v>
                </c:pt>
                <c:pt idx="454">
                  <c:v>695</c:v>
                </c:pt>
                <c:pt idx="455">
                  <c:v>694</c:v>
                </c:pt>
                <c:pt idx="456">
                  <c:v>694</c:v>
                </c:pt>
                <c:pt idx="457">
                  <c:v>693</c:v>
                </c:pt>
                <c:pt idx="458">
                  <c:v>693</c:v>
                </c:pt>
                <c:pt idx="459">
                  <c:v>693</c:v>
                </c:pt>
                <c:pt idx="460">
                  <c:v>693</c:v>
                </c:pt>
                <c:pt idx="461">
                  <c:v>693</c:v>
                </c:pt>
                <c:pt idx="462">
                  <c:v>693</c:v>
                </c:pt>
                <c:pt idx="463">
                  <c:v>693</c:v>
                </c:pt>
                <c:pt idx="464">
                  <c:v>693</c:v>
                </c:pt>
                <c:pt idx="465">
                  <c:v>693</c:v>
                </c:pt>
                <c:pt idx="466">
                  <c:v>693</c:v>
                </c:pt>
                <c:pt idx="467">
                  <c:v>692</c:v>
                </c:pt>
                <c:pt idx="468">
                  <c:v>692</c:v>
                </c:pt>
                <c:pt idx="469">
                  <c:v>692</c:v>
                </c:pt>
                <c:pt idx="470">
                  <c:v>692</c:v>
                </c:pt>
                <c:pt idx="471">
                  <c:v>692</c:v>
                </c:pt>
                <c:pt idx="472">
                  <c:v>692</c:v>
                </c:pt>
                <c:pt idx="473">
                  <c:v>691</c:v>
                </c:pt>
                <c:pt idx="474">
                  <c:v>690</c:v>
                </c:pt>
                <c:pt idx="475">
                  <c:v>690</c:v>
                </c:pt>
                <c:pt idx="476">
                  <c:v>689</c:v>
                </c:pt>
                <c:pt idx="477">
                  <c:v>689</c:v>
                </c:pt>
                <c:pt idx="478">
                  <c:v>688</c:v>
                </c:pt>
                <c:pt idx="479">
                  <c:v>688</c:v>
                </c:pt>
                <c:pt idx="480">
                  <c:v>687</c:v>
                </c:pt>
                <c:pt idx="481">
                  <c:v>687</c:v>
                </c:pt>
                <c:pt idx="482">
                  <c:v>687</c:v>
                </c:pt>
                <c:pt idx="483">
                  <c:v>686</c:v>
                </c:pt>
                <c:pt idx="484">
                  <c:v>685</c:v>
                </c:pt>
                <c:pt idx="485">
                  <c:v>684</c:v>
                </c:pt>
                <c:pt idx="486">
                  <c:v>683</c:v>
                </c:pt>
                <c:pt idx="487">
                  <c:v>682</c:v>
                </c:pt>
                <c:pt idx="488">
                  <c:v>681</c:v>
                </c:pt>
                <c:pt idx="489">
                  <c:v>681</c:v>
                </c:pt>
                <c:pt idx="490">
                  <c:v>681</c:v>
                </c:pt>
                <c:pt idx="491">
                  <c:v>680</c:v>
                </c:pt>
                <c:pt idx="492">
                  <c:v>680</c:v>
                </c:pt>
                <c:pt idx="493">
                  <c:v>679</c:v>
                </c:pt>
                <c:pt idx="494">
                  <c:v>678</c:v>
                </c:pt>
                <c:pt idx="495">
                  <c:v>677</c:v>
                </c:pt>
                <c:pt idx="496">
                  <c:v>676</c:v>
                </c:pt>
                <c:pt idx="497">
                  <c:v>675</c:v>
                </c:pt>
                <c:pt idx="498">
                  <c:v>674</c:v>
                </c:pt>
                <c:pt idx="499">
                  <c:v>673</c:v>
                </c:pt>
                <c:pt idx="500">
                  <c:v>672</c:v>
                </c:pt>
                <c:pt idx="501">
                  <c:v>671</c:v>
                </c:pt>
                <c:pt idx="502">
                  <c:v>670</c:v>
                </c:pt>
                <c:pt idx="503">
                  <c:v>669</c:v>
                </c:pt>
                <c:pt idx="504">
                  <c:v>668</c:v>
                </c:pt>
                <c:pt idx="505">
                  <c:v>668</c:v>
                </c:pt>
                <c:pt idx="506">
                  <c:v>667</c:v>
                </c:pt>
                <c:pt idx="507">
                  <c:v>667</c:v>
                </c:pt>
                <c:pt idx="508">
                  <c:v>667</c:v>
                </c:pt>
                <c:pt idx="509">
                  <c:v>666</c:v>
                </c:pt>
                <c:pt idx="510">
                  <c:v>666</c:v>
                </c:pt>
                <c:pt idx="511">
                  <c:v>666</c:v>
                </c:pt>
                <c:pt idx="512">
                  <c:v>665</c:v>
                </c:pt>
                <c:pt idx="513">
                  <c:v>665</c:v>
                </c:pt>
                <c:pt idx="514">
                  <c:v>664</c:v>
                </c:pt>
                <c:pt idx="515">
                  <c:v>664</c:v>
                </c:pt>
                <c:pt idx="516">
                  <c:v>663</c:v>
                </c:pt>
                <c:pt idx="517">
                  <c:v>662</c:v>
                </c:pt>
                <c:pt idx="518">
                  <c:v>661</c:v>
                </c:pt>
                <c:pt idx="519">
                  <c:v>661</c:v>
                </c:pt>
                <c:pt idx="520">
                  <c:v>660</c:v>
                </c:pt>
                <c:pt idx="521">
                  <c:v>659</c:v>
                </c:pt>
                <c:pt idx="522">
                  <c:v>658</c:v>
                </c:pt>
                <c:pt idx="523">
                  <c:v>657</c:v>
                </c:pt>
                <c:pt idx="524">
                  <c:v>656</c:v>
                </c:pt>
                <c:pt idx="525">
                  <c:v>655</c:v>
                </c:pt>
                <c:pt idx="526">
                  <c:v>654</c:v>
                </c:pt>
                <c:pt idx="527">
                  <c:v>653</c:v>
                </c:pt>
                <c:pt idx="528">
                  <c:v>652</c:v>
                </c:pt>
                <c:pt idx="529">
                  <c:v>651</c:v>
                </c:pt>
                <c:pt idx="530">
                  <c:v>650</c:v>
                </c:pt>
                <c:pt idx="531">
                  <c:v>649</c:v>
                </c:pt>
                <c:pt idx="532">
                  <c:v>649</c:v>
                </c:pt>
                <c:pt idx="533">
                  <c:v>648</c:v>
                </c:pt>
                <c:pt idx="534">
                  <c:v>647</c:v>
                </c:pt>
                <c:pt idx="535">
                  <c:v>647</c:v>
                </c:pt>
                <c:pt idx="536">
                  <c:v>646</c:v>
                </c:pt>
                <c:pt idx="537">
                  <c:v>646</c:v>
                </c:pt>
                <c:pt idx="538">
                  <c:v>646</c:v>
                </c:pt>
                <c:pt idx="539">
                  <c:v>645</c:v>
                </c:pt>
                <c:pt idx="540">
                  <c:v>645</c:v>
                </c:pt>
                <c:pt idx="541">
                  <c:v>644</c:v>
                </c:pt>
                <c:pt idx="542">
                  <c:v>643</c:v>
                </c:pt>
                <c:pt idx="543">
                  <c:v>642</c:v>
                </c:pt>
                <c:pt idx="544">
                  <c:v>642</c:v>
                </c:pt>
                <c:pt idx="545">
                  <c:v>641</c:v>
                </c:pt>
                <c:pt idx="546">
                  <c:v>640</c:v>
                </c:pt>
                <c:pt idx="547">
                  <c:v>640</c:v>
                </c:pt>
                <c:pt idx="548">
                  <c:v>640</c:v>
                </c:pt>
                <c:pt idx="549">
                  <c:v>639</c:v>
                </c:pt>
                <c:pt idx="550">
                  <c:v>638</c:v>
                </c:pt>
                <c:pt idx="551">
                  <c:v>637</c:v>
                </c:pt>
                <c:pt idx="552">
                  <c:v>636</c:v>
                </c:pt>
                <c:pt idx="553">
                  <c:v>636</c:v>
                </c:pt>
                <c:pt idx="554">
                  <c:v>636</c:v>
                </c:pt>
                <c:pt idx="555">
                  <c:v>635</c:v>
                </c:pt>
                <c:pt idx="556">
                  <c:v>634</c:v>
                </c:pt>
                <c:pt idx="557">
                  <c:v>633</c:v>
                </c:pt>
                <c:pt idx="558">
                  <c:v>633</c:v>
                </c:pt>
                <c:pt idx="559">
                  <c:v>633</c:v>
                </c:pt>
                <c:pt idx="560">
                  <c:v>633</c:v>
                </c:pt>
                <c:pt idx="561">
                  <c:v>632</c:v>
                </c:pt>
                <c:pt idx="562">
                  <c:v>631</c:v>
                </c:pt>
                <c:pt idx="563">
                  <c:v>631</c:v>
                </c:pt>
                <c:pt idx="564">
                  <c:v>630</c:v>
                </c:pt>
                <c:pt idx="565">
                  <c:v>630</c:v>
                </c:pt>
                <c:pt idx="566">
                  <c:v>630</c:v>
                </c:pt>
                <c:pt idx="567">
                  <c:v>629</c:v>
                </c:pt>
                <c:pt idx="568">
                  <c:v>629</c:v>
                </c:pt>
                <c:pt idx="569">
                  <c:v>628</c:v>
                </c:pt>
                <c:pt idx="570">
                  <c:v>627</c:v>
                </c:pt>
                <c:pt idx="571">
                  <c:v>626</c:v>
                </c:pt>
                <c:pt idx="572">
                  <c:v>625</c:v>
                </c:pt>
                <c:pt idx="573">
                  <c:v>624</c:v>
                </c:pt>
                <c:pt idx="574">
                  <c:v>624</c:v>
                </c:pt>
                <c:pt idx="575">
                  <c:v>623</c:v>
                </c:pt>
                <c:pt idx="576">
                  <c:v>622</c:v>
                </c:pt>
                <c:pt idx="577">
                  <c:v>621</c:v>
                </c:pt>
                <c:pt idx="578">
                  <c:v>620</c:v>
                </c:pt>
                <c:pt idx="579">
                  <c:v>620</c:v>
                </c:pt>
                <c:pt idx="580">
                  <c:v>620</c:v>
                </c:pt>
                <c:pt idx="581">
                  <c:v>619</c:v>
                </c:pt>
                <c:pt idx="582">
                  <c:v>618</c:v>
                </c:pt>
                <c:pt idx="583">
                  <c:v>618</c:v>
                </c:pt>
                <c:pt idx="584">
                  <c:v>618</c:v>
                </c:pt>
                <c:pt idx="585">
                  <c:v>618</c:v>
                </c:pt>
                <c:pt idx="586">
                  <c:v>617</c:v>
                </c:pt>
                <c:pt idx="587">
                  <c:v>616</c:v>
                </c:pt>
                <c:pt idx="588">
                  <c:v>616</c:v>
                </c:pt>
                <c:pt idx="589">
                  <c:v>615</c:v>
                </c:pt>
                <c:pt idx="590">
                  <c:v>615</c:v>
                </c:pt>
                <c:pt idx="591">
                  <c:v>615</c:v>
                </c:pt>
                <c:pt idx="592">
                  <c:v>615</c:v>
                </c:pt>
                <c:pt idx="593">
                  <c:v>615</c:v>
                </c:pt>
                <c:pt idx="594">
                  <c:v>615</c:v>
                </c:pt>
                <c:pt idx="595">
                  <c:v>615</c:v>
                </c:pt>
                <c:pt idx="596">
                  <c:v>615</c:v>
                </c:pt>
                <c:pt idx="597">
                  <c:v>614</c:v>
                </c:pt>
                <c:pt idx="598">
                  <c:v>613</c:v>
                </c:pt>
                <c:pt idx="599">
                  <c:v>613</c:v>
                </c:pt>
                <c:pt idx="600">
                  <c:v>612</c:v>
                </c:pt>
                <c:pt idx="601">
                  <c:v>611</c:v>
                </c:pt>
                <c:pt idx="602">
                  <c:v>611</c:v>
                </c:pt>
                <c:pt idx="603">
                  <c:v>610</c:v>
                </c:pt>
                <c:pt idx="604">
                  <c:v>609</c:v>
                </c:pt>
                <c:pt idx="605">
                  <c:v>608</c:v>
                </c:pt>
                <c:pt idx="606">
                  <c:v>608</c:v>
                </c:pt>
                <c:pt idx="607">
                  <c:v>608</c:v>
                </c:pt>
                <c:pt idx="608">
                  <c:v>608</c:v>
                </c:pt>
                <c:pt idx="609">
                  <c:v>607</c:v>
                </c:pt>
                <c:pt idx="610">
                  <c:v>606</c:v>
                </c:pt>
                <c:pt idx="611">
                  <c:v>606</c:v>
                </c:pt>
                <c:pt idx="612">
                  <c:v>605</c:v>
                </c:pt>
                <c:pt idx="613">
                  <c:v>604</c:v>
                </c:pt>
                <c:pt idx="614">
                  <c:v>603</c:v>
                </c:pt>
                <c:pt idx="615">
                  <c:v>602</c:v>
                </c:pt>
                <c:pt idx="616">
                  <c:v>601</c:v>
                </c:pt>
                <c:pt idx="617">
                  <c:v>601</c:v>
                </c:pt>
                <c:pt idx="618">
                  <c:v>600</c:v>
                </c:pt>
                <c:pt idx="619">
                  <c:v>600</c:v>
                </c:pt>
                <c:pt idx="620">
                  <c:v>600</c:v>
                </c:pt>
                <c:pt idx="621">
                  <c:v>599</c:v>
                </c:pt>
                <c:pt idx="622">
                  <c:v>599</c:v>
                </c:pt>
                <c:pt idx="623">
                  <c:v>599</c:v>
                </c:pt>
                <c:pt idx="624">
                  <c:v>598</c:v>
                </c:pt>
                <c:pt idx="625">
                  <c:v>597</c:v>
                </c:pt>
                <c:pt idx="626">
                  <c:v>597</c:v>
                </c:pt>
                <c:pt idx="627">
                  <c:v>596</c:v>
                </c:pt>
                <c:pt idx="628">
                  <c:v>596</c:v>
                </c:pt>
                <c:pt idx="629">
                  <c:v>595</c:v>
                </c:pt>
                <c:pt idx="630">
                  <c:v>594</c:v>
                </c:pt>
                <c:pt idx="631">
                  <c:v>594</c:v>
                </c:pt>
                <c:pt idx="632">
                  <c:v>594</c:v>
                </c:pt>
                <c:pt idx="633">
                  <c:v>593</c:v>
                </c:pt>
                <c:pt idx="634">
                  <c:v>592</c:v>
                </c:pt>
                <c:pt idx="635">
                  <c:v>591</c:v>
                </c:pt>
                <c:pt idx="636">
                  <c:v>590</c:v>
                </c:pt>
                <c:pt idx="637">
                  <c:v>589</c:v>
                </c:pt>
                <c:pt idx="638">
                  <c:v>588</c:v>
                </c:pt>
                <c:pt idx="639">
                  <c:v>588</c:v>
                </c:pt>
                <c:pt idx="640">
                  <c:v>588</c:v>
                </c:pt>
                <c:pt idx="641">
                  <c:v>588</c:v>
                </c:pt>
                <c:pt idx="642">
                  <c:v>587</c:v>
                </c:pt>
                <c:pt idx="643">
                  <c:v>586</c:v>
                </c:pt>
                <c:pt idx="644">
                  <c:v>585</c:v>
                </c:pt>
                <c:pt idx="645">
                  <c:v>584</c:v>
                </c:pt>
                <c:pt idx="646">
                  <c:v>584</c:v>
                </c:pt>
                <c:pt idx="647">
                  <c:v>584</c:v>
                </c:pt>
                <c:pt idx="648">
                  <c:v>584</c:v>
                </c:pt>
                <c:pt idx="649">
                  <c:v>584</c:v>
                </c:pt>
                <c:pt idx="650">
                  <c:v>584</c:v>
                </c:pt>
                <c:pt idx="651">
                  <c:v>584</c:v>
                </c:pt>
                <c:pt idx="652">
                  <c:v>583</c:v>
                </c:pt>
                <c:pt idx="653">
                  <c:v>582</c:v>
                </c:pt>
                <c:pt idx="654">
                  <c:v>581</c:v>
                </c:pt>
                <c:pt idx="655">
                  <c:v>581</c:v>
                </c:pt>
                <c:pt idx="656">
                  <c:v>580</c:v>
                </c:pt>
                <c:pt idx="657">
                  <c:v>580</c:v>
                </c:pt>
                <c:pt idx="658">
                  <c:v>580</c:v>
                </c:pt>
                <c:pt idx="659">
                  <c:v>580</c:v>
                </c:pt>
                <c:pt idx="660">
                  <c:v>580</c:v>
                </c:pt>
                <c:pt idx="661">
                  <c:v>579</c:v>
                </c:pt>
                <c:pt idx="662">
                  <c:v>578</c:v>
                </c:pt>
                <c:pt idx="663">
                  <c:v>578</c:v>
                </c:pt>
                <c:pt idx="664">
                  <c:v>578</c:v>
                </c:pt>
                <c:pt idx="665">
                  <c:v>577</c:v>
                </c:pt>
                <c:pt idx="666">
                  <c:v>577</c:v>
                </c:pt>
                <c:pt idx="667">
                  <c:v>577</c:v>
                </c:pt>
                <c:pt idx="668">
                  <c:v>576</c:v>
                </c:pt>
                <c:pt idx="669">
                  <c:v>575</c:v>
                </c:pt>
                <c:pt idx="670">
                  <c:v>574</c:v>
                </c:pt>
                <c:pt idx="671">
                  <c:v>574</c:v>
                </c:pt>
                <c:pt idx="672">
                  <c:v>574</c:v>
                </c:pt>
                <c:pt idx="673">
                  <c:v>574</c:v>
                </c:pt>
                <c:pt idx="674">
                  <c:v>573</c:v>
                </c:pt>
                <c:pt idx="675">
                  <c:v>572</c:v>
                </c:pt>
                <c:pt idx="676">
                  <c:v>572</c:v>
                </c:pt>
                <c:pt idx="677">
                  <c:v>572</c:v>
                </c:pt>
                <c:pt idx="678">
                  <c:v>571</c:v>
                </c:pt>
                <c:pt idx="679">
                  <c:v>570</c:v>
                </c:pt>
                <c:pt idx="680">
                  <c:v>570</c:v>
                </c:pt>
                <c:pt idx="681">
                  <c:v>569</c:v>
                </c:pt>
                <c:pt idx="682">
                  <c:v>569</c:v>
                </c:pt>
                <c:pt idx="683">
                  <c:v>569</c:v>
                </c:pt>
                <c:pt idx="684">
                  <c:v>568</c:v>
                </c:pt>
                <c:pt idx="685">
                  <c:v>568</c:v>
                </c:pt>
                <c:pt idx="686">
                  <c:v>567</c:v>
                </c:pt>
                <c:pt idx="687">
                  <c:v>567</c:v>
                </c:pt>
                <c:pt idx="688">
                  <c:v>567</c:v>
                </c:pt>
                <c:pt idx="689">
                  <c:v>566</c:v>
                </c:pt>
                <c:pt idx="690">
                  <c:v>566</c:v>
                </c:pt>
                <c:pt idx="691">
                  <c:v>565</c:v>
                </c:pt>
                <c:pt idx="692">
                  <c:v>565</c:v>
                </c:pt>
                <c:pt idx="693">
                  <c:v>565</c:v>
                </c:pt>
                <c:pt idx="694">
                  <c:v>565</c:v>
                </c:pt>
                <c:pt idx="695">
                  <c:v>564</c:v>
                </c:pt>
                <c:pt idx="696">
                  <c:v>564</c:v>
                </c:pt>
                <c:pt idx="697">
                  <c:v>563</c:v>
                </c:pt>
                <c:pt idx="698">
                  <c:v>563</c:v>
                </c:pt>
                <c:pt idx="699">
                  <c:v>563</c:v>
                </c:pt>
                <c:pt idx="700">
                  <c:v>563</c:v>
                </c:pt>
                <c:pt idx="701">
                  <c:v>563</c:v>
                </c:pt>
                <c:pt idx="702">
                  <c:v>562</c:v>
                </c:pt>
                <c:pt idx="703">
                  <c:v>561</c:v>
                </c:pt>
                <c:pt idx="704">
                  <c:v>560</c:v>
                </c:pt>
                <c:pt idx="705">
                  <c:v>559</c:v>
                </c:pt>
                <c:pt idx="706">
                  <c:v>559</c:v>
                </c:pt>
                <c:pt idx="707">
                  <c:v>559</c:v>
                </c:pt>
                <c:pt idx="708">
                  <c:v>558</c:v>
                </c:pt>
                <c:pt idx="709">
                  <c:v>558</c:v>
                </c:pt>
                <c:pt idx="710">
                  <c:v>557</c:v>
                </c:pt>
                <c:pt idx="711">
                  <c:v>557</c:v>
                </c:pt>
                <c:pt idx="712">
                  <c:v>557</c:v>
                </c:pt>
                <c:pt idx="713">
                  <c:v>557</c:v>
                </c:pt>
                <c:pt idx="714">
                  <c:v>556</c:v>
                </c:pt>
                <c:pt idx="715">
                  <c:v>556</c:v>
                </c:pt>
                <c:pt idx="716">
                  <c:v>556</c:v>
                </c:pt>
                <c:pt idx="717">
                  <c:v>555</c:v>
                </c:pt>
                <c:pt idx="718">
                  <c:v>554</c:v>
                </c:pt>
                <c:pt idx="719">
                  <c:v>554</c:v>
                </c:pt>
                <c:pt idx="720">
                  <c:v>553</c:v>
                </c:pt>
                <c:pt idx="721">
                  <c:v>553</c:v>
                </c:pt>
                <c:pt idx="722">
                  <c:v>553</c:v>
                </c:pt>
                <c:pt idx="723">
                  <c:v>553</c:v>
                </c:pt>
                <c:pt idx="724">
                  <c:v>553</c:v>
                </c:pt>
                <c:pt idx="725">
                  <c:v>553</c:v>
                </c:pt>
                <c:pt idx="726">
                  <c:v>552</c:v>
                </c:pt>
                <c:pt idx="727">
                  <c:v>551</c:v>
                </c:pt>
                <c:pt idx="728">
                  <c:v>550</c:v>
                </c:pt>
                <c:pt idx="729">
                  <c:v>550</c:v>
                </c:pt>
                <c:pt idx="730">
                  <c:v>550</c:v>
                </c:pt>
                <c:pt idx="731">
                  <c:v>550</c:v>
                </c:pt>
                <c:pt idx="732">
                  <c:v>549</c:v>
                </c:pt>
                <c:pt idx="733">
                  <c:v>548</c:v>
                </c:pt>
                <c:pt idx="734">
                  <c:v>548</c:v>
                </c:pt>
                <c:pt idx="735">
                  <c:v>548</c:v>
                </c:pt>
                <c:pt idx="736">
                  <c:v>548</c:v>
                </c:pt>
                <c:pt idx="737">
                  <c:v>547</c:v>
                </c:pt>
                <c:pt idx="738">
                  <c:v>547</c:v>
                </c:pt>
                <c:pt idx="739">
                  <c:v>547</c:v>
                </c:pt>
                <c:pt idx="740">
                  <c:v>547</c:v>
                </c:pt>
                <c:pt idx="741">
                  <c:v>546</c:v>
                </c:pt>
                <c:pt idx="742">
                  <c:v>546</c:v>
                </c:pt>
                <c:pt idx="743">
                  <c:v>546</c:v>
                </c:pt>
                <c:pt idx="744">
                  <c:v>546</c:v>
                </c:pt>
                <c:pt idx="745">
                  <c:v>545</c:v>
                </c:pt>
                <c:pt idx="746">
                  <c:v>545</c:v>
                </c:pt>
                <c:pt idx="747">
                  <c:v>544</c:v>
                </c:pt>
                <c:pt idx="748">
                  <c:v>544</c:v>
                </c:pt>
                <c:pt idx="749">
                  <c:v>543</c:v>
                </c:pt>
                <c:pt idx="750">
                  <c:v>543</c:v>
                </c:pt>
                <c:pt idx="751">
                  <c:v>543</c:v>
                </c:pt>
                <c:pt idx="752">
                  <c:v>543</c:v>
                </c:pt>
                <c:pt idx="753">
                  <c:v>542</c:v>
                </c:pt>
                <c:pt idx="754">
                  <c:v>541</c:v>
                </c:pt>
                <c:pt idx="755">
                  <c:v>541</c:v>
                </c:pt>
                <c:pt idx="756">
                  <c:v>540</c:v>
                </c:pt>
                <c:pt idx="757">
                  <c:v>539</c:v>
                </c:pt>
                <c:pt idx="758">
                  <c:v>538</c:v>
                </c:pt>
                <c:pt idx="759">
                  <c:v>537</c:v>
                </c:pt>
                <c:pt idx="760">
                  <c:v>537</c:v>
                </c:pt>
                <c:pt idx="761">
                  <c:v>537</c:v>
                </c:pt>
                <c:pt idx="762">
                  <c:v>537</c:v>
                </c:pt>
                <c:pt idx="763">
                  <c:v>536</c:v>
                </c:pt>
                <c:pt idx="764">
                  <c:v>536</c:v>
                </c:pt>
                <c:pt idx="765">
                  <c:v>536</c:v>
                </c:pt>
                <c:pt idx="766">
                  <c:v>536</c:v>
                </c:pt>
                <c:pt idx="767">
                  <c:v>536</c:v>
                </c:pt>
                <c:pt idx="768">
                  <c:v>536</c:v>
                </c:pt>
                <c:pt idx="769">
                  <c:v>535</c:v>
                </c:pt>
                <c:pt idx="770">
                  <c:v>534</c:v>
                </c:pt>
                <c:pt idx="771">
                  <c:v>534</c:v>
                </c:pt>
                <c:pt idx="772">
                  <c:v>533</c:v>
                </c:pt>
                <c:pt idx="773">
                  <c:v>532</c:v>
                </c:pt>
                <c:pt idx="774">
                  <c:v>531</c:v>
                </c:pt>
                <c:pt idx="775">
                  <c:v>530</c:v>
                </c:pt>
                <c:pt idx="776">
                  <c:v>529</c:v>
                </c:pt>
                <c:pt idx="777">
                  <c:v>529</c:v>
                </c:pt>
                <c:pt idx="778">
                  <c:v>529</c:v>
                </c:pt>
                <c:pt idx="779">
                  <c:v>529</c:v>
                </c:pt>
                <c:pt idx="780">
                  <c:v>528</c:v>
                </c:pt>
                <c:pt idx="781">
                  <c:v>528</c:v>
                </c:pt>
                <c:pt idx="782">
                  <c:v>528</c:v>
                </c:pt>
                <c:pt idx="783">
                  <c:v>527</c:v>
                </c:pt>
                <c:pt idx="784">
                  <c:v>526</c:v>
                </c:pt>
                <c:pt idx="785">
                  <c:v>526</c:v>
                </c:pt>
                <c:pt idx="786">
                  <c:v>526</c:v>
                </c:pt>
                <c:pt idx="787">
                  <c:v>526</c:v>
                </c:pt>
                <c:pt idx="788">
                  <c:v>525</c:v>
                </c:pt>
                <c:pt idx="789">
                  <c:v>524</c:v>
                </c:pt>
                <c:pt idx="790">
                  <c:v>523</c:v>
                </c:pt>
                <c:pt idx="791">
                  <c:v>522</c:v>
                </c:pt>
                <c:pt idx="792">
                  <c:v>522</c:v>
                </c:pt>
                <c:pt idx="793">
                  <c:v>521</c:v>
                </c:pt>
                <c:pt idx="794">
                  <c:v>520</c:v>
                </c:pt>
                <c:pt idx="795">
                  <c:v>520</c:v>
                </c:pt>
                <c:pt idx="796">
                  <c:v>519</c:v>
                </c:pt>
                <c:pt idx="797">
                  <c:v>519</c:v>
                </c:pt>
                <c:pt idx="798">
                  <c:v>518</c:v>
                </c:pt>
                <c:pt idx="799">
                  <c:v>518</c:v>
                </c:pt>
                <c:pt idx="800">
                  <c:v>518</c:v>
                </c:pt>
                <c:pt idx="801">
                  <c:v>518</c:v>
                </c:pt>
                <c:pt idx="802">
                  <c:v>517</c:v>
                </c:pt>
                <c:pt idx="803">
                  <c:v>516</c:v>
                </c:pt>
                <c:pt idx="804">
                  <c:v>516</c:v>
                </c:pt>
                <c:pt idx="805">
                  <c:v>516</c:v>
                </c:pt>
                <c:pt idx="806">
                  <c:v>516</c:v>
                </c:pt>
                <c:pt idx="807">
                  <c:v>516</c:v>
                </c:pt>
                <c:pt idx="808">
                  <c:v>515</c:v>
                </c:pt>
                <c:pt idx="809">
                  <c:v>515</c:v>
                </c:pt>
                <c:pt idx="810">
                  <c:v>514</c:v>
                </c:pt>
                <c:pt idx="811">
                  <c:v>513</c:v>
                </c:pt>
                <c:pt idx="812">
                  <c:v>513</c:v>
                </c:pt>
                <c:pt idx="813">
                  <c:v>512</c:v>
                </c:pt>
                <c:pt idx="814">
                  <c:v>511</c:v>
                </c:pt>
                <c:pt idx="815">
                  <c:v>511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509</c:v>
                </c:pt>
                <c:pt idx="822">
                  <c:v>509</c:v>
                </c:pt>
                <c:pt idx="823">
                  <c:v>509</c:v>
                </c:pt>
                <c:pt idx="824">
                  <c:v>508</c:v>
                </c:pt>
                <c:pt idx="825">
                  <c:v>507</c:v>
                </c:pt>
                <c:pt idx="826">
                  <c:v>506</c:v>
                </c:pt>
                <c:pt idx="827">
                  <c:v>505</c:v>
                </c:pt>
                <c:pt idx="828">
                  <c:v>504</c:v>
                </c:pt>
                <c:pt idx="829">
                  <c:v>503</c:v>
                </c:pt>
                <c:pt idx="830">
                  <c:v>502</c:v>
                </c:pt>
                <c:pt idx="831">
                  <c:v>501</c:v>
                </c:pt>
                <c:pt idx="832">
                  <c:v>501</c:v>
                </c:pt>
                <c:pt idx="833">
                  <c:v>500</c:v>
                </c:pt>
                <c:pt idx="834">
                  <c:v>500</c:v>
                </c:pt>
                <c:pt idx="835">
                  <c:v>500</c:v>
                </c:pt>
                <c:pt idx="836">
                  <c:v>500</c:v>
                </c:pt>
                <c:pt idx="837">
                  <c:v>500</c:v>
                </c:pt>
                <c:pt idx="838">
                  <c:v>499</c:v>
                </c:pt>
                <c:pt idx="839">
                  <c:v>499</c:v>
                </c:pt>
                <c:pt idx="840">
                  <c:v>498</c:v>
                </c:pt>
                <c:pt idx="841">
                  <c:v>497</c:v>
                </c:pt>
                <c:pt idx="842">
                  <c:v>496</c:v>
                </c:pt>
                <c:pt idx="843">
                  <c:v>496</c:v>
                </c:pt>
                <c:pt idx="844">
                  <c:v>495</c:v>
                </c:pt>
                <c:pt idx="845">
                  <c:v>495</c:v>
                </c:pt>
                <c:pt idx="846">
                  <c:v>495</c:v>
                </c:pt>
                <c:pt idx="847">
                  <c:v>495</c:v>
                </c:pt>
                <c:pt idx="848">
                  <c:v>494</c:v>
                </c:pt>
                <c:pt idx="849">
                  <c:v>494</c:v>
                </c:pt>
                <c:pt idx="850">
                  <c:v>494</c:v>
                </c:pt>
                <c:pt idx="851">
                  <c:v>493</c:v>
                </c:pt>
                <c:pt idx="852">
                  <c:v>493</c:v>
                </c:pt>
                <c:pt idx="853">
                  <c:v>493</c:v>
                </c:pt>
                <c:pt idx="854">
                  <c:v>492</c:v>
                </c:pt>
                <c:pt idx="855">
                  <c:v>491</c:v>
                </c:pt>
                <c:pt idx="856">
                  <c:v>491</c:v>
                </c:pt>
                <c:pt idx="857">
                  <c:v>490</c:v>
                </c:pt>
                <c:pt idx="858">
                  <c:v>490</c:v>
                </c:pt>
                <c:pt idx="859">
                  <c:v>490</c:v>
                </c:pt>
                <c:pt idx="860">
                  <c:v>490</c:v>
                </c:pt>
                <c:pt idx="861">
                  <c:v>489</c:v>
                </c:pt>
                <c:pt idx="862">
                  <c:v>488</c:v>
                </c:pt>
                <c:pt idx="863">
                  <c:v>488</c:v>
                </c:pt>
                <c:pt idx="864">
                  <c:v>488</c:v>
                </c:pt>
                <c:pt idx="865">
                  <c:v>488</c:v>
                </c:pt>
                <c:pt idx="866">
                  <c:v>488</c:v>
                </c:pt>
                <c:pt idx="867">
                  <c:v>487</c:v>
                </c:pt>
                <c:pt idx="868">
                  <c:v>487</c:v>
                </c:pt>
                <c:pt idx="869">
                  <c:v>486</c:v>
                </c:pt>
                <c:pt idx="870">
                  <c:v>485</c:v>
                </c:pt>
                <c:pt idx="871">
                  <c:v>484</c:v>
                </c:pt>
                <c:pt idx="872">
                  <c:v>484</c:v>
                </c:pt>
                <c:pt idx="873">
                  <c:v>484</c:v>
                </c:pt>
                <c:pt idx="874">
                  <c:v>483</c:v>
                </c:pt>
                <c:pt idx="875">
                  <c:v>482</c:v>
                </c:pt>
                <c:pt idx="876">
                  <c:v>481</c:v>
                </c:pt>
                <c:pt idx="877">
                  <c:v>480</c:v>
                </c:pt>
                <c:pt idx="878">
                  <c:v>480</c:v>
                </c:pt>
                <c:pt idx="879">
                  <c:v>480</c:v>
                </c:pt>
                <c:pt idx="880">
                  <c:v>479</c:v>
                </c:pt>
                <c:pt idx="881">
                  <c:v>479</c:v>
                </c:pt>
                <c:pt idx="882">
                  <c:v>479</c:v>
                </c:pt>
                <c:pt idx="883">
                  <c:v>478</c:v>
                </c:pt>
                <c:pt idx="884">
                  <c:v>477</c:v>
                </c:pt>
                <c:pt idx="885">
                  <c:v>477</c:v>
                </c:pt>
                <c:pt idx="886">
                  <c:v>476</c:v>
                </c:pt>
                <c:pt idx="887">
                  <c:v>475</c:v>
                </c:pt>
                <c:pt idx="888">
                  <c:v>474</c:v>
                </c:pt>
                <c:pt idx="889">
                  <c:v>473</c:v>
                </c:pt>
                <c:pt idx="890">
                  <c:v>472</c:v>
                </c:pt>
                <c:pt idx="891">
                  <c:v>471</c:v>
                </c:pt>
                <c:pt idx="892">
                  <c:v>470</c:v>
                </c:pt>
                <c:pt idx="893">
                  <c:v>469</c:v>
                </c:pt>
                <c:pt idx="894">
                  <c:v>469</c:v>
                </c:pt>
                <c:pt idx="895">
                  <c:v>469</c:v>
                </c:pt>
                <c:pt idx="896">
                  <c:v>468</c:v>
                </c:pt>
                <c:pt idx="897">
                  <c:v>468</c:v>
                </c:pt>
                <c:pt idx="898">
                  <c:v>468</c:v>
                </c:pt>
                <c:pt idx="899">
                  <c:v>468</c:v>
                </c:pt>
                <c:pt idx="900">
                  <c:v>467</c:v>
                </c:pt>
                <c:pt idx="901">
                  <c:v>466</c:v>
                </c:pt>
                <c:pt idx="902">
                  <c:v>465</c:v>
                </c:pt>
                <c:pt idx="903">
                  <c:v>465</c:v>
                </c:pt>
                <c:pt idx="904">
                  <c:v>465</c:v>
                </c:pt>
                <c:pt idx="905">
                  <c:v>464</c:v>
                </c:pt>
                <c:pt idx="906">
                  <c:v>464</c:v>
                </c:pt>
                <c:pt idx="907">
                  <c:v>464</c:v>
                </c:pt>
                <c:pt idx="908">
                  <c:v>464</c:v>
                </c:pt>
                <c:pt idx="909">
                  <c:v>464</c:v>
                </c:pt>
                <c:pt idx="910">
                  <c:v>464</c:v>
                </c:pt>
                <c:pt idx="911">
                  <c:v>464</c:v>
                </c:pt>
                <c:pt idx="912">
                  <c:v>463</c:v>
                </c:pt>
                <c:pt idx="913">
                  <c:v>463</c:v>
                </c:pt>
                <c:pt idx="914">
                  <c:v>463</c:v>
                </c:pt>
                <c:pt idx="915">
                  <c:v>462</c:v>
                </c:pt>
                <c:pt idx="916">
                  <c:v>462</c:v>
                </c:pt>
                <c:pt idx="917">
                  <c:v>462</c:v>
                </c:pt>
                <c:pt idx="918">
                  <c:v>462</c:v>
                </c:pt>
                <c:pt idx="919">
                  <c:v>462</c:v>
                </c:pt>
                <c:pt idx="920">
                  <c:v>462</c:v>
                </c:pt>
                <c:pt idx="921">
                  <c:v>462</c:v>
                </c:pt>
                <c:pt idx="922">
                  <c:v>462</c:v>
                </c:pt>
                <c:pt idx="923">
                  <c:v>461</c:v>
                </c:pt>
                <c:pt idx="924">
                  <c:v>460</c:v>
                </c:pt>
                <c:pt idx="925">
                  <c:v>460</c:v>
                </c:pt>
                <c:pt idx="926">
                  <c:v>459</c:v>
                </c:pt>
                <c:pt idx="927">
                  <c:v>459</c:v>
                </c:pt>
                <c:pt idx="928">
                  <c:v>459</c:v>
                </c:pt>
                <c:pt idx="929">
                  <c:v>459</c:v>
                </c:pt>
                <c:pt idx="930">
                  <c:v>459</c:v>
                </c:pt>
                <c:pt idx="931">
                  <c:v>459</c:v>
                </c:pt>
                <c:pt idx="932">
                  <c:v>459</c:v>
                </c:pt>
                <c:pt idx="933">
                  <c:v>459</c:v>
                </c:pt>
                <c:pt idx="934">
                  <c:v>458</c:v>
                </c:pt>
                <c:pt idx="935">
                  <c:v>457</c:v>
                </c:pt>
                <c:pt idx="936">
                  <c:v>457</c:v>
                </c:pt>
                <c:pt idx="937">
                  <c:v>456</c:v>
                </c:pt>
                <c:pt idx="938">
                  <c:v>456</c:v>
                </c:pt>
                <c:pt idx="939">
                  <c:v>456</c:v>
                </c:pt>
                <c:pt idx="940">
                  <c:v>456</c:v>
                </c:pt>
                <c:pt idx="941">
                  <c:v>455</c:v>
                </c:pt>
                <c:pt idx="942">
                  <c:v>454</c:v>
                </c:pt>
                <c:pt idx="943">
                  <c:v>454</c:v>
                </c:pt>
                <c:pt idx="944">
                  <c:v>453</c:v>
                </c:pt>
                <c:pt idx="945">
                  <c:v>452</c:v>
                </c:pt>
                <c:pt idx="946">
                  <c:v>451</c:v>
                </c:pt>
                <c:pt idx="947">
                  <c:v>451</c:v>
                </c:pt>
                <c:pt idx="948">
                  <c:v>450</c:v>
                </c:pt>
                <c:pt idx="949">
                  <c:v>450</c:v>
                </c:pt>
                <c:pt idx="950">
                  <c:v>449</c:v>
                </c:pt>
                <c:pt idx="951">
                  <c:v>448</c:v>
                </c:pt>
                <c:pt idx="952">
                  <c:v>447</c:v>
                </c:pt>
                <c:pt idx="953">
                  <c:v>446</c:v>
                </c:pt>
                <c:pt idx="954">
                  <c:v>445</c:v>
                </c:pt>
                <c:pt idx="955">
                  <c:v>444</c:v>
                </c:pt>
                <c:pt idx="956">
                  <c:v>444</c:v>
                </c:pt>
                <c:pt idx="957">
                  <c:v>444</c:v>
                </c:pt>
                <c:pt idx="958">
                  <c:v>443</c:v>
                </c:pt>
                <c:pt idx="959">
                  <c:v>443</c:v>
                </c:pt>
                <c:pt idx="960">
                  <c:v>442</c:v>
                </c:pt>
                <c:pt idx="961">
                  <c:v>441</c:v>
                </c:pt>
                <c:pt idx="962">
                  <c:v>441</c:v>
                </c:pt>
                <c:pt idx="963">
                  <c:v>440</c:v>
                </c:pt>
                <c:pt idx="964">
                  <c:v>439</c:v>
                </c:pt>
                <c:pt idx="965">
                  <c:v>439</c:v>
                </c:pt>
                <c:pt idx="966">
                  <c:v>438</c:v>
                </c:pt>
                <c:pt idx="967">
                  <c:v>438</c:v>
                </c:pt>
                <c:pt idx="968">
                  <c:v>437</c:v>
                </c:pt>
                <c:pt idx="969">
                  <c:v>437</c:v>
                </c:pt>
                <c:pt idx="970">
                  <c:v>436</c:v>
                </c:pt>
                <c:pt idx="971">
                  <c:v>436</c:v>
                </c:pt>
                <c:pt idx="972">
                  <c:v>435</c:v>
                </c:pt>
                <c:pt idx="973">
                  <c:v>434</c:v>
                </c:pt>
                <c:pt idx="974">
                  <c:v>434</c:v>
                </c:pt>
                <c:pt idx="975">
                  <c:v>434</c:v>
                </c:pt>
                <c:pt idx="976">
                  <c:v>433</c:v>
                </c:pt>
                <c:pt idx="977">
                  <c:v>432</c:v>
                </c:pt>
                <c:pt idx="978">
                  <c:v>431</c:v>
                </c:pt>
                <c:pt idx="979">
                  <c:v>431</c:v>
                </c:pt>
                <c:pt idx="980">
                  <c:v>431</c:v>
                </c:pt>
                <c:pt idx="981">
                  <c:v>431</c:v>
                </c:pt>
                <c:pt idx="982">
                  <c:v>430</c:v>
                </c:pt>
                <c:pt idx="983">
                  <c:v>430</c:v>
                </c:pt>
                <c:pt idx="984">
                  <c:v>429</c:v>
                </c:pt>
                <c:pt idx="985">
                  <c:v>428</c:v>
                </c:pt>
                <c:pt idx="986">
                  <c:v>428</c:v>
                </c:pt>
                <c:pt idx="987">
                  <c:v>428</c:v>
                </c:pt>
                <c:pt idx="988">
                  <c:v>428</c:v>
                </c:pt>
                <c:pt idx="989">
                  <c:v>428</c:v>
                </c:pt>
                <c:pt idx="990">
                  <c:v>428</c:v>
                </c:pt>
                <c:pt idx="991">
                  <c:v>427</c:v>
                </c:pt>
                <c:pt idx="992">
                  <c:v>427</c:v>
                </c:pt>
                <c:pt idx="993">
                  <c:v>427</c:v>
                </c:pt>
                <c:pt idx="994">
                  <c:v>427</c:v>
                </c:pt>
                <c:pt idx="995">
                  <c:v>426</c:v>
                </c:pt>
                <c:pt idx="996">
                  <c:v>425</c:v>
                </c:pt>
                <c:pt idx="997">
                  <c:v>424</c:v>
                </c:pt>
                <c:pt idx="998">
                  <c:v>423</c:v>
                </c:pt>
                <c:pt idx="999">
                  <c:v>422</c:v>
                </c:pt>
                <c:pt idx="1000">
                  <c:v>421</c:v>
                </c:pt>
                <c:pt idx="1001">
                  <c:v>420</c:v>
                </c:pt>
                <c:pt idx="1002">
                  <c:v>419</c:v>
                </c:pt>
                <c:pt idx="1003">
                  <c:v>418</c:v>
                </c:pt>
                <c:pt idx="1004">
                  <c:v>417</c:v>
                </c:pt>
                <c:pt idx="1005">
                  <c:v>416</c:v>
                </c:pt>
                <c:pt idx="1006">
                  <c:v>415</c:v>
                </c:pt>
                <c:pt idx="1007">
                  <c:v>414</c:v>
                </c:pt>
                <c:pt idx="1008">
                  <c:v>414</c:v>
                </c:pt>
                <c:pt idx="1009">
                  <c:v>413</c:v>
                </c:pt>
                <c:pt idx="1010">
                  <c:v>413</c:v>
                </c:pt>
                <c:pt idx="1011">
                  <c:v>412</c:v>
                </c:pt>
                <c:pt idx="1012">
                  <c:v>411</c:v>
                </c:pt>
                <c:pt idx="1013">
                  <c:v>411</c:v>
                </c:pt>
                <c:pt idx="1014">
                  <c:v>411</c:v>
                </c:pt>
                <c:pt idx="1015">
                  <c:v>411</c:v>
                </c:pt>
                <c:pt idx="1016">
                  <c:v>411</c:v>
                </c:pt>
                <c:pt idx="1017">
                  <c:v>411</c:v>
                </c:pt>
                <c:pt idx="1018">
                  <c:v>411</c:v>
                </c:pt>
                <c:pt idx="1019">
                  <c:v>410</c:v>
                </c:pt>
                <c:pt idx="1020">
                  <c:v>410</c:v>
                </c:pt>
                <c:pt idx="1021">
                  <c:v>409</c:v>
                </c:pt>
                <c:pt idx="1022">
                  <c:v>408</c:v>
                </c:pt>
                <c:pt idx="1023">
                  <c:v>407</c:v>
                </c:pt>
                <c:pt idx="1024">
                  <c:v>407</c:v>
                </c:pt>
                <c:pt idx="1025">
                  <c:v>406</c:v>
                </c:pt>
                <c:pt idx="1026">
                  <c:v>405</c:v>
                </c:pt>
                <c:pt idx="1027">
                  <c:v>405</c:v>
                </c:pt>
                <c:pt idx="1028">
                  <c:v>405</c:v>
                </c:pt>
                <c:pt idx="1029">
                  <c:v>404</c:v>
                </c:pt>
                <c:pt idx="1030">
                  <c:v>403</c:v>
                </c:pt>
                <c:pt idx="1031">
                  <c:v>402</c:v>
                </c:pt>
                <c:pt idx="1032">
                  <c:v>402</c:v>
                </c:pt>
                <c:pt idx="1033">
                  <c:v>401</c:v>
                </c:pt>
                <c:pt idx="1034">
                  <c:v>401</c:v>
                </c:pt>
                <c:pt idx="1035">
                  <c:v>401</c:v>
                </c:pt>
                <c:pt idx="1036">
                  <c:v>400</c:v>
                </c:pt>
                <c:pt idx="1037">
                  <c:v>399</c:v>
                </c:pt>
                <c:pt idx="1038">
                  <c:v>398</c:v>
                </c:pt>
                <c:pt idx="1039">
                  <c:v>398</c:v>
                </c:pt>
                <c:pt idx="1040">
                  <c:v>397</c:v>
                </c:pt>
                <c:pt idx="1041">
                  <c:v>396</c:v>
                </c:pt>
                <c:pt idx="1042">
                  <c:v>395</c:v>
                </c:pt>
                <c:pt idx="1043">
                  <c:v>395</c:v>
                </c:pt>
                <c:pt idx="1044">
                  <c:v>394</c:v>
                </c:pt>
                <c:pt idx="1045">
                  <c:v>393</c:v>
                </c:pt>
                <c:pt idx="1046">
                  <c:v>392</c:v>
                </c:pt>
                <c:pt idx="1047">
                  <c:v>391</c:v>
                </c:pt>
                <c:pt idx="1048">
                  <c:v>391</c:v>
                </c:pt>
                <c:pt idx="1049">
                  <c:v>390</c:v>
                </c:pt>
                <c:pt idx="1050">
                  <c:v>390</c:v>
                </c:pt>
                <c:pt idx="1051">
                  <c:v>390</c:v>
                </c:pt>
                <c:pt idx="1052">
                  <c:v>389</c:v>
                </c:pt>
                <c:pt idx="1053">
                  <c:v>389</c:v>
                </c:pt>
                <c:pt idx="1054">
                  <c:v>389</c:v>
                </c:pt>
                <c:pt idx="1055">
                  <c:v>388</c:v>
                </c:pt>
                <c:pt idx="1056">
                  <c:v>387</c:v>
                </c:pt>
                <c:pt idx="1057">
                  <c:v>386</c:v>
                </c:pt>
                <c:pt idx="1058">
                  <c:v>385</c:v>
                </c:pt>
                <c:pt idx="1059">
                  <c:v>384</c:v>
                </c:pt>
                <c:pt idx="1060">
                  <c:v>383</c:v>
                </c:pt>
                <c:pt idx="1061">
                  <c:v>383</c:v>
                </c:pt>
                <c:pt idx="1062">
                  <c:v>383</c:v>
                </c:pt>
                <c:pt idx="1063">
                  <c:v>382</c:v>
                </c:pt>
                <c:pt idx="1064">
                  <c:v>382</c:v>
                </c:pt>
                <c:pt idx="1065">
                  <c:v>382</c:v>
                </c:pt>
                <c:pt idx="1066">
                  <c:v>381</c:v>
                </c:pt>
                <c:pt idx="1067">
                  <c:v>380</c:v>
                </c:pt>
                <c:pt idx="1068">
                  <c:v>379</c:v>
                </c:pt>
                <c:pt idx="1069">
                  <c:v>378</c:v>
                </c:pt>
                <c:pt idx="1070">
                  <c:v>377</c:v>
                </c:pt>
                <c:pt idx="1071">
                  <c:v>377</c:v>
                </c:pt>
                <c:pt idx="1072">
                  <c:v>377</c:v>
                </c:pt>
                <c:pt idx="1073">
                  <c:v>377</c:v>
                </c:pt>
                <c:pt idx="1074">
                  <c:v>377</c:v>
                </c:pt>
                <c:pt idx="1075">
                  <c:v>377</c:v>
                </c:pt>
                <c:pt idx="1076">
                  <c:v>377</c:v>
                </c:pt>
                <c:pt idx="1077">
                  <c:v>376</c:v>
                </c:pt>
                <c:pt idx="1078">
                  <c:v>376</c:v>
                </c:pt>
                <c:pt idx="1079">
                  <c:v>375</c:v>
                </c:pt>
                <c:pt idx="1080">
                  <c:v>375</c:v>
                </c:pt>
                <c:pt idx="1081">
                  <c:v>375</c:v>
                </c:pt>
                <c:pt idx="1082">
                  <c:v>374</c:v>
                </c:pt>
                <c:pt idx="1083">
                  <c:v>374</c:v>
                </c:pt>
                <c:pt idx="1084">
                  <c:v>373</c:v>
                </c:pt>
                <c:pt idx="1085">
                  <c:v>372</c:v>
                </c:pt>
                <c:pt idx="1086">
                  <c:v>371</c:v>
                </c:pt>
                <c:pt idx="1087">
                  <c:v>370</c:v>
                </c:pt>
                <c:pt idx="1088">
                  <c:v>369</c:v>
                </c:pt>
                <c:pt idx="1089">
                  <c:v>368</c:v>
                </c:pt>
                <c:pt idx="1090">
                  <c:v>368</c:v>
                </c:pt>
                <c:pt idx="1091">
                  <c:v>367</c:v>
                </c:pt>
                <c:pt idx="1092">
                  <c:v>366</c:v>
                </c:pt>
                <c:pt idx="1093">
                  <c:v>365</c:v>
                </c:pt>
                <c:pt idx="1094">
                  <c:v>364</c:v>
                </c:pt>
                <c:pt idx="1095">
                  <c:v>363</c:v>
                </c:pt>
                <c:pt idx="1096">
                  <c:v>363</c:v>
                </c:pt>
                <c:pt idx="1097">
                  <c:v>362</c:v>
                </c:pt>
                <c:pt idx="1098">
                  <c:v>362</c:v>
                </c:pt>
                <c:pt idx="1099">
                  <c:v>362</c:v>
                </c:pt>
                <c:pt idx="1100">
                  <c:v>361</c:v>
                </c:pt>
                <c:pt idx="1101">
                  <c:v>360</c:v>
                </c:pt>
                <c:pt idx="1102">
                  <c:v>360</c:v>
                </c:pt>
                <c:pt idx="1103">
                  <c:v>359</c:v>
                </c:pt>
                <c:pt idx="1104">
                  <c:v>359</c:v>
                </c:pt>
                <c:pt idx="1105">
                  <c:v>359</c:v>
                </c:pt>
                <c:pt idx="1106">
                  <c:v>359</c:v>
                </c:pt>
                <c:pt idx="1107">
                  <c:v>358</c:v>
                </c:pt>
                <c:pt idx="1108">
                  <c:v>358</c:v>
                </c:pt>
                <c:pt idx="1109">
                  <c:v>357</c:v>
                </c:pt>
                <c:pt idx="1110">
                  <c:v>356</c:v>
                </c:pt>
                <c:pt idx="1111">
                  <c:v>356</c:v>
                </c:pt>
                <c:pt idx="1112">
                  <c:v>355</c:v>
                </c:pt>
                <c:pt idx="1113">
                  <c:v>354</c:v>
                </c:pt>
                <c:pt idx="1114">
                  <c:v>354</c:v>
                </c:pt>
                <c:pt idx="1115">
                  <c:v>354</c:v>
                </c:pt>
                <c:pt idx="1116">
                  <c:v>353</c:v>
                </c:pt>
                <c:pt idx="1117">
                  <c:v>353</c:v>
                </c:pt>
                <c:pt idx="1118">
                  <c:v>353</c:v>
                </c:pt>
                <c:pt idx="1119">
                  <c:v>353</c:v>
                </c:pt>
                <c:pt idx="1120">
                  <c:v>353</c:v>
                </c:pt>
                <c:pt idx="1121">
                  <c:v>352</c:v>
                </c:pt>
                <c:pt idx="1122">
                  <c:v>352</c:v>
                </c:pt>
                <c:pt idx="1123">
                  <c:v>352</c:v>
                </c:pt>
                <c:pt idx="1124">
                  <c:v>352</c:v>
                </c:pt>
                <c:pt idx="1125">
                  <c:v>351</c:v>
                </c:pt>
                <c:pt idx="1126">
                  <c:v>350</c:v>
                </c:pt>
                <c:pt idx="1127">
                  <c:v>350</c:v>
                </c:pt>
                <c:pt idx="1128">
                  <c:v>350</c:v>
                </c:pt>
                <c:pt idx="1129">
                  <c:v>349</c:v>
                </c:pt>
                <c:pt idx="1130">
                  <c:v>349</c:v>
                </c:pt>
                <c:pt idx="1131">
                  <c:v>348</c:v>
                </c:pt>
                <c:pt idx="1132">
                  <c:v>347</c:v>
                </c:pt>
                <c:pt idx="1133">
                  <c:v>347</c:v>
                </c:pt>
                <c:pt idx="1134">
                  <c:v>347</c:v>
                </c:pt>
                <c:pt idx="1135">
                  <c:v>347</c:v>
                </c:pt>
                <c:pt idx="1136">
                  <c:v>347</c:v>
                </c:pt>
                <c:pt idx="1137">
                  <c:v>346</c:v>
                </c:pt>
                <c:pt idx="1138">
                  <c:v>345</c:v>
                </c:pt>
                <c:pt idx="1139">
                  <c:v>345</c:v>
                </c:pt>
                <c:pt idx="1140">
                  <c:v>345</c:v>
                </c:pt>
                <c:pt idx="1141">
                  <c:v>344</c:v>
                </c:pt>
                <c:pt idx="1142">
                  <c:v>343</c:v>
                </c:pt>
                <c:pt idx="1143">
                  <c:v>343</c:v>
                </c:pt>
                <c:pt idx="1144">
                  <c:v>342</c:v>
                </c:pt>
                <c:pt idx="1145">
                  <c:v>342</c:v>
                </c:pt>
                <c:pt idx="1146">
                  <c:v>341</c:v>
                </c:pt>
                <c:pt idx="1147">
                  <c:v>341</c:v>
                </c:pt>
                <c:pt idx="1148">
                  <c:v>341</c:v>
                </c:pt>
                <c:pt idx="1149">
                  <c:v>340</c:v>
                </c:pt>
                <c:pt idx="1150">
                  <c:v>339</c:v>
                </c:pt>
                <c:pt idx="1151">
                  <c:v>338</c:v>
                </c:pt>
                <c:pt idx="1152">
                  <c:v>338</c:v>
                </c:pt>
                <c:pt idx="1153">
                  <c:v>338</c:v>
                </c:pt>
                <c:pt idx="1154">
                  <c:v>338</c:v>
                </c:pt>
                <c:pt idx="1155">
                  <c:v>337</c:v>
                </c:pt>
                <c:pt idx="1156">
                  <c:v>337</c:v>
                </c:pt>
                <c:pt idx="1157">
                  <c:v>336</c:v>
                </c:pt>
                <c:pt idx="1158">
                  <c:v>336</c:v>
                </c:pt>
                <c:pt idx="1159">
                  <c:v>336</c:v>
                </c:pt>
                <c:pt idx="1160">
                  <c:v>336</c:v>
                </c:pt>
                <c:pt idx="1161">
                  <c:v>335</c:v>
                </c:pt>
                <c:pt idx="1162">
                  <c:v>335</c:v>
                </c:pt>
                <c:pt idx="1163">
                  <c:v>335</c:v>
                </c:pt>
                <c:pt idx="1164">
                  <c:v>334</c:v>
                </c:pt>
                <c:pt idx="1165">
                  <c:v>333</c:v>
                </c:pt>
                <c:pt idx="1166">
                  <c:v>333</c:v>
                </c:pt>
                <c:pt idx="1167">
                  <c:v>332</c:v>
                </c:pt>
                <c:pt idx="1168">
                  <c:v>331</c:v>
                </c:pt>
                <c:pt idx="1169">
                  <c:v>331</c:v>
                </c:pt>
                <c:pt idx="1170">
                  <c:v>330</c:v>
                </c:pt>
                <c:pt idx="1171">
                  <c:v>330</c:v>
                </c:pt>
                <c:pt idx="1172">
                  <c:v>330</c:v>
                </c:pt>
                <c:pt idx="1173">
                  <c:v>330</c:v>
                </c:pt>
                <c:pt idx="1174">
                  <c:v>330</c:v>
                </c:pt>
                <c:pt idx="1175">
                  <c:v>330</c:v>
                </c:pt>
                <c:pt idx="1176">
                  <c:v>329</c:v>
                </c:pt>
                <c:pt idx="1177">
                  <c:v>329</c:v>
                </c:pt>
                <c:pt idx="1178">
                  <c:v>328</c:v>
                </c:pt>
                <c:pt idx="1179">
                  <c:v>327</c:v>
                </c:pt>
                <c:pt idx="1180">
                  <c:v>327</c:v>
                </c:pt>
                <c:pt idx="1181">
                  <c:v>327</c:v>
                </c:pt>
                <c:pt idx="1182">
                  <c:v>327</c:v>
                </c:pt>
                <c:pt idx="1183">
                  <c:v>326</c:v>
                </c:pt>
                <c:pt idx="1184">
                  <c:v>326</c:v>
                </c:pt>
                <c:pt idx="1185">
                  <c:v>325</c:v>
                </c:pt>
                <c:pt idx="1186">
                  <c:v>325</c:v>
                </c:pt>
                <c:pt idx="1187">
                  <c:v>324</c:v>
                </c:pt>
                <c:pt idx="1188">
                  <c:v>323</c:v>
                </c:pt>
                <c:pt idx="1189">
                  <c:v>322</c:v>
                </c:pt>
                <c:pt idx="1190">
                  <c:v>322</c:v>
                </c:pt>
                <c:pt idx="1191">
                  <c:v>322</c:v>
                </c:pt>
                <c:pt idx="1192">
                  <c:v>321</c:v>
                </c:pt>
                <c:pt idx="1193">
                  <c:v>320</c:v>
                </c:pt>
                <c:pt idx="1194">
                  <c:v>320</c:v>
                </c:pt>
                <c:pt idx="1195">
                  <c:v>320</c:v>
                </c:pt>
                <c:pt idx="1196">
                  <c:v>320</c:v>
                </c:pt>
                <c:pt idx="1197">
                  <c:v>320</c:v>
                </c:pt>
                <c:pt idx="1198">
                  <c:v>320</c:v>
                </c:pt>
                <c:pt idx="1199">
                  <c:v>320</c:v>
                </c:pt>
                <c:pt idx="1200">
                  <c:v>320</c:v>
                </c:pt>
                <c:pt idx="1201">
                  <c:v>319</c:v>
                </c:pt>
                <c:pt idx="1202">
                  <c:v>319</c:v>
                </c:pt>
                <c:pt idx="1203">
                  <c:v>319</c:v>
                </c:pt>
                <c:pt idx="1204">
                  <c:v>319</c:v>
                </c:pt>
                <c:pt idx="1205">
                  <c:v>319</c:v>
                </c:pt>
                <c:pt idx="1206">
                  <c:v>319</c:v>
                </c:pt>
                <c:pt idx="1207">
                  <c:v>319</c:v>
                </c:pt>
                <c:pt idx="1208">
                  <c:v>319</c:v>
                </c:pt>
                <c:pt idx="1209">
                  <c:v>319</c:v>
                </c:pt>
                <c:pt idx="1210">
                  <c:v>318</c:v>
                </c:pt>
                <c:pt idx="1211">
                  <c:v>318</c:v>
                </c:pt>
                <c:pt idx="1212">
                  <c:v>318</c:v>
                </c:pt>
                <c:pt idx="1213">
                  <c:v>317</c:v>
                </c:pt>
                <c:pt idx="1214">
                  <c:v>317</c:v>
                </c:pt>
                <c:pt idx="1215">
                  <c:v>317</c:v>
                </c:pt>
                <c:pt idx="1216">
                  <c:v>317</c:v>
                </c:pt>
                <c:pt idx="1217">
                  <c:v>316</c:v>
                </c:pt>
                <c:pt idx="1218">
                  <c:v>316</c:v>
                </c:pt>
                <c:pt idx="1219">
                  <c:v>316</c:v>
                </c:pt>
                <c:pt idx="1220">
                  <c:v>316</c:v>
                </c:pt>
                <c:pt idx="1221">
                  <c:v>315</c:v>
                </c:pt>
                <c:pt idx="1222">
                  <c:v>315</c:v>
                </c:pt>
                <c:pt idx="1223">
                  <c:v>314</c:v>
                </c:pt>
                <c:pt idx="1224">
                  <c:v>314</c:v>
                </c:pt>
                <c:pt idx="1225">
                  <c:v>314</c:v>
                </c:pt>
                <c:pt idx="1226">
                  <c:v>313</c:v>
                </c:pt>
                <c:pt idx="1227">
                  <c:v>312</c:v>
                </c:pt>
                <c:pt idx="1228">
                  <c:v>312</c:v>
                </c:pt>
                <c:pt idx="1229">
                  <c:v>312</c:v>
                </c:pt>
                <c:pt idx="1230">
                  <c:v>312</c:v>
                </c:pt>
                <c:pt idx="1231">
                  <c:v>312</c:v>
                </c:pt>
                <c:pt idx="1232">
                  <c:v>311</c:v>
                </c:pt>
                <c:pt idx="1233">
                  <c:v>311</c:v>
                </c:pt>
                <c:pt idx="1234">
                  <c:v>311</c:v>
                </c:pt>
                <c:pt idx="1235">
                  <c:v>311</c:v>
                </c:pt>
                <c:pt idx="1236">
                  <c:v>310</c:v>
                </c:pt>
                <c:pt idx="1237">
                  <c:v>310</c:v>
                </c:pt>
                <c:pt idx="1238">
                  <c:v>309</c:v>
                </c:pt>
                <c:pt idx="1239">
                  <c:v>308</c:v>
                </c:pt>
                <c:pt idx="1240">
                  <c:v>307</c:v>
                </c:pt>
                <c:pt idx="1241">
                  <c:v>306</c:v>
                </c:pt>
                <c:pt idx="1242">
                  <c:v>306</c:v>
                </c:pt>
                <c:pt idx="1243">
                  <c:v>306</c:v>
                </c:pt>
                <c:pt idx="1244">
                  <c:v>305</c:v>
                </c:pt>
                <c:pt idx="1245">
                  <c:v>305</c:v>
                </c:pt>
                <c:pt idx="1246">
                  <c:v>304</c:v>
                </c:pt>
                <c:pt idx="1247">
                  <c:v>303</c:v>
                </c:pt>
                <c:pt idx="1248">
                  <c:v>303</c:v>
                </c:pt>
                <c:pt idx="1249">
                  <c:v>302</c:v>
                </c:pt>
                <c:pt idx="1250">
                  <c:v>302</c:v>
                </c:pt>
                <c:pt idx="1251">
                  <c:v>302</c:v>
                </c:pt>
                <c:pt idx="1252">
                  <c:v>302</c:v>
                </c:pt>
                <c:pt idx="1253">
                  <c:v>302</c:v>
                </c:pt>
                <c:pt idx="1254">
                  <c:v>302</c:v>
                </c:pt>
                <c:pt idx="1255">
                  <c:v>302</c:v>
                </c:pt>
                <c:pt idx="1256">
                  <c:v>302</c:v>
                </c:pt>
                <c:pt idx="1257">
                  <c:v>301</c:v>
                </c:pt>
                <c:pt idx="1258">
                  <c:v>300</c:v>
                </c:pt>
                <c:pt idx="1259">
                  <c:v>299</c:v>
                </c:pt>
                <c:pt idx="1260">
                  <c:v>298</c:v>
                </c:pt>
                <c:pt idx="1261">
                  <c:v>298</c:v>
                </c:pt>
                <c:pt idx="1262">
                  <c:v>298</c:v>
                </c:pt>
                <c:pt idx="1263">
                  <c:v>298</c:v>
                </c:pt>
                <c:pt idx="1264">
                  <c:v>298</c:v>
                </c:pt>
                <c:pt idx="1265">
                  <c:v>297</c:v>
                </c:pt>
                <c:pt idx="1266">
                  <c:v>296</c:v>
                </c:pt>
                <c:pt idx="1267">
                  <c:v>296</c:v>
                </c:pt>
                <c:pt idx="1268">
                  <c:v>295</c:v>
                </c:pt>
                <c:pt idx="1269">
                  <c:v>295</c:v>
                </c:pt>
                <c:pt idx="1270">
                  <c:v>295</c:v>
                </c:pt>
                <c:pt idx="1271">
                  <c:v>295</c:v>
                </c:pt>
                <c:pt idx="1272">
                  <c:v>294</c:v>
                </c:pt>
                <c:pt idx="1273">
                  <c:v>294</c:v>
                </c:pt>
                <c:pt idx="1274">
                  <c:v>294</c:v>
                </c:pt>
                <c:pt idx="1275">
                  <c:v>294</c:v>
                </c:pt>
                <c:pt idx="1276">
                  <c:v>294</c:v>
                </c:pt>
                <c:pt idx="1277">
                  <c:v>294</c:v>
                </c:pt>
                <c:pt idx="1278">
                  <c:v>293</c:v>
                </c:pt>
                <c:pt idx="1279">
                  <c:v>292</c:v>
                </c:pt>
                <c:pt idx="1280">
                  <c:v>292</c:v>
                </c:pt>
                <c:pt idx="1281">
                  <c:v>292</c:v>
                </c:pt>
                <c:pt idx="1282">
                  <c:v>291</c:v>
                </c:pt>
                <c:pt idx="1283">
                  <c:v>291</c:v>
                </c:pt>
                <c:pt idx="1284">
                  <c:v>290</c:v>
                </c:pt>
                <c:pt idx="1285">
                  <c:v>289</c:v>
                </c:pt>
                <c:pt idx="1286">
                  <c:v>288</c:v>
                </c:pt>
                <c:pt idx="1287">
                  <c:v>288</c:v>
                </c:pt>
                <c:pt idx="1288">
                  <c:v>287</c:v>
                </c:pt>
                <c:pt idx="1289">
                  <c:v>287</c:v>
                </c:pt>
                <c:pt idx="1290">
                  <c:v>287</c:v>
                </c:pt>
                <c:pt idx="1291">
                  <c:v>286</c:v>
                </c:pt>
                <c:pt idx="1292">
                  <c:v>286</c:v>
                </c:pt>
                <c:pt idx="1293">
                  <c:v>286</c:v>
                </c:pt>
                <c:pt idx="1294">
                  <c:v>286</c:v>
                </c:pt>
                <c:pt idx="1295">
                  <c:v>286</c:v>
                </c:pt>
                <c:pt idx="1296">
                  <c:v>286</c:v>
                </c:pt>
                <c:pt idx="1297">
                  <c:v>286</c:v>
                </c:pt>
                <c:pt idx="1298">
                  <c:v>286</c:v>
                </c:pt>
                <c:pt idx="1299">
                  <c:v>286</c:v>
                </c:pt>
                <c:pt idx="1300">
                  <c:v>285</c:v>
                </c:pt>
                <c:pt idx="1301">
                  <c:v>285</c:v>
                </c:pt>
                <c:pt idx="1302">
                  <c:v>284</c:v>
                </c:pt>
                <c:pt idx="1303">
                  <c:v>283</c:v>
                </c:pt>
                <c:pt idx="1304">
                  <c:v>282</c:v>
                </c:pt>
                <c:pt idx="1305">
                  <c:v>282</c:v>
                </c:pt>
                <c:pt idx="1306">
                  <c:v>281</c:v>
                </c:pt>
                <c:pt idx="1307">
                  <c:v>281</c:v>
                </c:pt>
                <c:pt idx="1308">
                  <c:v>280</c:v>
                </c:pt>
                <c:pt idx="1309">
                  <c:v>279</c:v>
                </c:pt>
                <c:pt idx="1310">
                  <c:v>279</c:v>
                </c:pt>
                <c:pt idx="1311">
                  <c:v>278</c:v>
                </c:pt>
                <c:pt idx="1312">
                  <c:v>278</c:v>
                </c:pt>
                <c:pt idx="1313">
                  <c:v>278</c:v>
                </c:pt>
                <c:pt idx="1314">
                  <c:v>278</c:v>
                </c:pt>
                <c:pt idx="1315">
                  <c:v>278</c:v>
                </c:pt>
                <c:pt idx="1316">
                  <c:v>277</c:v>
                </c:pt>
                <c:pt idx="1317">
                  <c:v>277</c:v>
                </c:pt>
                <c:pt idx="1318">
                  <c:v>276</c:v>
                </c:pt>
                <c:pt idx="1319">
                  <c:v>276</c:v>
                </c:pt>
                <c:pt idx="1320">
                  <c:v>275</c:v>
                </c:pt>
                <c:pt idx="1321">
                  <c:v>274</c:v>
                </c:pt>
                <c:pt idx="1322">
                  <c:v>273</c:v>
                </c:pt>
                <c:pt idx="1323">
                  <c:v>273</c:v>
                </c:pt>
                <c:pt idx="1324">
                  <c:v>273</c:v>
                </c:pt>
                <c:pt idx="1325">
                  <c:v>273</c:v>
                </c:pt>
                <c:pt idx="1326">
                  <c:v>273</c:v>
                </c:pt>
                <c:pt idx="1327">
                  <c:v>273</c:v>
                </c:pt>
                <c:pt idx="1328">
                  <c:v>273</c:v>
                </c:pt>
                <c:pt idx="1329">
                  <c:v>273</c:v>
                </c:pt>
                <c:pt idx="1330">
                  <c:v>273</c:v>
                </c:pt>
                <c:pt idx="1331">
                  <c:v>273</c:v>
                </c:pt>
                <c:pt idx="1332">
                  <c:v>273</c:v>
                </c:pt>
                <c:pt idx="1333">
                  <c:v>273</c:v>
                </c:pt>
                <c:pt idx="1334">
                  <c:v>273</c:v>
                </c:pt>
                <c:pt idx="1335">
                  <c:v>272</c:v>
                </c:pt>
                <c:pt idx="1336">
                  <c:v>272</c:v>
                </c:pt>
                <c:pt idx="1337">
                  <c:v>272</c:v>
                </c:pt>
                <c:pt idx="1338">
                  <c:v>272</c:v>
                </c:pt>
                <c:pt idx="1339">
                  <c:v>272</c:v>
                </c:pt>
                <c:pt idx="1340">
                  <c:v>271</c:v>
                </c:pt>
                <c:pt idx="1341">
                  <c:v>271</c:v>
                </c:pt>
                <c:pt idx="1342">
                  <c:v>270</c:v>
                </c:pt>
                <c:pt idx="1343">
                  <c:v>270</c:v>
                </c:pt>
                <c:pt idx="1344">
                  <c:v>269</c:v>
                </c:pt>
                <c:pt idx="1345">
                  <c:v>269</c:v>
                </c:pt>
                <c:pt idx="1346">
                  <c:v>268</c:v>
                </c:pt>
                <c:pt idx="1347">
                  <c:v>267</c:v>
                </c:pt>
                <c:pt idx="1348">
                  <c:v>266</c:v>
                </c:pt>
                <c:pt idx="1349">
                  <c:v>266</c:v>
                </c:pt>
                <c:pt idx="1350">
                  <c:v>266</c:v>
                </c:pt>
                <c:pt idx="1351">
                  <c:v>265</c:v>
                </c:pt>
                <c:pt idx="1352">
                  <c:v>265</c:v>
                </c:pt>
                <c:pt idx="1353">
                  <c:v>265</c:v>
                </c:pt>
                <c:pt idx="1354">
                  <c:v>264</c:v>
                </c:pt>
                <c:pt idx="1355">
                  <c:v>264</c:v>
                </c:pt>
                <c:pt idx="1356">
                  <c:v>264</c:v>
                </c:pt>
                <c:pt idx="1357">
                  <c:v>264</c:v>
                </c:pt>
                <c:pt idx="1358">
                  <c:v>264</c:v>
                </c:pt>
                <c:pt idx="1359">
                  <c:v>263</c:v>
                </c:pt>
                <c:pt idx="1360">
                  <c:v>263</c:v>
                </c:pt>
                <c:pt idx="1361">
                  <c:v>262</c:v>
                </c:pt>
                <c:pt idx="1362">
                  <c:v>262</c:v>
                </c:pt>
                <c:pt idx="1363">
                  <c:v>262</c:v>
                </c:pt>
                <c:pt idx="1364">
                  <c:v>262</c:v>
                </c:pt>
                <c:pt idx="1365">
                  <c:v>261</c:v>
                </c:pt>
                <c:pt idx="1366">
                  <c:v>260</c:v>
                </c:pt>
                <c:pt idx="1367">
                  <c:v>260</c:v>
                </c:pt>
                <c:pt idx="1368">
                  <c:v>259</c:v>
                </c:pt>
                <c:pt idx="1369">
                  <c:v>259</c:v>
                </c:pt>
                <c:pt idx="1370">
                  <c:v>259</c:v>
                </c:pt>
                <c:pt idx="1371">
                  <c:v>259</c:v>
                </c:pt>
                <c:pt idx="1372">
                  <c:v>259</c:v>
                </c:pt>
                <c:pt idx="1373">
                  <c:v>258</c:v>
                </c:pt>
                <c:pt idx="1374">
                  <c:v>258</c:v>
                </c:pt>
                <c:pt idx="1375">
                  <c:v>258</c:v>
                </c:pt>
                <c:pt idx="1376">
                  <c:v>257</c:v>
                </c:pt>
                <c:pt idx="1377">
                  <c:v>256</c:v>
                </c:pt>
                <c:pt idx="1378">
                  <c:v>255</c:v>
                </c:pt>
                <c:pt idx="1379">
                  <c:v>255</c:v>
                </c:pt>
                <c:pt idx="1380">
                  <c:v>255</c:v>
                </c:pt>
                <c:pt idx="1381">
                  <c:v>254</c:v>
                </c:pt>
                <c:pt idx="1382">
                  <c:v>254</c:v>
                </c:pt>
                <c:pt idx="1383">
                  <c:v>253</c:v>
                </c:pt>
                <c:pt idx="1384">
                  <c:v>253</c:v>
                </c:pt>
                <c:pt idx="1385">
                  <c:v>253</c:v>
                </c:pt>
                <c:pt idx="1386">
                  <c:v>253</c:v>
                </c:pt>
                <c:pt idx="1387">
                  <c:v>252</c:v>
                </c:pt>
                <c:pt idx="1388">
                  <c:v>251</c:v>
                </c:pt>
                <c:pt idx="1389">
                  <c:v>251</c:v>
                </c:pt>
                <c:pt idx="1390">
                  <c:v>251</c:v>
                </c:pt>
                <c:pt idx="1391">
                  <c:v>251</c:v>
                </c:pt>
                <c:pt idx="1392">
                  <c:v>250</c:v>
                </c:pt>
                <c:pt idx="1393">
                  <c:v>250</c:v>
                </c:pt>
                <c:pt idx="1394">
                  <c:v>249</c:v>
                </c:pt>
                <c:pt idx="1395">
                  <c:v>248</c:v>
                </c:pt>
                <c:pt idx="1396">
                  <c:v>248</c:v>
                </c:pt>
                <c:pt idx="1397">
                  <c:v>248</c:v>
                </c:pt>
                <c:pt idx="1398">
                  <c:v>247</c:v>
                </c:pt>
                <c:pt idx="1399">
                  <c:v>247</c:v>
                </c:pt>
                <c:pt idx="1400">
                  <c:v>246</c:v>
                </c:pt>
                <c:pt idx="1401">
                  <c:v>245</c:v>
                </c:pt>
                <c:pt idx="1402">
                  <c:v>245</c:v>
                </c:pt>
                <c:pt idx="1403">
                  <c:v>244</c:v>
                </c:pt>
                <c:pt idx="1404">
                  <c:v>244</c:v>
                </c:pt>
                <c:pt idx="1405">
                  <c:v>244</c:v>
                </c:pt>
                <c:pt idx="1406">
                  <c:v>244</c:v>
                </c:pt>
                <c:pt idx="1407">
                  <c:v>243</c:v>
                </c:pt>
                <c:pt idx="1408">
                  <c:v>243</c:v>
                </c:pt>
                <c:pt idx="1409">
                  <c:v>243</c:v>
                </c:pt>
                <c:pt idx="1410">
                  <c:v>242</c:v>
                </c:pt>
                <c:pt idx="1411">
                  <c:v>241</c:v>
                </c:pt>
                <c:pt idx="1412">
                  <c:v>240</c:v>
                </c:pt>
                <c:pt idx="1413">
                  <c:v>240</c:v>
                </c:pt>
                <c:pt idx="1414">
                  <c:v>240</c:v>
                </c:pt>
                <c:pt idx="1415">
                  <c:v>240</c:v>
                </c:pt>
                <c:pt idx="1416">
                  <c:v>240</c:v>
                </c:pt>
                <c:pt idx="1417">
                  <c:v>240</c:v>
                </c:pt>
                <c:pt idx="1418">
                  <c:v>239</c:v>
                </c:pt>
                <c:pt idx="1419">
                  <c:v>238</c:v>
                </c:pt>
                <c:pt idx="1420">
                  <c:v>237</c:v>
                </c:pt>
                <c:pt idx="1421">
                  <c:v>237</c:v>
                </c:pt>
                <c:pt idx="1422">
                  <c:v>237</c:v>
                </c:pt>
                <c:pt idx="1423">
                  <c:v>236</c:v>
                </c:pt>
                <c:pt idx="1424">
                  <c:v>236</c:v>
                </c:pt>
                <c:pt idx="1425">
                  <c:v>236</c:v>
                </c:pt>
                <c:pt idx="1426">
                  <c:v>236</c:v>
                </c:pt>
                <c:pt idx="1427">
                  <c:v>236</c:v>
                </c:pt>
                <c:pt idx="1428">
                  <c:v>236</c:v>
                </c:pt>
                <c:pt idx="1429">
                  <c:v>236</c:v>
                </c:pt>
                <c:pt idx="1430">
                  <c:v>236</c:v>
                </c:pt>
                <c:pt idx="1431">
                  <c:v>236</c:v>
                </c:pt>
                <c:pt idx="1432">
                  <c:v>236</c:v>
                </c:pt>
                <c:pt idx="1433">
                  <c:v>235</c:v>
                </c:pt>
                <c:pt idx="1434">
                  <c:v>235</c:v>
                </c:pt>
                <c:pt idx="1435">
                  <c:v>235</c:v>
                </c:pt>
                <c:pt idx="1436">
                  <c:v>235</c:v>
                </c:pt>
                <c:pt idx="1437">
                  <c:v>235</c:v>
                </c:pt>
                <c:pt idx="1438">
                  <c:v>235</c:v>
                </c:pt>
                <c:pt idx="1439">
                  <c:v>235</c:v>
                </c:pt>
                <c:pt idx="1440">
                  <c:v>235</c:v>
                </c:pt>
                <c:pt idx="1441">
                  <c:v>235</c:v>
                </c:pt>
                <c:pt idx="1442">
                  <c:v>235</c:v>
                </c:pt>
                <c:pt idx="1443">
                  <c:v>235</c:v>
                </c:pt>
                <c:pt idx="1444">
                  <c:v>234</c:v>
                </c:pt>
                <c:pt idx="1445">
                  <c:v>234</c:v>
                </c:pt>
                <c:pt idx="1446">
                  <c:v>233</c:v>
                </c:pt>
                <c:pt idx="1447">
                  <c:v>233</c:v>
                </c:pt>
                <c:pt idx="1448">
                  <c:v>233</c:v>
                </c:pt>
                <c:pt idx="1449">
                  <c:v>233</c:v>
                </c:pt>
                <c:pt idx="1450">
                  <c:v>233</c:v>
                </c:pt>
                <c:pt idx="1451">
                  <c:v>232</c:v>
                </c:pt>
                <c:pt idx="1452">
                  <c:v>231</c:v>
                </c:pt>
                <c:pt idx="1453">
                  <c:v>231</c:v>
                </c:pt>
                <c:pt idx="1454">
                  <c:v>231</c:v>
                </c:pt>
                <c:pt idx="1455">
                  <c:v>230</c:v>
                </c:pt>
                <c:pt idx="1456">
                  <c:v>230</c:v>
                </c:pt>
                <c:pt idx="1457">
                  <c:v>230</c:v>
                </c:pt>
                <c:pt idx="1458">
                  <c:v>229</c:v>
                </c:pt>
                <c:pt idx="1459">
                  <c:v>229</c:v>
                </c:pt>
                <c:pt idx="1460">
                  <c:v>228</c:v>
                </c:pt>
                <c:pt idx="1461">
                  <c:v>227</c:v>
                </c:pt>
                <c:pt idx="1462">
                  <c:v>227</c:v>
                </c:pt>
                <c:pt idx="1463">
                  <c:v>226</c:v>
                </c:pt>
                <c:pt idx="1464">
                  <c:v>226</c:v>
                </c:pt>
                <c:pt idx="1465">
                  <c:v>226</c:v>
                </c:pt>
                <c:pt idx="1466">
                  <c:v>226</c:v>
                </c:pt>
                <c:pt idx="1467">
                  <c:v>226</c:v>
                </c:pt>
                <c:pt idx="1468">
                  <c:v>226</c:v>
                </c:pt>
                <c:pt idx="1469">
                  <c:v>225</c:v>
                </c:pt>
                <c:pt idx="1470">
                  <c:v>225</c:v>
                </c:pt>
                <c:pt idx="1471">
                  <c:v>225</c:v>
                </c:pt>
                <c:pt idx="1472">
                  <c:v>225</c:v>
                </c:pt>
                <c:pt idx="1473">
                  <c:v>224</c:v>
                </c:pt>
                <c:pt idx="1474">
                  <c:v>224</c:v>
                </c:pt>
                <c:pt idx="1475">
                  <c:v>224</c:v>
                </c:pt>
                <c:pt idx="1476">
                  <c:v>224</c:v>
                </c:pt>
                <c:pt idx="1477">
                  <c:v>224</c:v>
                </c:pt>
                <c:pt idx="1478">
                  <c:v>224</c:v>
                </c:pt>
                <c:pt idx="1479">
                  <c:v>224</c:v>
                </c:pt>
                <c:pt idx="1480">
                  <c:v>223</c:v>
                </c:pt>
                <c:pt idx="1481">
                  <c:v>223</c:v>
                </c:pt>
                <c:pt idx="1482">
                  <c:v>223</c:v>
                </c:pt>
                <c:pt idx="1483">
                  <c:v>222</c:v>
                </c:pt>
                <c:pt idx="1484">
                  <c:v>222</c:v>
                </c:pt>
                <c:pt idx="1485">
                  <c:v>222</c:v>
                </c:pt>
                <c:pt idx="1486">
                  <c:v>222</c:v>
                </c:pt>
                <c:pt idx="1487">
                  <c:v>222</c:v>
                </c:pt>
                <c:pt idx="1488">
                  <c:v>221</c:v>
                </c:pt>
                <c:pt idx="1489">
                  <c:v>220</c:v>
                </c:pt>
                <c:pt idx="1490">
                  <c:v>219</c:v>
                </c:pt>
                <c:pt idx="1491">
                  <c:v>219</c:v>
                </c:pt>
                <c:pt idx="1492">
                  <c:v>219</c:v>
                </c:pt>
                <c:pt idx="1493">
                  <c:v>219</c:v>
                </c:pt>
                <c:pt idx="1494">
                  <c:v>218</c:v>
                </c:pt>
                <c:pt idx="1495">
                  <c:v>218</c:v>
                </c:pt>
                <c:pt idx="1496">
                  <c:v>218</c:v>
                </c:pt>
                <c:pt idx="1497">
                  <c:v>218</c:v>
                </c:pt>
                <c:pt idx="1498">
                  <c:v>218</c:v>
                </c:pt>
                <c:pt idx="1499">
                  <c:v>218</c:v>
                </c:pt>
                <c:pt idx="1500">
                  <c:v>218</c:v>
                </c:pt>
                <c:pt idx="1501">
                  <c:v>218</c:v>
                </c:pt>
                <c:pt idx="1502">
                  <c:v>218</c:v>
                </c:pt>
                <c:pt idx="1503">
                  <c:v>217</c:v>
                </c:pt>
                <c:pt idx="1504">
                  <c:v>216</c:v>
                </c:pt>
                <c:pt idx="1505">
                  <c:v>216</c:v>
                </c:pt>
                <c:pt idx="1506">
                  <c:v>215</c:v>
                </c:pt>
                <c:pt idx="1507">
                  <c:v>215</c:v>
                </c:pt>
                <c:pt idx="1508">
                  <c:v>214</c:v>
                </c:pt>
                <c:pt idx="1509">
                  <c:v>214</c:v>
                </c:pt>
                <c:pt idx="1510">
                  <c:v>214</c:v>
                </c:pt>
                <c:pt idx="1511">
                  <c:v>214</c:v>
                </c:pt>
                <c:pt idx="1512">
                  <c:v>214</c:v>
                </c:pt>
                <c:pt idx="1513">
                  <c:v>214</c:v>
                </c:pt>
                <c:pt idx="1514">
                  <c:v>214</c:v>
                </c:pt>
                <c:pt idx="1515">
                  <c:v>214</c:v>
                </c:pt>
                <c:pt idx="1516">
                  <c:v>214</c:v>
                </c:pt>
                <c:pt idx="1517">
                  <c:v>214</c:v>
                </c:pt>
                <c:pt idx="1518">
                  <c:v>214</c:v>
                </c:pt>
                <c:pt idx="1519">
                  <c:v>214</c:v>
                </c:pt>
                <c:pt idx="1520">
                  <c:v>214</c:v>
                </c:pt>
                <c:pt idx="1521">
                  <c:v>214</c:v>
                </c:pt>
                <c:pt idx="1522">
                  <c:v>214</c:v>
                </c:pt>
                <c:pt idx="1523">
                  <c:v>214</c:v>
                </c:pt>
                <c:pt idx="1524">
                  <c:v>214</c:v>
                </c:pt>
                <c:pt idx="1525">
                  <c:v>214</c:v>
                </c:pt>
                <c:pt idx="1526">
                  <c:v>214</c:v>
                </c:pt>
                <c:pt idx="1527">
                  <c:v>214</c:v>
                </c:pt>
                <c:pt idx="1528">
                  <c:v>214</c:v>
                </c:pt>
                <c:pt idx="1529">
                  <c:v>214</c:v>
                </c:pt>
                <c:pt idx="1530">
                  <c:v>214</c:v>
                </c:pt>
                <c:pt idx="1531">
                  <c:v>213</c:v>
                </c:pt>
                <c:pt idx="1532">
                  <c:v>212</c:v>
                </c:pt>
                <c:pt idx="1533">
                  <c:v>211</c:v>
                </c:pt>
                <c:pt idx="1534">
                  <c:v>211</c:v>
                </c:pt>
                <c:pt idx="1535">
                  <c:v>211</c:v>
                </c:pt>
                <c:pt idx="1536">
                  <c:v>211</c:v>
                </c:pt>
                <c:pt idx="1537">
                  <c:v>211</c:v>
                </c:pt>
                <c:pt idx="1538">
                  <c:v>211</c:v>
                </c:pt>
                <c:pt idx="1539">
                  <c:v>211</c:v>
                </c:pt>
                <c:pt idx="1540">
                  <c:v>211</c:v>
                </c:pt>
                <c:pt idx="1541">
                  <c:v>210</c:v>
                </c:pt>
                <c:pt idx="1542">
                  <c:v>210</c:v>
                </c:pt>
                <c:pt idx="1543">
                  <c:v>210</c:v>
                </c:pt>
                <c:pt idx="1544">
                  <c:v>209</c:v>
                </c:pt>
                <c:pt idx="1545">
                  <c:v>209</c:v>
                </c:pt>
                <c:pt idx="1546">
                  <c:v>208</c:v>
                </c:pt>
                <c:pt idx="1547">
                  <c:v>208</c:v>
                </c:pt>
                <c:pt idx="1548">
                  <c:v>207</c:v>
                </c:pt>
                <c:pt idx="1549">
                  <c:v>207</c:v>
                </c:pt>
                <c:pt idx="1550">
                  <c:v>206</c:v>
                </c:pt>
                <c:pt idx="1551">
                  <c:v>206</c:v>
                </c:pt>
                <c:pt idx="1552">
                  <c:v>206</c:v>
                </c:pt>
                <c:pt idx="1553">
                  <c:v>206</c:v>
                </c:pt>
                <c:pt idx="1554">
                  <c:v>206</c:v>
                </c:pt>
                <c:pt idx="1555">
                  <c:v>206</c:v>
                </c:pt>
                <c:pt idx="1556">
                  <c:v>206</c:v>
                </c:pt>
                <c:pt idx="1557">
                  <c:v>206</c:v>
                </c:pt>
                <c:pt idx="1558">
                  <c:v>206</c:v>
                </c:pt>
                <c:pt idx="1559">
                  <c:v>206</c:v>
                </c:pt>
                <c:pt idx="1560">
                  <c:v>205</c:v>
                </c:pt>
                <c:pt idx="1561">
                  <c:v>205</c:v>
                </c:pt>
                <c:pt idx="1562">
                  <c:v>205</c:v>
                </c:pt>
                <c:pt idx="1563">
                  <c:v>205</c:v>
                </c:pt>
                <c:pt idx="1564">
                  <c:v>205</c:v>
                </c:pt>
                <c:pt idx="1565">
                  <c:v>205</c:v>
                </c:pt>
                <c:pt idx="1566">
                  <c:v>205</c:v>
                </c:pt>
                <c:pt idx="1567">
                  <c:v>205</c:v>
                </c:pt>
                <c:pt idx="1568">
                  <c:v>205</c:v>
                </c:pt>
                <c:pt idx="1569">
                  <c:v>205</c:v>
                </c:pt>
                <c:pt idx="1570">
                  <c:v>205</c:v>
                </c:pt>
                <c:pt idx="1571">
                  <c:v>205</c:v>
                </c:pt>
                <c:pt idx="1572">
                  <c:v>205</c:v>
                </c:pt>
                <c:pt idx="1573">
                  <c:v>205</c:v>
                </c:pt>
                <c:pt idx="1574">
                  <c:v>204</c:v>
                </c:pt>
                <c:pt idx="1575">
                  <c:v>203</c:v>
                </c:pt>
                <c:pt idx="1576">
                  <c:v>203</c:v>
                </c:pt>
                <c:pt idx="1577">
                  <c:v>202</c:v>
                </c:pt>
                <c:pt idx="1578">
                  <c:v>202</c:v>
                </c:pt>
                <c:pt idx="1579">
                  <c:v>202</c:v>
                </c:pt>
                <c:pt idx="1580">
                  <c:v>202</c:v>
                </c:pt>
                <c:pt idx="1581">
                  <c:v>201</c:v>
                </c:pt>
                <c:pt idx="1582">
                  <c:v>201</c:v>
                </c:pt>
                <c:pt idx="1583">
                  <c:v>200</c:v>
                </c:pt>
                <c:pt idx="1584">
                  <c:v>200</c:v>
                </c:pt>
                <c:pt idx="1585">
                  <c:v>199</c:v>
                </c:pt>
                <c:pt idx="1586">
                  <c:v>198</c:v>
                </c:pt>
                <c:pt idx="1587">
                  <c:v>198</c:v>
                </c:pt>
                <c:pt idx="1588">
                  <c:v>198</c:v>
                </c:pt>
                <c:pt idx="1589">
                  <c:v>198</c:v>
                </c:pt>
                <c:pt idx="1590">
                  <c:v>198</c:v>
                </c:pt>
                <c:pt idx="1591">
                  <c:v>198</c:v>
                </c:pt>
                <c:pt idx="1592">
                  <c:v>197</c:v>
                </c:pt>
                <c:pt idx="1593">
                  <c:v>196</c:v>
                </c:pt>
                <c:pt idx="1594">
                  <c:v>196</c:v>
                </c:pt>
                <c:pt idx="1595">
                  <c:v>196</c:v>
                </c:pt>
                <c:pt idx="1596">
                  <c:v>196</c:v>
                </c:pt>
                <c:pt idx="1597">
                  <c:v>195</c:v>
                </c:pt>
                <c:pt idx="1598">
                  <c:v>195</c:v>
                </c:pt>
                <c:pt idx="1599">
                  <c:v>195</c:v>
                </c:pt>
                <c:pt idx="1600">
                  <c:v>195</c:v>
                </c:pt>
                <c:pt idx="1601">
                  <c:v>195</c:v>
                </c:pt>
                <c:pt idx="1602">
                  <c:v>195</c:v>
                </c:pt>
                <c:pt idx="1603">
                  <c:v>194</c:v>
                </c:pt>
                <c:pt idx="1604">
                  <c:v>194</c:v>
                </c:pt>
                <c:pt idx="1605">
                  <c:v>193</c:v>
                </c:pt>
                <c:pt idx="1606">
                  <c:v>192</c:v>
                </c:pt>
                <c:pt idx="1607">
                  <c:v>192</c:v>
                </c:pt>
                <c:pt idx="1608">
                  <c:v>192</c:v>
                </c:pt>
                <c:pt idx="1609">
                  <c:v>192</c:v>
                </c:pt>
                <c:pt idx="1610">
                  <c:v>192</c:v>
                </c:pt>
                <c:pt idx="1611">
                  <c:v>192</c:v>
                </c:pt>
                <c:pt idx="1612">
                  <c:v>191</c:v>
                </c:pt>
                <c:pt idx="1613">
                  <c:v>191</c:v>
                </c:pt>
                <c:pt idx="1614">
                  <c:v>191</c:v>
                </c:pt>
                <c:pt idx="1615">
                  <c:v>191</c:v>
                </c:pt>
                <c:pt idx="1616">
                  <c:v>191</c:v>
                </c:pt>
                <c:pt idx="1617">
                  <c:v>190</c:v>
                </c:pt>
                <c:pt idx="1618">
                  <c:v>190</c:v>
                </c:pt>
                <c:pt idx="1619">
                  <c:v>190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basicsir_test!$C$1</c:f>
              <c:strCache>
                <c:ptCount val="1"/>
                <c:pt idx="0">
                  <c:v>I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basicsir_test!$C$2:$C$1621</c:f>
              <c:numCache>
                <c:formatCode>General</c:formatCode>
                <c:ptCount val="16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14</c:v>
                </c:pt>
                <c:pt idx="26">
                  <c:v>15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20</c:v>
                </c:pt>
                <c:pt idx="42">
                  <c:v>21</c:v>
                </c:pt>
                <c:pt idx="43">
                  <c:v>20</c:v>
                </c:pt>
                <c:pt idx="44">
                  <c:v>21</c:v>
                </c:pt>
                <c:pt idx="45">
                  <c:v>22</c:v>
                </c:pt>
                <c:pt idx="46">
                  <c:v>21</c:v>
                </c:pt>
                <c:pt idx="47">
                  <c:v>22</c:v>
                </c:pt>
                <c:pt idx="48">
                  <c:v>23</c:v>
                </c:pt>
                <c:pt idx="49">
                  <c:v>24</c:v>
                </c:pt>
                <c:pt idx="50">
                  <c:v>25</c:v>
                </c:pt>
                <c:pt idx="51">
                  <c:v>26</c:v>
                </c:pt>
                <c:pt idx="52">
                  <c:v>27</c:v>
                </c:pt>
                <c:pt idx="53">
                  <c:v>28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32</c:v>
                </c:pt>
                <c:pt idx="58">
                  <c:v>33</c:v>
                </c:pt>
                <c:pt idx="59">
                  <c:v>32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34</c:v>
                </c:pt>
                <c:pt idx="68">
                  <c:v>33</c:v>
                </c:pt>
                <c:pt idx="69">
                  <c:v>32</c:v>
                </c:pt>
                <c:pt idx="70">
                  <c:v>33</c:v>
                </c:pt>
                <c:pt idx="71">
                  <c:v>34</c:v>
                </c:pt>
                <c:pt idx="72">
                  <c:v>33</c:v>
                </c:pt>
                <c:pt idx="73">
                  <c:v>34</c:v>
                </c:pt>
                <c:pt idx="74">
                  <c:v>35</c:v>
                </c:pt>
                <c:pt idx="75">
                  <c:v>34</c:v>
                </c:pt>
                <c:pt idx="76">
                  <c:v>35</c:v>
                </c:pt>
                <c:pt idx="77">
                  <c:v>34</c:v>
                </c:pt>
                <c:pt idx="78">
                  <c:v>33</c:v>
                </c:pt>
                <c:pt idx="79">
                  <c:v>34</c:v>
                </c:pt>
                <c:pt idx="80">
                  <c:v>33</c:v>
                </c:pt>
                <c:pt idx="81">
                  <c:v>34</c:v>
                </c:pt>
                <c:pt idx="82">
                  <c:v>35</c:v>
                </c:pt>
                <c:pt idx="83">
                  <c:v>36</c:v>
                </c:pt>
                <c:pt idx="84">
                  <c:v>37</c:v>
                </c:pt>
                <c:pt idx="85">
                  <c:v>38</c:v>
                </c:pt>
                <c:pt idx="86">
                  <c:v>37</c:v>
                </c:pt>
                <c:pt idx="87">
                  <c:v>38</c:v>
                </c:pt>
                <c:pt idx="88">
                  <c:v>39</c:v>
                </c:pt>
                <c:pt idx="89">
                  <c:v>40</c:v>
                </c:pt>
                <c:pt idx="90">
                  <c:v>39</c:v>
                </c:pt>
                <c:pt idx="91">
                  <c:v>40</c:v>
                </c:pt>
                <c:pt idx="92">
                  <c:v>39</c:v>
                </c:pt>
                <c:pt idx="93">
                  <c:v>40</c:v>
                </c:pt>
                <c:pt idx="94">
                  <c:v>41</c:v>
                </c:pt>
                <c:pt idx="95">
                  <c:v>40</c:v>
                </c:pt>
                <c:pt idx="96">
                  <c:v>39</c:v>
                </c:pt>
                <c:pt idx="97">
                  <c:v>38</c:v>
                </c:pt>
                <c:pt idx="98">
                  <c:v>39</c:v>
                </c:pt>
                <c:pt idx="99">
                  <c:v>40</c:v>
                </c:pt>
                <c:pt idx="100">
                  <c:v>39</c:v>
                </c:pt>
                <c:pt idx="101">
                  <c:v>40</c:v>
                </c:pt>
                <c:pt idx="102">
                  <c:v>41</c:v>
                </c:pt>
                <c:pt idx="103">
                  <c:v>42</c:v>
                </c:pt>
                <c:pt idx="104">
                  <c:v>43</c:v>
                </c:pt>
                <c:pt idx="105">
                  <c:v>44</c:v>
                </c:pt>
                <c:pt idx="106">
                  <c:v>45</c:v>
                </c:pt>
                <c:pt idx="107">
                  <c:v>46</c:v>
                </c:pt>
                <c:pt idx="108">
                  <c:v>45</c:v>
                </c:pt>
                <c:pt idx="109">
                  <c:v>46</c:v>
                </c:pt>
                <c:pt idx="110">
                  <c:v>47</c:v>
                </c:pt>
                <c:pt idx="111">
                  <c:v>46</c:v>
                </c:pt>
                <c:pt idx="112">
                  <c:v>47</c:v>
                </c:pt>
                <c:pt idx="113">
                  <c:v>48</c:v>
                </c:pt>
                <c:pt idx="114">
                  <c:v>49</c:v>
                </c:pt>
                <c:pt idx="115">
                  <c:v>50</c:v>
                </c:pt>
                <c:pt idx="116">
                  <c:v>51</c:v>
                </c:pt>
                <c:pt idx="117">
                  <c:v>52</c:v>
                </c:pt>
                <c:pt idx="118">
                  <c:v>53</c:v>
                </c:pt>
                <c:pt idx="119">
                  <c:v>54</c:v>
                </c:pt>
                <c:pt idx="120">
                  <c:v>55</c:v>
                </c:pt>
                <c:pt idx="121">
                  <c:v>56</c:v>
                </c:pt>
                <c:pt idx="122">
                  <c:v>55</c:v>
                </c:pt>
                <c:pt idx="123">
                  <c:v>56</c:v>
                </c:pt>
                <c:pt idx="124">
                  <c:v>57</c:v>
                </c:pt>
                <c:pt idx="125">
                  <c:v>56</c:v>
                </c:pt>
                <c:pt idx="126">
                  <c:v>55</c:v>
                </c:pt>
                <c:pt idx="127">
                  <c:v>56</c:v>
                </c:pt>
                <c:pt idx="128">
                  <c:v>57</c:v>
                </c:pt>
                <c:pt idx="129">
                  <c:v>58</c:v>
                </c:pt>
                <c:pt idx="130">
                  <c:v>59</c:v>
                </c:pt>
                <c:pt idx="131">
                  <c:v>60</c:v>
                </c:pt>
                <c:pt idx="132">
                  <c:v>61</c:v>
                </c:pt>
                <c:pt idx="133">
                  <c:v>60</c:v>
                </c:pt>
                <c:pt idx="134">
                  <c:v>61</c:v>
                </c:pt>
                <c:pt idx="135">
                  <c:v>60</c:v>
                </c:pt>
                <c:pt idx="136">
                  <c:v>61</c:v>
                </c:pt>
                <c:pt idx="137">
                  <c:v>62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65</c:v>
                </c:pt>
                <c:pt idx="143">
                  <c:v>66</c:v>
                </c:pt>
                <c:pt idx="144">
                  <c:v>67</c:v>
                </c:pt>
                <c:pt idx="145">
                  <c:v>68</c:v>
                </c:pt>
                <c:pt idx="146">
                  <c:v>69</c:v>
                </c:pt>
                <c:pt idx="147">
                  <c:v>68</c:v>
                </c:pt>
                <c:pt idx="148">
                  <c:v>69</c:v>
                </c:pt>
                <c:pt idx="149">
                  <c:v>70</c:v>
                </c:pt>
                <c:pt idx="150">
                  <c:v>71</c:v>
                </c:pt>
                <c:pt idx="151">
                  <c:v>70</c:v>
                </c:pt>
                <c:pt idx="152">
                  <c:v>71</c:v>
                </c:pt>
                <c:pt idx="153">
                  <c:v>72</c:v>
                </c:pt>
                <c:pt idx="154">
                  <c:v>73</c:v>
                </c:pt>
                <c:pt idx="155">
                  <c:v>72</c:v>
                </c:pt>
                <c:pt idx="156">
                  <c:v>73</c:v>
                </c:pt>
                <c:pt idx="157">
                  <c:v>74</c:v>
                </c:pt>
                <c:pt idx="158">
                  <c:v>73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73</c:v>
                </c:pt>
                <c:pt idx="163">
                  <c:v>74</c:v>
                </c:pt>
                <c:pt idx="164">
                  <c:v>75</c:v>
                </c:pt>
                <c:pt idx="165">
                  <c:v>76</c:v>
                </c:pt>
                <c:pt idx="166">
                  <c:v>77</c:v>
                </c:pt>
                <c:pt idx="167">
                  <c:v>78</c:v>
                </c:pt>
                <c:pt idx="168">
                  <c:v>79</c:v>
                </c:pt>
                <c:pt idx="169">
                  <c:v>80</c:v>
                </c:pt>
                <c:pt idx="170">
                  <c:v>81</c:v>
                </c:pt>
                <c:pt idx="171">
                  <c:v>82</c:v>
                </c:pt>
                <c:pt idx="172">
                  <c:v>81</c:v>
                </c:pt>
                <c:pt idx="173">
                  <c:v>82</c:v>
                </c:pt>
                <c:pt idx="174">
                  <c:v>83</c:v>
                </c:pt>
                <c:pt idx="175">
                  <c:v>84</c:v>
                </c:pt>
                <c:pt idx="176">
                  <c:v>85</c:v>
                </c:pt>
                <c:pt idx="177">
                  <c:v>84</c:v>
                </c:pt>
                <c:pt idx="178">
                  <c:v>85</c:v>
                </c:pt>
                <c:pt idx="179">
                  <c:v>86</c:v>
                </c:pt>
                <c:pt idx="180">
                  <c:v>85</c:v>
                </c:pt>
                <c:pt idx="181">
                  <c:v>86</c:v>
                </c:pt>
                <c:pt idx="182">
                  <c:v>87</c:v>
                </c:pt>
                <c:pt idx="183">
                  <c:v>88</c:v>
                </c:pt>
                <c:pt idx="184">
                  <c:v>87</c:v>
                </c:pt>
                <c:pt idx="185">
                  <c:v>88</c:v>
                </c:pt>
                <c:pt idx="186">
                  <c:v>87</c:v>
                </c:pt>
                <c:pt idx="187">
                  <c:v>88</c:v>
                </c:pt>
                <c:pt idx="188">
                  <c:v>89</c:v>
                </c:pt>
                <c:pt idx="189">
                  <c:v>90</c:v>
                </c:pt>
                <c:pt idx="190">
                  <c:v>89</c:v>
                </c:pt>
                <c:pt idx="191">
                  <c:v>90</c:v>
                </c:pt>
                <c:pt idx="192">
                  <c:v>89</c:v>
                </c:pt>
                <c:pt idx="193">
                  <c:v>90</c:v>
                </c:pt>
                <c:pt idx="194">
                  <c:v>89</c:v>
                </c:pt>
                <c:pt idx="195">
                  <c:v>88</c:v>
                </c:pt>
                <c:pt idx="196">
                  <c:v>89</c:v>
                </c:pt>
                <c:pt idx="197">
                  <c:v>90</c:v>
                </c:pt>
                <c:pt idx="198">
                  <c:v>91</c:v>
                </c:pt>
                <c:pt idx="199">
                  <c:v>92</c:v>
                </c:pt>
                <c:pt idx="200">
                  <c:v>91</c:v>
                </c:pt>
                <c:pt idx="201">
                  <c:v>92</c:v>
                </c:pt>
                <c:pt idx="202">
                  <c:v>93</c:v>
                </c:pt>
                <c:pt idx="203">
                  <c:v>94</c:v>
                </c:pt>
                <c:pt idx="204">
                  <c:v>95</c:v>
                </c:pt>
                <c:pt idx="205">
                  <c:v>96</c:v>
                </c:pt>
                <c:pt idx="206">
                  <c:v>97</c:v>
                </c:pt>
                <c:pt idx="207">
                  <c:v>98</c:v>
                </c:pt>
                <c:pt idx="208">
                  <c:v>99</c:v>
                </c:pt>
                <c:pt idx="209">
                  <c:v>100</c:v>
                </c:pt>
                <c:pt idx="210">
                  <c:v>101</c:v>
                </c:pt>
                <c:pt idx="211">
                  <c:v>100</c:v>
                </c:pt>
                <c:pt idx="212">
                  <c:v>101</c:v>
                </c:pt>
                <c:pt idx="213">
                  <c:v>102</c:v>
                </c:pt>
                <c:pt idx="214">
                  <c:v>101</c:v>
                </c:pt>
                <c:pt idx="215">
                  <c:v>102</c:v>
                </c:pt>
                <c:pt idx="216">
                  <c:v>101</c:v>
                </c:pt>
                <c:pt idx="217">
                  <c:v>102</c:v>
                </c:pt>
                <c:pt idx="218">
                  <c:v>103</c:v>
                </c:pt>
                <c:pt idx="219">
                  <c:v>102</c:v>
                </c:pt>
                <c:pt idx="220">
                  <c:v>103</c:v>
                </c:pt>
                <c:pt idx="221">
                  <c:v>104</c:v>
                </c:pt>
                <c:pt idx="222">
                  <c:v>103</c:v>
                </c:pt>
                <c:pt idx="223">
                  <c:v>102</c:v>
                </c:pt>
                <c:pt idx="224">
                  <c:v>101</c:v>
                </c:pt>
                <c:pt idx="225">
                  <c:v>102</c:v>
                </c:pt>
                <c:pt idx="226">
                  <c:v>103</c:v>
                </c:pt>
                <c:pt idx="227">
                  <c:v>104</c:v>
                </c:pt>
                <c:pt idx="228">
                  <c:v>105</c:v>
                </c:pt>
                <c:pt idx="229">
                  <c:v>104</c:v>
                </c:pt>
                <c:pt idx="230">
                  <c:v>105</c:v>
                </c:pt>
                <c:pt idx="231">
                  <c:v>106</c:v>
                </c:pt>
                <c:pt idx="232">
                  <c:v>107</c:v>
                </c:pt>
                <c:pt idx="233">
                  <c:v>108</c:v>
                </c:pt>
                <c:pt idx="234">
                  <c:v>109</c:v>
                </c:pt>
                <c:pt idx="235">
                  <c:v>108</c:v>
                </c:pt>
                <c:pt idx="236">
                  <c:v>107</c:v>
                </c:pt>
                <c:pt idx="237">
                  <c:v>106</c:v>
                </c:pt>
                <c:pt idx="238">
                  <c:v>107</c:v>
                </c:pt>
                <c:pt idx="239">
                  <c:v>106</c:v>
                </c:pt>
                <c:pt idx="240">
                  <c:v>107</c:v>
                </c:pt>
                <c:pt idx="241">
                  <c:v>108</c:v>
                </c:pt>
                <c:pt idx="242">
                  <c:v>109</c:v>
                </c:pt>
                <c:pt idx="243">
                  <c:v>110</c:v>
                </c:pt>
                <c:pt idx="244">
                  <c:v>109</c:v>
                </c:pt>
                <c:pt idx="245">
                  <c:v>110</c:v>
                </c:pt>
                <c:pt idx="246">
                  <c:v>109</c:v>
                </c:pt>
                <c:pt idx="247">
                  <c:v>108</c:v>
                </c:pt>
                <c:pt idx="248">
                  <c:v>107</c:v>
                </c:pt>
                <c:pt idx="249">
                  <c:v>108</c:v>
                </c:pt>
                <c:pt idx="250">
                  <c:v>109</c:v>
                </c:pt>
                <c:pt idx="251">
                  <c:v>108</c:v>
                </c:pt>
                <c:pt idx="252">
                  <c:v>109</c:v>
                </c:pt>
                <c:pt idx="253">
                  <c:v>110</c:v>
                </c:pt>
                <c:pt idx="254">
                  <c:v>111</c:v>
                </c:pt>
                <c:pt idx="255">
                  <c:v>110</c:v>
                </c:pt>
                <c:pt idx="256">
                  <c:v>111</c:v>
                </c:pt>
                <c:pt idx="257">
                  <c:v>112</c:v>
                </c:pt>
                <c:pt idx="258">
                  <c:v>113</c:v>
                </c:pt>
                <c:pt idx="259">
                  <c:v>114</c:v>
                </c:pt>
                <c:pt idx="260">
                  <c:v>115</c:v>
                </c:pt>
                <c:pt idx="261">
                  <c:v>114</c:v>
                </c:pt>
                <c:pt idx="262">
                  <c:v>115</c:v>
                </c:pt>
                <c:pt idx="263">
                  <c:v>114</c:v>
                </c:pt>
                <c:pt idx="264">
                  <c:v>115</c:v>
                </c:pt>
                <c:pt idx="265">
                  <c:v>114</c:v>
                </c:pt>
                <c:pt idx="266">
                  <c:v>115</c:v>
                </c:pt>
                <c:pt idx="267">
                  <c:v>114</c:v>
                </c:pt>
                <c:pt idx="268">
                  <c:v>115</c:v>
                </c:pt>
                <c:pt idx="269">
                  <c:v>116</c:v>
                </c:pt>
                <c:pt idx="270">
                  <c:v>117</c:v>
                </c:pt>
                <c:pt idx="271">
                  <c:v>116</c:v>
                </c:pt>
                <c:pt idx="272">
                  <c:v>117</c:v>
                </c:pt>
                <c:pt idx="273">
                  <c:v>116</c:v>
                </c:pt>
                <c:pt idx="274">
                  <c:v>117</c:v>
                </c:pt>
                <c:pt idx="275">
                  <c:v>118</c:v>
                </c:pt>
                <c:pt idx="276">
                  <c:v>119</c:v>
                </c:pt>
                <c:pt idx="277">
                  <c:v>120</c:v>
                </c:pt>
                <c:pt idx="278">
                  <c:v>121</c:v>
                </c:pt>
                <c:pt idx="279">
                  <c:v>120</c:v>
                </c:pt>
                <c:pt idx="280">
                  <c:v>119</c:v>
                </c:pt>
                <c:pt idx="281">
                  <c:v>118</c:v>
                </c:pt>
                <c:pt idx="282">
                  <c:v>117</c:v>
                </c:pt>
                <c:pt idx="283">
                  <c:v>118</c:v>
                </c:pt>
                <c:pt idx="284">
                  <c:v>119</c:v>
                </c:pt>
                <c:pt idx="285">
                  <c:v>120</c:v>
                </c:pt>
                <c:pt idx="286">
                  <c:v>119</c:v>
                </c:pt>
                <c:pt idx="287">
                  <c:v>120</c:v>
                </c:pt>
                <c:pt idx="288">
                  <c:v>121</c:v>
                </c:pt>
                <c:pt idx="289">
                  <c:v>122</c:v>
                </c:pt>
                <c:pt idx="290">
                  <c:v>123</c:v>
                </c:pt>
                <c:pt idx="291">
                  <c:v>124</c:v>
                </c:pt>
                <c:pt idx="292">
                  <c:v>125</c:v>
                </c:pt>
                <c:pt idx="293">
                  <c:v>124</c:v>
                </c:pt>
                <c:pt idx="294">
                  <c:v>125</c:v>
                </c:pt>
                <c:pt idx="295">
                  <c:v>126</c:v>
                </c:pt>
                <c:pt idx="296">
                  <c:v>127</c:v>
                </c:pt>
                <c:pt idx="297">
                  <c:v>126</c:v>
                </c:pt>
                <c:pt idx="298">
                  <c:v>125</c:v>
                </c:pt>
                <c:pt idx="299">
                  <c:v>126</c:v>
                </c:pt>
                <c:pt idx="300">
                  <c:v>125</c:v>
                </c:pt>
                <c:pt idx="301">
                  <c:v>124</c:v>
                </c:pt>
                <c:pt idx="302">
                  <c:v>125</c:v>
                </c:pt>
                <c:pt idx="303">
                  <c:v>124</c:v>
                </c:pt>
                <c:pt idx="304">
                  <c:v>125</c:v>
                </c:pt>
                <c:pt idx="305">
                  <c:v>126</c:v>
                </c:pt>
                <c:pt idx="306">
                  <c:v>125</c:v>
                </c:pt>
                <c:pt idx="307">
                  <c:v>126</c:v>
                </c:pt>
                <c:pt idx="308">
                  <c:v>127</c:v>
                </c:pt>
                <c:pt idx="309">
                  <c:v>126</c:v>
                </c:pt>
                <c:pt idx="310">
                  <c:v>127</c:v>
                </c:pt>
                <c:pt idx="311">
                  <c:v>128</c:v>
                </c:pt>
                <c:pt idx="312">
                  <c:v>127</c:v>
                </c:pt>
                <c:pt idx="313">
                  <c:v>128</c:v>
                </c:pt>
                <c:pt idx="314">
                  <c:v>127</c:v>
                </c:pt>
                <c:pt idx="315">
                  <c:v>126</c:v>
                </c:pt>
                <c:pt idx="316">
                  <c:v>127</c:v>
                </c:pt>
                <c:pt idx="317">
                  <c:v>126</c:v>
                </c:pt>
                <c:pt idx="318">
                  <c:v>127</c:v>
                </c:pt>
                <c:pt idx="319">
                  <c:v>128</c:v>
                </c:pt>
                <c:pt idx="320">
                  <c:v>127</c:v>
                </c:pt>
                <c:pt idx="321">
                  <c:v>128</c:v>
                </c:pt>
                <c:pt idx="322">
                  <c:v>129</c:v>
                </c:pt>
                <c:pt idx="323">
                  <c:v>130</c:v>
                </c:pt>
                <c:pt idx="324">
                  <c:v>131</c:v>
                </c:pt>
                <c:pt idx="325">
                  <c:v>132</c:v>
                </c:pt>
                <c:pt idx="326">
                  <c:v>131</c:v>
                </c:pt>
                <c:pt idx="327">
                  <c:v>132</c:v>
                </c:pt>
                <c:pt idx="328">
                  <c:v>133</c:v>
                </c:pt>
                <c:pt idx="329">
                  <c:v>134</c:v>
                </c:pt>
                <c:pt idx="330">
                  <c:v>135</c:v>
                </c:pt>
                <c:pt idx="331">
                  <c:v>136</c:v>
                </c:pt>
                <c:pt idx="332">
                  <c:v>135</c:v>
                </c:pt>
                <c:pt idx="333">
                  <c:v>134</c:v>
                </c:pt>
                <c:pt idx="334">
                  <c:v>135</c:v>
                </c:pt>
                <c:pt idx="335">
                  <c:v>136</c:v>
                </c:pt>
                <c:pt idx="336">
                  <c:v>135</c:v>
                </c:pt>
                <c:pt idx="337">
                  <c:v>136</c:v>
                </c:pt>
                <c:pt idx="338">
                  <c:v>137</c:v>
                </c:pt>
                <c:pt idx="339">
                  <c:v>136</c:v>
                </c:pt>
                <c:pt idx="340">
                  <c:v>137</c:v>
                </c:pt>
                <c:pt idx="341">
                  <c:v>138</c:v>
                </c:pt>
                <c:pt idx="342">
                  <c:v>139</c:v>
                </c:pt>
                <c:pt idx="343">
                  <c:v>140</c:v>
                </c:pt>
                <c:pt idx="344">
                  <c:v>139</c:v>
                </c:pt>
                <c:pt idx="345">
                  <c:v>140</c:v>
                </c:pt>
                <c:pt idx="346">
                  <c:v>141</c:v>
                </c:pt>
                <c:pt idx="347">
                  <c:v>142</c:v>
                </c:pt>
                <c:pt idx="348">
                  <c:v>143</c:v>
                </c:pt>
                <c:pt idx="349">
                  <c:v>144</c:v>
                </c:pt>
                <c:pt idx="350">
                  <c:v>145</c:v>
                </c:pt>
                <c:pt idx="351">
                  <c:v>146</c:v>
                </c:pt>
                <c:pt idx="352">
                  <c:v>147</c:v>
                </c:pt>
                <c:pt idx="353">
                  <c:v>146</c:v>
                </c:pt>
                <c:pt idx="354">
                  <c:v>145</c:v>
                </c:pt>
                <c:pt idx="355">
                  <c:v>146</c:v>
                </c:pt>
                <c:pt idx="356">
                  <c:v>147</c:v>
                </c:pt>
                <c:pt idx="357">
                  <c:v>148</c:v>
                </c:pt>
                <c:pt idx="358">
                  <c:v>149</c:v>
                </c:pt>
                <c:pt idx="359">
                  <c:v>148</c:v>
                </c:pt>
                <c:pt idx="360">
                  <c:v>147</c:v>
                </c:pt>
                <c:pt idx="361">
                  <c:v>148</c:v>
                </c:pt>
                <c:pt idx="362">
                  <c:v>149</c:v>
                </c:pt>
                <c:pt idx="363">
                  <c:v>150</c:v>
                </c:pt>
                <c:pt idx="364">
                  <c:v>149</c:v>
                </c:pt>
                <c:pt idx="365">
                  <c:v>150</c:v>
                </c:pt>
                <c:pt idx="366">
                  <c:v>151</c:v>
                </c:pt>
                <c:pt idx="367">
                  <c:v>152</c:v>
                </c:pt>
                <c:pt idx="368">
                  <c:v>151</c:v>
                </c:pt>
                <c:pt idx="369">
                  <c:v>152</c:v>
                </c:pt>
                <c:pt idx="370">
                  <c:v>153</c:v>
                </c:pt>
                <c:pt idx="371">
                  <c:v>154</c:v>
                </c:pt>
                <c:pt idx="372">
                  <c:v>155</c:v>
                </c:pt>
                <c:pt idx="373">
                  <c:v>156</c:v>
                </c:pt>
                <c:pt idx="374">
                  <c:v>155</c:v>
                </c:pt>
                <c:pt idx="375">
                  <c:v>154</c:v>
                </c:pt>
                <c:pt idx="376">
                  <c:v>155</c:v>
                </c:pt>
                <c:pt idx="377">
                  <c:v>154</c:v>
                </c:pt>
                <c:pt idx="378">
                  <c:v>155</c:v>
                </c:pt>
                <c:pt idx="379">
                  <c:v>156</c:v>
                </c:pt>
                <c:pt idx="380">
                  <c:v>157</c:v>
                </c:pt>
                <c:pt idx="381">
                  <c:v>156</c:v>
                </c:pt>
                <c:pt idx="382">
                  <c:v>157</c:v>
                </c:pt>
                <c:pt idx="383">
                  <c:v>158</c:v>
                </c:pt>
                <c:pt idx="384">
                  <c:v>157</c:v>
                </c:pt>
                <c:pt idx="385">
                  <c:v>158</c:v>
                </c:pt>
                <c:pt idx="386">
                  <c:v>159</c:v>
                </c:pt>
                <c:pt idx="387">
                  <c:v>158</c:v>
                </c:pt>
                <c:pt idx="388">
                  <c:v>157</c:v>
                </c:pt>
                <c:pt idx="389">
                  <c:v>158</c:v>
                </c:pt>
                <c:pt idx="390">
                  <c:v>157</c:v>
                </c:pt>
                <c:pt idx="391">
                  <c:v>158</c:v>
                </c:pt>
                <c:pt idx="392">
                  <c:v>159</c:v>
                </c:pt>
                <c:pt idx="393">
                  <c:v>160</c:v>
                </c:pt>
                <c:pt idx="394">
                  <c:v>159</c:v>
                </c:pt>
                <c:pt idx="395">
                  <c:v>160</c:v>
                </c:pt>
                <c:pt idx="396">
                  <c:v>159</c:v>
                </c:pt>
                <c:pt idx="397">
                  <c:v>160</c:v>
                </c:pt>
                <c:pt idx="398">
                  <c:v>161</c:v>
                </c:pt>
                <c:pt idx="399">
                  <c:v>160</c:v>
                </c:pt>
                <c:pt idx="400">
                  <c:v>161</c:v>
                </c:pt>
                <c:pt idx="401">
                  <c:v>162</c:v>
                </c:pt>
                <c:pt idx="402">
                  <c:v>163</c:v>
                </c:pt>
                <c:pt idx="403">
                  <c:v>162</c:v>
                </c:pt>
                <c:pt idx="404">
                  <c:v>161</c:v>
                </c:pt>
                <c:pt idx="405">
                  <c:v>160</c:v>
                </c:pt>
                <c:pt idx="406">
                  <c:v>161</c:v>
                </c:pt>
                <c:pt idx="407">
                  <c:v>160</c:v>
                </c:pt>
                <c:pt idx="408">
                  <c:v>159</c:v>
                </c:pt>
                <c:pt idx="409">
                  <c:v>158</c:v>
                </c:pt>
                <c:pt idx="410">
                  <c:v>157</c:v>
                </c:pt>
                <c:pt idx="411">
                  <c:v>156</c:v>
                </c:pt>
                <c:pt idx="412">
                  <c:v>157</c:v>
                </c:pt>
                <c:pt idx="413">
                  <c:v>158</c:v>
                </c:pt>
                <c:pt idx="414">
                  <c:v>157</c:v>
                </c:pt>
                <c:pt idx="415">
                  <c:v>156</c:v>
                </c:pt>
                <c:pt idx="416">
                  <c:v>155</c:v>
                </c:pt>
                <c:pt idx="417">
                  <c:v>154</c:v>
                </c:pt>
                <c:pt idx="418">
                  <c:v>155</c:v>
                </c:pt>
                <c:pt idx="419">
                  <c:v>154</c:v>
                </c:pt>
                <c:pt idx="420">
                  <c:v>153</c:v>
                </c:pt>
                <c:pt idx="421">
                  <c:v>154</c:v>
                </c:pt>
                <c:pt idx="422">
                  <c:v>153</c:v>
                </c:pt>
                <c:pt idx="423">
                  <c:v>152</c:v>
                </c:pt>
                <c:pt idx="424">
                  <c:v>153</c:v>
                </c:pt>
                <c:pt idx="425">
                  <c:v>152</c:v>
                </c:pt>
                <c:pt idx="426">
                  <c:v>151</c:v>
                </c:pt>
                <c:pt idx="427">
                  <c:v>152</c:v>
                </c:pt>
                <c:pt idx="428">
                  <c:v>153</c:v>
                </c:pt>
                <c:pt idx="429">
                  <c:v>154</c:v>
                </c:pt>
                <c:pt idx="430">
                  <c:v>155</c:v>
                </c:pt>
                <c:pt idx="431">
                  <c:v>154</c:v>
                </c:pt>
                <c:pt idx="432">
                  <c:v>155</c:v>
                </c:pt>
                <c:pt idx="433">
                  <c:v>154</c:v>
                </c:pt>
                <c:pt idx="434">
                  <c:v>155</c:v>
                </c:pt>
                <c:pt idx="435">
                  <c:v>156</c:v>
                </c:pt>
                <c:pt idx="436">
                  <c:v>155</c:v>
                </c:pt>
                <c:pt idx="437">
                  <c:v>154</c:v>
                </c:pt>
                <c:pt idx="438">
                  <c:v>153</c:v>
                </c:pt>
                <c:pt idx="439">
                  <c:v>154</c:v>
                </c:pt>
                <c:pt idx="440">
                  <c:v>155</c:v>
                </c:pt>
                <c:pt idx="441">
                  <c:v>156</c:v>
                </c:pt>
                <c:pt idx="442">
                  <c:v>157</c:v>
                </c:pt>
                <c:pt idx="443">
                  <c:v>158</c:v>
                </c:pt>
                <c:pt idx="444">
                  <c:v>157</c:v>
                </c:pt>
                <c:pt idx="445">
                  <c:v>158</c:v>
                </c:pt>
                <c:pt idx="446">
                  <c:v>159</c:v>
                </c:pt>
                <c:pt idx="447">
                  <c:v>158</c:v>
                </c:pt>
                <c:pt idx="448">
                  <c:v>157</c:v>
                </c:pt>
                <c:pt idx="449">
                  <c:v>156</c:v>
                </c:pt>
                <c:pt idx="450">
                  <c:v>157</c:v>
                </c:pt>
                <c:pt idx="451">
                  <c:v>156</c:v>
                </c:pt>
                <c:pt idx="452">
                  <c:v>157</c:v>
                </c:pt>
                <c:pt idx="453">
                  <c:v>156</c:v>
                </c:pt>
                <c:pt idx="454">
                  <c:v>155</c:v>
                </c:pt>
                <c:pt idx="455">
                  <c:v>156</c:v>
                </c:pt>
                <c:pt idx="456">
                  <c:v>155</c:v>
                </c:pt>
                <c:pt idx="457">
                  <c:v>156</c:v>
                </c:pt>
                <c:pt idx="458">
                  <c:v>155</c:v>
                </c:pt>
                <c:pt idx="459">
                  <c:v>154</c:v>
                </c:pt>
                <c:pt idx="460">
                  <c:v>153</c:v>
                </c:pt>
                <c:pt idx="461">
                  <c:v>152</c:v>
                </c:pt>
                <c:pt idx="462">
                  <c:v>151</c:v>
                </c:pt>
                <c:pt idx="463">
                  <c:v>150</c:v>
                </c:pt>
                <c:pt idx="464">
                  <c:v>149</c:v>
                </c:pt>
                <c:pt idx="465">
                  <c:v>148</c:v>
                </c:pt>
                <c:pt idx="466">
                  <c:v>147</c:v>
                </c:pt>
                <c:pt idx="467">
                  <c:v>148</c:v>
                </c:pt>
                <c:pt idx="468">
                  <c:v>147</c:v>
                </c:pt>
                <c:pt idx="469">
                  <c:v>146</c:v>
                </c:pt>
                <c:pt idx="470">
                  <c:v>145</c:v>
                </c:pt>
                <c:pt idx="471">
                  <c:v>144</c:v>
                </c:pt>
                <c:pt idx="472">
                  <c:v>143</c:v>
                </c:pt>
                <c:pt idx="473">
                  <c:v>144</c:v>
                </c:pt>
                <c:pt idx="474">
                  <c:v>145</c:v>
                </c:pt>
                <c:pt idx="475">
                  <c:v>144</c:v>
                </c:pt>
                <c:pt idx="476">
                  <c:v>145</c:v>
                </c:pt>
                <c:pt idx="477">
                  <c:v>144</c:v>
                </c:pt>
                <c:pt idx="478">
                  <c:v>145</c:v>
                </c:pt>
                <c:pt idx="479">
                  <c:v>144</c:v>
                </c:pt>
                <c:pt idx="480">
                  <c:v>145</c:v>
                </c:pt>
                <c:pt idx="481">
                  <c:v>144</c:v>
                </c:pt>
                <c:pt idx="482">
                  <c:v>143</c:v>
                </c:pt>
                <c:pt idx="483">
                  <c:v>144</c:v>
                </c:pt>
                <c:pt idx="484">
                  <c:v>145</c:v>
                </c:pt>
                <c:pt idx="485">
                  <c:v>146</c:v>
                </c:pt>
                <c:pt idx="486">
                  <c:v>147</c:v>
                </c:pt>
                <c:pt idx="487">
                  <c:v>148</c:v>
                </c:pt>
                <c:pt idx="488">
                  <c:v>149</c:v>
                </c:pt>
                <c:pt idx="489">
                  <c:v>148</c:v>
                </c:pt>
                <c:pt idx="490">
                  <c:v>147</c:v>
                </c:pt>
                <c:pt idx="491">
                  <c:v>148</c:v>
                </c:pt>
                <c:pt idx="492">
                  <c:v>147</c:v>
                </c:pt>
                <c:pt idx="493">
                  <c:v>148</c:v>
                </c:pt>
                <c:pt idx="494">
                  <c:v>149</c:v>
                </c:pt>
                <c:pt idx="495">
                  <c:v>150</c:v>
                </c:pt>
                <c:pt idx="496">
                  <c:v>151</c:v>
                </c:pt>
                <c:pt idx="497">
                  <c:v>152</c:v>
                </c:pt>
                <c:pt idx="498">
                  <c:v>153</c:v>
                </c:pt>
                <c:pt idx="499">
                  <c:v>154</c:v>
                </c:pt>
                <c:pt idx="500">
                  <c:v>155</c:v>
                </c:pt>
                <c:pt idx="501">
                  <c:v>156</c:v>
                </c:pt>
                <c:pt idx="502">
                  <c:v>157</c:v>
                </c:pt>
                <c:pt idx="503">
                  <c:v>158</c:v>
                </c:pt>
                <c:pt idx="504">
                  <c:v>159</c:v>
                </c:pt>
                <c:pt idx="505">
                  <c:v>158</c:v>
                </c:pt>
                <c:pt idx="506">
                  <c:v>159</c:v>
                </c:pt>
                <c:pt idx="507">
                  <c:v>158</c:v>
                </c:pt>
                <c:pt idx="508">
                  <c:v>157</c:v>
                </c:pt>
                <c:pt idx="509">
                  <c:v>158</c:v>
                </c:pt>
                <c:pt idx="510">
                  <c:v>157</c:v>
                </c:pt>
                <c:pt idx="511">
                  <c:v>156</c:v>
                </c:pt>
                <c:pt idx="512">
                  <c:v>157</c:v>
                </c:pt>
                <c:pt idx="513">
                  <c:v>156</c:v>
                </c:pt>
                <c:pt idx="514">
                  <c:v>157</c:v>
                </c:pt>
                <c:pt idx="515">
                  <c:v>156</c:v>
                </c:pt>
                <c:pt idx="516">
                  <c:v>157</c:v>
                </c:pt>
                <c:pt idx="517">
                  <c:v>158</c:v>
                </c:pt>
                <c:pt idx="518">
                  <c:v>159</c:v>
                </c:pt>
                <c:pt idx="519">
                  <c:v>158</c:v>
                </c:pt>
                <c:pt idx="520">
                  <c:v>159</c:v>
                </c:pt>
                <c:pt idx="521">
                  <c:v>160</c:v>
                </c:pt>
                <c:pt idx="522">
                  <c:v>161</c:v>
                </c:pt>
                <c:pt idx="523">
                  <c:v>162</c:v>
                </c:pt>
                <c:pt idx="524">
                  <c:v>163</c:v>
                </c:pt>
                <c:pt idx="525">
                  <c:v>164</c:v>
                </c:pt>
                <c:pt idx="526">
                  <c:v>165</c:v>
                </c:pt>
                <c:pt idx="527">
                  <c:v>166</c:v>
                </c:pt>
                <c:pt idx="528">
                  <c:v>167</c:v>
                </c:pt>
                <c:pt idx="529">
                  <c:v>168</c:v>
                </c:pt>
                <c:pt idx="530">
                  <c:v>169</c:v>
                </c:pt>
                <c:pt idx="531">
                  <c:v>170</c:v>
                </c:pt>
                <c:pt idx="532">
                  <c:v>169</c:v>
                </c:pt>
                <c:pt idx="533">
                  <c:v>170</c:v>
                </c:pt>
                <c:pt idx="534">
                  <c:v>171</c:v>
                </c:pt>
                <c:pt idx="535">
                  <c:v>170</c:v>
                </c:pt>
                <c:pt idx="536">
                  <c:v>171</c:v>
                </c:pt>
                <c:pt idx="537">
                  <c:v>170</c:v>
                </c:pt>
                <c:pt idx="538">
                  <c:v>169</c:v>
                </c:pt>
                <c:pt idx="539">
                  <c:v>170</c:v>
                </c:pt>
                <c:pt idx="540">
                  <c:v>169</c:v>
                </c:pt>
                <c:pt idx="541">
                  <c:v>170</c:v>
                </c:pt>
                <c:pt idx="542">
                  <c:v>171</c:v>
                </c:pt>
                <c:pt idx="543">
                  <c:v>172</c:v>
                </c:pt>
                <c:pt idx="544">
                  <c:v>171</c:v>
                </c:pt>
                <c:pt idx="545">
                  <c:v>172</c:v>
                </c:pt>
                <c:pt idx="546">
                  <c:v>173</c:v>
                </c:pt>
                <c:pt idx="547">
                  <c:v>172</c:v>
                </c:pt>
                <c:pt idx="548">
                  <c:v>171</c:v>
                </c:pt>
                <c:pt idx="549">
                  <c:v>172</c:v>
                </c:pt>
                <c:pt idx="550">
                  <c:v>173</c:v>
                </c:pt>
                <c:pt idx="551">
                  <c:v>174</c:v>
                </c:pt>
                <c:pt idx="552">
                  <c:v>175</c:v>
                </c:pt>
                <c:pt idx="553">
                  <c:v>174</c:v>
                </c:pt>
                <c:pt idx="554">
                  <c:v>173</c:v>
                </c:pt>
                <c:pt idx="555">
                  <c:v>174</c:v>
                </c:pt>
                <c:pt idx="556">
                  <c:v>175</c:v>
                </c:pt>
                <c:pt idx="557">
                  <c:v>176</c:v>
                </c:pt>
                <c:pt idx="558">
                  <c:v>175</c:v>
                </c:pt>
                <c:pt idx="559">
                  <c:v>174</c:v>
                </c:pt>
                <c:pt idx="560">
                  <c:v>173</c:v>
                </c:pt>
                <c:pt idx="561">
                  <c:v>174</c:v>
                </c:pt>
                <c:pt idx="562">
                  <c:v>175</c:v>
                </c:pt>
                <c:pt idx="563">
                  <c:v>174</c:v>
                </c:pt>
                <c:pt idx="564">
                  <c:v>175</c:v>
                </c:pt>
                <c:pt idx="565">
                  <c:v>174</c:v>
                </c:pt>
                <c:pt idx="566">
                  <c:v>173</c:v>
                </c:pt>
                <c:pt idx="567">
                  <c:v>174</c:v>
                </c:pt>
                <c:pt idx="568">
                  <c:v>173</c:v>
                </c:pt>
                <c:pt idx="569">
                  <c:v>174</c:v>
                </c:pt>
                <c:pt idx="570">
                  <c:v>175</c:v>
                </c:pt>
                <c:pt idx="571">
                  <c:v>176</c:v>
                </c:pt>
                <c:pt idx="572">
                  <c:v>177</c:v>
                </c:pt>
                <c:pt idx="573">
                  <c:v>178</c:v>
                </c:pt>
                <c:pt idx="574">
                  <c:v>177</c:v>
                </c:pt>
                <c:pt idx="575">
                  <c:v>178</c:v>
                </c:pt>
                <c:pt idx="576">
                  <c:v>179</c:v>
                </c:pt>
                <c:pt idx="577">
                  <c:v>180</c:v>
                </c:pt>
                <c:pt idx="578">
                  <c:v>181</c:v>
                </c:pt>
                <c:pt idx="579">
                  <c:v>180</c:v>
                </c:pt>
                <c:pt idx="580">
                  <c:v>179</c:v>
                </c:pt>
                <c:pt idx="581">
                  <c:v>180</c:v>
                </c:pt>
                <c:pt idx="582">
                  <c:v>181</c:v>
                </c:pt>
                <c:pt idx="583">
                  <c:v>180</c:v>
                </c:pt>
                <c:pt idx="584">
                  <c:v>179</c:v>
                </c:pt>
                <c:pt idx="585">
                  <c:v>178</c:v>
                </c:pt>
                <c:pt idx="586">
                  <c:v>179</c:v>
                </c:pt>
                <c:pt idx="587">
                  <c:v>180</c:v>
                </c:pt>
                <c:pt idx="588">
                  <c:v>179</c:v>
                </c:pt>
                <c:pt idx="589">
                  <c:v>180</c:v>
                </c:pt>
                <c:pt idx="590">
                  <c:v>179</c:v>
                </c:pt>
                <c:pt idx="591">
                  <c:v>178</c:v>
                </c:pt>
                <c:pt idx="592">
                  <c:v>177</c:v>
                </c:pt>
                <c:pt idx="593">
                  <c:v>176</c:v>
                </c:pt>
                <c:pt idx="594">
                  <c:v>175</c:v>
                </c:pt>
                <c:pt idx="595">
                  <c:v>174</c:v>
                </c:pt>
                <c:pt idx="596">
                  <c:v>173</c:v>
                </c:pt>
                <c:pt idx="597">
                  <c:v>174</c:v>
                </c:pt>
                <c:pt idx="598">
                  <c:v>175</c:v>
                </c:pt>
                <c:pt idx="599">
                  <c:v>174</c:v>
                </c:pt>
                <c:pt idx="600">
                  <c:v>175</c:v>
                </c:pt>
                <c:pt idx="601">
                  <c:v>176</c:v>
                </c:pt>
                <c:pt idx="602">
                  <c:v>175</c:v>
                </c:pt>
                <c:pt idx="603">
                  <c:v>176</c:v>
                </c:pt>
                <c:pt idx="604">
                  <c:v>177</c:v>
                </c:pt>
                <c:pt idx="605">
                  <c:v>178</c:v>
                </c:pt>
                <c:pt idx="606">
                  <c:v>177</c:v>
                </c:pt>
                <c:pt idx="607">
                  <c:v>176</c:v>
                </c:pt>
                <c:pt idx="608">
                  <c:v>175</c:v>
                </c:pt>
                <c:pt idx="609">
                  <c:v>176</c:v>
                </c:pt>
                <c:pt idx="610">
                  <c:v>177</c:v>
                </c:pt>
                <c:pt idx="611">
                  <c:v>176</c:v>
                </c:pt>
                <c:pt idx="612">
                  <c:v>177</c:v>
                </c:pt>
                <c:pt idx="613">
                  <c:v>178</c:v>
                </c:pt>
                <c:pt idx="614">
                  <c:v>179</c:v>
                </c:pt>
                <c:pt idx="615">
                  <c:v>180</c:v>
                </c:pt>
                <c:pt idx="616">
                  <c:v>181</c:v>
                </c:pt>
                <c:pt idx="617">
                  <c:v>180</c:v>
                </c:pt>
                <c:pt idx="618">
                  <c:v>181</c:v>
                </c:pt>
                <c:pt idx="619">
                  <c:v>180</c:v>
                </c:pt>
                <c:pt idx="620">
                  <c:v>179</c:v>
                </c:pt>
                <c:pt idx="621">
                  <c:v>180</c:v>
                </c:pt>
                <c:pt idx="622">
                  <c:v>179</c:v>
                </c:pt>
                <c:pt idx="623">
                  <c:v>178</c:v>
                </c:pt>
                <c:pt idx="624">
                  <c:v>179</c:v>
                </c:pt>
                <c:pt idx="625">
                  <c:v>180</c:v>
                </c:pt>
                <c:pt idx="626">
                  <c:v>179</c:v>
                </c:pt>
                <c:pt idx="627">
                  <c:v>180</c:v>
                </c:pt>
                <c:pt idx="628">
                  <c:v>179</c:v>
                </c:pt>
                <c:pt idx="629">
                  <c:v>180</c:v>
                </c:pt>
                <c:pt idx="630">
                  <c:v>181</c:v>
                </c:pt>
                <c:pt idx="631">
                  <c:v>180</c:v>
                </c:pt>
                <c:pt idx="632">
                  <c:v>179</c:v>
                </c:pt>
                <c:pt idx="633">
                  <c:v>180</c:v>
                </c:pt>
                <c:pt idx="634">
                  <c:v>181</c:v>
                </c:pt>
                <c:pt idx="635">
                  <c:v>182</c:v>
                </c:pt>
                <c:pt idx="636">
                  <c:v>183</c:v>
                </c:pt>
                <c:pt idx="637">
                  <c:v>184</c:v>
                </c:pt>
                <c:pt idx="638">
                  <c:v>185</c:v>
                </c:pt>
                <c:pt idx="639">
                  <c:v>184</c:v>
                </c:pt>
                <c:pt idx="640">
                  <c:v>183</c:v>
                </c:pt>
                <c:pt idx="641">
                  <c:v>182</c:v>
                </c:pt>
                <c:pt idx="642">
                  <c:v>183</c:v>
                </c:pt>
                <c:pt idx="643">
                  <c:v>184</c:v>
                </c:pt>
                <c:pt idx="644">
                  <c:v>185</c:v>
                </c:pt>
                <c:pt idx="645">
                  <c:v>186</c:v>
                </c:pt>
                <c:pt idx="646">
                  <c:v>185</c:v>
                </c:pt>
                <c:pt idx="647">
                  <c:v>184</c:v>
                </c:pt>
                <c:pt idx="648">
                  <c:v>183</c:v>
                </c:pt>
                <c:pt idx="649">
                  <c:v>182</c:v>
                </c:pt>
                <c:pt idx="650">
                  <c:v>181</c:v>
                </c:pt>
                <c:pt idx="651">
                  <c:v>180</c:v>
                </c:pt>
                <c:pt idx="652">
                  <c:v>181</c:v>
                </c:pt>
                <c:pt idx="653">
                  <c:v>182</c:v>
                </c:pt>
                <c:pt idx="654">
                  <c:v>183</c:v>
                </c:pt>
                <c:pt idx="655">
                  <c:v>182</c:v>
                </c:pt>
                <c:pt idx="656">
                  <c:v>183</c:v>
                </c:pt>
                <c:pt idx="657">
                  <c:v>182</c:v>
                </c:pt>
                <c:pt idx="658">
                  <c:v>181</c:v>
                </c:pt>
                <c:pt idx="659">
                  <c:v>180</c:v>
                </c:pt>
                <c:pt idx="660">
                  <c:v>179</c:v>
                </c:pt>
                <c:pt idx="661">
                  <c:v>180</c:v>
                </c:pt>
                <c:pt idx="662">
                  <c:v>181</c:v>
                </c:pt>
                <c:pt idx="663">
                  <c:v>180</c:v>
                </c:pt>
                <c:pt idx="664">
                  <c:v>179</c:v>
                </c:pt>
                <c:pt idx="665">
                  <c:v>180</c:v>
                </c:pt>
                <c:pt idx="666">
                  <c:v>179</c:v>
                </c:pt>
                <c:pt idx="667">
                  <c:v>178</c:v>
                </c:pt>
                <c:pt idx="668">
                  <c:v>179</c:v>
                </c:pt>
                <c:pt idx="669">
                  <c:v>180</c:v>
                </c:pt>
                <c:pt idx="670">
                  <c:v>181</c:v>
                </c:pt>
                <c:pt idx="671">
                  <c:v>180</c:v>
                </c:pt>
                <c:pt idx="672">
                  <c:v>179</c:v>
                </c:pt>
                <c:pt idx="673">
                  <c:v>178</c:v>
                </c:pt>
                <c:pt idx="674">
                  <c:v>179</c:v>
                </c:pt>
                <c:pt idx="675">
                  <c:v>180</c:v>
                </c:pt>
                <c:pt idx="676">
                  <c:v>179</c:v>
                </c:pt>
                <c:pt idx="677">
                  <c:v>178</c:v>
                </c:pt>
                <c:pt idx="678">
                  <c:v>179</c:v>
                </c:pt>
                <c:pt idx="679">
                  <c:v>180</c:v>
                </c:pt>
                <c:pt idx="680">
                  <c:v>179</c:v>
                </c:pt>
                <c:pt idx="681">
                  <c:v>180</c:v>
                </c:pt>
                <c:pt idx="682">
                  <c:v>179</c:v>
                </c:pt>
                <c:pt idx="683">
                  <c:v>178</c:v>
                </c:pt>
                <c:pt idx="684">
                  <c:v>179</c:v>
                </c:pt>
                <c:pt idx="685">
                  <c:v>178</c:v>
                </c:pt>
                <c:pt idx="686">
                  <c:v>179</c:v>
                </c:pt>
                <c:pt idx="687">
                  <c:v>178</c:v>
                </c:pt>
                <c:pt idx="688">
                  <c:v>177</c:v>
                </c:pt>
                <c:pt idx="689">
                  <c:v>178</c:v>
                </c:pt>
                <c:pt idx="690">
                  <c:v>177</c:v>
                </c:pt>
                <c:pt idx="691">
                  <c:v>178</c:v>
                </c:pt>
                <c:pt idx="692">
                  <c:v>177</c:v>
                </c:pt>
                <c:pt idx="693">
                  <c:v>176</c:v>
                </c:pt>
                <c:pt idx="694">
                  <c:v>175</c:v>
                </c:pt>
                <c:pt idx="695">
                  <c:v>176</c:v>
                </c:pt>
                <c:pt idx="696">
                  <c:v>175</c:v>
                </c:pt>
                <c:pt idx="697">
                  <c:v>176</c:v>
                </c:pt>
                <c:pt idx="698">
                  <c:v>175</c:v>
                </c:pt>
                <c:pt idx="699">
                  <c:v>174</c:v>
                </c:pt>
                <c:pt idx="700">
                  <c:v>173</c:v>
                </c:pt>
                <c:pt idx="701">
                  <c:v>172</c:v>
                </c:pt>
                <c:pt idx="702">
                  <c:v>173</c:v>
                </c:pt>
                <c:pt idx="703">
                  <c:v>174</c:v>
                </c:pt>
                <c:pt idx="704">
                  <c:v>175</c:v>
                </c:pt>
                <c:pt idx="705">
                  <c:v>176</c:v>
                </c:pt>
                <c:pt idx="706">
                  <c:v>175</c:v>
                </c:pt>
                <c:pt idx="707">
                  <c:v>174</c:v>
                </c:pt>
                <c:pt idx="708">
                  <c:v>175</c:v>
                </c:pt>
                <c:pt idx="709">
                  <c:v>174</c:v>
                </c:pt>
                <c:pt idx="710">
                  <c:v>175</c:v>
                </c:pt>
                <c:pt idx="711">
                  <c:v>174</c:v>
                </c:pt>
                <c:pt idx="712">
                  <c:v>173</c:v>
                </c:pt>
                <c:pt idx="713">
                  <c:v>172</c:v>
                </c:pt>
                <c:pt idx="714">
                  <c:v>173</c:v>
                </c:pt>
                <c:pt idx="715">
                  <c:v>172</c:v>
                </c:pt>
                <c:pt idx="716">
                  <c:v>171</c:v>
                </c:pt>
                <c:pt idx="717">
                  <c:v>172</c:v>
                </c:pt>
                <c:pt idx="718">
                  <c:v>173</c:v>
                </c:pt>
                <c:pt idx="719">
                  <c:v>172</c:v>
                </c:pt>
                <c:pt idx="720">
                  <c:v>173</c:v>
                </c:pt>
                <c:pt idx="721">
                  <c:v>172</c:v>
                </c:pt>
                <c:pt idx="722">
                  <c:v>171</c:v>
                </c:pt>
                <c:pt idx="723">
                  <c:v>170</c:v>
                </c:pt>
                <c:pt idx="724">
                  <c:v>169</c:v>
                </c:pt>
                <c:pt idx="725">
                  <c:v>168</c:v>
                </c:pt>
                <c:pt idx="726">
                  <c:v>169</c:v>
                </c:pt>
                <c:pt idx="727">
                  <c:v>170</c:v>
                </c:pt>
                <c:pt idx="728">
                  <c:v>171</c:v>
                </c:pt>
                <c:pt idx="729">
                  <c:v>170</c:v>
                </c:pt>
                <c:pt idx="730">
                  <c:v>169</c:v>
                </c:pt>
                <c:pt idx="731">
                  <c:v>168</c:v>
                </c:pt>
                <c:pt idx="732">
                  <c:v>169</c:v>
                </c:pt>
                <c:pt idx="733">
                  <c:v>170</c:v>
                </c:pt>
                <c:pt idx="734">
                  <c:v>169</c:v>
                </c:pt>
                <c:pt idx="735">
                  <c:v>168</c:v>
                </c:pt>
                <c:pt idx="736">
                  <c:v>167</c:v>
                </c:pt>
                <c:pt idx="737">
                  <c:v>168</c:v>
                </c:pt>
                <c:pt idx="738">
                  <c:v>167</c:v>
                </c:pt>
                <c:pt idx="739">
                  <c:v>166</c:v>
                </c:pt>
                <c:pt idx="740">
                  <c:v>165</c:v>
                </c:pt>
                <c:pt idx="741">
                  <c:v>166</c:v>
                </c:pt>
                <c:pt idx="742">
                  <c:v>165</c:v>
                </c:pt>
                <c:pt idx="743">
                  <c:v>164</c:v>
                </c:pt>
                <c:pt idx="744">
                  <c:v>163</c:v>
                </c:pt>
                <c:pt idx="745">
                  <c:v>164</c:v>
                </c:pt>
                <c:pt idx="746">
                  <c:v>163</c:v>
                </c:pt>
                <c:pt idx="747">
                  <c:v>164</c:v>
                </c:pt>
                <c:pt idx="748">
                  <c:v>163</c:v>
                </c:pt>
                <c:pt idx="749">
                  <c:v>164</c:v>
                </c:pt>
                <c:pt idx="750">
                  <c:v>163</c:v>
                </c:pt>
                <c:pt idx="751">
                  <c:v>162</c:v>
                </c:pt>
                <c:pt idx="752">
                  <c:v>161</c:v>
                </c:pt>
                <c:pt idx="753">
                  <c:v>162</c:v>
                </c:pt>
                <c:pt idx="754">
                  <c:v>163</c:v>
                </c:pt>
                <c:pt idx="755">
                  <c:v>162</c:v>
                </c:pt>
                <c:pt idx="756">
                  <c:v>163</c:v>
                </c:pt>
                <c:pt idx="757">
                  <c:v>164</c:v>
                </c:pt>
                <c:pt idx="758">
                  <c:v>165</c:v>
                </c:pt>
                <c:pt idx="759">
                  <c:v>166</c:v>
                </c:pt>
                <c:pt idx="760">
                  <c:v>165</c:v>
                </c:pt>
                <c:pt idx="761">
                  <c:v>164</c:v>
                </c:pt>
                <c:pt idx="762">
                  <c:v>163</c:v>
                </c:pt>
                <c:pt idx="763">
                  <c:v>164</c:v>
                </c:pt>
                <c:pt idx="764">
                  <c:v>163</c:v>
                </c:pt>
                <c:pt idx="765">
                  <c:v>162</c:v>
                </c:pt>
                <c:pt idx="766">
                  <c:v>161</c:v>
                </c:pt>
                <c:pt idx="767">
                  <c:v>160</c:v>
                </c:pt>
                <c:pt idx="768">
                  <c:v>159</c:v>
                </c:pt>
                <c:pt idx="769">
                  <c:v>160</c:v>
                </c:pt>
                <c:pt idx="770">
                  <c:v>161</c:v>
                </c:pt>
                <c:pt idx="771">
                  <c:v>160</c:v>
                </c:pt>
                <c:pt idx="772">
                  <c:v>161</c:v>
                </c:pt>
                <c:pt idx="773">
                  <c:v>162</c:v>
                </c:pt>
                <c:pt idx="774">
                  <c:v>163</c:v>
                </c:pt>
                <c:pt idx="775">
                  <c:v>164</c:v>
                </c:pt>
                <c:pt idx="776">
                  <c:v>165</c:v>
                </c:pt>
                <c:pt idx="777">
                  <c:v>164</c:v>
                </c:pt>
                <c:pt idx="778">
                  <c:v>163</c:v>
                </c:pt>
                <c:pt idx="779">
                  <c:v>162</c:v>
                </c:pt>
                <c:pt idx="780">
                  <c:v>163</c:v>
                </c:pt>
                <c:pt idx="781">
                  <c:v>162</c:v>
                </c:pt>
                <c:pt idx="782">
                  <c:v>161</c:v>
                </c:pt>
                <c:pt idx="783">
                  <c:v>162</c:v>
                </c:pt>
                <c:pt idx="784">
                  <c:v>163</c:v>
                </c:pt>
                <c:pt idx="785">
                  <c:v>162</c:v>
                </c:pt>
                <c:pt idx="786">
                  <c:v>161</c:v>
                </c:pt>
                <c:pt idx="787">
                  <c:v>160</c:v>
                </c:pt>
                <c:pt idx="788">
                  <c:v>161</c:v>
                </c:pt>
                <c:pt idx="789">
                  <c:v>162</c:v>
                </c:pt>
                <c:pt idx="790">
                  <c:v>163</c:v>
                </c:pt>
                <c:pt idx="791">
                  <c:v>164</c:v>
                </c:pt>
                <c:pt idx="792">
                  <c:v>163</c:v>
                </c:pt>
                <c:pt idx="793">
                  <c:v>164</c:v>
                </c:pt>
                <c:pt idx="794">
                  <c:v>165</c:v>
                </c:pt>
                <c:pt idx="795">
                  <c:v>164</c:v>
                </c:pt>
                <c:pt idx="796">
                  <c:v>165</c:v>
                </c:pt>
                <c:pt idx="797">
                  <c:v>164</c:v>
                </c:pt>
                <c:pt idx="798">
                  <c:v>165</c:v>
                </c:pt>
                <c:pt idx="799">
                  <c:v>164</c:v>
                </c:pt>
                <c:pt idx="800">
                  <c:v>163</c:v>
                </c:pt>
                <c:pt idx="801">
                  <c:v>162</c:v>
                </c:pt>
                <c:pt idx="802">
                  <c:v>163</c:v>
                </c:pt>
                <c:pt idx="803">
                  <c:v>164</c:v>
                </c:pt>
                <c:pt idx="804">
                  <c:v>163</c:v>
                </c:pt>
                <c:pt idx="805">
                  <c:v>162</c:v>
                </c:pt>
                <c:pt idx="806">
                  <c:v>161</c:v>
                </c:pt>
                <c:pt idx="807">
                  <c:v>160</c:v>
                </c:pt>
                <c:pt idx="808">
                  <c:v>161</c:v>
                </c:pt>
                <c:pt idx="809">
                  <c:v>160</c:v>
                </c:pt>
                <c:pt idx="810">
                  <c:v>161</c:v>
                </c:pt>
                <c:pt idx="811">
                  <c:v>162</c:v>
                </c:pt>
                <c:pt idx="812">
                  <c:v>161</c:v>
                </c:pt>
                <c:pt idx="813">
                  <c:v>162</c:v>
                </c:pt>
                <c:pt idx="814">
                  <c:v>163</c:v>
                </c:pt>
                <c:pt idx="815">
                  <c:v>162</c:v>
                </c:pt>
                <c:pt idx="816">
                  <c:v>163</c:v>
                </c:pt>
                <c:pt idx="817">
                  <c:v>162</c:v>
                </c:pt>
                <c:pt idx="818">
                  <c:v>161</c:v>
                </c:pt>
                <c:pt idx="819">
                  <c:v>160</c:v>
                </c:pt>
                <c:pt idx="820">
                  <c:v>159</c:v>
                </c:pt>
                <c:pt idx="821">
                  <c:v>160</c:v>
                </c:pt>
                <c:pt idx="822">
                  <c:v>159</c:v>
                </c:pt>
                <c:pt idx="823">
                  <c:v>158</c:v>
                </c:pt>
                <c:pt idx="824">
                  <c:v>159</c:v>
                </c:pt>
                <c:pt idx="825">
                  <c:v>160</c:v>
                </c:pt>
                <c:pt idx="826">
                  <c:v>161</c:v>
                </c:pt>
                <c:pt idx="827">
                  <c:v>162</c:v>
                </c:pt>
                <c:pt idx="828">
                  <c:v>163</c:v>
                </c:pt>
                <c:pt idx="829">
                  <c:v>164</c:v>
                </c:pt>
                <c:pt idx="830">
                  <c:v>165</c:v>
                </c:pt>
                <c:pt idx="831">
                  <c:v>166</c:v>
                </c:pt>
                <c:pt idx="832">
                  <c:v>165</c:v>
                </c:pt>
                <c:pt idx="833">
                  <c:v>166</c:v>
                </c:pt>
                <c:pt idx="834">
                  <c:v>165</c:v>
                </c:pt>
                <c:pt idx="835">
                  <c:v>164</c:v>
                </c:pt>
                <c:pt idx="836">
                  <c:v>163</c:v>
                </c:pt>
                <c:pt idx="837">
                  <c:v>162</c:v>
                </c:pt>
                <c:pt idx="838">
                  <c:v>163</c:v>
                </c:pt>
                <c:pt idx="839">
                  <c:v>162</c:v>
                </c:pt>
                <c:pt idx="840">
                  <c:v>163</c:v>
                </c:pt>
                <c:pt idx="841">
                  <c:v>164</c:v>
                </c:pt>
                <c:pt idx="842">
                  <c:v>165</c:v>
                </c:pt>
                <c:pt idx="843">
                  <c:v>164</c:v>
                </c:pt>
                <c:pt idx="844">
                  <c:v>165</c:v>
                </c:pt>
                <c:pt idx="845">
                  <c:v>164</c:v>
                </c:pt>
                <c:pt idx="846">
                  <c:v>163</c:v>
                </c:pt>
                <c:pt idx="847">
                  <c:v>162</c:v>
                </c:pt>
                <c:pt idx="848">
                  <c:v>163</c:v>
                </c:pt>
                <c:pt idx="849">
                  <c:v>162</c:v>
                </c:pt>
                <c:pt idx="850">
                  <c:v>161</c:v>
                </c:pt>
                <c:pt idx="851">
                  <c:v>162</c:v>
                </c:pt>
                <c:pt idx="852">
                  <c:v>161</c:v>
                </c:pt>
                <c:pt idx="853">
                  <c:v>160</c:v>
                </c:pt>
                <c:pt idx="854">
                  <c:v>161</c:v>
                </c:pt>
                <c:pt idx="855">
                  <c:v>162</c:v>
                </c:pt>
                <c:pt idx="856">
                  <c:v>161</c:v>
                </c:pt>
                <c:pt idx="857">
                  <c:v>162</c:v>
                </c:pt>
                <c:pt idx="858">
                  <c:v>161</c:v>
                </c:pt>
                <c:pt idx="859">
                  <c:v>160</c:v>
                </c:pt>
                <c:pt idx="860">
                  <c:v>159</c:v>
                </c:pt>
                <c:pt idx="861">
                  <c:v>160</c:v>
                </c:pt>
                <c:pt idx="862">
                  <c:v>161</c:v>
                </c:pt>
                <c:pt idx="863">
                  <c:v>160</c:v>
                </c:pt>
                <c:pt idx="864">
                  <c:v>159</c:v>
                </c:pt>
                <c:pt idx="865">
                  <c:v>158</c:v>
                </c:pt>
                <c:pt idx="866">
                  <c:v>157</c:v>
                </c:pt>
                <c:pt idx="867">
                  <c:v>158</c:v>
                </c:pt>
                <c:pt idx="868">
                  <c:v>157</c:v>
                </c:pt>
                <c:pt idx="869">
                  <c:v>158</c:v>
                </c:pt>
                <c:pt idx="870">
                  <c:v>159</c:v>
                </c:pt>
                <c:pt idx="871">
                  <c:v>160</c:v>
                </c:pt>
                <c:pt idx="872">
                  <c:v>159</c:v>
                </c:pt>
                <c:pt idx="873">
                  <c:v>158</c:v>
                </c:pt>
                <c:pt idx="874">
                  <c:v>159</c:v>
                </c:pt>
                <c:pt idx="875">
                  <c:v>160</c:v>
                </c:pt>
                <c:pt idx="876">
                  <c:v>161</c:v>
                </c:pt>
                <c:pt idx="877">
                  <c:v>162</c:v>
                </c:pt>
                <c:pt idx="878">
                  <c:v>161</c:v>
                </c:pt>
                <c:pt idx="879">
                  <c:v>160</c:v>
                </c:pt>
                <c:pt idx="880">
                  <c:v>161</c:v>
                </c:pt>
                <c:pt idx="881">
                  <c:v>160</c:v>
                </c:pt>
                <c:pt idx="882">
                  <c:v>159</c:v>
                </c:pt>
                <c:pt idx="883">
                  <c:v>160</c:v>
                </c:pt>
                <c:pt idx="884">
                  <c:v>161</c:v>
                </c:pt>
                <c:pt idx="885">
                  <c:v>160</c:v>
                </c:pt>
                <c:pt idx="886">
                  <c:v>161</c:v>
                </c:pt>
                <c:pt idx="887">
                  <c:v>162</c:v>
                </c:pt>
                <c:pt idx="888">
                  <c:v>163</c:v>
                </c:pt>
                <c:pt idx="889">
                  <c:v>164</c:v>
                </c:pt>
                <c:pt idx="890">
                  <c:v>165</c:v>
                </c:pt>
                <c:pt idx="891">
                  <c:v>166</c:v>
                </c:pt>
                <c:pt idx="892">
                  <c:v>167</c:v>
                </c:pt>
                <c:pt idx="893">
                  <c:v>168</c:v>
                </c:pt>
                <c:pt idx="894">
                  <c:v>167</c:v>
                </c:pt>
                <c:pt idx="895">
                  <c:v>166</c:v>
                </c:pt>
                <c:pt idx="896">
                  <c:v>167</c:v>
                </c:pt>
                <c:pt idx="897">
                  <c:v>166</c:v>
                </c:pt>
                <c:pt idx="898">
                  <c:v>165</c:v>
                </c:pt>
                <c:pt idx="899">
                  <c:v>164</c:v>
                </c:pt>
                <c:pt idx="900">
                  <c:v>165</c:v>
                </c:pt>
                <c:pt idx="901">
                  <c:v>166</c:v>
                </c:pt>
                <c:pt idx="902">
                  <c:v>167</c:v>
                </c:pt>
                <c:pt idx="903">
                  <c:v>166</c:v>
                </c:pt>
                <c:pt idx="904">
                  <c:v>165</c:v>
                </c:pt>
                <c:pt idx="905">
                  <c:v>166</c:v>
                </c:pt>
                <c:pt idx="906">
                  <c:v>165</c:v>
                </c:pt>
                <c:pt idx="907">
                  <c:v>164</c:v>
                </c:pt>
                <c:pt idx="908">
                  <c:v>163</c:v>
                </c:pt>
                <c:pt idx="909">
                  <c:v>162</c:v>
                </c:pt>
                <c:pt idx="910">
                  <c:v>161</c:v>
                </c:pt>
                <c:pt idx="911">
                  <c:v>160</c:v>
                </c:pt>
                <c:pt idx="912">
                  <c:v>161</c:v>
                </c:pt>
                <c:pt idx="913">
                  <c:v>160</c:v>
                </c:pt>
                <c:pt idx="914">
                  <c:v>159</c:v>
                </c:pt>
                <c:pt idx="915">
                  <c:v>160</c:v>
                </c:pt>
                <c:pt idx="916">
                  <c:v>159</c:v>
                </c:pt>
                <c:pt idx="917">
                  <c:v>158</c:v>
                </c:pt>
                <c:pt idx="918">
                  <c:v>157</c:v>
                </c:pt>
                <c:pt idx="919">
                  <c:v>156</c:v>
                </c:pt>
                <c:pt idx="920">
                  <c:v>155</c:v>
                </c:pt>
                <c:pt idx="921">
                  <c:v>154</c:v>
                </c:pt>
                <c:pt idx="922">
                  <c:v>153</c:v>
                </c:pt>
                <c:pt idx="923">
                  <c:v>154</c:v>
                </c:pt>
                <c:pt idx="924">
                  <c:v>155</c:v>
                </c:pt>
                <c:pt idx="925">
                  <c:v>154</c:v>
                </c:pt>
                <c:pt idx="926">
                  <c:v>155</c:v>
                </c:pt>
                <c:pt idx="927">
                  <c:v>154</c:v>
                </c:pt>
                <c:pt idx="928">
                  <c:v>153</c:v>
                </c:pt>
                <c:pt idx="929">
                  <c:v>152</c:v>
                </c:pt>
                <c:pt idx="930">
                  <c:v>151</c:v>
                </c:pt>
                <c:pt idx="931">
                  <c:v>150</c:v>
                </c:pt>
                <c:pt idx="932">
                  <c:v>149</c:v>
                </c:pt>
                <c:pt idx="933">
                  <c:v>148</c:v>
                </c:pt>
                <c:pt idx="934">
                  <c:v>149</c:v>
                </c:pt>
                <c:pt idx="935">
                  <c:v>150</c:v>
                </c:pt>
                <c:pt idx="936">
                  <c:v>149</c:v>
                </c:pt>
                <c:pt idx="937">
                  <c:v>150</c:v>
                </c:pt>
                <c:pt idx="938">
                  <c:v>149</c:v>
                </c:pt>
                <c:pt idx="939">
                  <c:v>148</c:v>
                </c:pt>
                <c:pt idx="940">
                  <c:v>147</c:v>
                </c:pt>
                <c:pt idx="941">
                  <c:v>148</c:v>
                </c:pt>
                <c:pt idx="942">
                  <c:v>149</c:v>
                </c:pt>
                <c:pt idx="943">
                  <c:v>148</c:v>
                </c:pt>
                <c:pt idx="944">
                  <c:v>149</c:v>
                </c:pt>
                <c:pt idx="945">
                  <c:v>150</c:v>
                </c:pt>
                <c:pt idx="946">
                  <c:v>151</c:v>
                </c:pt>
                <c:pt idx="947">
                  <c:v>150</c:v>
                </c:pt>
                <c:pt idx="948">
                  <c:v>151</c:v>
                </c:pt>
                <c:pt idx="949">
                  <c:v>150</c:v>
                </c:pt>
                <c:pt idx="950">
                  <c:v>151</c:v>
                </c:pt>
                <c:pt idx="951">
                  <c:v>152</c:v>
                </c:pt>
                <c:pt idx="952">
                  <c:v>153</c:v>
                </c:pt>
                <c:pt idx="953">
                  <c:v>154</c:v>
                </c:pt>
                <c:pt idx="954">
                  <c:v>155</c:v>
                </c:pt>
                <c:pt idx="955">
                  <c:v>156</c:v>
                </c:pt>
                <c:pt idx="956">
                  <c:v>155</c:v>
                </c:pt>
                <c:pt idx="957">
                  <c:v>154</c:v>
                </c:pt>
                <c:pt idx="958">
                  <c:v>155</c:v>
                </c:pt>
                <c:pt idx="959">
                  <c:v>154</c:v>
                </c:pt>
                <c:pt idx="960">
                  <c:v>155</c:v>
                </c:pt>
                <c:pt idx="961">
                  <c:v>156</c:v>
                </c:pt>
                <c:pt idx="962">
                  <c:v>155</c:v>
                </c:pt>
                <c:pt idx="963">
                  <c:v>156</c:v>
                </c:pt>
                <c:pt idx="964">
                  <c:v>157</c:v>
                </c:pt>
                <c:pt idx="965">
                  <c:v>156</c:v>
                </c:pt>
                <c:pt idx="966">
                  <c:v>157</c:v>
                </c:pt>
                <c:pt idx="967">
                  <c:v>156</c:v>
                </c:pt>
                <c:pt idx="968">
                  <c:v>157</c:v>
                </c:pt>
                <c:pt idx="969">
                  <c:v>156</c:v>
                </c:pt>
                <c:pt idx="970">
                  <c:v>157</c:v>
                </c:pt>
                <c:pt idx="971">
                  <c:v>156</c:v>
                </c:pt>
                <c:pt idx="972">
                  <c:v>157</c:v>
                </c:pt>
                <c:pt idx="973">
                  <c:v>158</c:v>
                </c:pt>
                <c:pt idx="974">
                  <c:v>157</c:v>
                </c:pt>
                <c:pt idx="975">
                  <c:v>156</c:v>
                </c:pt>
                <c:pt idx="976">
                  <c:v>157</c:v>
                </c:pt>
                <c:pt idx="977">
                  <c:v>158</c:v>
                </c:pt>
                <c:pt idx="978">
                  <c:v>159</c:v>
                </c:pt>
                <c:pt idx="979">
                  <c:v>158</c:v>
                </c:pt>
                <c:pt idx="980">
                  <c:v>157</c:v>
                </c:pt>
                <c:pt idx="981">
                  <c:v>156</c:v>
                </c:pt>
                <c:pt idx="982">
                  <c:v>157</c:v>
                </c:pt>
                <c:pt idx="983">
                  <c:v>156</c:v>
                </c:pt>
                <c:pt idx="984">
                  <c:v>157</c:v>
                </c:pt>
                <c:pt idx="985">
                  <c:v>158</c:v>
                </c:pt>
                <c:pt idx="986">
                  <c:v>157</c:v>
                </c:pt>
                <c:pt idx="987">
                  <c:v>156</c:v>
                </c:pt>
                <c:pt idx="988">
                  <c:v>155</c:v>
                </c:pt>
                <c:pt idx="989">
                  <c:v>154</c:v>
                </c:pt>
                <c:pt idx="990">
                  <c:v>153</c:v>
                </c:pt>
                <c:pt idx="991">
                  <c:v>154</c:v>
                </c:pt>
                <c:pt idx="992">
                  <c:v>153</c:v>
                </c:pt>
                <c:pt idx="993">
                  <c:v>152</c:v>
                </c:pt>
                <c:pt idx="994">
                  <c:v>151</c:v>
                </c:pt>
                <c:pt idx="995">
                  <c:v>152</c:v>
                </c:pt>
                <c:pt idx="996">
                  <c:v>153</c:v>
                </c:pt>
                <c:pt idx="997">
                  <c:v>154</c:v>
                </c:pt>
                <c:pt idx="998">
                  <c:v>155</c:v>
                </c:pt>
                <c:pt idx="999">
                  <c:v>156</c:v>
                </c:pt>
                <c:pt idx="1000">
                  <c:v>157</c:v>
                </c:pt>
                <c:pt idx="1001">
                  <c:v>158</c:v>
                </c:pt>
                <c:pt idx="1002">
                  <c:v>159</c:v>
                </c:pt>
                <c:pt idx="1003">
                  <c:v>160</c:v>
                </c:pt>
                <c:pt idx="1004">
                  <c:v>161</c:v>
                </c:pt>
                <c:pt idx="1005">
                  <c:v>162</c:v>
                </c:pt>
                <c:pt idx="1006">
                  <c:v>163</c:v>
                </c:pt>
                <c:pt idx="1007">
                  <c:v>164</c:v>
                </c:pt>
                <c:pt idx="1008">
                  <c:v>163</c:v>
                </c:pt>
                <c:pt idx="1009">
                  <c:v>164</c:v>
                </c:pt>
                <c:pt idx="1010">
                  <c:v>163</c:v>
                </c:pt>
                <c:pt idx="1011">
                  <c:v>164</c:v>
                </c:pt>
                <c:pt idx="1012">
                  <c:v>165</c:v>
                </c:pt>
                <c:pt idx="1013">
                  <c:v>164</c:v>
                </c:pt>
                <c:pt idx="1014">
                  <c:v>163</c:v>
                </c:pt>
                <c:pt idx="1015">
                  <c:v>162</c:v>
                </c:pt>
                <c:pt idx="1016">
                  <c:v>161</c:v>
                </c:pt>
                <c:pt idx="1017">
                  <c:v>160</c:v>
                </c:pt>
                <c:pt idx="1018">
                  <c:v>159</c:v>
                </c:pt>
                <c:pt idx="1019">
                  <c:v>160</c:v>
                </c:pt>
                <c:pt idx="1020">
                  <c:v>159</c:v>
                </c:pt>
                <c:pt idx="1021">
                  <c:v>160</c:v>
                </c:pt>
                <c:pt idx="1022">
                  <c:v>161</c:v>
                </c:pt>
                <c:pt idx="1023">
                  <c:v>162</c:v>
                </c:pt>
                <c:pt idx="1024">
                  <c:v>161</c:v>
                </c:pt>
                <c:pt idx="1025">
                  <c:v>162</c:v>
                </c:pt>
                <c:pt idx="1026">
                  <c:v>163</c:v>
                </c:pt>
                <c:pt idx="1027">
                  <c:v>162</c:v>
                </c:pt>
                <c:pt idx="1028">
                  <c:v>161</c:v>
                </c:pt>
                <c:pt idx="1029">
                  <c:v>162</c:v>
                </c:pt>
                <c:pt idx="1030">
                  <c:v>163</c:v>
                </c:pt>
                <c:pt idx="1031">
                  <c:v>164</c:v>
                </c:pt>
                <c:pt idx="1032">
                  <c:v>163</c:v>
                </c:pt>
                <c:pt idx="1033">
                  <c:v>164</c:v>
                </c:pt>
                <c:pt idx="1034">
                  <c:v>163</c:v>
                </c:pt>
                <c:pt idx="1035">
                  <c:v>162</c:v>
                </c:pt>
                <c:pt idx="1036">
                  <c:v>163</c:v>
                </c:pt>
                <c:pt idx="1037">
                  <c:v>164</c:v>
                </c:pt>
                <c:pt idx="1038">
                  <c:v>165</c:v>
                </c:pt>
                <c:pt idx="1039">
                  <c:v>164</c:v>
                </c:pt>
                <c:pt idx="1040">
                  <c:v>165</c:v>
                </c:pt>
                <c:pt idx="1041">
                  <c:v>166</c:v>
                </c:pt>
                <c:pt idx="1042">
                  <c:v>167</c:v>
                </c:pt>
                <c:pt idx="1043">
                  <c:v>166</c:v>
                </c:pt>
                <c:pt idx="1044">
                  <c:v>167</c:v>
                </c:pt>
                <c:pt idx="1045">
                  <c:v>168</c:v>
                </c:pt>
                <c:pt idx="1046">
                  <c:v>169</c:v>
                </c:pt>
                <c:pt idx="1047">
                  <c:v>170</c:v>
                </c:pt>
                <c:pt idx="1048">
                  <c:v>169</c:v>
                </c:pt>
                <c:pt idx="1049">
                  <c:v>170</c:v>
                </c:pt>
                <c:pt idx="1050">
                  <c:v>169</c:v>
                </c:pt>
                <c:pt idx="1051">
                  <c:v>168</c:v>
                </c:pt>
                <c:pt idx="1052">
                  <c:v>169</c:v>
                </c:pt>
                <c:pt idx="1053">
                  <c:v>168</c:v>
                </c:pt>
                <c:pt idx="1054">
                  <c:v>167</c:v>
                </c:pt>
                <c:pt idx="1055">
                  <c:v>168</c:v>
                </c:pt>
                <c:pt idx="1056">
                  <c:v>169</c:v>
                </c:pt>
                <c:pt idx="1057">
                  <c:v>170</c:v>
                </c:pt>
                <c:pt idx="1058">
                  <c:v>171</c:v>
                </c:pt>
                <c:pt idx="1059">
                  <c:v>172</c:v>
                </c:pt>
                <c:pt idx="1060">
                  <c:v>173</c:v>
                </c:pt>
                <c:pt idx="1061">
                  <c:v>172</c:v>
                </c:pt>
                <c:pt idx="1062">
                  <c:v>171</c:v>
                </c:pt>
                <c:pt idx="1063">
                  <c:v>172</c:v>
                </c:pt>
                <c:pt idx="1064">
                  <c:v>171</c:v>
                </c:pt>
                <c:pt idx="1065">
                  <c:v>170</c:v>
                </c:pt>
                <c:pt idx="1066">
                  <c:v>171</c:v>
                </c:pt>
                <c:pt idx="1067">
                  <c:v>172</c:v>
                </c:pt>
                <c:pt idx="1068">
                  <c:v>173</c:v>
                </c:pt>
                <c:pt idx="1069">
                  <c:v>174</c:v>
                </c:pt>
                <c:pt idx="1070">
                  <c:v>175</c:v>
                </c:pt>
                <c:pt idx="1071">
                  <c:v>174</c:v>
                </c:pt>
                <c:pt idx="1072">
                  <c:v>173</c:v>
                </c:pt>
                <c:pt idx="1073">
                  <c:v>172</c:v>
                </c:pt>
                <c:pt idx="1074">
                  <c:v>171</c:v>
                </c:pt>
                <c:pt idx="1075">
                  <c:v>170</c:v>
                </c:pt>
                <c:pt idx="1076">
                  <c:v>169</c:v>
                </c:pt>
                <c:pt idx="1077">
                  <c:v>170</c:v>
                </c:pt>
                <c:pt idx="1078">
                  <c:v>169</c:v>
                </c:pt>
                <c:pt idx="1079">
                  <c:v>170</c:v>
                </c:pt>
                <c:pt idx="1080">
                  <c:v>169</c:v>
                </c:pt>
                <c:pt idx="1081">
                  <c:v>168</c:v>
                </c:pt>
                <c:pt idx="1082">
                  <c:v>169</c:v>
                </c:pt>
                <c:pt idx="1083">
                  <c:v>168</c:v>
                </c:pt>
                <c:pt idx="1084">
                  <c:v>169</c:v>
                </c:pt>
                <c:pt idx="1085">
                  <c:v>170</c:v>
                </c:pt>
                <c:pt idx="1086">
                  <c:v>171</c:v>
                </c:pt>
                <c:pt idx="1087">
                  <c:v>172</c:v>
                </c:pt>
                <c:pt idx="1088">
                  <c:v>173</c:v>
                </c:pt>
                <c:pt idx="1089">
                  <c:v>174</c:v>
                </c:pt>
                <c:pt idx="1090">
                  <c:v>173</c:v>
                </c:pt>
                <c:pt idx="1091">
                  <c:v>174</c:v>
                </c:pt>
                <c:pt idx="1092">
                  <c:v>175</c:v>
                </c:pt>
                <c:pt idx="1093">
                  <c:v>176</c:v>
                </c:pt>
                <c:pt idx="1094">
                  <c:v>177</c:v>
                </c:pt>
                <c:pt idx="1095">
                  <c:v>178</c:v>
                </c:pt>
                <c:pt idx="1096">
                  <c:v>177</c:v>
                </c:pt>
                <c:pt idx="1097">
                  <c:v>178</c:v>
                </c:pt>
                <c:pt idx="1098">
                  <c:v>177</c:v>
                </c:pt>
                <c:pt idx="1099">
                  <c:v>176</c:v>
                </c:pt>
                <c:pt idx="1100">
                  <c:v>177</c:v>
                </c:pt>
                <c:pt idx="1101">
                  <c:v>178</c:v>
                </c:pt>
                <c:pt idx="1102">
                  <c:v>177</c:v>
                </c:pt>
                <c:pt idx="1103">
                  <c:v>178</c:v>
                </c:pt>
                <c:pt idx="1104">
                  <c:v>177</c:v>
                </c:pt>
                <c:pt idx="1105">
                  <c:v>176</c:v>
                </c:pt>
                <c:pt idx="1106">
                  <c:v>175</c:v>
                </c:pt>
                <c:pt idx="1107">
                  <c:v>176</c:v>
                </c:pt>
                <c:pt idx="1108">
                  <c:v>175</c:v>
                </c:pt>
                <c:pt idx="1109">
                  <c:v>176</c:v>
                </c:pt>
                <c:pt idx="1110">
                  <c:v>177</c:v>
                </c:pt>
                <c:pt idx="1111">
                  <c:v>176</c:v>
                </c:pt>
                <c:pt idx="1112">
                  <c:v>177</c:v>
                </c:pt>
                <c:pt idx="1113">
                  <c:v>178</c:v>
                </c:pt>
                <c:pt idx="1114">
                  <c:v>177</c:v>
                </c:pt>
                <c:pt idx="1115">
                  <c:v>176</c:v>
                </c:pt>
                <c:pt idx="1116">
                  <c:v>177</c:v>
                </c:pt>
                <c:pt idx="1117">
                  <c:v>176</c:v>
                </c:pt>
                <c:pt idx="1118">
                  <c:v>175</c:v>
                </c:pt>
                <c:pt idx="1119">
                  <c:v>174</c:v>
                </c:pt>
                <c:pt idx="1120">
                  <c:v>173</c:v>
                </c:pt>
                <c:pt idx="1121">
                  <c:v>174</c:v>
                </c:pt>
                <c:pt idx="1122">
                  <c:v>173</c:v>
                </c:pt>
                <c:pt idx="1123">
                  <c:v>172</c:v>
                </c:pt>
                <c:pt idx="1124">
                  <c:v>171</c:v>
                </c:pt>
                <c:pt idx="1125">
                  <c:v>172</c:v>
                </c:pt>
                <c:pt idx="1126">
                  <c:v>173</c:v>
                </c:pt>
                <c:pt idx="1127">
                  <c:v>172</c:v>
                </c:pt>
                <c:pt idx="1128">
                  <c:v>171</c:v>
                </c:pt>
                <c:pt idx="1129">
                  <c:v>172</c:v>
                </c:pt>
                <c:pt idx="1130">
                  <c:v>171</c:v>
                </c:pt>
                <c:pt idx="1131">
                  <c:v>172</c:v>
                </c:pt>
                <c:pt idx="1132">
                  <c:v>173</c:v>
                </c:pt>
                <c:pt idx="1133">
                  <c:v>172</c:v>
                </c:pt>
                <c:pt idx="1134">
                  <c:v>171</c:v>
                </c:pt>
                <c:pt idx="1135">
                  <c:v>170</c:v>
                </c:pt>
                <c:pt idx="1136">
                  <c:v>169</c:v>
                </c:pt>
                <c:pt idx="1137">
                  <c:v>170</c:v>
                </c:pt>
                <c:pt idx="1138">
                  <c:v>171</c:v>
                </c:pt>
                <c:pt idx="1139">
                  <c:v>170</c:v>
                </c:pt>
                <c:pt idx="1140">
                  <c:v>169</c:v>
                </c:pt>
                <c:pt idx="1141">
                  <c:v>170</c:v>
                </c:pt>
                <c:pt idx="1142">
                  <c:v>171</c:v>
                </c:pt>
                <c:pt idx="1143">
                  <c:v>170</c:v>
                </c:pt>
                <c:pt idx="1144">
                  <c:v>171</c:v>
                </c:pt>
                <c:pt idx="1145">
                  <c:v>170</c:v>
                </c:pt>
                <c:pt idx="1146">
                  <c:v>171</c:v>
                </c:pt>
                <c:pt idx="1147">
                  <c:v>170</c:v>
                </c:pt>
                <c:pt idx="1148">
                  <c:v>169</c:v>
                </c:pt>
                <c:pt idx="1149">
                  <c:v>170</c:v>
                </c:pt>
                <c:pt idx="1150">
                  <c:v>171</c:v>
                </c:pt>
                <c:pt idx="1151">
                  <c:v>172</c:v>
                </c:pt>
                <c:pt idx="1152">
                  <c:v>171</c:v>
                </c:pt>
                <c:pt idx="1153">
                  <c:v>170</c:v>
                </c:pt>
                <c:pt idx="1154">
                  <c:v>169</c:v>
                </c:pt>
                <c:pt idx="1155">
                  <c:v>170</c:v>
                </c:pt>
                <c:pt idx="1156">
                  <c:v>169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167</c:v>
                </c:pt>
                <c:pt idx="1161">
                  <c:v>168</c:v>
                </c:pt>
                <c:pt idx="1162">
                  <c:v>167</c:v>
                </c:pt>
                <c:pt idx="1163">
                  <c:v>166</c:v>
                </c:pt>
                <c:pt idx="1164">
                  <c:v>167</c:v>
                </c:pt>
                <c:pt idx="1165">
                  <c:v>168</c:v>
                </c:pt>
                <c:pt idx="1166">
                  <c:v>167</c:v>
                </c:pt>
                <c:pt idx="1167">
                  <c:v>168</c:v>
                </c:pt>
                <c:pt idx="1168">
                  <c:v>169</c:v>
                </c:pt>
                <c:pt idx="1169">
                  <c:v>168</c:v>
                </c:pt>
                <c:pt idx="1170">
                  <c:v>169</c:v>
                </c:pt>
                <c:pt idx="1171">
                  <c:v>168</c:v>
                </c:pt>
                <c:pt idx="1172">
                  <c:v>167</c:v>
                </c:pt>
                <c:pt idx="1173">
                  <c:v>166</c:v>
                </c:pt>
                <c:pt idx="1174">
                  <c:v>165</c:v>
                </c:pt>
                <c:pt idx="1175">
                  <c:v>164</c:v>
                </c:pt>
                <c:pt idx="1176">
                  <c:v>165</c:v>
                </c:pt>
                <c:pt idx="1177">
                  <c:v>164</c:v>
                </c:pt>
                <c:pt idx="1178">
                  <c:v>165</c:v>
                </c:pt>
                <c:pt idx="1179">
                  <c:v>166</c:v>
                </c:pt>
                <c:pt idx="1180">
                  <c:v>165</c:v>
                </c:pt>
                <c:pt idx="1181">
                  <c:v>164</c:v>
                </c:pt>
                <c:pt idx="1182">
                  <c:v>163</c:v>
                </c:pt>
                <c:pt idx="1183">
                  <c:v>164</c:v>
                </c:pt>
                <c:pt idx="1184">
                  <c:v>163</c:v>
                </c:pt>
                <c:pt idx="1185">
                  <c:v>164</c:v>
                </c:pt>
                <c:pt idx="1186">
                  <c:v>163</c:v>
                </c:pt>
                <c:pt idx="1187">
                  <c:v>164</c:v>
                </c:pt>
                <c:pt idx="1188">
                  <c:v>165</c:v>
                </c:pt>
                <c:pt idx="1189">
                  <c:v>166</c:v>
                </c:pt>
                <c:pt idx="1190">
                  <c:v>165</c:v>
                </c:pt>
                <c:pt idx="1191">
                  <c:v>164</c:v>
                </c:pt>
                <c:pt idx="1192">
                  <c:v>165</c:v>
                </c:pt>
                <c:pt idx="1193">
                  <c:v>166</c:v>
                </c:pt>
                <c:pt idx="1194">
                  <c:v>165</c:v>
                </c:pt>
                <c:pt idx="1195">
                  <c:v>164</c:v>
                </c:pt>
                <c:pt idx="1196">
                  <c:v>163</c:v>
                </c:pt>
                <c:pt idx="1197">
                  <c:v>162</c:v>
                </c:pt>
                <c:pt idx="1198">
                  <c:v>161</c:v>
                </c:pt>
                <c:pt idx="1199">
                  <c:v>160</c:v>
                </c:pt>
                <c:pt idx="1200">
                  <c:v>159</c:v>
                </c:pt>
                <c:pt idx="1201">
                  <c:v>160</c:v>
                </c:pt>
                <c:pt idx="1202">
                  <c:v>159</c:v>
                </c:pt>
                <c:pt idx="1203">
                  <c:v>158</c:v>
                </c:pt>
                <c:pt idx="1204">
                  <c:v>157</c:v>
                </c:pt>
                <c:pt idx="1205">
                  <c:v>156</c:v>
                </c:pt>
                <c:pt idx="1206">
                  <c:v>155</c:v>
                </c:pt>
                <c:pt idx="1207">
                  <c:v>154</c:v>
                </c:pt>
                <c:pt idx="1208">
                  <c:v>153</c:v>
                </c:pt>
                <c:pt idx="1209">
                  <c:v>152</c:v>
                </c:pt>
                <c:pt idx="1210">
                  <c:v>153</c:v>
                </c:pt>
                <c:pt idx="1211">
                  <c:v>152</c:v>
                </c:pt>
                <c:pt idx="1212">
                  <c:v>151</c:v>
                </c:pt>
                <c:pt idx="1213">
                  <c:v>152</c:v>
                </c:pt>
                <c:pt idx="1214">
                  <c:v>151</c:v>
                </c:pt>
                <c:pt idx="1215">
                  <c:v>150</c:v>
                </c:pt>
                <c:pt idx="1216">
                  <c:v>149</c:v>
                </c:pt>
                <c:pt idx="1217">
                  <c:v>150</c:v>
                </c:pt>
                <c:pt idx="1218">
                  <c:v>149</c:v>
                </c:pt>
                <c:pt idx="1219">
                  <c:v>148</c:v>
                </c:pt>
                <c:pt idx="1220">
                  <c:v>147</c:v>
                </c:pt>
                <c:pt idx="1221">
                  <c:v>148</c:v>
                </c:pt>
                <c:pt idx="1222">
                  <c:v>147</c:v>
                </c:pt>
                <c:pt idx="1223">
                  <c:v>148</c:v>
                </c:pt>
                <c:pt idx="1224">
                  <c:v>147</c:v>
                </c:pt>
                <c:pt idx="1225">
                  <c:v>146</c:v>
                </c:pt>
                <c:pt idx="1226">
                  <c:v>147</c:v>
                </c:pt>
                <c:pt idx="1227">
                  <c:v>148</c:v>
                </c:pt>
                <c:pt idx="1228">
                  <c:v>147</c:v>
                </c:pt>
                <c:pt idx="1229">
                  <c:v>146</c:v>
                </c:pt>
                <c:pt idx="1230">
                  <c:v>145</c:v>
                </c:pt>
                <c:pt idx="1231">
                  <c:v>144</c:v>
                </c:pt>
                <c:pt idx="1232">
                  <c:v>145</c:v>
                </c:pt>
                <c:pt idx="1233">
                  <c:v>144</c:v>
                </c:pt>
                <c:pt idx="1234">
                  <c:v>143</c:v>
                </c:pt>
                <c:pt idx="1235">
                  <c:v>142</c:v>
                </c:pt>
                <c:pt idx="1236">
                  <c:v>143</c:v>
                </c:pt>
                <c:pt idx="1237">
                  <c:v>142</c:v>
                </c:pt>
                <c:pt idx="1238">
                  <c:v>143</c:v>
                </c:pt>
                <c:pt idx="1239">
                  <c:v>144</c:v>
                </c:pt>
                <c:pt idx="1240">
                  <c:v>145</c:v>
                </c:pt>
                <c:pt idx="1241">
                  <c:v>146</c:v>
                </c:pt>
                <c:pt idx="1242">
                  <c:v>145</c:v>
                </c:pt>
                <c:pt idx="1243">
                  <c:v>144</c:v>
                </c:pt>
                <c:pt idx="1244">
                  <c:v>145</c:v>
                </c:pt>
                <c:pt idx="1245">
                  <c:v>144</c:v>
                </c:pt>
                <c:pt idx="1246">
                  <c:v>145</c:v>
                </c:pt>
                <c:pt idx="1247">
                  <c:v>146</c:v>
                </c:pt>
                <c:pt idx="1248">
                  <c:v>145</c:v>
                </c:pt>
                <c:pt idx="1249">
                  <c:v>146</c:v>
                </c:pt>
                <c:pt idx="1250">
                  <c:v>145</c:v>
                </c:pt>
                <c:pt idx="1251">
                  <c:v>144</c:v>
                </c:pt>
                <c:pt idx="1252">
                  <c:v>143</c:v>
                </c:pt>
                <c:pt idx="1253">
                  <c:v>142</c:v>
                </c:pt>
                <c:pt idx="1254">
                  <c:v>141</c:v>
                </c:pt>
                <c:pt idx="1255">
                  <c:v>140</c:v>
                </c:pt>
                <c:pt idx="1256">
                  <c:v>139</c:v>
                </c:pt>
                <c:pt idx="1257">
                  <c:v>140</c:v>
                </c:pt>
                <c:pt idx="1258">
                  <c:v>141</c:v>
                </c:pt>
                <c:pt idx="1259">
                  <c:v>142</c:v>
                </c:pt>
                <c:pt idx="1260">
                  <c:v>143</c:v>
                </c:pt>
                <c:pt idx="1261">
                  <c:v>142</c:v>
                </c:pt>
                <c:pt idx="1262">
                  <c:v>141</c:v>
                </c:pt>
                <c:pt idx="1263">
                  <c:v>140</c:v>
                </c:pt>
                <c:pt idx="1264">
                  <c:v>139</c:v>
                </c:pt>
                <c:pt idx="1265">
                  <c:v>140</c:v>
                </c:pt>
                <c:pt idx="1266">
                  <c:v>141</c:v>
                </c:pt>
                <c:pt idx="1267">
                  <c:v>140</c:v>
                </c:pt>
                <c:pt idx="1268">
                  <c:v>141</c:v>
                </c:pt>
                <c:pt idx="1269">
                  <c:v>140</c:v>
                </c:pt>
                <c:pt idx="1270">
                  <c:v>139</c:v>
                </c:pt>
                <c:pt idx="1271">
                  <c:v>138</c:v>
                </c:pt>
                <c:pt idx="1272">
                  <c:v>139</c:v>
                </c:pt>
                <c:pt idx="1273">
                  <c:v>138</c:v>
                </c:pt>
                <c:pt idx="1274">
                  <c:v>137</c:v>
                </c:pt>
                <c:pt idx="1275">
                  <c:v>136</c:v>
                </c:pt>
                <c:pt idx="1276">
                  <c:v>135</c:v>
                </c:pt>
                <c:pt idx="1277">
                  <c:v>134</c:v>
                </c:pt>
                <c:pt idx="1278">
                  <c:v>135</c:v>
                </c:pt>
                <c:pt idx="1279">
                  <c:v>136</c:v>
                </c:pt>
                <c:pt idx="1280">
                  <c:v>135</c:v>
                </c:pt>
                <c:pt idx="1281">
                  <c:v>134</c:v>
                </c:pt>
                <c:pt idx="1282">
                  <c:v>135</c:v>
                </c:pt>
                <c:pt idx="1283">
                  <c:v>134</c:v>
                </c:pt>
                <c:pt idx="1284">
                  <c:v>135</c:v>
                </c:pt>
                <c:pt idx="1285">
                  <c:v>136</c:v>
                </c:pt>
                <c:pt idx="1286">
                  <c:v>137</c:v>
                </c:pt>
                <c:pt idx="1287">
                  <c:v>136</c:v>
                </c:pt>
                <c:pt idx="1288">
                  <c:v>137</c:v>
                </c:pt>
                <c:pt idx="1289">
                  <c:v>136</c:v>
                </c:pt>
                <c:pt idx="1290">
                  <c:v>135</c:v>
                </c:pt>
                <c:pt idx="1291">
                  <c:v>136</c:v>
                </c:pt>
                <c:pt idx="1292">
                  <c:v>135</c:v>
                </c:pt>
                <c:pt idx="1293">
                  <c:v>134</c:v>
                </c:pt>
                <c:pt idx="1294">
                  <c:v>133</c:v>
                </c:pt>
                <c:pt idx="1295">
                  <c:v>132</c:v>
                </c:pt>
                <c:pt idx="1296">
                  <c:v>131</c:v>
                </c:pt>
                <c:pt idx="1297">
                  <c:v>130</c:v>
                </c:pt>
                <c:pt idx="1298">
                  <c:v>129</c:v>
                </c:pt>
                <c:pt idx="1299">
                  <c:v>128</c:v>
                </c:pt>
                <c:pt idx="1300">
                  <c:v>129</c:v>
                </c:pt>
                <c:pt idx="1301">
                  <c:v>128</c:v>
                </c:pt>
                <c:pt idx="1302">
                  <c:v>129</c:v>
                </c:pt>
                <c:pt idx="1303">
                  <c:v>130</c:v>
                </c:pt>
                <c:pt idx="1304">
                  <c:v>131</c:v>
                </c:pt>
                <c:pt idx="1305">
                  <c:v>130</c:v>
                </c:pt>
                <c:pt idx="1306">
                  <c:v>131</c:v>
                </c:pt>
                <c:pt idx="1307">
                  <c:v>130</c:v>
                </c:pt>
                <c:pt idx="1308">
                  <c:v>131</c:v>
                </c:pt>
                <c:pt idx="1309">
                  <c:v>132</c:v>
                </c:pt>
                <c:pt idx="1310">
                  <c:v>131</c:v>
                </c:pt>
                <c:pt idx="1311">
                  <c:v>132</c:v>
                </c:pt>
                <c:pt idx="1312">
                  <c:v>131</c:v>
                </c:pt>
                <c:pt idx="1313">
                  <c:v>130</c:v>
                </c:pt>
                <c:pt idx="1314">
                  <c:v>129</c:v>
                </c:pt>
                <c:pt idx="1315">
                  <c:v>128</c:v>
                </c:pt>
                <c:pt idx="1316">
                  <c:v>129</c:v>
                </c:pt>
                <c:pt idx="1317">
                  <c:v>128</c:v>
                </c:pt>
                <c:pt idx="1318">
                  <c:v>129</c:v>
                </c:pt>
                <c:pt idx="1319">
                  <c:v>128</c:v>
                </c:pt>
                <c:pt idx="1320">
                  <c:v>129</c:v>
                </c:pt>
                <c:pt idx="1321">
                  <c:v>130</c:v>
                </c:pt>
                <c:pt idx="1322">
                  <c:v>131</c:v>
                </c:pt>
                <c:pt idx="1323">
                  <c:v>130</c:v>
                </c:pt>
                <c:pt idx="1324">
                  <c:v>129</c:v>
                </c:pt>
                <c:pt idx="1325">
                  <c:v>128</c:v>
                </c:pt>
                <c:pt idx="1326">
                  <c:v>127</c:v>
                </c:pt>
                <c:pt idx="1327">
                  <c:v>126</c:v>
                </c:pt>
                <c:pt idx="1328">
                  <c:v>125</c:v>
                </c:pt>
                <c:pt idx="1329">
                  <c:v>124</c:v>
                </c:pt>
                <c:pt idx="1330">
                  <c:v>123</c:v>
                </c:pt>
                <c:pt idx="1331">
                  <c:v>122</c:v>
                </c:pt>
                <c:pt idx="1332">
                  <c:v>121</c:v>
                </c:pt>
                <c:pt idx="1333">
                  <c:v>120</c:v>
                </c:pt>
                <c:pt idx="1334">
                  <c:v>119</c:v>
                </c:pt>
                <c:pt idx="1335">
                  <c:v>120</c:v>
                </c:pt>
                <c:pt idx="1336">
                  <c:v>119</c:v>
                </c:pt>
                <c:pt idx="1337">
                  <c:v>118</c:v>
                </c:pt>
                <c:pt idx="1338">
                  <c:v>117</c:v>
                </c:pt>
                <c:pt idx="1339">
                  <c:v>116</c:v>
                </c:pt>
                <c:pt idx="1340">
                  <c:v>117</c:v>
                </c:pt>
                <c:pt idx="1341">
                  <c:v>116</c:v>
                </c:pt>
                <c:pt idx="1342">
                  <c:v>117</c:v>
                </c:pt>
                <c:pt idx="1343">
                  <c:v>116</c:v>
                </c:pt>
                <c:pt idx="1344">
                  <c:v>117</c:v>
                </c:pt>
                <c:pt idx="1345">
                  <c:v>116</c:v>
                </c:pt>
                <c:pt idx="1346">
                  <c:v>117</c:v>
                </c:pt>
                <c:pt idx="1347">
                  <c:v>118</c:v>
                </c:pt>
                <c:pt idx="1348">
                  <c:v>119</c:v>
                </c:pt>
                <c:pt idx="1349">
                  <c:v>118</c:v>
                </c:pt>
                <c:pt idx="1350">
                  <c:v>117</c:v>
                </c:pt>
                <c:pt idx="1351">
                  <c:v>118</c:v>
                </c:pt>
                <c:pt idx="1352">
                  <c:v>117</c:v>
                </c:pt>
                <c:pt idx="1353">
                  <c:v>116</c:v>
                </c:pt>
                <c:pt idx="1354">
                  <c:v>117</c:v>
                </c:pt>
                <c:pt idx="1355">
                  <c:v>116</c:v>
                </c:pt>
                <c:pt idx="1356">
                  <c:v>115</c:v>
                </c:pt>
                <c:pt idx="1357">
                  <c:v>114</c:v>
                </c:pt>
                <c:pt idx="1358">
                  <c:v>113</c:v>
                </c:pt>
                <c:pt idx="1359">
                  <c:v>114</c:v>
                </c:pt>
                <c:pt idx="1360">
                  <c:v>113</c:v>
                </c:pt>
                <c:pt idx="1361">
                  <c:v>114</c:v>
                </c:pt>
                <c:pt idx="1362">
                  <c:v>113</c:v>
                </c:pt>
                <c:pt idx="1363">
                  <c:v>112</c:v>
                </c:pt>
                <c:pt idx="1364">
                  <c:v>111</c:v>
                </c:pt>
                <c:pt idx="1365">
                  <c:v>112</c:v>
                </c:pt>
                <c:pt idx="1366">
                  <c:v>113</c:v>
                </c:pt>
                <c:pt idx="1367">
                  <c:v>112</c:v>
                </c:pt>
                <c:pt idx="1368">
                  <c:v>113</c:v>
                </c:pt>
                <c:pt idx="1369">
                  <c:v>112</c:v>
                </c:pt>
                <c:pt idx="1370">
                  <c:v>111</c:v>
                </c:pt>
                <c:pt idx="1371">
                  <c:v>110</c:v>
                </c:pt>
                <c:pt idx="1372">
                  <c:v>109</c:v>
                </c:pt>
                <c:pt idx="1373">
                  <c:v>110</c:v>
                </c:pt>
                <c:pt idx="1374">
                  <c:v>109</c:v>
                </c:pt>
                <c:pt idx="1375">
                  <c:v>108</c:v>
                </c:pt>
                <c:pt idx="1376">
                  <c:v>109</c:v>
                </c:pt>
                <c:pt idx="1377">
                  <c:v>110</c:v>
                </c:pt>
                <c:pt idx="1378">
                  <c:v>111</c:v>
                </c:pt>
                <c:pt idx="1379">
                  <c:v>110</c:v>
                </c:pt>
                <c:pt idx="1380">
                  <c:v>109</c:v>
                </c:pt>
                <c:pt idx="1381">
                  <c:v>110</c:v>
                </c:pt>
                <c:pt idx="1382">
                  <c:v>109</c:v>
                </c:pt>
                <c:pt idx="1383">
                  <c:v>110</c:v>
                </c:pt>
                <c:pt idx="1384">
                  <c:v>109</c:v>
                </c:pt>
                <c:pt idx="1385">
                  <c:v>108</c:v>
                </c:pt>
                <c:pt idx="1386">
                  <c:v>107</c:v>
                </c:pt>
                <c:pt idx="1387">
                  <c:v>108</c:v>
                </c:pt>
                <c:pt idx="1388">
                  <c:v>109</c:v>
                </c:pt>
                <c:pt idx="1389">
                  <c:v>108</c:v>
                </c:pt>
                <c:pt idx="1390">
                  <c:v>107</c:v>
                </c:pt>
                <c:pt idx="1391">
                  <c:v>106</c:v>
                </c:pt>
                <c:pt idx="1392">
                  <c:v>107</c:v>
                </c:pt>
                <c:pt idx="1393">
                  <c:v>106</c:v>
                </c:pt>
                <c:pt idx="1394">
                  <c:v>107</c:v>
                </c:pt>
                <c:pt idx="1395">
                  <c:v>108</c:v>
                </c:pt>
                <c:pt idx="1396">
                  <c:v>107</c:v>
                </c:pt>
                <c:pt idx="1397">
                  <c:v>106</c:v>
                </c:pt>
                <c:pt idx="1398">
                  <c:v>107</c:v>
                </c:pt>
                <c:pt idx="1399">
                  <c:v>106</c:v>
                </c:pt>
                <c:pt idx="1400">
                  <c:v>107</c:v>
                </c:pt>
                <c:pt idx="1401">
                  <c:v>108</c:v>
                </c:pt>
                <c:pt idx="1402">
                  <c:v>107</c:v>
                </c:pt>
                <c:pt idx="1403">
                  <c:v>108</c:v>
                </c:pt>
                <c:pt idx="1404">
                  <c:v>107</c:v>
                </c:pt>
                <c:pt idx="1405">
                  <c:v>106</c:v>
                </c:pt>
                <c:pt idx="1406">
                  <c:v>105</c:v>
                </c:pt>
                <c:pt idx="1407">
                  <c:v>106</c:v>
                </c:pt>
                <c:pt idx="1408">
                  <c:v>105</c:v>
                </c:pt>
                <c:pt idx="1409">
                  <c:v>104</c:v>
                </c:pt>
                <c:pt idx="1410">
                  <c:v>105</c:v>
                </c:pt>
                <c:pt idx="1411">
                  <c:v>106</c:v>
                </c:pt>
                <c:pt idx="1412">
                  <c:v>107</c:v>
                </c:pt>
                <c:pt idx="1413">
                  <c:v>106</c:v>
                </c:pt>
                <c:pt idx="1414">
                  <c:v>105</c:v>
                </c:pt>
                <c:pt idx="1415">
                  <c:v>104</c:v>
                </c:pt>
                <c:pt idx="1416">
                  <c:v>103</c:v>
                </c:pt>
                <c:pt idx="1417">
                  <c:v>102</c:v>
                </c:pt>
                <c:pt idx="1418">
                  <c:v>103</c:v>
                </c:pt>
                <c:pt idx="1419">
                  <c:v>104</c:v>
                </c:pt>
                <c:pt idx="1420">
                  <c:v>105</c:v>
                </c:pt>
                <c:pt idx="1421">
                  <c:v>104</c:v>
                </c:pt>
                <c:pt idx="1422">
                  <c:v>103</c:v>
                </c:pt>
                <c:pt idx="1423">
                  <c:v>104</c:v>
                </c:pt>
                <c:pt idx="1424">
                  <c:v>103</c:v>
                </c:pt>
                <c:pt idx="1425">
                  <c:v>102</c:v>
                </c:pt>
                <c:pt idx="1426">
                  <c:v>101</c:v>
                </c:pt>
                <c:pt idx="1427">
                  <c:v>100</c:v>
                </c:pt>
                <c:pt idx="1428">
                  <c:v>99</c:v>
                </c:pt>
                <c:pt idx="1429">
                  <c:v>98</c:v>
                </c:pt>
                <c:pt idx="1430">
                  <c:v>97</c:v>
                </c:pt>
                <c:pt idx="1431">
                  <c:v>96</c:v>
                </c:pt>
                <c:pt idx="1432">
                  <c:v>95</c:v>
                </c:pt>
                <c:pt idx="1433">
                  <c:v>96</c:v>
                </c:pt>
                <c:pt idx="1434">
                  <c:v>95</c:v>
                </c:pt>
                <c:pt idx="1435">
                  <c:v>94</c:v>
                </c:pt>
                <c:pt idx="1436">
                  <c:v>93</c:v>
                </c:pt>
                <c:pt idx="1437">
                  <c:v>92</c:v>
                </c:pt>
                <c:pt idx="1438">
                  <c:v>91</c:v>
                </c:pt>
                <c:pt idx="1439">
                  <c:v>90</c:v>
                </c:pt>
                <c:pt idx="1440">
                  <c:v>89</c:v>
                </c:pt>
                <c:pt idx="1441">
                  <c:v>88</c:v>
                </c:pt>
                <c:pt idx="1442">
                  <c:v>87</c:v>
                </c:pt>
                <c:pt idx="1443">
                  <c:v>86</c:v>
                </c:pt>
                <c:pt idx="1444">
                  <c:v>87</c:v>
                </c:pt>
                <c:pt idx="1445">
                  <c:v>86</c:v>
                </c:pt>
                <c:pt idx="1446">
                  <c:v>87</c:v>
                </c:pt>
                <c:pt idx="1447">
                  <c:v>86</c:v>
                </c:pt>
                <c:pt idx="1448">
                  <c:v>85</c:v>
                </c:pt>
                <c:pt idx="1449">
                  <c:v>84</c:v>
                </c:pt>
                <c:pt idx="1450">
                  <c:v>83</c:v>
                </c:pt>
                <c:pt idx="1451">
                  <c:v>84</c:v>
                </c:pt>
                <c:pt idx="1452">
                  <c:v>85</c:v>
                </c:pt>
                <c:pt idx="1453">
                  <c:v>84</c:v>
                </c:pt>
                <c:pt idx="1454">
                  <c:v>83</c:v>
                </c:pt>
                <c:pt idx="1455">
                  <c:v>84</c:v>
                </c:pt>
                <c:pt idx="1456">
                  <c:v>83</c:v>
                </c:pt>
                <c:pt idx="1457">
                  <c:v>82</c:v>
                </c:pt>
                <c:pt idx="1458">
                  <c:v>83</c:v>
                </c:pt>
                <c:pt idx="1459">
                  <c:v>82</c:v>
                </c:pt>
                <c:pt idx="1460">
                  <c:v>83</c:v>
                </c:pt>
                <c:pt idx="1461">
                  <c:v>84</c:v>
                </c:pt>
                <c:pt idx="1462">
                  <c:v>83</c:v>
                </c:pt>
                <c:pt idx="1463">
                  <c:v>84</c:v>
                </c:pt>
                <c:pt idx="1464">
                  <c:v>83</c:v>
                </c:pt>
                <c:pt idx="1465">
                  <c:v>82</c:v>
                </c:pt>
                <c:pt idx="1466">
                  <c:v>81</c:v>
                </c:pt>
                <c:pt idx="1467">
                  <c:v>80</c:v>
                </c:pt>
                <c:pt idx="1468">
                  <c:v>79</c:v>
                </c:pt>
                <c:pt idx="1469">
                  <c:v>80</c:v>
                </c:pt>
                <c:pt idx="1470">
                  <c:v>79</c:v>
                </c:pt>
                <c:pt idx="1471">
                  <c:v>78</c:v>
                </c:pt>
                <c:pt idx="1472">
                  <c:v>77</c:v>
                </c:pt>
                <c:pt idx="1473">
                  <c:v>78</c:v>
                </c:pt>
                <c:pt idx="1474">
                  <c:v>77</c:v>
                </c:pt>
                <c:pt idx="1475">
                  <c:v>76</c:v>
                </c:pt>
                <c:pt idx="1476">
                  <c:v>75</c:v>
                </c:pt>
                <c:pt idx="1477">
                  <c:v>74</c:v>
                </c:pt>
                <c:pt idx="1478">
                  <c:v>73</c:v>
                </c:pt>
                <c:pt idx="1479">
                  <c:v>72</c:v>
                </c:pt>
                <c:pt idx="1480">
                  <c:v>73</c:v>
                </c:pt>
                <c:pt idx="1481">
                  <c:v>72</c:v>
                </c:pt>
                <c:pt idx="1482">
                  <c:v>71</c:v>
                </c:pt>
                <c:pt idx="1483">
                  <c:v>72</c:v>
                </c:pt>
                <c:pt idx="1484">
                  <c:v>71</c:v>
                </c:pt>
                <c:pt idx="1485">
                  <c:v>70</c:v>
                </c:pt>
                <c:pt idx="1486">
                  <c:v>69</c:v>
                </c:pt>
                <c:pt idx="1487">
                  <c:v>68</c:v>
                </c:pt>
                <c:pt idx="1488">
                  <c:v>69</c:v>
                </c:pt>
                <c:pt idx="1489">
                  <c:v>70</c:v>
                </c:pt>
                <c:pt idx="1490">
                  <c:v>71</c:v>
                </c:pt>
                <c:pt idx="1491">
                  <c:v>70</c:v>
                </c:pt>
                <c:pt idx="1492">
                  <c:v>69</c:v>
                </c:pt>
                <c:pt idx="1493">
                  <c:v>68</c:v>
                </c:pt>
                <c:pt idx="1494">
                  <c:v>69</c:v>
                </c:pt>
                <c:pt idx="1495">
                  <c:v>68</c:v>
                </c:pt>
                <c:pt idx="1496">
                  <c:v>67</c:v>
                </c:pt>
                <c:pt idx="1497">
                  <c:v>66</c:v>
                </c:pt>
                <c:pt idx="1498">
                  <c:v>65</c:v>
                </c:pt>
                <c:pt idx="1499">
                  <c:v>64</c:v>
                </c:pt>
                <c:pt idx="1500">
                  <c:v>63</c:v>
                </c:pt>
                <c:pt idx="1501">
                  <c:v>62</c:v>
                </c:pt>
                <c:pt idx="1502">
                  <c:v>61</c:v>
                </c:pt>
                <c:pt idx="1503">
                  <c:v>62</c:v>
                </c:pt>
                <c:pt idx="1504">
                  <c:v>63</c:v>
                </c:pt>
                <c:pt idx="1505">
                  <c:v>62</c:v>
                </c:pt>
                <c:pt idx="1506">
                  <c:v>63</c:v>
                </c:pt>
                <c:pt idx="1507">
                  <c:v>62</c:v>
                </c:pt>
                <c:pt idx="1508">
                  <c:v>63</c:v>
                </c:pt>
                <c:pt idx="1509">
                  <c:v>62</c:v>
                </c:pt>
                <c:pt idx="1510">
                  <c:v>61</c:v>
                </c:pt>
                <c:pt idx="1511">
                  <c:v>60</c:v>
                </c:pt>
                <c:pt idx="1512">
                  <c:v>59</c:v>
                </c:pt>
                <c:pt idx="1513">
                  <c:v>58</c:v>
                </c:pt>
                <c:pt idx="1514">
                  <c:v>57</c:v>
                </c:pt>
                <c:pt idx="1515">
                  <c:v>56</c:v>
                </c:pt>
                <c:pt idx="1516">
                  <c:v>55</c:v>
                </c:pt>
                <c:pt idx="1517">
                  <c:v>54</c:v>
                </c:pt>
                <c:pt idx="1518">
                  <c:v>53</c:v>
                </c:pt>
                <c:pt idx="1519">
                  <c:v>52</c:v>
                </c:pt>
                <c:pt idx="1520">
                  <c:v>51</c:v>
                </c:pt>
                <c:pt idx="1521">
                  <c:v>50</c:v>
                </c:pt>
                <c:pt idx="1522">
                  <c:v>49</c:v>
                </c:pt>
                <c:pt idx="1523">
                  <c:v>48</c:v>
                </c:pt>
                <c:pt idx="1524">
                  <c:v>47</c:v>
                </c:pt>
                <c:pt idx="1525">
                  <c:v>46</c:v>
                </c:pt>
                <c:pt idx="1526">
                  <c:v>45</c:v>
                </c:pt>
                <c:pt idx="1527">
                  <c:v>44</c:v>
                </c:pt>
                <c:pt idx="1528">
                  <c:v>43</c:v>
                </c:pt>
                <c:pt idx="1529">
                  <c:v>42</c:v>
                </c:pt>
                <c:pt idx="1530">
                  <c:v>41</c:v>
                </c:pt>
                <c:pt idx="1531">
                  <c:v>42</c:v>
                </c:pt>
                <c:pt idx="1532">
                  <c:v>43</c:v>
                </c:pt>
                <c:pt idx="1533">
                  <c:v>44</c:v>
                </c:pt>
                <c:pt idx="1534">
                  <c:v>43</c:v>
                </c:pt>
                <c:pt idx="1535">
                  <c:v>42</c:v>
                </c:pt>
                <c:pt idx="1536">
                  <c:v>41</c:v>
                </c:pt>
                <c:pt idx="1537">
                  <c:v>40</c:v>
                </c:pt>
                <c:pt idx="1538">
                  <c:v>39</c:v>
                </c:pt>
                <c:pt idx="1539">
                  <c:v>38</c:v>
                </c:pt>
                <c:pt idx="1540">
                  <c:v>37</c:v>
                </c:pt>
                <c:pt idx="1541">
                  <c:v>38</c:v>
                </c:pt>
                <c:pt idx="1542">
                  <c:v>37</c:v>
                </c:pt>
                <c:pt idx="1543">
                  <c:v>36</c:v>
                </c:pt>
                <c:pt idx="1544">
                  <c:v>37</c:v>
                </c:pt>
                <c:pt idx="1545">
                  <c:v>36</c:v>
                </c:pt>
                <c:pt idx="1546">
                  <c:v>37</c:v>
                </c:pt>
                <c:pt idx="1547">
                  <c:v>36</c:v>
                </c:pt>
                <c:pt idx="1548">
                  <c:v>37</c:v>
                </c:pt>
                <c:pt idx="1549">
                  <c:v>36</c:v>
                </c:pt>
                <c:pt idx="1550">
                  <c:v>37</c:v>
                </c:pt>
                <c:pt idx="1551">
                  <c:v>36</c:v>
                </c:pt>
                <c:pt idx="1552">
                  <c:v>35</c:v>
                </c:pt>
                <c:pt idx="1553">
                  <c:v>34</c:v>
                </c:pt>
                <c:pt idx="1554">
                  <c:v>33</c:v>
                </c:pt>
                <c:pt idx="1555">
                  <c:v>32</c:v>
                </c:pt>
                <c:pt idx="1556">
                  <c:v>31</c:v>
                </c:pt>
                <c:pt idx="1557">
                  <c:v>30</c:v>
                </c:pt>
                <c:pt idx="1558">
                  <c:v>29</c:v>
                </c:pt>
                <c:pt idx="1559">
                  <c:v>28</c:v>
                </c:pt>
                <c:pt idx="1560">
                  <c:v>29</c:v>
                </c:pt>
                <c:pt idx="1561">
                  <c:v>28</c:v>
                </c:pt>
                <c:pt idx="1562">
                  <c:v>27</c:v>
                </c:pt>
                <c:pt idx="1563">
                  <c:v>26</c:v>
                </c:pt>
                <c:pt idx="1564">
                  <c:v>25</c:v>
                </c:pt>
                <c:pt idx="1565">
                  <c:v>24</c:v>
                </c:pt>
                <c:pt idx="1566">
                  <c:v>23</c:v>
                </c:pt>
                <c:pt idx="1567">
                  <c:v>22</c:v>
                </c:pt>
                <c:pt idx="1568">
                  <c:v>21</c:v>
                </c:pt>
                <c:pt idx="1569">
                  <c:v>20</c:v>
                </c:pt>
                <c:pt idx="1570">
                  <c:v>19</c:v>
                </c:pt>
                <c:pt idx="1571">
                  <c:v>18</c:v>
                </c:pt>
                <c:pt idx="1572">
                  <c:v>17</c:v>
                </c:pt>
                <c:pt idx="1573">
                  <c:v>16</c:v>
                </c:pt>
                <c:pt idx="1574">
                  <c:v>17</c:v>
                </c:pt>
                <c:pt idx="1575">
                  <c:v>18</c:v>
                </c:pt>
                <c:pt idx="1576">
                  <c:v>17</c:v>
                </c:pt>
                <c:pt idx="1577">
                  <c:v>18</c:v>
                </c:pt>
                <c:pt idx="1578">
                  <c:v>17</c:v>
                </c:pt>
                <c:pt idx="1579">
                  <c:v>16</c:v>
                </c:pt>
                <c:pt idx="1580">
                  <c:v>15</c:v>
                </c:pt>
                <c:pt idx="1581">
                  <c:v>16</c:v>
                </c:pt>
                <c:pt idx="1582">
                  <c:v>15</c:v>
                </c:pt>
                <c:pt idx="1583">
                  <c:v>16</c:v>
                </c:pt>
                <c:pt idx="1584">
                  <c:v>15</c:v>
                </c:pt>
                <c:pt idx="1585">
                  <c:v>16</c:v>
                </c:pt>
                <c:pt idx="1586">
                  <c:v>17</c:v>
                </c:pt>
                <c:pt idx="1587">
                  <c:v>16</c:v>
                </c:pt>
                <c:pt idx="1588">
                  <c:v>15</c:v>
                </c:pt>
                <c:pt idx="1589">
                  <c:v>14</c:v>
                </c:pt>
                <c:pt idx="1590">
                  <c:v>13</c:v>
                </c:pt>
                <c:pt idx="1591">
                  <c:v>12</c:v>
                </c:pt>
                <c:pt idx="1592">
                  <c:v>13</c:v>
                </c:pt>
                <c:pt idx="1593">
                  <c:v>14</c:v>
                </c:pt>
                <c:pt idx="1594">
                  <c:v>13</c:v>
                </c:pt>
                <c:pt idx="1595">
                  <c:v>12</c:v>
                </c:pt>
                <c:pt idx="1596">
                  <c:v>11</c:v>
                </c:pt>
                <c:pt idx="1597">
                  <c:v>12</c:v>
                </c:pt>
                <c:pt idx="1598">
                  <c:v>11</c:v>
                </c:pt>
                <c:pt idx="1599">
                  <c:v>10</c:v>
                </c:pt>
                <c:pt idx="1600">
                  <c:v>9</c:v>
                </c:pt>
                <c:pt idx="1601">
                  <c:v>8</c:v>
                </c:pt>
                <c:pt idx="1602">
                  <c:v>7</c:v>
                </c:pt>
                <c:pt idx="1603">
                  <c:v>8</c:v>
                </c:pt>
                <c:pt idx="1604">
                  <c:v>7</c:v>
                </c:pt>
                <c:pt idx="1605">
                  <c:v>8</c:v>
                </c:pt>
                <c:pt idx="1606">
                  <c:v>9</c:v>
                </c:pt>
                <c:pt idx="1607">
                  <c:v>8</c:v>
                </c:pt>
                <c:pt idx="1608">
                  <c:v>7</c:v>
                </c:pt>
                <c:pt idx="1609">
                  <c:v>6</c:v>
                </c:pt>
                <c:pt idx="1610">
                  <c:v>5</c:v>
                </c:pt>
                <c:pt idx="1611">
                  <c:v>4</c:v>
                </c:pt>
                <c:pt idx="1612">
                  <c:v>5</c:v>
                </c:pt>
                <c:pt idx="1613">
                  <c:v>4</c:v>
                </c:pt>
                <c:pt idx="1614">
                  <c:v>3</c:v>
                </c:pt>
                <c:pt idx="1615">
                  <c:v>2</c:v>
                </c:pt>
                <c:pt idx="1616">
                  <c:v>1</c:v>
                </c:pt>
                <c:pt idx="1617">
                  <c:v>2</c:v>
                </c:pt>
                <c:pt idx="1618">
                  <c:v>1</c:v>
                </c:pt>
                <c:pt idx="1619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basicsir_test!$D$1</c:f>
              <c:strCache>
                <c:ptCount val="1"/>
                <c:pt idx="0">
                  <c:v>R</c:v>
                </c:pt>
              </c:strCache>
            </c:strRef>
          </c:tx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basicsir_test!$D$2:$D$1621</c:f>
              <c:numCache>
                <c:formatCode>General</c:formatCode>
                <c:ptCount val="16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14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21</c:v>
                </c:pt>
                <c:pt idx="77">
                  <c:v>22</c:v>
                </c:pt>
                <c:pt idx="78">
                  <c:v>23</c:v>
                </c:pt>
                <c:pt idx="79">
                  <c:v>23</c:v>
                </c:pt>
                <c:pt idx="80">
                  <c:v>24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25</c:v>
                </c:pt>
                <c:pt idx="90">
                  <c:v>26</c:v>
                </c:pt>
                <c:pt idx="91">
                  <c:v>26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28</c:v>
                </c:pt>
                <c:pt idx="96">
                  <c:v>29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31</c:v>
                </c:pt>
                <c:pt idx="101">
                  <c:v>31</c:v>
                </c:pt>
                <c:pt idx="102">
                  <c:v>31</c:v>
                </c:pt>
                <c:pt idx="103">
                  <c:v>31</c:v>
                </c:pt>
                <c:pt idx="104">
                  <c:v>31</c:v>
                </c:pt>
                <c:pt idx="105">
                  <c:v>31</c:v>
                </c:pt>
                <c:pt idx="106">
                  <c:v>31</c:v>
                </c:pt>
                <c:pt idx="107">
                  <c:v>31</c:v>
                </c:pt>
                <c:pt idx="108">
                  <c:v>32</c:v>
                </c:pt>
                <c:pt idx="109">
                  <c:v>32</c:v>
                </c:pt>
                <c:pt idx="110">
                  <c:v>32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33</c:v>
                </c:pt>
                <c:pt idx="120">
                  <c:v>33</c:v>
                </c:pt>
                <c:pt idx="121">
                  <c:v>33</c:v>
                </c:pt>
                <c:pt idx="122">
                  <c:v>34</c:v>
                </c:pt>
                <c:pt idx="123">
                  <c:v>34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36</c:v>
                </c:pt>
                <c:pt idx="132">
                  <c:v>36</c:v>
                </c:pt>
                <c:pt idx="133">
                  <c:v>37</c:v>
                </c:pt>
                <c:pt idx="134">
                  <c:v>37</c:v>
                </c:pt>
                <c:pt idx="135">
                  <c:v>38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38</c:v>
                </c:pt>
                <c:pt idx="140">
                  <c:v>38</c:v>
                </c:pt>
                <c:pt idx="141">
                  <c:v>38</c:v>
                </c:pt>
                <c:pt idx="142">
                  <c:v>39</c:v>
                </c:pt>
                <c:pt idx="143">
                  <c:v>39</c:v>
                </c:pt>
                <c:pt idx="144">
                  <c:v>39</c:v>
                </c:pt>
                <c:pt idx="145">
                  <c:v>39</c:v>
                </c:pt>
                <c:pt idx="146">
                  <c:v>39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41</c:v>
                </c:pt>
                <c:pt idx="152">
                  <c:v>41</c:v>
                </c:pt>
                <c:pt idx="153">
                  <c:v>41</c:v>
                </c:pt>
                <c:pt idx="154">
                  <c:v>41</c:v>
                </c:pt>
                <c:pt idx="155">
                  <c:v>42</c:v>
                </c:pt>
                <c:pt idx="156">
                  <c:v>42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44</c:v>
                </c:pt>
                <c:pt idx="161">
                  <c:v>44</c:v>
                </c:pt>
                <c:pt idx="162">
                  <c:v>45</c:v>
                </c:pt>
                <c:pt idx="163">
                  <c:v>45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45</c:v>
                </c:pt>
                <c:pt idx="168">
                  <c:v>45</c:v>
                </c:pt>
                <c:pt idx="169">
                  <c:v>45</c:v>
                </c:pt>
                <c:pt idx="170">
                  <c:v>45</c:v>
                </c:pt>
                <c:pt idx="171">
                  <c:v>45</c:v>
                </c:pt>
                <c:pt idx="172">
                  <c:v>46</c:v>
                </c:pt>
                <c:pt idx="173">
                  <c:v>46</c:v>
                </c:pt>
                <c:pt idx="174">
                  <c:v>46</c:v>
                </c:pt>
                <c:pt idx="175">
                  <c:v>46</c:v>
                </c:pt>
                <c:pt idx="176">
                  <c:v>46</c:v>
                </c:pt>
                <c:pt idx="177">
                  <c:v>47</c:v>
                </c:pt>
                <c:pt idx="178">
                  <c:v>47</c:v>
                </c:pt>
                <c:pt idx="179">
                  <c:v>47</c:v>
                </c:pt>
                <c:pt idx="180">
                  <c:v>48</c:v>
                </c:pt>
                <c:pt idx="181">
                  <c:v>48</c:v>
                </c:pt>
                <c:pt idx="182">
                  <c:v>48</c:v>
                </c:pt>
                <c:pt idx="183">
                  <c:v>48</c:v>
                </c:pt>
                <c:pt idx="184">
                  <c:v>49</c:v>
                </c:pt>
                <c:pt idx="185">
                  <c:v>49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51</c:v>
                </c:pt>
                <c:pt idx="191">
                  <c:v>51</c:v>
                </c:pt>
                <c:pt idx="192">
                  <c:v>52</c:v>
                </c:pt>
                <c:pt idx="193">
                  <c:v>52</c:v>
                </c:pt>
                <c:pt idx="194">
                  <c:v>53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55</c:v>
                </c:pt>
                <c:pt idx="201">
                  <c:v>55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55</c:v>
                </c:pt>
                <c:pt idx="206">
                  <c:v>55</c:v>
                </c:pt>
                <c:pt idx="207">
                  <c:v>55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56</c:v>
                </c:pt>
                <c:pt idx="212">
                  <c:v>56</c:v>
                </c:pt>
                <c:pt idx="213">
                  <c:v>56</c:v>
                </c:pt>
                <c:pt idx="214">
                  <c:v>57</c:v>
                </c:pt>
                <c:pt idx="215">
                  <c:v>57</c:v>
                </c:pt>
                <c:pt idx="216">
                  <c:v>58</c:v>
                </c:pt>
                <c:pt idx="217">
                  <c:v>58</c:v>
                </c:pt>
                <c:pt idx="218">
                  <c:v>58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60</c:v>
                </c:pt>
                <c:pt idx="223">
                  <c:v>61</c:v>
                </c:pt>
                <c:pt idx="224">
                  <c:v>62</c:v>
                </c:pt>
                <c:pt idx="225">
                  <c:v>62</c:v>
                </c:pt>
                <c:pt idx="226">
                  <c:v>62</c:v>
                </c:pt>
                <c:pt idx="227">
                  <c:v>62</c:v>
                </c:pt>
                <c:pt idx="228">
                  <c:v>62</c:v>
                </c:pt>
                <c:pt idx="229">
                  <c:v>63</c:v>
                </c:pt>
                <c:pt idx="230">
                  <c:v>63</c:v>
                </c:pt>
                <c:pt idx="231">
                  <c:v>63</c:v>
                </c:pt>
                <c:pt idx="232">
                  <c:v>63</c:v>
                </c:pt>
                <c:pt idx="233">
                  <c:v>63</c:v>
                </c:pt>
                <c:pt idx="234">
                  <c:v>63</c:v>
                </c:pt>
                <c:pt idx="235">
                  <c:v>64</c:v>
                </c:pt>
                <c:pt idx="236">
                  <c:v>65</c:v>
                </c:pt>
                <c:pt idx="237">
                  <c:v>66</c:v>
                </c:pt>
                <c:pt idx="238">
                  <c:v>66</c:v>
                </c:pt>
                <c:pt idx="239">
                  <c:v>67</c:v>
                </c:pt>
                <c:pt idx="240">
                  <c:v>67</c:v>
                </c:pt>
                <c:pt idx="241">
                  <c:v>67</c:v>
                </c:pt>
                <c:pt idx="242">
                  <c:v>67</c:v>
                </c:pt>
                <c:pt idx="243">
                  <c:v>67</c:v>
                </c:pt>
                <c:pt idx="244">
                  <c:v>68</c:v>
                </c:pt>
                <c:pt idx="245">
                  <c:v>68</c:v>
                </c:pt>
                <c:pt idx="246">
                  <c:v>69</c:v>
                </c:pt>
                <c:pt idx="247">
                  <c:v>70</c:v>
                </c:pt>
                <c:pt idx="248">
                  <c:v>71</c:v>
                </c:pt>
                <c:pt idx="249">
                  <c:v>71</c:v>
                </c:pt>
                <c:pt idx="250">
                  <c:v>71</c:v>
                </c:pt>
                <c:pt idx="251">
                  <c:v>72</c:v>
                </c:pt>
                <c:pt idx="252">
                  <c:v>72</c:v>
                </c:pt>
                <c:pt idx="253">
                  <c:v>72</c:v>
                </c:pt>
                <c:pt idx="254">
                  <c:v>72</c:v>
                </c:pt>
                <c:pt idx="255">
                  <c:v>73</c:v>
                </c:pt>
                <c:pt idx="256">
                  <c:v>73</c:v>
                </c:pt>
                <c:pt idx="257">
                  <c:v>73</c:v>
                </c:pt>
                <c:pt idx="258">
                  <c:v>73</c:v>
                </c:pt>
                <c:pt idx="259">
                  <c:v>73</c:v>
                </c:pt>
                <c:pt idx="260">
                  <c:v>73</c:v>
                </c:pt>
                <c:pt idx="261">
                  <c:v>74</c:v>
                </c:pt>
                <c:pt idx="262">
                  <c:v>74</c:v>
                </c:pt>
                <c:pt idx="263">
                  <c:v>75</c:v>
                </c:pt>
                <c:pt idx="264">
                  <c:v>75</c:v>
                </c:pt>
                <c:pt idx="265">
                  <c:v>76</c:v>
                </c:pt>
                <c:pt idx="266">
                  <c:v>76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78</c:v>
                </c:pt>
                <c:pt idx="272">
                  <c:v>78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79</c:v>
                </c:pt>
                <c:pt idx="277">
                  <c:v>79</c:v>
                </c:pt>
                <c:pt idx="278">
                  <c:v>79</c:v>
                </c:pt>
                <c:pt idx="279">
                  <c:v>80</c:v>
                </c:pt>
                <c:pt idx="280">
                  <c:v>81</c:v>
                </c:pt>
                <c:pt idx="281">
                  <c:v>82</c:v>
                </c:pt>
                <c:pt idx="282">
                  <c:v>83</c:v>
                </c:pt>
                <c:pt idx="283">
                  <c:v>83</c:v>
                </c:pt>
                <c:pt idx="284">
                  <c:v>83</c:v>
                </c:pt>
                <c:pt idx="285">
                  <c:v>83</c:v>
                </c:pt>
                <c:pt idx="286">
                  <c:v>84</c:v>
                </c:pt>
                <c:pt idx="287">
                  <c:v>84</c:v>
                </c:pt>
                <c:pt idx="288">
                  <c:v>84</c:v>
                </c:pt>
                <c:pt idx="289">
                  <c:v>84</c:v>
                </c:pt>
                <c:pt idx="290">
                  <c:v>84</c:v>
                </c:pt>
                <c:pt idx="291">
                  <c:v>84</c:v>
                </c:pt>
                <c:pt idx="292">
                  <c:v>84</c:v>
                </c:pt>
                <c:pt idx="293">
                  <c:v>85</c:v>
                </c:pt>
                <c:pt idx="294">
                  <c:v>85</c:v>
                </c:pt>
                <c:pt idx="295">
                  <c:v>85</c:v>
                </c:pt>
                <c:pt idx="296">
                  <c:v>85</c:v>
                </c:pt>
                <c:pt idx="297">
                  <c:v>86</c:v>
                </c:pt>
                <c:pt idx="298">
                  <c:v>87</c:v>
                </c:pt>
                <c:pt idx="299">
                  <c:v>87</c:v>
                </c:pt>
                <c:pt idx="300">
                  <c:v>88</c:v>
                </c:pt>
                <c:pt idx="301">
                  <c:v>89</c:v>
                </c:pt>
                <c:pt idx="302">
                  <c:v>89</c:v>
                </c:pt>
                <c:pt idx="303">
                  <c:v>90</c:v>
                </c:pt>
                <c:pt idx="304">
                  <c:v>90</c:v>
                </c:pt>
                <c:pt idx="305">
                  <c:v>90</c:v>
                </c:pt>
                <c:pt idx="306">
                  <c:v>91</c:v>
                </c:pt>
                <c:pt idx="307">
                  <c:v>91</c:v>
                </c:pt>
                <c:pt idx="308">
                  <c:v>91</c:v>
                </c:pt>
                <c:pt idx="309">
                  <c:v>92</c:v>
                </c:pt>
                <c:pt idx="310">
                  <c:v>92</c:v>
                </c:pt>
                <c:pt idx="311">
                  <c:v>92</c:v>
                </c:pt>
                <c:pt idx="312">
                  <c:v>93</c:v>
                </c:pt>
                <c:pt idx="313">
                  <c:v>93</c:v>
                </c:pt>
                <c:pt idx="314">
                  <c:v>94</c:v>
                </c:pt>
                <c:pt idx="315">
                  <c:v>95</c:v>
                </c:pt>
                <c:pt idx="316">
                  <c:v>95</c:v>
                </c:pt>
                <c:pt idx="317">
                  <c:v>96</c:v>
                </c:pt>
                <c:pt idx="318">
                  <c:v>96</c:v>
                </c:pt>
                <c:pt idx="319">
                  <c:v>96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98</c:v>
                </c:pt>
                <c:pt idx="327">
                  <c:v>98</c:v>
                </c:pt>
                <c:pt idx="328">
                  <c:v>98</c:v>
                </c:pt>
                <c:pt idx="329">
                  <c:v>98</c:v>
                </c:pt>
                <c:pt idx="330">
                  <c:v>98</c:v>
                </c:pt>
                <c:pt idx="331">
                  <c:v>98</c:v>
                </c:pt>
                <c:pt idx="332">
                  <c:v>99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101</c:v>
                </c:pt>
                <c:pt idx="337">
                  <c:v>101</c:v>
                </c:pt>
                <c:pt idx="338">
                  <c:v>101</c:v>
                </c:pt>
                <c:pt idx="339">
                  <c:v>102</c:v>
                </c:pt>
                <c:pt idx="340">
                  <c:v>102</c:v>
                </c:pt>
                <c:pt idx="341">
                  <c:v>102</c:v>
                </c:pt>
                <c:pt idx="342">
                  <c:v>102</c:v>
                </c:pt>
                <c:pt idx="343">
                  <c:v>102</c:v>
                </c:pt>
                <c:pt idx="344">
                  <c:v>103</c:v>
                </c:pt>
                <c:pt idx="345">
                  <c:v>103</c:v>
                </c:pt>
                <c:pt idx="346">
                  <c:v>103</c:v>
                </c:pt>
                <c:pt idx="347">
                  <c:v>103</c:v>
                </c:pt>
                <c:pt idx="348">
                  <c:v>103</c:v>
                </c:pt>
                <c:pt idx="349">
                  <c:v>103</c:v>
                </c:pt>
                <c:pt idx="350">
                  <c:v>103</c:v>
                </c:pt>
                <c:pt idx="351">
                  <c:v>103</c:v>
                </c:pt>
                <c:pt idx="352">
                  <c:v>103</c:v>
                </c:pt>
                <c:pt idx="353">
                  <c:v>104</c:v>
                </c:pt>
                <c:pt idx="354">
                  <c:v>105</c:v>
                </c:pt>
                <c:pt idx="355">
                  <c:v>105</c:v>
                </c:pt>
                <c:pt idx="356">
                  <c:v>105</c:v>
                </c:pt>
                <c:pt idx="357">
                  <c:v>105</c:v>
                </c:pt>
                <c:pt idx="358">
                  <c:v>105</c:v>
                </c:pt>
                <c:pt idx="359">
                  <c:v>106</c:v>
                </c:pt>
                <c:pt idx="360">
                  <c:v>107</c:v>
                </c:pt>
                <c:pt idx="361">
                  <c:v>107</c:v>
                </c:pt>
                <c:pt idx="362">
                  <c:v>107</c:v>
                </c:pt>
                <c:pt idx="363">
                  <c:v>107</c:v>
                </c:pt>
                <c:pt idx="364">
                  <c:v>108</c:v>
                </c:pt>
                <c:pt idx="365">
                  <c:v>108</c:v>
                </c:pt>
                <c:pt idx="366">
                  <c:v>108</c:v>
                </c:pt>
                <c:pt idx="367">
                  <c:v>108</c:v>
                </c:pt>
                <c:pt idx="368">
                  <c:v>109</c:v>
                </c:pt>
                <c:pt idx="369">
                  <c:v>109</c:v>
                </c:pt>
                <c:pt idx="370">
                  <c:v>109</c:v>
                </c:pt>
                <c:pt idx="371">
                  <c:v>109</c:v>
                </c:pt>
                <c:pt idx="372">
                  <c:v>109</c:v>
                </c:pt>
                <c:pt idx="373">
                  <c:v>109</c:v>
                </c:pt>
                <c:pt idx="374">
                  <c:v>110</c:v>
                </c:pt>
                <c:pt idx="375">
                  <c:v>111</c:v>
                </c:pt>
                <c:pt idx="376">
                  <c:v>111</c:v>
                </c:pt>
                <c:pt idx="377">
                  <c:v>112</c:v>
                </c:pt>
                <c:pt idx="378">
                  <c:v>112</c:v>
                </c:pt>
                <c:pt idx="379">
                  <c:v>112</c:v>
                </c:pt>
                <c:pt idx="380">
                  <c:v>112</c:v>
                </c:pt>
                <c:pt idx="381">
                  <c:v>113</c:v>
                </c:pt>
                <c:pt idx="382">
                  <c:v>113</c:v>
                </c:pt>
                <c:pt idx="383">
                  <c:v>113</c:v>
                </c:pt>
                <c:pt idx="384">
                  <c:v>114</c:v>
                </c:pt>
                <c:pt idx="385">
                  <c:v>114</c:v>
                </c:pt>
                <c:pt idx="386">
                  <c:v>114</c:v>
                </c:pt>
                <c:pt idx="387">
                  <c:v>115</c:v>
                </c:pt>
                <c:pt idx="388">
                  <c:v>116</c:v>
                </c:pt>
                <c:pt idx="389">
                  <c:v>116</c:v>
                </c:pt>
                <c:pt idx="390">
                  <c:v>117</c:v>
                </c:pt>
                <c:pt idx="391">
                  <c:v>117</c:v>
                </c:pt>
                <c:pt idx="392">
                  <c:v>117</c:v>
                </c:pt>
                <c:pt idx="393">
                  <c:v>117</c:v>
                </c:pt>
                <c:pt idx="394">
                  <c:v>118</c:v>
                </c:pt>
                <c:pt idx="395">
                  <c:v>118</c:v>
                </c:pt>
                <c:pt idx="396">
                  <c:v>119</c:v>
                </c:pt>
                <c:pt idx="397">
                  <c:v>119</c:v>
                </c:pt>
                <c:pt idx="398">
                  <c:v>119</c:v>
                </c:pt>
                <c:pt idx="399">
                  <c:v>120</c:v>
                </c:pt>
                <c:pt idx="400">
                  <c:v>120</c:v>
                </c:pt>
                <c:pt idx="401">
                  <c:v>120</c:v>
                </c:pt>
                <c:pt idx="402">
                  <c:v>120</c:v>
                </c:pt>
                <c:pt idx="403">
                  <c:v>121</c:v>
                </c:pt>
                <c:pt idx="404">
                  <c:v>122</c:v>
                </c:pt>
                <c:pt idx="405">
                  <c:v>123</c:v>
                </c:pt>
                <c:pt idx="406">
                  <c:v>123</c:v>
                </c:pt>
                <c:pt idx="407">
                  <c:v>124</c:v>
                </c:pt>
                <c:pt idx="408">
                  <c:v>125</c:v>
                </c:pt>
                <c:pt idx="409">
                  <c:v>126</c:v>
                </c:pt>
                <c:pt idx="410">
                  <c:v>127</c:v>
                </c:pt>
                <c:pt idx="411">
                  <c:v>128</c:v>
                </c:pt>
                <c:pt idx="412">
                  <c:v>128</c:v>
                </c:pt>
                <c:pt idx="413">
                  <c:v>128</c:v>
                </c:pt>
                <c:pt idx="414">
                  <c:v>129</c:v>
                </c:pt>
                <c:pt idx="415">
                  <c:v>130</c:v>
                </c:pt>
                <c:pt idx="416">
                  <c:v>131</c:v>
                </c:pt>
                <c:pt idx="417">
                  <c:v>132</c:v>
                </c:pt>
                <c:pt idx="418">
                  <c:v>132</c:v>
                </c:pt>
                <c:pt idx="419">
                  <c:v>133</c:v>
                </c:pt>
                <c:pt idx="420">
                  <c:v>134</c:v>
                </c:pt>
                <c:pt idx="421">
                  <c:v>134</c:v>
                </c:pt>
                <c:pt idx="422">
                  <c:v>135</c:v>
                </c:pt>
                <c:pt idx="423">
                  <c:v>136</c:v>
                </c:pt>
                <c:pt idx="424">
                  <c:v>136</c:v>
                </c:pt>
                <c:pt idx="425">
                  <c:v>137</c:v>
                </c:pt>
                <c:pt idx="426">
                  <c:v>138</c:v>
                </c:pt>
                <c:pt idx="427">
                  <c:v>138</c:v>
                </c:pt>
                <c:pt idx="428">
                  <c:v>138</c:v>
                </c:pt>
                <c:pt idx="429">
                  <c:v>138</c:v>
                </c:pt>
                <c:pt idx="430">
                  <c:v>138</c:v>
                </c:pt>
                <c:pt idx="431">
                  <c:v>139</c:v>
                </c:pt>
                <c:pt idx="432">
                  <c:v>139</c:v>
                </c:pt>
                <c:pt idx="433">
                  <c:v>140</c:v>
                </c:pt>
                <c:pt idx="434">
                  <c:v>140</c:v>
                </c:pt>
                <c:pt idx="435">
                  <c:v>140</c:v>
                </c:pt>
                <c:pt idx="436">
                  <c:v>141</c:v>
                </c:pt>
                <c:pt idx="437">
                  <c:v>142</c:v>
                </c:pt>
                <c:pt idx="438">
                  <c:v>143</c:v>
                </c:pt>
                <c:pt idx="439">
                  <c:v>143</c:v>
                </c:pt>
                <c:pt idx="440">
                  <c:v>143</c:v>
                </c:pt>
                <c:pt idx="441">
                  <c:v>143</c:v>
                </c:pt>
                <c:pt idx="442">
                  <c:v>143</c:v>
                </c:pt>
                <c:pt idx="443">
                  <c:v>143</c:v>
                </c:pt>
                <c:pt idx="444">
                  <c:v>144</c:v>
                </c:pt>
                <c:pt idx="445">
                  <c:v>144</c:v>
                </c:pt>
                <c:pt idx="446">
                  <c:v>144</c:v>
                </c:pt>
                <c:pt idx="447">
                  <c:v>145</c:v>
                </c:pt>
                <c:pt idx="448">
                  <c:v>146</c:v>
                </c:pt>
                <c:pt idx="449">
                  <c:v>147</c:v>
                </c:pt>
                <c:pt idx="450">
                  <c:v>147</c:v>
                </c:pt>
                <c:pt idx="451">
                  <c:v>148</c:v>
                </c:pt>
                <c:pt idx="452">
                  <c:v>148</c:v>
                </c:pt>
                <c:pt idx="453">
                  <c:v>149</c:v>
                </c:pt>
                <c:pt idx="454">
                  <c:v>150</c:v>
                </c:pt>
                <c:pt idx="455">
                  <c:v>150</c:v>
                </c:pt>
                <c:pt idx="456">
                  <c:v>151</c:v>
                </c:pt>
                <c:pt idx="457">
                  <c:v>151</c:v>
                </c:pt>
                <c:pt idx="458">
                  <c:v>152</c:v>
                </c:pt>
                <c:pt idx="459">
                  <c:v>153</c:v>
                </c:pt>
                <c:pt idx="460">
                  <c:v>154</c:v>
                </c:pt>
                <c:pt idx="461">
                  <c:v>155</c:v>
                </c:pt>
                <c:pt idx="462">
                  <c:v>156</c:v>
                </c:pt>
                <c:pt idx="463">
                  <c:v>157</c:v>
                </c:pt>
                <c:pt idx="464">
                  <c:v>158</c:v>
                </c:pt>
                <c:pt idx="465">
                  <c:v>159</c:v>
                </c:pt>
                <c:pt idx="466">
                  <c:v>160</c:v>
                </c:pt>
                <c:pt idx="467">
                  <c:v>160</c:v>
                </c:pt>
                <c:pt idx="468">
                  <c:v>161</c:v>
                </c:pt>
                <c:pt idx="469">
                  <c:v>162</c:v>
                </c:pt>
                <c:pt idx="470">
                  <c:v>163</c:v>
                </c:pt>
                <c:pt idx="471">
                  <c:v>164</c:v>
                </c:pt>
                <c:pt idx="472">
                  <c:v>165</c:v>
                </c:pt>
                <c:pt idx="473">
                  <c:v>165</c:v>
                </c:pt>
                <c:pt idx="474">
                  <c:v>165</c:v>
                </c:pt>
                <c:pt idx="475">
                  <c:v>166</c:v>
                </c:pt>
                <c:pt idx="476">
                  <c:v>166</c:v>
                </c:pt>
                <c:pt idx="477">
                  <c:v>167</c:v>
                </c:pt>
                <c:pt idx="478">
                  <c:v>167</c:v>
                </c:pt>
                <c:pt idx="479">
                  <c:v>168</c:v>
                </c:pt>
                <c:pt idx="480">
                  <c:v>168</c:v>
                </c:pt>
                <c:pt idx="481">
                  <c:v>169</c:v>
                </c:pt>
                <c:pt idx="482">
                  <c:v>170</c:v>
                </c:pt>
                <c:pt idx="483">
                  <c:v>170</c:v>
                </c:pt>
                <c:pt idx="484">
                  <c:v>170</c:v>
                </c:pt>
                <c:pt idx="485">
                  <c:v>170</c:v>
                </c:pt>
                <c:pt idx="486">
                  <c:v>170</c:v>
                </c:pt>
                <c:pt idx="487">
                  <c:v>170</c:v>
                </c:pt>
                <c:pt idx="488">
                  <c:v>170</c:v>
                </c:pt>
                <c:pt idx="489">
                  <c:v>171</c:v>
                </c:pt>
                <c:pt idx="490">
                  <c:v>172</c:v>
                </c:pt>
                <c:pt idx="491">
                  <c:v>172</c:v>
                </c:pt>
                <c:pt idx="492">
                  <c:v>173</c:v>
                </c:pt>
                <c:pt idx="493">
                  <c:v>173</c:v>
                </c:pt>
                <c:pt idx="494">
                  <c:v>173</c:v>
                </c:pt>
                <c:pt idx="495">
                  <c:v>173</c:v>
                </c:pt>
                <c:pt idx="496">
                  <c:v>173</c:v>
                </c:pt>
                <c:pt idx="497">
                  <c:v>173</c:v>
                </c:pt>
                <c:pt idx="498">
                  <c:v>173</c:v>
                </c:pt>
                <c:pt idx="499">
                  <c:v>173</c:v>
                </c:pt>
                <c:pt idx="500">
                  <c:v>173</c:v>
                </c:pt>
                <c:pt idx="501">
                  <c:v>173</c:v>
                </c:pt>
                <c:pt idx="502">
                  <c:v>173</c:v>
                </c:pt>
                <c:pt idx="503">
                  <c:v>173</c:v>
                </c:pt>
                <c:pt idx="504">
                  <c:v>173</c:v>
                </c:pt>
                <c:pt idx="505">
                  <c:v>174</c:v>
                </c:pt>
                <c:pt idx="506">
                  <c:v>174</c:v>
                </c:pt>
                <c:pt idx="507">
                  <c:v>175</c:v>
                </c:pt>
                <c:pt idx="508">
                  <c:v>176</c:v>
                </c:pt>
                <c:pt idx="509">
                  <c:v>176</c:v>
                </c:pt>
                <c:pt idx="510">
                  <c:v>177</c:v>
                </c:pt>
                <c:pt idx="511">
                  <c:v>178</c:v>
                </c:pt>
                <c:pt idx="512">
                  <c:v>178</c:v>
                </c:pt>
                <c:pt idx="513">
                  <c:v>179</c:v>
                </c:pt>
                <c:pt idx="514">
                  <c:v>179</c:v>
                </c:pt>
                <c:pt idx="515">
                  <c:v>180</c:v>
                </c:pt>
                <c:pt idx="516">
                  <c:v>180</c:v>
                </c:pt>
                <c:pt idx="517">
                  <c:v>180</c:v>
                </c:pt>
                <c:pt idx="518">
                  <c:v>180</c:v>
                </c:pt>
                <c:pt idx="519">
                  <c:v>181</c:v>
                </c:pt>
                <c:pt idx="520">
                  <c:v>181</c:v>
                </c:pt>
                <c:pt idx="521">
                  <c:v>181</c:v>
                </c:pt>
                <c:pt idx="522">
                  <c:v>181</c:v>
                </c:pt>
                <c:pt idx="523">
                  <c:v>181</c:v>
                </c:pt>
                <c:pt idx="524">
                  <c:v>181</c:v>
                </c:pt>
                <c:pt idx="525">
                  <c:v>181</c:v>
                </c:pt>
                <c:pt idx="526">
                  <c:v>181</c:v>
                </c:pt>
                <c:pt idx="527">
                  <c:v>181</c:v>
                </c:pt>
                <c:pt idx="528">
                  <c:v>181</c:v>
                </c:pt>
                <c:pt idx="529">
                  <c:v>181</c:v>
                </c:pt>
                <c:pt idx="530">
                  <c:v>181</c:v>
                </c:pt>
                <c:pt idx="531">
                  <c:v>181</c:v>
                </c:pt>
                <c:pt idx="532">
                  <c:v>182</c:v>
                </c:pt>
                <c:pt idx="533">
                  <c:v>182</c:v>
                </c:pt>
                <c:pt idx="534">
                  <c:v>182</c:v>
                </c:pt>
                <c:pt idx="535">
                  <c:v>183</c:v>
                </c:pt>
                <c:pt idx="536">
                  <c:v>183</c:v>
                </c:pt>
                <c:pt idx="537">
                  <c:v>184</c:v>
                </c:pt>
                <c:pt idx="538">
                  <c:v>185</c:v>
                </c:pt>
                <c:pt idx="539">
                  <c:v>185</c:v>
                </c:pt>
                <c:pt idx="540">
                  <c:v>186</c:v>
                </c:pt>
                <c:pt idx="541">
                  <c:v>186</c:v>
                </c:pt>
                <c:pt idx="542">
                  <c:v>186</c:v>
                </c:pt>
                <c:pt idx="543">
                  <c:v>186</c:v>
                </c:pt>
                <c:pt idx="544">
                  <c:v>187</c:v>
                </c:pt>
                <c:pt idx="545">
                  <c:v>187</c:v>
                </c:pt>
                <c:pt idx="546">
                  <c:v>187</c:v>
                </c:pt>
                <c:pt idx="547">
                  <c:v>188</c:v>
                </c:pt>
                <c:pt idx="548">
                  <c:v>189</c:v>
                </c:pt>
                <c:pt idx="549">
                  <c:v>189</c:v>
                </c:pt>
                <c:pt idx="550">
                  <c:v>189</c:v>
                </c:pt>
                <c:pt idx="551">
                  <c:v>189</c:v>
                </c:pt>
                <c:pt idx="552">
                  <c:v>189</c:v>
                </c:pt>
                <c:pt idx="553">
                  <c:v>190</c:v>
                </c:pt>
                <c:pt idx="554">
                  <c:v>191</c:v>
                </c:pt>
                <c:pt idx="555">
                  <c:v>191</c:v>
                </c:pt>
                <c:pt idx="556">
                  <c:v>191</c:v>
                </c:pt>
                <c:pt idx="557">
                  <c:v>191</c:v>
                </c:pt>
                <c:pt idx="558">
                  <c:v>192</c:v>
                </c:pt>
                <c:pt idx="559">
                  <c:v>193</c:v>
                </c:pt>
                <c:pt idx="560">
                  <c:v>194</c:v>
                </c:pt>
                <c:pt idx="561">
                  <c:v>194</c:v>
                </c:pt>
                <c:pt idx="562">
                  <c:v>194</c:v>
                </c:pt>
                <c:pt idx="563">
                  <c:v>195</c:v>
                </c:pt>
                <c:pt idx="564">
                  <c:v>195</c:v>
                </c:pt>
                <c:pt idx="565">
                  <c:v>196</c:v>
                </c:pt>
                <c:pt idx="566">
                  <c:v>197</c:v>
                </c:pt>
                <c:pt idx="567">
                  <c:v>197</c:v>
                </c:pt>
                <c:pt idx="568">
                  <c:v>198</c:v>
                </c:pt>
                <c:pt idx="569">
                  <c:v>198</c:v>
                </c:pt>
                <c:pt idx="570">
                  <c:v>198</c:v>
                </c:pt>
                <c:pt idx="571">
                  <c:v>198</c:v>
                </c:pt>
                <c:pt idx="572">
                  <c:v>198</c:v>
                </c:pt>
                <c:pt idx="573">
                  <c:v>198</c:v>
                </c:pt>
                <c:pt idx="574">
                  <c:v>199</c:v>
                </c:pt>
                <c:pt idx="575">
                  <c:v>199</c:v>
                </c:pt>
                <c:pt idx="576">
                  <c:v>199</c:v>
                </c:pt>
                <c:pt idx="577">
                  <c:v>199</c:v>
                </c:pt>
                <c:pt idx="578">
                  <c:v>199</c:v>
                </c:pt>
                <c:pt idx="579">
                  <c:v>200</c:v>
                </c:pt>
                <c:pt idx="580">
                  <c:v>201</c:v>
                </c:pt>
                <c:pt idx="581">
                  <c:v>201</c:v>
                </c:pt>
                <c:pt idx="582">
                  <c:v>201</c:v>
                </c:pt>
                <c:pt idx="583">
                  <c:v>202</c:v>
                </c:pt>
                <c:pt idx="584">
                  <c:v>203</c:v>
                </c:pt>
                <c:pt idx="585">
                  <c:v>204</c:v>
                </c:pt>
                <c:pt idx="586">
                  <c:v>204</c:v>
                </c:pt>
                <c:pt idx="587">
                  <c:v>204</c:v>
                </c:pt>
                <c:pt idx="588">
                  <c:v>205</c:v>
                </c:pt>
                <c:pt idx="589">
                  <c:v>205</c:v>
                </c:pt>
                <c:pt idx="590">
                  <c:v>206</c:v>
                </c:pt>
                <c:pt idx="591">
                  <c:v>207</c:v>
                </c:pt>
                <c:pt idx="592">
                  <c:v>208</c:v>
                </c:pt>
                <c:pt idx="593">
                  <c:v>209</c:v>
                </c:pt>
                <c:pt idx="594">
                  <c:v>210</c:v>
                </c:pt>
                <c:pt idx="595">
                  <c:v>211</c:v>
                </c:pt>
                <c:pt idx="596">
                  <c:v>212</c:v>
                </c:pt>
                <c:pt idx="597">
                  <c:v>212</c:v>
                </c:pt>
                <c:pt idx="598">
                  <c:v>212</c:v>
                </c:pt>
                <c:pt idx="599">
                  <c:v>213</c:v>
                </c:pt>
                <c:pt idx="600">
                  <c:v>213</c:v>
                </c:pt>
                <c:pt idx="601">
                  <c:v>213</c:v>
                </c:pt>
                <c:pt idx="602">
                  <c:v>214</c:v>
                </c:pt>
                <c:pt idx="603">
                  <c:v>214</c:v>
                </c:pt>
                <c:pt idx="604">
                  <c:v>214</c:v>
                </c:pt>
                <c:pt idx="605">
                  <c:v>214</c:v>
                </c:pt>
                <c:pt idx="606">
                  <c:v>215</c:v>
                </c:pt>
                <c:pt idx="607">
                  <c:v>216</c:v>
                </c:pt>
                <c:pt idx="608">
                  <c:v>217</c:v>
                </c:pt>
                <c:pt idx="609">
                  <c:v>217</c:v>
                </c:pt>
                <c:pt idx="610">
                  <c:v>217</c:v>
                </c:pt>
                <c:pt idx="611">
                  <c:v>218</c:v>
                </c:pt>
                <c:pt idx="612">
                  <c:v>218</c:v>
                </c:pt>
                <c:pt idx="613">
                  <c:v>218</c:v>
                </c:pt>
                <c:pt idx="614">
                  <c:v>218</c:v>
                </c:pt>
                <c:pt idx="615">
                  <c:v>218</c:v>
                </c:pt>
                <c:pt idx="616">
                  <c:v>218</c:v>
                </c:pt>
                <c:pt idx="617">
                  <c:v>219</c:v>
                </c:pt>
                <c:pt idx="618">
                  <c:v>219</c:v>
                </c:pt>
                <c:pt idx="619">
                  <c:v>220</c:v>
                </c:pt>
                <c:pt idx="620">
                  <c:v>221</c:v>
                </c:pt>
                <c:pt idx="621">
                  <c:v>221</c:v>
                </c:pt>
                <c:pt idx="622">
                  <c:v>222</c:v>
                </c:pt>
                <c:pt idx="623">
                  <c:v>223</c:v>
                </c:pt>
                <c:pt idx="624">
                  <c:v>223</c:v>
                </c:pt>
                <c:pt idx="625">
                  <c:v>223</c:v>
                </c:pt>
                <c:pt idx="626">
                  <c:v>224</c:v>
                </c:pt>
                <c:pt idx="627">
                  <c:v>224</c:v>
                </c:pt>
                <c:pt idx="628">
                  <c:v>225</c:v>
                </c:pt>
                <c:pt idx="629">
                  <c:v>225</c:v>
                </c:pt>
                <c:pt idx="630">
                  <c:v>225</c:v>
                </c:pt>
                <c:pt idx="631">
                  <c:v>226</c:v>
                </c:pt>
                <c:pt idx="632">
                  <c:v>227</c:v>
                </c:pt>
                <c:pt idx="633">
                  <c:v>227</c:v>
                </c:pt>
                <c:pt idx="634">
                  <c:v>227</c:v>
                </c:pt>
                <c:pt idx="635">
                  <c:v>227</c:v>
                </c:pt>
                <c:pt idx="636">
                  <c:v>227</c:v>
                </c:pt>
                <c:pt idx="637">
                  <c:v>227</c:v>
                </c:pt>
                <c:pt idx="638">
                  <c:v>227</c:v>
                </c:pt>
                <c:pt idx="639">
                  <c:v>228</c:v>
                </c:pt>
                <c:pt idx="640">
                  <c:v>229</c:v>
                </c:pt>
                <c:pt idx="641">
                  <c:v>230</c:v>
                </c:pt>
                <c:pt idx="642">
                  <c:v>230</c:v>
                </c:pt>
                <c:pt idx="643">
                  <c:v>230</c:v>
                </c:pt>
                <c:pt idx="644">
                  <c:v>230</c:v>
                </c:pt>
                <c:pt idx="645">
                  <c:v>230</c:v>
                </c:pt>
                <c:pt idx="646">
                  <c:v>231</c:v>
                </c:pt>
                <c:pt idx="647">
                  <c:v>232</c:v>
                </c:pt>
                <c:pt idx="648">
                  <c:v>233</c:v>
                </c:pt>
                <c:pt idx="649">
                  <c:v>234</c:v>
                </c:pt>
                <c:pt idx="650">
                  <c:v>235</c:v>
                </c:pt>
                <c:pt idx="651">
                  <c:v>236</c:v>
                </c:pt>
                <c:pt idx="652">
                  <c:v>236</c:v>
                </c:pt>
                <c:pt idx="653">
                  <c:v>236</c:v>
                </c:pt>
                <c:pt idx="654">
                  <c:v>236</c:v>
                </c:pt>
                <c:pt idx="655">
                  <c:v>237</c:v>
                </c:pt>
                <c:pt idx="656">
                  <c:v>237</c:v>
                </c:pt>
                <c:pt idx="657">
                  <c:v>238</c:v>
                </c:pt>
                <c:pt idx="658">
                  <c:v>239</c:v>
                </c:pt>
                <c:pt idx="659">
                  <c:v>240</c:v>
                </c:pt>
                <c:pt idx="660">
                  <c:v>241</c:v>
                </c:pt>
                <c:pt idx="661">
                  <c:v>241</c:v>
                </c:pt>
                <c:pt idx="662">
                  <c:v>241</c:v>
                </c:pt>
                <c:pt idx="663">
                  <c:v>242</c:v>
                </c:pt>
                <c:pt idx="664">
                  <c:v>243</c:v>
                </c:pt>
                <c:pt idx="665">
                  <c:v>243</c:v>
                </c:pt>
                <c:pt idx="666">
                  <c:v>244</c:v>
                </c:pt>
                <c:pt idx="667">
                  <c:v>245</c:v>
                </c:pt>
                <c:pt idx="668">
                  <c:v>245</c:v>
                </c:pt>
                <c:pt idx="669">
                  <c:v>245</c:v>
                </c:pt>
                <c:pt idx="670">
                  <c:v>245</c:v>
                </c:pt>
                <c:pt idx="671">
                  <c:v>246</c:v>
                </c:pt>
                <c:pt idx="672">
                  <c:v>247</c:v>
                </c:pt>
                <c:pt idx="673">
                  <c:v>248</c:v>
                </c:pt>
                <c:pt idx="674">
                  <c:v>248</c:v>
                </c:pt>
                <c:pt idx="675">
                  <c:v>248</c:v>
                </c:pt>
                <c:pt idx="676">
                  <c:v>249</c:v>
                </c:pt>
                <c:pt idx="677">
                  <c:v>250</c:v>
                </c:pt>
                <c:pt idx="678">
                  <c:v>250</c:v>
                </c:pt>
                <c:pt idx="679">
                  <c:v>250</c:v>
                </c:pt>
                <c:pt idx="680">
                  <c:v>251</c:v>
                </c:pt>
                <c:pt idx="681">
                  <c:v>251</c:v>
                </c:pt>
                <c:pt idx="682">
                  <c:v>252</c:v>
                </c:pt>
                <c:pt idx="683">
                  <c:v>253</c:v>
                </c:pt>
                <c:pt idx="684">
                  <c:v>253</c:v>
                </c:pt>
                <c:pt idx="685">
                  <c:v>254</c:v>
                </c:pt>
                <c:pt idx="686">
                  <c:v>254</c:v>
                </c:pt>
                <c:pt idx="687">
                  <c:v>255</c:v>
                </c:pt>
                <c:pt idx="688">
                  <c:v>256</c:v>
                </c:pt>
                <c:pt idx="689">
                  <c:v>256</c:v>
                </c:pt>
                <c:pt idx="690">
                  <c:v>257</c:v>
                </c:pt>
                <c:pt idx="691">
                  <c:v>257</c:v>
                </c:pt>
                <c:pt idx="692">
                  <c:v>258</c:v>
                </c:pt>
                <c:pt idx="693">
                  <c:v>259</c:v>
                </c:pt>
                <c:pt idx="694">
                  <c:v>260</c:v>
                </c:pt>
                <c:pt idx="695">
                  <c:v>260</c:v>
                </c:pt>
                <c:pt idx="696">
                  <c:v>261</c:v>
                </c:pt>
                <c:pt idx="697">
                  <c:v>261</c:v>
                </c:pt>
                <c:pt idx="698">
                  <c:v>262</c:v>
                </c:pt>
                <c:pt idx="699">
                  <c:v>263</c:v>
                </c:pt>
                <c:pt idx="700">
                  <c:v>264</c:v>
                </c:pt>
                <c:pt idx="701">
                  <c:v>265</c:v>
                </c:pt>
                <c:pt idx="702">
                  <c:v>265</c:v>
                </c:pt>
                <c:pt idx="703">
                  <c:v>265</c:v>
                </c:pt>
                <c:pt idx="704">
                  <c:v>265</c:v>
                </c:pt>
                <c:pt idx="705">
                  <c:v>265</c:v>
                </c:pt>
                <c:pt idx="706">
                  <c:v>266</c:v>
                </c:pt>
                <c:pt idx="707">
                  <c:v>267</c:v>
                </c:pt>
                <c:pt idx="708">
                  <c:v>267</c:v>
                </c:pt>
                <c:pt idx="709">
                  <c:v>268</c:v>
                </c:pt>
                <c:pt idx="710">
                  <c:v>268</c:v>
                </c:pt>
                <c:pt idx="711">
                  <c:v>269</c:v>
                </c:pt>
                <c:pt idx="712">
                  <c:v>270</c:v>
                </c:pt>
                <c:pt idx="713">
                  <c:v>271</c:v>
                </c:pt>
                <c:pt idx="714">
                  <c:v>271</c:v>
                </c:pt>
                <c:pt idx="715">
                  <c:v>272</c:v>
                </c:pt>
                <c:pt idx="716">
                  <c:v>273</c:v>
                </c:pt>
                <c:pt idx="717">
                  <c:v>273</c:v>
                </c:pt>
                <c:pt idx="718">
                  <c:v>273</c:v>
                </c:pt>
                <c:pt idx="719">
                  <c:v>274</c:v>
                </c:pt>
                <c:pt idx="720">
                  <c:v>274</c:v>
                </c:pt>
                <c:pt idx="721">
                  <c:v>275</c:v>
                </c:pt>
                <c:pt idx="722">
                  <c:v>276</c:v>
                </c:pt>
                <c:pt idx="723">
                  <c:v>277</c:v>
                </c:pt>
                <c:pt idx="724">
                  <c:v>278</c:v>
                </c:pt>
                <c:pt idx="725">
                  <c:v>279</c:v>
                </c:pt>
                <c:pt idx="726">
                  <c:v>279</c:v>
                </c:pt>
                <c:pt idx="727">
                  <c:v>279</c:v>
                </c:pt>
                <c:pt idx="728">
                  <c:v>279</c:v>
                </c:pt>
                <c:pt idx="729">
                  <c:v>280</c:v>
                </c:pt>
                <c:pt idx="730">
                  <c:v>281</c:v>
                </c:pt>
                <c:pt idx="731">
                  <c:v>282</c:v>
                </c:pt>
                <c:pt idx="732">
                  <c:v>282</c:v>
                </c:pt>
                <c:pt idx="733">
                  <c:v>282</c:v>
                </c:pt>
                <c:pt idx="734">
                  <c:v>283</c:v>
                </c:pt>
                <c:pt idx="735">
                  <c:v>284</c:v>
                </c:pt>
                <c:pt idx="736">
                  <c:v>285</c:v>
                </c:pt>
                <c:pt idx="737">
                  <c:v>285</c:v>
                </c:pt>
                <c:pt idx="738">
                  <c:v>286</c:v>
                </c:pt>
                <c:pt idx="739">
                  <c:v>287</c:v>
                </c:pt>
                <c:pt idx="740">
                  <c:v>288</c:v>
                </c:pt>
                <c:pt idx="741">
                  <c:v>288</c:v>
                </c:pt>
                <c:pt idx="742">
                  <c:v>289</c:v>
                </c:pt>
                <c:pt idx="743">
                  <c:v>290</c:v>
                </c:pt>
                <c:pt idx="744">
                  <c:v>291</c:v>
                </c:pt>
                <c:pt idx="745">
                  <c:v>291</c:v>
                </c:pt>
                <c:pt idx="746">
                  <c:v>292</c:v>
                </c:pt>
                <c:pt idx="747">
                  <c:v>292</c:v>
                </c:pt>
                <c:pt idx="748">
                  <c:v>293</c:v>
                </c:pt>
                <c:pt idx="749">
                  <c:v>293</c:v>
                </c:pt>
                <c:pt idx="750">
                  <c:v>294</c:v>
                </c:pt>
                <c:pt idx="751">
                  <c:v>295</c:v>
                </c:pt>
                <c:pt idx="752">
                  <c:v>296</c:v>
                </c:pt>
                <c:pt idx="753">
                  <c:v>296</c:v>
                </c:pt>
                <c:pt idx="754">
                  <c:v>296</c:v>
                </c:pt>
                <c:pt idx="755">
                  <c:v>297</c:v>
                </c:pt>
                <c:pt idx="756">
                  <c:v>297</c:v>
                </c:pt>
                <c:pt idx="757">
                  <c:v>297</c:v>
                </c:pt>
                <c:pt idx="758">
                  <c:v>297</c:v>
                </c:pt>
                <c:pt idx="759">
                  <c:v>297</c:v>
                </c:pt>
                <c:pt idx="760">
                  <c:v>298</c:v>
                </c:pt>
                <c:pt idx="761">
                  <c:v>299</c:v>
                </c:pt>
                <c:pt idx="762">
                  <c:v>300</c:v>
                </c:pt>
                <c:pt idx="763">
                  <c:v>300</c:v>
                </c:pt>
                <c:pt idx="764">
                  <c:v>301</c:v>
                </c:pt>
                <c:pt idx="765">
                  <c:v>302</c:v>
                </c:pt>
                <c:pt idx="766">
                  <c:v>303</c:v>
                </c:pt>
                <c:pt idx="767">
                  <c:v>304</c:v>
                </c:pt>
                <c:pt idx="768">
                  <c:v>305</c:v>
                </c:pt>
                <c:pt idx="769">
                  <c:v>305</c:v>
                </c:pt>
                <c:pt idx="770">
                  <c:v>305</c:v>
                </c:pt>
                <c:pt idx="771">
                  <c:v>306</c:v>
                </c:pt>
                <c:pt idx="772">
                  <c:v>306</c:v>
                </c:pt>
                <c:pt idx="773">
                  <c:v>306</c:v>
                </c:pt>
                <c:pt idx="774">
                  <c:v>306</c:v>
                </c:pt>
                <c:pt idx="775">
                  <c:v>306</c:v>
                </c:pt>
                <c:pt idx="776">
                  <c:v>306</c:v>
                </c:pt>
                <c:pt idx="777">
                  <c:v>307</c:v>
                </c:pt>
                <c:pt idx="778">
                  <c:v>308</c:v>
                </c:pt>
                <c:pt idx="779">
                  <c:v>309</c:v>
                </c:pt>
                <c:pt idx="780">
                  <c:v>309</c:v>
                </c:pt>
                <c:pt idx="781">
                  <c:v>310</c:v>
                </c:pt>
                <c:pt idx="782">
                  <c:v>311</c:v>
                </c:pt>
                <c:pt idx="783">
                  <c:v>311</c:v>
                </c:pt>
                <c:pt idx="784">
                  <c:v>311</c:v>
                </c:pt>
                <c:pt idx="785">
                  <c:v>312</c:v>
                </c:pt>
                <c:pt idx="786">
                  <c:v>313</c:v>
                </c:pt>
                <c:pt idx="787">
                  <c:v>314</c:v>
                </c:pt>
                <c:pt idx="788">
                  <c:v>314</c:v>
                </c:pt>
                <c:pt idx="789">
                  <c:v>314</c:v>
                </c:pt>
                <c:pt idx="790">
                  <c:v>314</c:v>
                </c:pt>
                <c:pt idx="791">
                  <c:v>314</c:v>
                </c:pt>
                <c:pt idx="792">
                  <c:v>315</c:v>
                </c:pt>
                <c:pt idx="793">
                  <c:v>315</c:v>
                </c:pt>
                <c:pt idx="794">
                  <c:v>315</c:v>
                </c:pt>
                <c:pt idx="795">
                  <c:v>316</c:v>
                </c:pt>
                <c:pt idx="796">
                  <c:v>316</c:v>
                </c:pt>
                <c:pt idx="797">
                  <c:v>317</c:v>
                </c:pt>
                <c:pt idx="798">
                  <c:v>317</c:v>
                </c:pt>
                <c:pt idx="799">
                  <c:v>318</c:v>
                </c:pt>
                <c:pt idx="800">
                  <c:v>319</c:v>
                </c:pt>
                <c:pt idx="801">
                  <c:v>320</c:v>
                </c:pt>
                <c:pt idx="802">
                  <c:v>320</c:v>
                </c:pt>
                <c:pt idx="803">
                  <c:v>320</c:v>
                </c:pt>
                <c:pt idx="804">
                  <c:v>321</c:v>
                </c:pt>
                <c:pt idx="805">
                  <c:v>322</c:v>
                </c:pt>
                <c:pt idx="806">
                  <c:v>323</c:v>
                </c:pt>
                <c:pt idx="807">
                  <c:v>324</c:v>
                </c:pt>
                <c:pt idx="808">
                  <c:v>324</c:v>
                </c:pt>
                <c:pt idx="809">
                  <c:v>325</c:v>
                </c:pt>
                <c:pt idx="810">
                  <c:v>325</c:v>
                </c:pt>
                <c:pt idx="811">
                  <c:v>325</c:v>
                </c:pt>
                <c:pt idx="812">
                  <c:v>326</c:v>
                </c:pt>
                <c:pt idx="813">
                  <c:v>326</c:v>
                </c:pt>
                <c:pt idx="814">
                  <c:v>326</c:v>
                </c:pt>
                <c:pt idx="815">
                  <c:v>327</c:v>
                </c:pt>
                <c:pt idx="816">
                  <c:v>327</c:v>
                </c:pt>
                <c:pt idx="817">
                  <c:v>328</c:v>
                </c:pt>
                <c:pt idx="818">
                  <c:v>329</c:v>
                </c:pt>
                <c:pt idx="819">
                  <c:v>330</c:v>
                </c:pt>
                <c:pt idx="820">
                  <c:v>331</c:v>
                </c:pt>
                <c:pt idx="821">
                  <c:v>331</c:v>
                </c:pt>
                <c:pt idx="822">
                  <c:v>332</c:v>
                </c:pt>
                <c:pt idx="823">
                  <c:v>333</c:v>
                </c:pt>
                <c:pt idx="824">
                  <c:v>333</c:v>
                </c:pt>
                <c:pt idx="825">
                  <c:v>333</c:v>
                </c:pt>
                <c:pt idx="826">
                  <c:v>333</c:v>
                </c:pt>
                <c:pt idx="827">
                  <c:v>333</c:v>
                </c:pt>
                <c:pt idx="828">
                  <c:v>333</c:v>
                </c:pt>
                <c:pt idx="829">
                  <c:v>333</c:v>
                </c:pt>
                <c:pt idx="830">
                  <c:v>333</c:v>
                </c:pt>
                <c:pt idx="831">
                  <c:v>333</c:v>
                </c:pt>
                <c:pt idx="832">
                  <c:v>334</c:v>
                </c:pt>
                <c:pt idx="833">
                  <c:v>334</c:v>
                </c:pt>
                <c:pt idx="834">
                  <c:v>335</c:v>
                </c:pt>
                <c:pt idx="835">
                  <c:v>336</c:v>
                </c:pt>
                <c:pt idx="836">
                  <c:v>337</c:v>
                </c:pt>
                <c:pt idx="837">
                  <c:v>338</c:v>
                </c:pt>
                <c:pt idx="838">
                  <c:v>338</c:v>
                </c:pt>
                <c:pt idx="839">
                  <c:v>339</c:v>
                </c:pt>
                <c:pt idx="840">
                  <c:v>339</c:v>
                </c:pt>
                <c:pt idx="841">
                  <c:v>339</c:v>
                </c:pt>
                <c:pt idx="842">
                  <c:v>339</c:v>
                </c:pt>
                <c:pt idx="843">
                  <c:v>340</c:v>
                </c:pt>
                <c:pt idx="844">
                  <c:v>340</c:v>
                </c:pt>
                <c:pt idx="845">
                  <c:v>341</c:v>
                </c:pt>
                <c:pt idx="846">
                  <c:v>342</c:v>
                </c:pt>
                <c:pt idx="847">
                  <c:v>343</c:v>
                </c:pt>
                <c:pt idx="848">
                  <c:v>343</c:v>
                </c:pt>
                <c:pt idx="849">
                  <c:v>344</c:v>
                </c:pt>
                <c:pt idx="850">
                  <c:v>345</c:v>
                </c:pt>
                <c:pt idx="851">
                  <c:v>345</c:v>
                </c:pt>
                <c:pt idx="852">
                  <c:v>346</c:v>
                </c:pt>
                <c:pt idx="853">
                  <c:v>347</c:v>
                </c:pt>
                <c:pt idx="854">
                  <c:v>347</c:v>
                </c:pt>
                <c:pt idx="855">
                  <c:v>347</c:v>
                </c:pt>
                <c:pt idx="856">
                  <c:v>348</c:v>
                </c:pt>
                <c:pt idx="857">
                  <c:v>348</c:v>
                </c:pt>
                <c:pt idx="858">
                  <c:v>349</c:v>
                </c:pt>
                <c:pt idx="859">
                  <c:v>350</c:v>
                </c:pt>
                <c:pt idx="860">
                  <c:v>351</c:v>
                </c:pt>
                <c:pt idx="861">
                  <c:v>351</c:v>
                </c:pt>
                <c:pt idx="862">
                  <c:v>351</c:v>
                </c:pt>
                <c:pt idx="863">
                  <c:v>352</c:v>
                </c:pt>
                <c:pt idx="864">
                  <c:v>353</c:v>
                </c:pt>
                <c:pt idx="865">
                  <c:v>354</c:v>
                </c:pt>
                <c:pt idx="866">
                  <c:v>355</c:v>
                </c:pt>
                <c:pt idx="867">
                  <c:v>355</c:v>
                </c:pt>
                <c:pt idx="868">
                  <c:v>356</c:v>
                </c:pt>
                <c:pt idx="869">
                  <c:v>356</c:v>
                </c:pt>
                <c:pt idx="870">
                  <c:v>356</c:v>
                </c:pt>
                <c:pt idx="871">
                  <c:v>356</c:v>
                </c:pt>
                <c:pt idx="872">
                  <c:v>357</c:v>
                </c:pt>
                <c:pt idx="873">
                  <c:v>358</c:v>
                </c:pt>
                <c:pt idx="874">
                  <c:v>358</c:v>
                </c:pt>
                <c:pt idx="875">
                  <c:v>358</c:v>
                </c:pt>
                <c:pt idx="876">
                  <c:v>358</c:v>
                </c:pt>
                <c:pt idx="877">
                  <c:v>358</c:v>
                </c:pt>
                <c:pt idx="878">
                  <c:v>359</c:v>
                </c:pt>
                <c:pt idx="879">
                  <c:v>360</c:v>
                </c:pt>
                <c:pt idx="880">
                  <c:v>360</c:v>
                </c:pt>
                <c:pt idx="881">
                  <c:v>361</c:v>
                </c:pt>
                <c:pt idx="882">
                  <c:v>362</c:v>
                </c:pt>
                <c:pt idx="883">
                  <c:v>362</c:v>
                </c:pt>
                <c:pt idx="884">
                  <c:v>362</c:v>
                </c:pt>
                <c:pt idx="885">
                  <c:v>363</c:v>
                </c:pt>
                <c:pt idx="886">
                  <c:v>363</c:v>
                </c:pt>
                <c:pt idx="887">
                  <c:v>363</c:v>
                </c:pt>
                <c:pt idx="888">
                  <c:v>363</c:v>
                </c:pt>
                <c:pt idx="889">
                  <c:v>363</c:v>
                </c:pt>
                <c:pt idx="890">
                  <c:v>363</c:v>
                </c:pt>
                <c:pt idx="891">
                  <c:v>363</c:v>
                </c:pt>
                <c:pt idx="892">
                  <c:v>363</c:v>
                </c:pt>
                <c:pt idx="893">
                  <c:v>363</c:v>
                </c:pt>
                <c:pt idx="894">
                  <c:v>364</c:v>
                </c:pt>
                <c:pt idx="895">
                  <c:v>365</c:v>
                </c:pt>
                <c:pt idx="896">
                  <c:v>365</c:v>
                </c:pt>
                <c:pt idx="897">
                  <c:v>366</c:v>
                </c:pt>
                <c:pt idx="898">
                  <c:v>367</c:v>
                </c:pt>
                <c:pt idx="899">
                  <c:v>368</c:v>
                </c:pt>
                <c:pt idx="900">
                  <c:v>368</c:v>
                </c:pt>
                <c:pt idx="901">
                  <c:v>368</c:v>
                </c:pt>
                <c:pt idx="902">
                  <c:v>368</c:v>
                </c:pt>
                <c:pt idx="903">
                  <c:v>369</c:v>
                </c:pt>
                <c:pt idx="904">
                  <c:v>370</c:v>
                </c:pt>
                <c:pt idx="905">
                  <c:v>370</c:v>
                </c:pt>
                <c:pt idx="906">
                  <c:v>371</c:v>
                </c:pt>
                <c:pt idx="907">
                  <c:v>372</c:v>
                </c:pt>
                <c:pt idx="908">
                  <c:v>373</c:v>
                </c:pt>
                <c:pt idx="909">
                  <c:v>374</c:v>
                </c:pt>
                <c:pt idx="910">
                  <c:v>375</c:v>
                </c:pt>
                <c:pt idx="911">
                  <c:v>376</c:v>
                </c:pt>
                <c:pt idx="912">
                  <c:v>376</c:v>
                </c:pt>
                <c:pt idx="913">
                  <c:v>377</c:v>
                </c:pt>
                <c:pt idx="914">
                  <c:v>378</c:v>
                </c:pt>
                <c:pt idx="915">
                  <c:v>378</c:v>
                </c:pt>
                <c:pt idx="916">
                  <c:v>379</c:v>
                </c:pt>
                <c:pt idx="917">
                  <c:v>380</c:v>
                </c:pt>
                <c:pt idx="918">
                  <c:v>381</c:v>
                </c:pt>
                <c:pt idx="919">
                  <c:v>382</c:v>
                </c:pt>
                <c:pt idx="920">
                  <c:v>383</c:v>
                </c:pt>
                <c:pt idx="921">
                  <c:v>384</c:v>
                </c:pt>
                <c:pt idx="922">
                  <c:v>385</c:v>
                </c:pt>
                <c:pt idx="923">
                  <c:v>385</c:v>
                </c:pt>
                <c:pt idx="924">
                  <c:v>385</c:v>
                </c:pt>
                <c:pt idx="925">
                  <c:v>386</c:v>
                </c:pt>
                <c:pt idx="926">
                  <c:v>386</c:v>
                </c:pt>
                <c:pt idx="927">
                  <c:v>387</c:v>
                </c:pt>
                <c:pt idx="928">
                  <c:v>388</c:v>
                </c:pt>
                <c:pt idx="929">
                  <c:v>389</c:v>
                </c:pt>
                <c:pt idx="930">
                  <c:v>390</c:v>
                </c:pt>
                <c:pt idx="931">
                  <c:v>391</c:v>
                </c:pt>
                <c:pt idx="932">
                  <c:v>392</c:v>
                </c:pt>
                <c:pt idx="933">
                  <c:v>393</c:v>
                </c:pt>
                <c:pt idx="934">
                  <c:v>393</c:v>
                </c:pt>
                <c:pt idx="935">
                  <c:v>393</c:v>
                </c:pt>
                <c:pt idx="936">
                  <c:v>394</c:v>
                </c:pt>
                <c:pt idx="937">
                  <c:v>394</c:v>
                </c:pt>
                <c:pt idx="938">
                  <c:v>395</c:v>
                </c:pt>
                <c:pt idx="939">
                  <c:v>396</c:v>
                </c:pt>
                <c:pt idx="940">
                  <c:v>397</c:v>
                </c:pt>
                <c:pt idx="941">
                  <c:v>397</c:v>
                </c:pt>
                <c:pt idx="942">
                  <c:v>397</c:v>
                </c:pt>
                <c:pt idx="943">
                  <c:v>398</c:v>
                </c:pt>
                <c:pt idx="944">
                  <c:v>398</c:v>
                </c:pt>
                <c:pt idx="945">
                  <c:v>398</c:v>
                </c:pt>
                <c:pt idx="946">
                  <c:v>398</c:v>
                </c:pt>
                <c:pt idx="947">
                  <c:v>399</c:v>
                </c:pt>
                <c:pt idx="948">
                  <c:v>399</c:v>
                </c:pt>
                <c:pt idx="949">
                  <c:v>400</c:v>
                </c:pt>
                <c:pt idx="950">
                  <c:v>400</c:v>
                </c:pt>
                <c:pt idx="951">
                  <c:v>400</c:v>
                </c:pt>
                <c:pt idx="952">
                  <c:v>400</c:v>
                </c:pt>
                <c:pt idx="953">
                  <c:v>400</c:v>
                </c:pt>
                <c:pt idx="954">
                  <c:v>400</c:v>
                </c:pt>
                <c:pt idx="955">
                  <c:v>400</c:v>
                </c:pt>
                <c:pt idx="956">
                  <c:v>401</c:v>
                </c:pt>
                <c:pt idx="957">
                  <c:v>402</c:v>
                </c:pt>
                <c:pt idx="958">
                  <c:v>402</c:v>
                </c:pt>
                <c:pt idx="959">
                  <c:v>403</c:v>
                </c:pt>
                <c:pt idx="960">
                  <c:v>403</c:v>
                </c:pt>
                <c:pt idx="961">
                  <c:v>403</c:v>
                </c:pt>
                <c:pt idx="962">
                  <c:v>404</c:v>
                </c:pt>
                <c:pt idx="963">
                  <c:v>404</c:v>
                </c:pt>
                <c:pt idx="964">
                  <c:v>404</c:v>
                </c:pt>
                <c:pt idx="965">
                  <c:v>405</c:v>
                </c:pt>
                <c:pt idx="966">
                  <c:v>405</c:v>
                </c:pt>
                <c:pt idx="967">
                  <c:v>406</c:v>
                </c:pt>
                <c:pt idx="968">
                  <c:v>406</c:v>
                </c:pt>
                <c:pt idx="969">
                  <c:v>407</c:v>
                </c:pt>
                <c:pt idx="970">
                  <c:v>407</c:v>
                </c:pt>
                <c:pt idx="971">
                  <c:v>408</c:v>
                </c:pt>
                <c:pt idx="972">
                  <c:v>408</c:v>
                </c:pt>
                <c:pt idx="973">
                  <c:v>408</c:v>
                </c:pt>
                <c:pt idx="974">
                  <c:v>409</c:v>
                </c:pt>
                <c:pt idx="975">
                  <c:v>410</c:v>
                </c:pt>
                <c:pt idx="976">
                  <c:v>410</c:v>
                </c:pt>
                <c:pt idx="977">
                  <c:v>410</c:v>
                </c:pt>
                <c:pt idx="978">
                  <c:v>410</c:v>
                </c:pt>
                <c:pt idx="979">
                  <c:v>411</c:v>
                </c:pt>
                <c:pt idx="980">
                  <c:v>412</c:v>
                </c:pt>
                <c:pt idx="981">
                  <c:v>413</c:v>
                </c:pt>
                <c:pt idx="982">
                  <c:v>413</c:v>
                </c:pt>
                <c:pt idx="983">
                  <c:v>414</c:v>
                </c:pt>
                <c:pt idx="984">
                  <c:v>414</c:v>
                </c:pt>
                <c:pt idx="985">
                  <c:v>414</c:v>
                </c:pt>
                <c:pt idx="986">
                  <c:v>415</c:v>
                </c:pt>
                <c:pt idx="987">
                  <c:v>416</c:v>
                </c:pt>
                <c:pt idx="988">
                  <c:v>417</c:v>
                </c:pt>
                <c:pt idx="989">
                  <c:v>418</c:v>
                </c:pt>
                <c:pt idx="990">
                  <c:v>419</c:v>
                </c:pt>
                <c:pt idx="991">
                  <c:v>419</c:v>
                </c:pt>
                <c:pt idx="992">
                  <c:v>420</c:v>
                </c:pt>
                <c:pt idx="993">
                  <c:v>421</c:v>
                </c:pt>
                <c:pt idx="994">
                  <c:v>422</c:v>
                </c:pt>
                <c:pt idx="995">
                  <c:v>422</c:v>
                </c:pt>
                <c:pt idx="996">
                  <c:v>422</c:v>
                </c:pt>
                <c:pt idx="997">
                  <c:v>422</c:v>
                </c:pt>
                <c:pt idx="998">
                  <c:v>422</c:v>
                </c:pt>
                <c:pt idx="999">
                  <c:v>422</c:v>
                </c:pt>
                <c:pt idx="1000">
                  <c:v>422</c:v>
                </c:pt>
                <c:pt idx="1001">
                  <c:v>422</c:v>
                </c:pt>
                <c:pt idx="1002">
                  <c:v>422</c:v>
                </c:pt>
                <c:pt idx="1003">
                  <c:v>422</c:v>
                </c:pt>
                <c:pt idx="1004">
                  <c:v>422</c:v>
                </c:pt>
                <c:pt idx="1005">
                  <c:v>422</c:v>
                </c:pt>
                <c:pt idx="1006">
                  <c:v>422</c:v>
                </c:pt>
                <c:pt idx="1007">
                  <c:v>422</c:v>
                </c:pt>
                <c:pt idx="1008">
                  <c:v>423</c:v>
                </c:pt>
                <c:pt idx="1009">
                  <c:v>423</c:v>
                </c:pt>
                <c:pt idx="1010">
                  <c:v>424</c:v>
                </c:pt>
                <c:pt idx="1011">
                  <c:v>424</c:v>
                </c:pt>
                <c:pt idx="1012">
                  <c:v>424</c:v>
                </c:pt>
                <c:pt idx="1013">
                  <c:v>425</c:v>
                </c:pt>
                <c:pt idx="1014">
                  <c:v>426</c:v>
                </c:pt>
                <c:pt idx="1015">
                  <c:v>427</c:v>
                </c:pt>
                <c:pt idx="1016">
                  <c:v>428</c:v>
                </c:pt>
                <c:pt idx="1017">
                  <c:v>429</c:v>
                </c:pt>
                <c:pt idx="1018">
                  <c:v>430</c:v>
                </c:pt>
                <c:pt idx="1019">
                  <c:v>430</c:v>
                </c:pt>
                <c:pt idx="1020">
                  <c:v>431</c:v>
                </c:pt>
                <c:pt idx="1021">
                  <c:v>431</c:v>
                </c:pt>
                <c:pt idx="1022">
                  <c:v>431</c:v>
                </c:pt>
                <c:pt idx="1023">
                  <c:v>431</c:v>
                </c:pt>
                <c:pt idx="1024">
                  <c:v>432</c:v>
                </c:pt>
                <c:pt idx="1025">
                  <c:v>432</c:v>
                </c:pt>
                <c:pt idx="1026">
                  <c:v>432</c:v>
                </c:pt>
                <c:pt idx="1027">
                  <c:v>433</c:v>
                </c:pt>
                <c:pt idx="1028">
                  <c:v>434</c:v>
                </c:pt>
                <c:pt idx="1029">
                  <c:v>434</c:v>
                </c:pt>
                <c:pt idx="1030">
                  <c:v>434</c:v>
                </c:pt>
                <c:pt idx="1031">
                  <c:v>434</c:v>
                </c:pt>
                <c:pt idx="1032">
                  <c:v>435</c:v>
                </c:pt>
                <c:pt idx="1033">
                  <c:v>435</c:v>
                </c:pt>
                <c:pt idx="1034">
                  <c:v>436</c:v>
                </c:pt>
                <c:pt idx="1035">
                  <c:v>437</c:v>
                </c:pt>
                <c:pt idx="1036">
                  <c:v>437</c:v>
                </c:pt>
                <c:pt idx="1037">
                  <c:v>437</c:v>
                </c:pt>
                <c:pt idx="1038">
                  <c:v>437</c:v>
                </c:pt>
                <c:pt idx="1039">
                  <c:v>438</c:v>
                </c:pt>
                <c:pt idx="1040">
                  <c:v>438</c:v>
                </c:pt>
                <c:pt idx="1041">
                  <c:v>438</c:v>
                </c:pt>
                <c:pt idx="1042">
                  <c:v>438</c:v>
                </c:pt>
                <c:pt idx="1043">
                  <c:v>439</c:v>
                </c:pt>
                <c:pt idx="1044">
                  <c:v>439</c:v>
                </c:pt>
                <c:pt idx="1045">
                  <c:v>439</c:v>
                </c:pt>
                <c:pt idx="1046">
                  <c:v>439</c:v>
                </c:pt>
                <c:pt idx="1047">
                  <c:v>439</c:v>
                </c:pt>
                <c:pt idx="1048">
                  <c:v>440</c:v>
                </c:pt>
                <c:pt idx="1049">
                  <c:v>440</c:v>
                </c:pt>
                <c:pt idx="1050">
                  <c:v>441</c:v>
                </c:pt>
                <c:pt idx="1051">
                  <c:v>442</c:v>
                </c:pt>
                <c:pt idx="1052">
                  <c:v>442</c:v>
                </c:pt>
                <c:pt idx="1053">
                  <c:v>443</c:v>
                </c:pt>
                <c:pt idx="1054">
                  <c:v>444</c:v>
                </c:pt>
                <c:pt idx="1055">
                  <c:v>444</c:v>
                </c:pt>
                <c:pt idx="1056">
                  <c:v>444</c:v>
                </c:pt>
                <c:pt idx="1057">
                  <c:v>444</c:v>
                </c:pt>
                <c:pt idx="1058">
                  <c:v>444</c:v>
                </c:pt>
                <c:pt idx="1059">
                  <c:v>444</c:v>
                </c:pt>
                <c:pt idx="1060">
                  <c:v>444</c:v>
                </c:pt>
                <c:pt idx="1061">
                  <c:v>445</c:v>
                </c:pt>
                <c:pt idx="1062">
                  <c:v>446</c:v>
                </c:pt>
                <c:pt idx="1063">
                  <c:v>446</c:v>
                </c:pt>
                <c:pt idx="1064">
                  <c:v>447</c:v>
                </c:pt>
                <c:pt idx="1065">
                  <c:v>448</c:v>
                </c:pt>
                <c:pt idx="1066">
                  <c:v>448</c:v>
                </c:pt>
                <c:pt idx="1067">
                  <c:v>448</c:v>
                </c:pt>
                <c:pt idx="1068">
                  <c:v>448</c:v>
                </c:pt>
                <c:pt idx="1069">
                  <c:v>448</c:v>
                </c:pt>
                <c:pt idx="1070">
                  <c:v>448</c:v>
                </c:pt>
                <c:pt idx="1071">
                  <c:v>449</c:v>
                </c:pt>
                <c:pt idx="1072">
                  <c:v>450</c:v>
                </c:pt>
                <c:pt idx="1073">
                  <c:v>451</c:v>
                </c:pt>
                <c:pt idx="1074">
                  <c:v>452</c:v>
                </c:pt>
                <c:pt idx="1075">
                  <c:v>453</c:v>
                </c:pt>
                <c:pt idx="1076">
                  <c:v>454</c:v>
                </c:pt>
                <c:pt idx="1077">
                  <c:v>454</c:v>
                </c:pt>
                <c:pt idx="1078">
                  <c:v>455</c:v>
                </c:pt>
                <c:pt idx="1079">
                  <c:v>455</c:v>
                </c:pt>
                <c:pt idx="1080">
                  <c:v>456</c:v>
                </c:pt>
                <c:pt idx="1081">
                  <c:v>457</c:v>
                </c:pt>
                <c:pt idx="1082">
                  <c:v>457</c:v>
                </c:pt>
                <c:pt idx="1083">
                  <c:v>458</c:v>
                </c:pt>
                <c:pt idx="1084">
                  <c:v>458</c:v>
                </c:pt>
                <c:pt idx="1085">
                  <c:v>458</c:v>
                </c:pt>
                <c:pt idx="1086">
                  <c:v>458</c:v>
                </c:pt>
                <c:pt idx="1087">
                  <c:v>458</c:v>
                </c:pt>
                <c:pt idx="1088">
                  <c:v>458</c:v>
                </c:pt>
                <c:pt idx="1089">
                  <c:v>458</c:v>
                </c:pt>
                <c:pt idx="1090">
                  <c:v>459</c:v>
                </c:pt>
                <c:pt idx="1091">
                  <c:v>459</c:v>
                </c:pt>
                <c:pt idx="1092">
                  <c:v>459</c:v>
                </c:pt>
                <c:pt idx="1093">
                  <c:v>459</c:v>
                </c:pt>
                <c:pt idx="1094">
                  <c:v>459</c:v>
                </c:pt>
                <c:pt idx="1095">
                  <c:v>459</c:v>
                </c:pt>
                <c:pt idx="1096">
                  <c:v>460</c:v>
                </c:pt>
                <c:pt idx="1097">
                  <c:v>460</c:v>
                </c:pt>
                <c:pt idx="1098">
                  <c:v>461</c:v>
                </c:pt>
                <c:pt idx="1099">
                  <c:v>462</c:v>
                </c:pt>
                <c:pt idx="1100">
                  <c:v>462</c:v>
                </c:pt>
                <c:pt idx="1101">
                  <c:v>462</c:v>
                </c:pt>
                <c:pt idx="1102">
                  <c:v>463</c:v>
                </c:pt>
                <c:pt idx="1103">
                  <c:v>463</c:v>
                </c:pt>
                <c:pt idx="1104">
                  <c:v>464</c:v>
                </c:pt>
                <c:pt idx="1105">
                  <c:v>465</c:v>
                </c:pt>
                <c:pt idx="1106">
                  <c:v>466</c:v>
                </c:pt>
                <c:pt idx="1107">
                  <c:v>466</c:v>
                </c:pt>
                <c:pt idx="1108">
                  <c:v>467</c:v>
                </c:pt>
                <c:pt idx="1109">
                  <c:v>467</c:v>
                </c:pt>
                <c:pt idx="1110">
                  <c:v>467</c:v>
                </c:pt>
                <c:pt idx="1111">
                  <c:v>468</c:v>
                </c:pt>
                <c:pt idx="1112">
                  <c:v>468</c:v>
                </c:pt>
                <c:pt idx="1113">
                  <c:v>468</c:v>
                </c:pt>
                <c:pt idx="1114">
                  <c:v>469</c:v>
                </c:pt>
                <c:pt idx="1115">
                  <c:v>470</c:v>
                </c:pt>
                <c:pt idx="1116">
                  <c:v>470</c:v>
                </c:pt>
                <c:pt idx="1117">
                  <c:v>471</c:v>
                </c:pt>
                <c:pt idx="1118">
                  <c:v>472</c:v>
                </c:pt>
                <c:pt idx="1119">
                  <c:v>473</c:v>
                </c:pt>
                <c:pt idx="1120">
                  <c:v>474</c:v>
                </c:pt>
                <c:pt idx="1121">
                  <c:v>474</c:v>
                </c:pt>
                <c:pt idx="1122">
                  <c:v>475</c:v>
                </c:pt>
                <c:pt idx="1123">
                  <c:v>476</c:v>
                </c:pt>
                <c:pt idx="1124">
                  <c:v>477</c:v>
                </c:pt>
                <c:pt idx="1125">
                  <c:v>477</c:v>
                </c:pt>
                <c:pt idx="1126">
                  <c:v>477</c:v>
                </c:pt>
                <c:pt idx="1127">
                  <c:v>478</c:v>
                </c:pt>
                <c:pt idx="1128">
                  <c:v>479</c:v>
                </c:pt>
                <c:pt idx="1129">
                  <c:v>479</c:v>
                </c:pt>
                <c:pt idx="1130">
                  <c:v>480</c:v>
                </c:pt>
                <c:pt idx="1131">
                  <c:v>480</c:v>
                </c:pt>
                <c:pt idx="1132">
                  <c:v>480</c:v>
                </c:pt>
                <c:pt idx="1133">
                  <c:v>481</c:v>
                </c:pt>
                <c:pt idx="1134">
                  <c:v>482</c:v>
                </c:pt>
                <c:pt idx="1135">
                  <c:v>483</c:v>
                </c:pt>
                <c:pt idx="1136">
                  <c:v>484</c:v>
                </c:pt>
                <c:pt idx="1137">
                  <c:v>484</c:v>
                </c:pt>
                <c:pt idx="1138">
                  <c:v>484</c:v>
                </c:pt>
                <c:pt idx="1139">
                  <c:v>485</c:v>
                </c:pt>
                <c:pt idx="1140">
                  <c:v>486</c:v>
                </c:pt>
                <c:pt idx="1141">
                  <c:v>486</c:v>
                </c:pt>
                <c:pt idx="1142">
                  <c:v>486</c:v>
                </c:pt>
                <c:pt idx="1143">
                  <c:v>487</c:v>
                </c:pt>
                <c:pt idx="1144">
                  <c:v>487</c:v>
                </c:pt>
                <c:pt idx="1145">
                  <c:v>488</c:v>
                </c:pt>
                <c:pt idx="1146">
                  <c:v>488</c:v>
                </c:pt>
                <c:pt idx="1147">
                  <c:v>489</c:v>
                </c:pt>
                <c:pt idx="1148">
                  <c:v>490</c:v>
                </c:pt>
                <c:pt idx="1149">
                  <c:v>490</c:v>
                </c:pt>
                <c:pt idx="1150">
                  <c:v>490</c:v>
                </c:pt>
                <c:pt idx="1151">
                  <c:v>490</c:v>
                </c:pt>
                <c:pt idx="1152">
                  <c:v>491</c:v>
                </c:pt>
                <c:pt idx="1153">
                  <c:v>492</c:v>
                </c:pt>
                <c:pt idx="1154">
                  <c:v>493</c:v>
                </c:pt>
                <c:pt idx="1155">
                  <c:v>493</c:v>
                </c:pt>
                <c:pt idx="1156">
                  <c:v>494</c:v>
                </c:pt>
                <c:pt idx="1157">
                  <c:v>494</c:v>
                </c:pt>
                <c:pt idx="1158">
                  <c:v>495</c:v>
                </c:pt>
                <c:pt idx="1159">
                  <c:v>496</c:v>
                </c:pt>
                <c:pt idx="1160">
                  <c:v>497</c:v>
                </c:pt>
                <c:pt idx="1161">
                  <c:v>497</c:v>
                </c:pt>
                <c:pt idx="1162">
                  <c:v>498</c:v>
                </c:pt>
                <c:pt idx="1163">
                  <c:v>499</c:v>
                </c:pt>
                <c:pt idx="1164">
                  <c:v>499</c:v>
                </c:pt>
                <c:pt idx="1165">
                  <c:v>499</c:v>
                </c:pt>
                <c:pt idx="1166">
                  <c:v>500</c:v>
                </c:pt>
                <c:pt idx="1167">
                  <c:v>500</c:v>
                </c:pt>
                <c:pt idx="1168">
                  <c:v>500</c:v>
                </c:pt>
                <c:pt idx="1169">
                  <c:v>501</c:v>
                </c:pt>
                <c:pt idx="1170">
                  <c:v>501</c:v>
                </c:pt>
                <c:pt idx="1171">
                  <c:v>502</c:v>
                </c:pt>
                <c:pt idx="1172">
                  <c:v>503</c:v>
                </c:pt>
                <c:pt idx="1173">
                  <c:v>504</c:v>
                </c:pt>
                <c:pt idx="1174">
                  <c:v>505</c:v>
                </c:pt>
                <c:pt idx="1175">
                  <c:v>506</c:v>
                </c:pt>
                <c:pt idx="1176">
                  <c:v>506</c:v>
                </c:pt>
                <c:pt idx="1177">
                  <c:v>507</c:v>
                </c:pt>
                <c:pt idx="1178">
                  <c:v>507</c:v>
                </c:pt>
                <c:pt idx="1179">
                  <c:v>507</c:v>
                </c:pt>
                <c:pt idx="1180">
                  <c:v>508</c:v>
                </c:pt>
                <c:pt idx="1181">
                  <c:v>509</c:v>
                </c:pt>
                <c:pt idx="1182">
                  <c:v>510</c:v>
                </c:pt>
                <c:pt idx="1183">
                  <c:v>510</c:v>
                </c:pt>
                <c:pt idx="1184">
                  <c:v>511</c:v>
                </c:pt>
                <c:pt idx="1185">
                  <c:v>511</c:v>
                </c:pt>
                <c:pt idx="1186">
                  <c:v>512</c:v>
                </c:pt>
                <c:pt idx="1187">
                  <c:v>512</c:v>
                </c:pt>
                <c:pt idx="1188">
                  <c:v>512</c:v>
                </c:pt>
                <c:pt idx="1189">
                  <c:v>512</c:v>
                </c:pt>
                <c:pt idx="1190">
                  <c:v>513</c:v>
                </c:pt>
                <c:pt idx="1191">
                  <c:v>514</c:v>
                </c:pt>
                <c:pt idx="1192">
                  <c:v>514</c:v>
                </c:pt>
                <c:pt idx="1193">
                  <c:v>514</c:v>
                </c:pt>
                <c:pt idx="1194">
                  <c:v>515</c:v>
                </c:pt>
                <c:pt idx="1195">
                  <c:v>516</c:v>
                </c:pt>
                <c:pt idx="1196">
                  <c:v>517</c:v>
                </c:pt>
                <c:pt idx="1197">
                  <c:v>518</c:v>
                </c:pt>
                <c:pt idx="1198">
                  <c:v>519</c:v>
                </c:pt>
                <c:pt idx="1199">
                  <c:v>520</c:v>
                </c:pt>
                <c:pt idx="1200">
                  <c:v>521</c:v>
                </c:pt>
                <c:pt idx="1201">
                  <c:v>521</c:v>
                </c:pt>
                <c:pt idx="1202">
                  <c:v>522</c:v>
                </c:pt>
                <c:pt idx="1203">
                  <c:v>523</c:v>
                </c:pt>
                <c:pt idx="1204">
                  <c:v>524</c:v>
                </c:pt>
                <c:pt idx="1205">
                  <c:v>525</c:v>
                </c:pt>
                <c:pt idx="1206">
                  <c:v>526</c:v>
                </c:pt>
                <c:pt idx="1207">
                  <c:v>527</c:v>
                </c:pt>
                <c:pt idx="1208">
                  <c:v>528</c:v>
                </c:pt>
                <c:pt idx="1209">
                  <c:v>529</c:v>
                </c:pt>
                <c:pt idx="1210">
                  <c:v>529</c:v>
                </c:pt>
                <c:pt idx="1211">
                  <c:v>530</c:v>
                </c:pt>
                <c:pt idx="1212">
                  <c:v>531</c:v>
                </c:pt>
                <c:pt idx="1213">
                  <c:v>531</c:v>
                </c:pt>
                <c:pt idx="1214">
                  <c:v>532</c:v>
                </c:pt>
                <c:pt idx="1215">
                  <c:v>533</c:v>
                </c:pt>
                <c:pt idx="1216">
                  <c:v>534</c:v>
                </c:pt>
                <c:pt idx="1217">
                  <c:v>534</c:v>
                </c:pt>
                <c:pt idx="1218">
                  <c:v>535</c:v>
                </c:pt>
                <c:pt idx="1219">
                  <c:v>536</c:v>
                </c:pt>
                <c:pt idx="1220">
                  <c:v>537</c:v>
                </c:pt>
                <c:pt idx="1221">
                  <c:v>537</c:v>
                </c:pt>
                <c:pt idx="1222">
                  <c:v>538</c:v>
                </c:pt>
                <c:pt idx="1223">
                  <c:v>538</c:v>
                </c:pt>
                <c:pt idx="1224">
                  <c:v>539</c:v>
                </c:pt>
                <c:pt idx="1225">
                  <c:v>540</c:v>
                </c:pt>
                <c:pt idx="1226">
                  <c:v>540</c:v>
                </c:pt>
                <c:pt idx="1227">
                  <c:v>540</c:v>
                </c:pt>
                <c:pt idx="1228">
                  <c:v>541</c:v>
                </c:pt>
                <c:pt idx="1229">
                  <c:v>542</c:v>
                </c:pt>
                <c:pt idx="1230">
                  <c:v>543</c:v>
                </c:pt>
                <c:pt idx="1231">
                  <c:v>544</c:v>
                </c:pt>
                <c:pt idx="1232">
                  <c:v>544</c:v>
                </c:pt>
                <c:pt idx="1233">
                  <c:v>545</c:v>
                </c:pt>
                <c:pt idx="1234">
                  <c:v>546</c:v>
                </c:pt>
                <c:pt idx="1235">
                  <c:v>547</c:v>
                </c:pt>
                <c:pt idx="1236">
                  <c:v>547</c:v>
                </c:pt>
                <c:pt idx="1237">
                  <c:v>548</c:v>
                </c:pt>
                <c:pt idx="1238">
                  <c:v>548</c:v>
                </c:pt>
                <c:pt idx="1239">
                  <c:v>548</c:v>
                </c:pt>
                <c:pt idx="1240">
                  <c:v>548</c:v>
                </c:pt>
                <c:pt idx="1241">
                  <c:v>548</c:v>
                </c:pt>
                <c:pt idx="1242">
                  <c:v>549</c:v>
                </c:pt>
                <c:pt idx="1243">
                  <c:v>550</c:v>
                </c:pt>
                <c:pt idx="1244">
                  <c:v>550</c:v>
                </c:pt>
                <c:pt idx="1245">
                  <c:v>551</c:v>
                </c:pt>
                <c:pt idx="1246">
                  <c:v>551</c:v>
                </c:pt>
                <c:pt idx="1247">
                  <c:v>551</c:v>
                </c:pt>
                <c:pt idx="1248">
                  <c:v>552</c:v>
                </c:pt>
                <c:pt idx="1249">
                  <c:v>552</c:v>
                </c:pt>
                <c:pt idx="1250">
                  <c:v>553</c:v>
                </c:pt>
                <c:pt idx="1251">
                  <c:v>554</c:v>
                </c:pt>
                <c:pt idx="1252">
                  <c:v>555</c:v>
                </c:pt>
                <c:pt idx="1253">
                  <c:v>556</c:v>
                </c:pt>
                <c:pt idx="1254">
                  <c:v>557</c:v>
                </c:pt>
                <c:pt idx="1255">
                  <c:v>558</c:v>
                </c:pt>
                <c:pt idx="1256">
                  <c:v>559</c:v>
                </c:pt>
                <c:pt idx="1257">
                  <c:v>559</c:v>
                </c:pt>
                <c:pt idx="1258">
                  <c:v>559</c:v>
                </c:pt>
                <c:pt idx="1259">
                  <c:v>559</c:v>
                </c:pt>
                <c:pt idx="1260">
                  <c:v>559</c:v>
                </c:pt>
                <c:pt idx="1261">
                  <c:v>560</c:v>
                </c:pt>
                <c:pt idx="1262">
                  <c:v>561</c:v>
                </c:pt>
                <c:pt idx="1263">
                  <c:v>562</c:v>
                </c:pt>
                <c:pt idx="1264">
                  <c:v>563</c:v>
                </c:pt>
                <c:pt idx="1265">
                  <c:v>563</c:v>
                </c:pt>
                <c:pt idx="1266">
                  <c:v>563</c:v>
                </c:pt>
                <c:pt idx="1267">
                  <c:v>564</c:v>
                </c:pt>
                <c:pt idx="1268">
                  <c:v>564</c:v>
                </c:pt>
                <c:pt idx="1269">
                  <c:v>565</c:v>
                </c:pt>
                <c:pt idx="1270">
                  <c:v>566</c:v>
                </c:pt>
                <c:pt idx="1271">
                  <c:v>567</c:v>
                </c:pt>
                <c:pt idx="1272">
                  <c:v>567</c:v>
                </c:pt>
                <c:pt idx="1273">
                  <c:v>568</c:v>
                </c:pt>
                <c:pt idx="1274">
                  <c:v>569</c:v>
                </c:pt>
                <c:pt idx="1275">
                  <c:v>570</c:v>
                </c:pt>
                <c:pt idx="1276">
                  <c:v>571</c:v>
                </c:pt>
                <c:pt idx="1277">
                  <c:v>572</c:v>
                </c:pt>
                <c:pt idx="1278">
                  <c:v>572</c:v>
                </c:pt>
                <c:pt idx="1279">
                  <c:v>572</c:v>
                </c:pt>
                <c:pt idx="1280">
                  <c:v>573</c:v>
                </c:pt>
                <c:pt idx="1281">
                  <c:v>574</c:v>
                </c:pt>
                <c:pt idx="1282">
                  <c:v>574</c:v>
                </c:pt>
                <c:pt idx="1283">
                  <c:v>575</c:v>
                </c:pt>
                <c:pt idx="1284">
                  <c:v>575</c:v>
                </c:pt>
                <c:pt idx="1285">
                  <c:v>575</c:v>
                </c:pt>
                <c:pt idx="1286">
                  <c:v>575</c:v>
                </c:pt>
                <c:pt idx="1287">
                  <c:v>576</c:v>
                </c:pt>
                <c:pt idx="1288">
                  <c:v>576</c:v>
                </c:pt>
                <c:pt idx="1289">
                  <c:v>577</c:v>
                </c:pt>
                <c:pt idx="1290">
                  <c:v>578</c:v>
                </c:pt>
                <c:pt idx="1291">
                  <c:v>578</c:v>
                </c:pt>
                <c:pt idx="1292">
                  <c:v>579</c:v>
                </c:pt>
                <c:pt idx="1293">
                  <c:v>580</c:v>
                </c:pt>
                <c:pt idx="1294">
                  <c:v>581</c:v>
                </c:pt>
                <c:pt idx="1295">
                  <c:v>582</c:v>
                </c:pt>
                <c:pt idx="1296">
                  <c:v>583</c:v>
                </c:pt>
                <c:pt idx="1297">
                  <c:v>584</c:v>
                </c:pt>
                <c:pt idx="1298">
                  <c:v>585</c:v>
                </c:pt>
                <c:pt idx="1299">
                  <c:v>586</c:v>
                </c:pt>
                <c:pt idx="1300">
                  <c:v>586</c:v>
                </c:pt>
                <c:pt idx="1301">
                  <c:v>587</c:v>
                </c:pt>
                <c:pt idx="1302">
                  <c:v>587</c:v>
                </c:pt>
                <c:pt idx="1303">
                  <c:v>587</c:v>
                </c:pt>
                <c:pt idx="1304">
                  <c:v>587</c:v>
                </c:pt>
                <c:pt idx="1305">
                  <c:v>588</c:v>
                </c:pt>
                <c:pt idx="1306">
                  <c:v>588</c:v>
                </c:pt>
                <c:pt idx="1307">
                  <c:v>589</c:v>
                </c:pt>
                <c:pt idx="1308">
                  <c:v>589</c:v>
                </c:pt>
                <c:pt idx="1309">
                  <c:v>589</c:v>
                </c:pt>
                <c:pt idx="1310">
                  <c:v>590</c:v>
                </c:pt>
                <c:pt idx="1311">
                  <c:v>590</c:v>
                </c:pt>
                <c:pt idx="1312">
                  <c:v>591</c:v>
                </c:pt>
                <c:pt idx="1313">
                  <c:v>592</c:v>
                </c:pt>
                <c:pt idx="1314">
                  <c:v>593</c:v>
                </c:pt>
                <c:pt idx="1315">
                  <c:v>594</c:v>
                </c:pt>
                <c:pt idx="1316">
                  <c:v>594</c:v>
                </c:pt>
                <c:pt idx="1317">
                  <c:v>595</c:v>
                </c:pt>
                <c:pt idx="1318">
                  <c:v>595</c:v>
                </c:pt>
                <c:pt idx="1319">
                  <c:v>596</c:v>
                </c:pt>
                <c:pt idx="1320">
                  <c:v>596</c:v>
                </c:pt>
                <c:pt idx="1321">
                  <c:v>596</c:v>
                </c:pt>
                <c:pt idx="1322">
                  <c:v>596</c:v>
                </c:pt>
                <c:pt idx="1323">
                  <c:v>597</c:v>
                </c:pt>
                <c:pt idx="1324">
                  <c:v>598</c:v>
                </c:pt>
                <c:pt idx="1325">
                  <c:v>599</c:v>
                </c:pt>
                <c:pt idx="1326">
                  <c:v>600</c:v>
                </c:pt>
                <c:pt idx="1327">
                  <c:v>601</c:v>
                </c:pt>
                <c:pt idx="1328">
                  <c:v>602</c:v>
                </c:pt>
                <c:pt idx="1329">
                  <c:v>603</c:v>
                </c:pt>
                <c:pt idx="1330">
                  <c:v>604</c:v>
                </c:pt>
                <c:pt idx="1331">
                  <c:v>605</c:v>
                </c:pt>
                <c:pt idx="1332">
                  <c:v>606</c:v>
                </c:pt>
                <c:pt idx="1333">
                  <c:v>607</c:v>
                </c:pt>
                <c:pt idx="1334">
                  <c:v>608</c:v>
                </c:pt>
                <c:pt idx="1335">
                  <c:v>608</c:v>
                </c:pt>
                <c:pt idx="1336">
                  <c:v>609</c:v>
                </c:pt>
                <c:pt idx="1337">
                  <c:v>610</c:v>
                </c:pt>
                <c:pt idx="1338">
                  <c:v>611</c:v>
                </c:pt>
                <c:pt idx="1339">
                  <c:v>612</c:v>
                </c:pt>
                <c:pt idx="1340">
                  <c:v>612</c:v>
                </c:pt>
                <c:pt idx="1341">
                  <c:v>613</c:v>
                </c:pt>
                <c:pt idx="1342">
                  <c:v>613</c:v>
                </c:pt>
                <c:pt idx="1343">
                  <c:v>614</c:v>
                </c:pt>
                <c:pt idx="1344">
                  <c:v>614</c:v>
                </c:pt>
                <c:pt idx="1345">
                  <c:v>615</c:v>
                </c:pt>
                <c:pt idx="1346">
                  <c:v>615</c:v>
                </c:pt>
                <c:pt idx="1347">
                  <c:v>615</c:v>
                </c:pt>
                <c:pt idx="1348">
                  <c:v>615</c:v>
                </c:pt>
                <c:pt idx="1349">
                  <c:v>616</c:v>
                </c:pt>
                <c:pt idx="1350">
                  <c:v>617</c:v>
                </c:pt>
                <c:pt idx="1351">
                  <c:v>617</c:v>
                </c:pt>
                <c:pt idx="1352">
                  <c:v>618</c:v>
                </c:pt>
                <c:pt idx="1353">
                  <c:v>619</c:v>
                </c:pt>
                <c:pt idx="1354">
                  <c:v>619</c:v>
                </c:pt>
                <c:pt idx="1355">
                  <c:v>620</c:v>
                </c:pt>
                <c:pt idx="1356">
                  <c:v>621</c:v>
                </c:pt>
                <c:pt idx="1357">
                  <c:v>622</c:v>
                </c:pt>
                <c:pt idx="1358">
                  <c:v>623</c:v>
                </c:pt>
                <c:pt idx="1359">
                  <c:v>623</c:v>
                </c:pt>
                <c:pt idx="1360">
                  <c:v>624</c:v>
                </c:pt>
                <c:pt idx="1361">
                  <c:v>624</c:v>
                </c:pt>
                <c:pt idx="1362">
                  <c:v>625</c:v>
                </c:pt>
                <c:pt idx="1363">
                  <c:v>626</c:v>
                </c:pt>
                <c:pt idx="1364">
                  <c:v>627</c:v>
                </c:pt>
                <c:pt idx="1365">
                  <c:v>627</c:v>
                </c:pt>
                <c:pt idx="1366">
                  <c:v>627</c:v>
                </c:pt>
                <c:pt idx="1367">
                  <c:v>628</c:v>
                </c:pt>
                <c:pt idx="1368">
                  <c:v>628</c:v>
                </c:pt>
                <c:pt idx="1369">
                  <c:v>629</c:v>
                </c:pt>
                <c:pt idx="1370">
                  <c:v>630</c:v>
                </c:pt>
                <c:pt idx="1371">
                  <c:v>631</c:v>
                </c:pt>
                <c:pt idx="1372">
                  <c:v>632</c:v>
                </c:pt>
                <c:pt idx="1373">
                  <c:v>632</c:v>
                </c:pt>
                <c:pt idx="1374">
                  <c:v>633</c:v>
                </c:pt>
                <c:pt idx="1375">
                  <c:v>634</c:v>
                </c:pt>
                <c:pt idx="1376">
                  <c:v>634</c:v>
                </c:pt>
                <c:pt idx="1377">
                  <c:v>634</c:v>
                </c:pt>
                <c:pt idx="1378">
                  <c:v>634</c:v>
                </c:pt>
                <c:pt idx="1379">
                  <c:v>635</c:v>
                </c:pt>
                <c:pt idx="1380">
                  <c:v>636</c:v>
                </c:pt>
                <c:pt idx="1381">
                  <c:v>636</c:v>
                </c:pt>
                <c:pt idx="1382">
                  <c:v>637</c:v>
                </c:pt>
                <c:pt idx="1383">
                  <c:v>637</c:v>
                </c:pt>
                <c:pt idx="1384">
                  <c:v>638</c:v>
                </c:pt>
                <c:pt idx="1385">
                  <c:v>639</c:v>
                </c:pt>
                <c:pt idx="1386">
                  <c:v>640</c:v>
                </c:pt>
                <c:pt idx="1387">
                  <c:v>640</c:v>
                </c:pt>
                <c:pt idx="1388">
                  <c:v>640</c:v>
                </c:pt>
                <c:pt idx="1389">
                  <c:v>641</c:v>
                </c:pt>
                <c:pt idx="1390">
                  <c:v>642</c:v>
                </c:pt>
                <c:pt idx="1391">
                  <c:v>643</c:v>
                </c:pt>
                <c:pt idx="1392">
                  <c:v>643</c:v>
                </c:pt>
                <c:pt idx="1393">
                  <c:v>644</c:v>
                </c:pt>
                <c:pt idx="1394">
                  <c:v>644</c:v>
                </c:pt>
                <c:pt idx="1395">
                  <c:v>644</c:v>
                </c:pt>
                <c:pt idx="1396">
                  <c:v>645</c:v>
                </c:pt>
                <c:pt idx="1397">
                  <c:v>646</c:v>
                </c:pt>
                <c:pt idx="1398">
                  <c:v>646</c:v>
                </c:pt>
                <c:pt idx="1399">
                  <c:v>647</c:v>
                </c:pt>
                <c:pt idx="1400">
                  <c:v>647</c:v>
                </c:pt>
                <c:pt idx="1401">
                  <c:v>647</c:v>
                </c:pt>
                <c:pt idx="1402">
                  <c:v>648</c:v>
                </c:pt>
                <c:pt idx="1403">
                  <c:v>648</c:v>
                </c:pt>
                <c:pt idx="1404">
                  <c:v>649</c:v>
                </c:pt>
                <c:pt idx="1405">
                  <c:v>650</c:v>
                </c:pt>
                <c:pt idx="1406">
                  <c:v>651</c:v>
                </c:pt>
                <c:pt idx="1407">
                  <c:v>651</c:v>
                </c:pt>
                <c:pt idx="1408">
                  <c:v>652</c:v>
                </c:pt>
                <c:pt idx="1409">
                  <c:v>653</c:v>
                </c:pt>
                <c:pt idx="1410">
                  <c:v>653</c:v>
                </c:pt>
                <c:pt idx="1411">
                  <c:v>653</c:v>
                </c:pt>
                <c:pt idx="1412">
                  <c:v>653</c:v>
                </c:pt>
                <c:pt idx="1413">
                  <c:v>654</c:v>
                </c:pt>
                <c:pt idx="1414">
                  <c:v>655</c:v>
                </c:pt>
                <c:pt idx="1415">
                  <c:v>656</c:v>
                </c:pt>
                <c:pt idx="1416">
                  <c:v>657</c:v>
                </c:pt>
                <c:pt idx="1417">
                  <c:v>658</c:v>
                </c:pt>
                <c:pt idx="1418">
                  <c:v>658</c:v>
                </c:pt>
                <c:pt idx="1419">
                  <c:v>658</c:v>
                </c:pt>
                <c:pt idx="1420">
                  <c:v>658</c:v>
                </c:pt>
                <c:pt idx="1421">
                  <c:v>659</c:v>
                </c:pt>
                <c:pt idx="1422">
                  <c:v>660</c:v>
                </c:pt>
                <c:pt idx="1423">
                  <c:v>660</c:v>
                </c:pt>
                <c:pt idx="1424">
                  <c:v>661</c:v>
                </c:pt>
                <c:pt idx="1425">
                  <c:v>662</c:v>
                </c:pt>
                <c:pt idx="1426">
                  <c:v>663</c:v>
                </c:pt>
                <c:pt idx="1427">
                  <c:v>664</c:v>
                </c:pt>
                <c:pt idx="1428">
                  <c:v>665</c:v>
                </c:pt>
                <c:pt idx="1429">
                  <c:v>666</c:v>
                </c:pt>
                <c:pt idx="1430">
                  <c:v>667</c:v>
                </c:pt>
                <c:pt idx="1431">
                  <c:v>668</c:v>
                </c:pt>
                <c:pt idx="1432">
                  <c:v>669</c:v>
                </c:pt>
                <c:pt idx="1433">
                  <c:v>669</c:v>
                </c:pt>
                <c:pt idx="1434">
                  <c:v>670</c:v>
                </c:pt>
                <c:pt idx="1435">
                  <c:v>671</c:v>
                </c:pt>
                <c:pt idx="1436">
                  <c:v>672</c:v>
                </c:pt>
                <c:pt idx="1437">
                  <c:v>673</c:v>
                </c:pt>
                <c:pt idx="1438">
                  <c:v>674</c:v>
                </c:pt>
                <c:pt idx="1439">
                  <c:v>675</c:v>
                </c:pt>
                <c:pt idx="1440">
                  <c:v>676</c:v>
                </c:pt>
                <c:pt idx="1441">
                  <c:v>677</c:v>
                </c:pt>
                <c:pt idx="1442">
                  <c:v>678</c:v>
                </c:pt>
                <c:pt idx="1443">
                  <c:v>679</c:v>
                </c:pt>
                <c:pt idx="1444">
                  <c:v>679</c:v>
                </c:pt>
                <c:pt idx="1445">
                  <c:v>680</c:v>
                </c:pt>
                <c:pt idx="1446">
                  <c:v>680</c:v>
                </c:pt>
                <c:pt idx="1447">
                  <c:v>681</c:v>
                </c:pt>
                <c:pt idx="1448">
                  <c:v>682</c:v>
                </c:pt>
                <c:pt idx="1449">
                  <c:v>683</c:v>
                </c:pt>
                <c:pt idx="1450">
                  <c:v>684</c:v>
                </c:pt>
                <c:pt idx="1451">
                  <c:v>684</c:v>
                </c:pt>
                <c:pt idx="1452">
                  <c:v>684</c:v>
                </c:pt>
                <c:pt idx="1453">
                  <c:v>685</c:v>
                </c:pt>
                <c:pt idx="1454">
                  <c:v>686</c:v>
                </c:pt>
                <c:pt idx="1455">
                  <c:v>686</c:v>
                </c:pt>
                <c:pt idx="1456">
                  <c:v>687</c:v>
                </c:pt>
                <c:pt idx="1457">
                  <c:v>688</c:v>
                </c:pt>
                <c:pt idx="1458">
                  <c:v>688</c:v>
                </c:pt>
                <c:pt idx="1459">
                  <c:v>689</c:v>
                </c:pt>
                <c:pt idx="1460">
                  <c:v>689</c:v>
                </c:pt>
                <c:pt idx="1461">
                  <c:v>689</c:v>
                </c:pt>
                <c:pt idx="1462">
                  <c:v>690</c:v>
                </c:pt>
                <c:pt idx="1463">
                  <c:v>690</c:v>
                </c:pt>
                <c:pt idx="1464">
                  <c:v>691</c:v>
                </c:pt>
                <c:pt idx="1465">
                  <c:v>692</c:v>
                </c:pt>
                <c:pt idx="1466">
                  <c:v>693</c:v>
                </c:pt>
                <c:pt idx="1467">
                  <c:v>694</c:v>
                </c:pt>
                <c:pt idx="1468">
                  <c:v>695</c:v>
                </c:pt>
                <c:pt idx="1469">
                  <c:v>695</c:v>
                </c:pt>
                <c:pt idx="1470">
                  <c:v>696</c:v>
                </c:pt>
                <c:pt idx="1471">
                  <c:v>697</c:v>
                </c:pt>
                <c:pt idx="1472">
                  <c:v>698</c:v>
                </c:pt>
                <c:pt idx="1473">
                  <c:v>698</c:v>
                </c:pt>
                <c:pt idx="1474">
                  <c:v>699</c:v>
                </c:pt>
                <c:pt idx="1475">
                  <c:v>700</c:v>
                </c:pt>
                <c:pt idx="1476">
                  <c:v>701</c:v>
                </c:pt>
                <c:pt idx="1477">
                  <c:v>702</c:v>
                </c:pt>
                <c:pt idx="1478">
                  <c:v>703</c:v>
                </c:pt>
                <c:pt idx="1479">
                  <c:v>704</c:v>
                </c:pt>
                <c:pt idx="1480">
                  <c:v>704</c:v>
                </c:pt>
                <c:pt idx="1481">
                  <c:v>705</c:v>
                </c:pt>
                <c:pt idx="1482">
                  <c:v>706</c:v>
                </c:pt>
                <c:pt idx="1483">
                  <c:v>706</c:v>
                </c:pt>
                <c:pt idx="1484">
                  <c:v>707</c:v>
                </c:pt>
                <c:pt idx="1485">
                  <c:v>708</c:v>
                </c:pt>
                <c:pt idx="1486">
                  <c:v>709</c:v>
                </c:pt>
                <c:pt idx="1487">
                  <c:v>710</c:v>
                </c:pt>
                <c:pt idx="1488">
                  <c:v>710</c:v>
                </c:pt>
                <c:pt idx="1489">
                  <c:v>710</c:v>
                </c:pt>
                <c:pt idx="1490">
                  <c:v>710</c:v>
                </c:pt>
                <c:pt idx="1491">
                  <c:v>711</c:v>
                </c:pt>
                <c:pt idx="1492">
                  <c:v>712</c:v>
                </c:pt>
                <c:pt idx="1493">
                  <c:v>713</c:v>
                </c:pt>
                <c:pt idx="1494">
                  <c:v>713</c:v>
                </c:pt>
                <c:pt idx="1495">
                  <c:v>714</c:v>
                </c:pt>
                <c:pt idx="1496">
                  <c:v>715</c:v>
                </c:pt>
                <c:pt idx="1497">
                  <c:v>716</c:v>
                </c:pt>
                <c:pt idx="1498">
                  <c:v>717</c:v>
                </c:pt>
                <c:pt idx="1499">
                  <c:v>718</c:v>
                </c:pt>
                <c:pt idx="1500">
                  <c:v>719</c:v>
                </c:pt>
                <c:pt idx="1501">
                  <c:v>720</c:v>
                </c:pt>
                <c:pt idx="1502">
                  <c:v>721</c:v>
                </c:pt>
                <c:pt idx="1503">
                  <c:v>721</c:v>
                </c:pt>
                <c:pt idx="1504">
                  <c:v>721</c:v>
                </c:pt>
                <c:pt idx="1505">
                  <c:v>722</c:v>
                </c:pt>
                <c:pt idx="1506">
                  <c:v>722</c:v>
                </c:pt>
                <c:pt idx="1507">
                  <c:v>723</c:v>
                </c:pt>
                <c:pt idx="1508">
                  <c:v>723</c:v>
                </c:pt>
                <c:pt idx="1509">
                  <c:v>724</c:v>
                </c:pt>
                <c:pt idx="1510">
                  <c:v>725</c:v>
                </c:pt>
                <c:pt idx="1511">
                  <c:v>726</c:v>
                </c:pt>
                <c:pt idx="1512">
                  <c:v>727</c:v>
                </c:pt>
                <c:pt idx="1513">
                  <c:v>728</c:v>
                </c:pt>
                <c:pt idx="1514">
                  <c:v>729</c:v>
                </c:pt>
                <c:pt idx="1515">
                  <c:v>730</c:v>
                </c:pt>
                <c:pt idx="1516">
                  <c:v>731</c:v>
                </c:pt>
                <c:pt idx="1517">
                  <c:v>732</c:v>
                </c:pt>
                <c:pt idx="1518">
                  <c:v>733</c:v>
                </c:pt>
                <c:pt idx="1519">
                  <c:v>734</c:v>
                </c:pt>
                <c:pt idx="1520">
                  <c:v>735</c:v>
                </c:pt>
                <c:pt idx="1521">
                  <c:v>736</c:v>
                </c:pt>
                <c:pt idx="1522">
                  <c:v>737</c:v>
                </c:pt>
                <c:pt idx="1523">
                  <c:v>738</c:v>
                </c:pt>
                <c:pt idx="1524">
                  <c:v>739</c:v>
                </c:pt>
                <c:pt idx="1525">
                  <c:v>740</c:v>
                </c:pt>
                <c:pt idx="1526">
                  <c:v>741</c:v>
                </c:pt>
                <c:pt idx="1527">
                  <c:v>742</c:v>
                </c:pt>
                <c:pt idx="1528">
                  <c:v>743</c:v>
                </c:pt>
                <c:pt idx="1529">
                  <c:v>744</c:v>
                </c:pt>
                <c:pt idx="1530">
                  <c:v>745</c:v>
                </c:pt>
                <c:pt idx="1531">
                  <c:v>745</c:v>
                </c:pt>
                <c:pt idx="1532">
                  <c:v>745</c:v>
                </c:pt>
                <c:pt idx="1533">
                  <c:v>745</c:v>
                </c:pt>
                <c:pt idx="1534">
                  <c:v>746</c:v>
                </c:pt>
                <c:pt idx="1535">
                  <c:v>747</c:v>
                </c:pt>
                <c:pt idx="1536">
                  <c:v>748</c:v>
                </c:pt>
                <c:pt idx="1537">
                  <c:v>749</c:v>
                </c:pt>
                <c:pt idx="1538">
                  <c:v>750</c:v>
                </c:pt>
                <c:pt idx="1539">
                  <c:v>751</c:v>
                </c:pt>
                <c:pt idx="1540">
                  <c:v>752</c:v>
                </c:pt>
                <c:pt idx="1541">
                  <c:v>752</c:v>
                </c:pt>
                <c:pt idx="1542">
                  <c:v>753</c:v>
                </c:pt>
                <c:pt idx="1543">
                  <c:v>754</c:v>
                </c:pt>
                <c:pt idx="1544">
                  <c:v>754</c:v>
                </c:pt>
                <c:pt idx="1545">
                  <c:v>755</c:v>
                </c:pt>
                <c:pt idx="1546">
                  <c:v>755</c:v>
                </c:pt>
                <c:pt idx="1547">
                  <c:v>756</c:v>
                </c:pt>
                <c:pt idx="1548">
                  <c:v>756</c:v>
                </c:pt>
                <c:pt idx="1549">
                  <c:v>757</c:v>
                </c:pt>
                <c:pt idx="1550">
                  <c:v>757</c:v>
                </c:pt>
                <c:pt idx="1551">
                  <c:v>758</c:v>
                </c:pt>
                <c:pt idx="1552">
                  <c:v>759</c:v>
                </c:pt>
                <c:pt idx="1553">
                  <c:v>760</c:v>
                </c:pt>
                <c:pt idx="1554">
                  <c:v>761</c:v>
                </c:pt>
                <c:pt idx="1555">
                  <c:v>762</c:v>
                </c:pt>
                <c:pt idx="1556">
                  <c:v>763</c:v>
                </c:pt>
                <c:pt idx="1557">
                  <c:v>764</c:v>
                </c:pt>
                <c:pt idx="1558">
                  <c:v>765</c:v>
                </c:pt>
                <c:pt idx="1559">
                  <c:v>766</c:v>
                </c:pt>
                <c:pt idx="1560">
                  <c:v>766</c:v>
                </c:pt>
                <c:pt idx="1561">
                  <c:v>767</c:v>
                </c:pt>
                <c:pt idx="1562">
                  <c:v>768</c:v>
                </c:pt>
                <c:pt idx="1563">
                  <c:v>769</c:v>
                </c:pt>
                <c:pt idx="1564">
                  <c:v>770</c:v>
                </c:pt>
                <c:pt idx="1565">
                  <c:v>771</c:v>
                </c:pt>
                <c:pt idx="1566">
                  <c:v>772</c:v>
                </c:pt>
                <c:pt idx="1567">
                  <c:v>773</c:v>
                </c:pt>
                <c:pt idx="1568">
                  <c:v>774</c:v>
                </c:pt>
                <c:pt idx="1569">
                  <c:v>775</c:v>
                </c:pt>
                <c:pt idx="1570">
                  <c:v>776</c:v>
                </c:pt>
                <c:pt idx="1571">
                  <c:v>777</c:v>
                </c:pt>
                <c:pt idx="1572">
                  <c:v>778</c:v>
                </c:pt>
                <c:pt idx="1573">
                  <c:v>779</c:v>
                </c:pt>
                <c:pt idx="1574">
                  <c:v>779</c:v>
                </c:pt>
                <c:pt idx="1575">
                  <c:v>779</c:v>
                </c:pt>
                <c:pt idx="1576">
                  <c:v>780</c:v>
                </c:pt>
                <c:pt idx="1577">
                  <c:v>780</c:v>
                </c:pt>
                <c:pt idx="1578">
                  <c:v>781</c:v>
                </c:pt>
                <c:pt idx="1579">
                  <c:v>782</c:v>
                </c:pt>
                <c:pt idx="1580">
                  <c:v>783</c:v>
                </c:pt>
                <c:pt idx="1581">
                  <c:v>783</c:v>
                </c:pt>
                <c:pt idx="1582">
                  <c:v>784</c:v>
                </c:pt>
                <c:pt idx="1583">
                  <c:v>784</c:v>
                </c:pt>
                <c:pt idx="1584">
                  <c:v>785</c:v>
                </c:pt>
                <c:pt idx="1585">
                  <c:v>785</c:v>
                </c:pt>
                <c:pt idx="1586">
                  <c:v>785</c:v>
                </c:pt>
                <c:pt idx="1587">
                  <c:v>786</c:v>
                </c:pt>
                <c:pt idx="1588">
                  <c:v>787</c:v>
                </c:pt>
                <c:pt idx="1589">
                  <c:v>788</c:v>
                </c:pt>
                <c:pt idx="1590">
                  <c:v>789</c:v>
                </c:pt>
                <c:pt idx="1591">
                  <c:v>790</c:v>
                </c:pt>
                <c:pt idx="1592">
                  <c:v>790</c:v>
                </c:pt>
                <c:pt idx="1593">
                  <c:v>790</c:v>
                </c:pt>
                <c:pt idx="1594">
                  <c:v>791</c:v>
                </c:pt>
                <c:pt idx="1595">
                  <c:v>792</c:v>
                </c:pt>
                <c:pt idx="1596">
                  <c:v>793</c:v>
                </c:pt>
                <c:pt idx="1597">
                  <c:v>793</c:v>
                </c:pt>
                <c:pt idx="1598">
                  <c:v>794</c:v>
                </c:pt>
                <c:pt idx="1599">
                  <c:v>795</c:v>
                </c:pt>
                <c:pt idx="1600">
                  <c:v>796</c:v>
                </c:pt>
                <c:pt idx="1601">
                  <c:v>797</c:v>
                </c:pt>
                <c:pt idx="1602">
                  <c:v>798</c:v>
                </c:pt>
                <c:pt idx="1603">
                  <c:v>798</c:v>
                </c:pt>
                <c:pt idx="1604">
                  <c:v>799</c:v>
                </c:pt>
                <c:pt idx="1605">
                  <c:v>799</c:v>
                </c:pt>
                <c:pt idx="1606">
                  <c:v>799</c:v>
                </c:pt>
                <c:pt idx="1607">
                  <c:v>800</c:v>
                </c:pt>
                <c:pt idx="1608">
                  <c:v>801</c:v>
                </c:pt>
                <c:pt idx="1609">
                  <c:v>802</c:v>
                </c:pt>
                <c:pt idx="1610">
                  <c:v>803</c:v>
                </c:pt>
                <c:pt idx="1611">
                  <c:v>804</c:v>
                </c:pt>
                <c:pt idx="1612">
                  <c:v>804</c:v>
                </c:pt>
                <c:pt idx="1613">
                  <c:v>805</c:v>
                </c:pt>
                <c:pt idx="1614">
                  <c:v>806</c:v>
                </c:pt>
                <c:pt idx="1615">
                  <c:v>807</c:v>
                </c:pt>
                <c:pt idx="1616">
                  <c:v>808</c:v>
                </c:pt>
                <c:pt idx="1617">
                  <c:v>808</c:v>
                </c:pt>
                <c:pt idx="1618">
                  <c:v>809</c:v>
                </c:pt>
                <c:pt idx="1619">
                  <c:v>810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52128"/>
        <c:axId val="44552704"/>
      </c:scatterChart>
      <c:valAx>
        <c:axId val="44552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Simulation Time (days)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4552704"/>
        <c:crosses val="autoZero"/>
        <c:crossBetween val="midCat"/>
      </c:valAx>
      <c:valAx>
        <c:axId val="445527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4552128"/>
        <c:crosses val="autoZero"/>
        <c:crossBetween val="midCat"/>
      </c:valAx>
      <c:spPr>
        <a:ln>
          <a:solidFill>
            <a:schemeClr val="bg1">
              <a:lumMod val="6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91032633441457333"/>
          <c:y val="0.35894227918162952"/>
          <c:w val="6.2206316784473858E-2"/>
          <c:h val="0.219678120778835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16/06/2014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picscotland.github.io/broadwic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Run Simple Models with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S. J. Lycett</a:t>
            </a:r>
          </a:p>
          <a:p>
            <a:r>
              <a:rPr lang="en-GB" dirty="0" smtClean="0"/>
              <a:t>16 June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58764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32656"/>
            <a:ext cx="363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Individual SIR Model Outputs</a:t>
            </a:r>
          </a:p>
          <a:p>
            <a:r>
              <a:rPr lang="en-GB" dirty="0" smtClean="0"/>
              <a:t>Transmission Network (in </a:t>
            </a:r>
            <a:r>
              <a:rPr lang="en-GB" dirty="0" err="1" smtClean="0"/>
              <a:t>Cytoscape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Who infected Whom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5008038"/>
            <a:ext cx="116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case</a:t>
            </a:r>
          </a:p>
          <a:p>
            <a:r>
              <a:rPr lang="en-GB" dirty="0" smtClean="0"/>
              <a:t>(black)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77537" y="5008038"/>
            <a:ext cx="161017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Broadwick_with_IndividualNetworkModel.xml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(example_UK_cities.txt, example_UK_cities_links.txt must be in the same directory as the jar file)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Broadwick_with_IndividualNetworkModel.xml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epic.sir.IndividualNetworkModel.log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for the following models [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Project] </a:t>
            </a:r>
          </a:p>
          <a:p>
            <a:pPr marL="0" indent="0">
              <a:buNone/>
            </a:pPr>
            <a:r>
              <a:rPr lang="en-GB" sz="4800" dirty="0" smtClean="0"/>
              <a:t>[pool-1-thread-1]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 [</a:t>
            </a:r>
            <a:r>
              <a:rPr lang="en-GB" sz="4800" dirty="0" err="1" smtClean="0"/>
              <a:t>epic.network.IndividualNetworkModel</a:t>
            </a:r>
            <a:r>
              <a:rPr lang="en-GB" sz="4800" dirty="0" smtClean="0"/>
              <a:t>]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</a:t>
            </a:r>
            <a:r>
              <a:rPr lang="en-GB" sz="4800" dirty="0" err="1" smtClean="0"/>
              <a:t>init</a:t>
            </a:r>
            <a:r>
              <a:rPr lang="en-GB" sz="4800" dirty="0" smtClean="0"/>
              <a:t> </a:t>
            </a:r>
          </a:p>
          <a:p>
            <a:pPr marL="0" indent="0">
              <a:buNone/>
            </a:pPr>
            <a:r>
              <a:rPr lang="en-GB" sz="48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4800" dirty="0" smtClean="0"/>
              <a:t>[pool-1-thread-1] INFO  Optional parameter susceptibility (=</a:t>
            </a:r>
            <a:r>
              <a:rPr lang="en-GB" sz="4800" dirty="0" err="1" smtClean="0"/>
              <a:t>wanning</a:t>
            </a:r>
            <a:r>
              <a:rPr lang="en-GB" sz="48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locationsFile</a:t>
            </a:r>
            <a:r>
              <a:rPr lang="en-GB" sz="4800" dirty="0" smtClean="0"/>
              <a:t> = example_UK_cities.csv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linksFile</a:t>
            </a:r>
            <a:r>
              <a:rPr lang="en-GB" sz="4800" dirty="0" smtClean="0"/>
              <a:t> = example_UK_cities_links.csv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locationType</a:t>
            </a:r>
            <a:r>
              <a:rPr lang="en-GB" sz="4800" dirty="0" smtClean="0"/>
              <a:t> = LATLONG </a:t>
            </a:r>
          </a:p>
          <a:p>
            <a:pPr marL="0" indent="0">
              <a:buNone/>
            </a:pPr>
            <a:r>
              <a:rPr lang="en-GB" sz="4800" dirty="0" smtClean="0"/>
              <a:t>[pool-1-thread-1] INFO  170 locations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181 links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Initialising infection from CN000111,Stoke-on-Trent,53.0,-2.13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susceptibles</a:t>
            </a:r>
            <a:r>
              <a:rPr lang="en-GB" sz="4800" dirty="0" smtClean="0"/>
              <a:t> in network = 106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infecteds</a:t>
            </a:r>
            <a:r>
              <a:rPr lang="en-GB" sz="4800" dirty="0" smtClean="0"/>
              <a:t> in network 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seed	= 12349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maxTime</a:t>
            </a:r>
            <a:r>
              <a:rPr lang="en-GB" sz="4800" dirty="0" smtClean="0"/>
              <a:t>	= 1000000.0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tauStep</a:t>
            </a:r>
            <a:r>
              <a:rPr lang="en-GB" sz="4800" dirty="0" smtClean="0"/>
              <a:t>	= 0 </a:t>
            </a:r>
          </a:p>
          <a:p>
            <a:pPr marL="0" indent="0">
              <a:buNone/>
            </a:pPr>
            <a:r>
              <a:rPr lang="en-GB" sz="4800" dirty="0" smtClean="0"/>
              <a:t>[pool-1-thread-1] INFO  N	= 107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initI</a:t>
            </a:r>
            <a:r>
              <a:rPr lang="en-GB" sz="4800" dirty="0" smtClean="0"/>
              <a:t>	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run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final simulation time = 152.54159155869897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SUSCEPTIBLE:3	EXPOSED:0	INFECTED:0	RECOVERED:104 </a:t>
            </a:r>
          </a:p>
          <a:p>
            <a:pPr marL="0" indent="0">
              <a:buNone/>
            </a:pPr>
            <a:r>
              <a:rPr lang="en-GB" sz="4800" dirty="0" smtClean="0"/>
              <a:t>[main] INFO  Simulation complete. 0:00:00.710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03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Individual Network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*modelState.txt, *allEvents.txt, *transmissions.txt</a:t>
            </a:r>
          </a:p>
          <a:p>
            <a:pPr lvl="1"/>
            <a:r>
              <a:rPr lang="en-GB" dirty="0" smtClean="0"/>
              <a:t>Same as in Individual SIR Model outputs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*locations.txt</a:t>
            </a:r>
          </a:p>
          <a:p>
            <a:pPr lvl="1"/>
            <a:r>
              <a:rPr lang="en-GB" dirty="0" smtClean="0"/>
              <a:t>The locations of the network nodes (one line = one vertex):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CN000146,Inverness,57.5333,-4.05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*initialNetwork.net</a:t>
            </a:r>
          </a:p>
          <a:p>
            <a:pPr lvl="1"/>
            <a:r>
              <a:rPr lang="en-GB" dirty="0" smtClean="0"/>
              <a:t>The (undirected) links between the network nodes (one line = one edge):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Name,Location,Latitude,Longitude,Name,Location,Latitude,Longitude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CN000145,Glasgow,55.8667,-4.43333,CN000142,Campbeltown,55.4333,-5.6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*individualStates_initial.txt, *individualStates_final.txt, *individualStates_[number].txt</a:t>
            </a:r>
          </a:p>
          <a:p>
            <a:pPr lvl="1"/>
            <a:r>
              <a:rPr lang="en-GB" dirty="0" smtClean="0"/>
              <a:t>The infection state of each network node at each simulation step (one file per step),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Name,Location,Latitude,Longitude,State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CN000144,Edinburgh,55.95,-3.35,SUSCEPTIBLE</a:t>
            </a:r>
          </a:p>
        </p:txBody>
      </p:sp>
    </p:spTree>
    <p:extLst>
      <p:ext uri="{BB962C8B-B14F-4D97-AF65-F5344CB8AC3E}">
        <p14:creationId xmlns:p14="http://schemas.microsoft.com/office/powerpoint/2010/main" val="31186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309320"/>
            <a:ext cx="818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Plot individual states output using R script: </a:t>
            </a:r>
            <a:r>
              <a:rPr lang="en-GB" dirty="0" err="1" smtClean="0"/>
              <a:t>plotGBDiseaseMap.R</a:t>
            </a:r>
            <a:r>
              <a:rPr lang="en-GB" dirty="0" smtClean="0"/>
              <a:t> (one image per step)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Broadwick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models have been written in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They have been compiled (built) together with the </a:t>
            </a:r>
            <a:r>
              <a:rPr lang="en-GB" dirty="0" err="1" smtClean="0"/>
              <a:t>Broadwick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ramework into one jar file 	</a:t>
            </a:r>
            <a:r>
              <a:rPr lang="en-GB" sz="2800" b="1" dirty="0" smtClean="0">
                <a:solidFill>
                  <a:srgbClr val="FF0000"/>
                </a:solidFill>
              </a:rPr>
              <a:t>BroadwickExamples-1.0-SNAPSHOT.one-jar.jar</a:t>
            </a:r>
          </a:p>
          <a:p>
            <a:endParaRPr lang="en-GB" dirty="0" smtClean="0"/>
          </a:p>
          <a:p>
            <a:r>
              <a:rPr lang="en-GB" dirty="0" smtClean="0"/>
              <a:t>Get the files from </a:t>
            </a:r>
            <a:r>
              <a:rPr lang="en-GB" dirty="0" err="1" smtClean="0"/>
              <a:t>GitHub</a:t>
            </a:r>
            <a:r>
              <a:rPr lang="en-GB" dirty="0"/>
              <a:t> </a:t>
            </a:r>
            <a:r>
              <a:rPr lang="en-GB" dirty="0" smtClean="0"/>
              <a:t>(see) </a:t>
            </a:r>
            <a:r>
              <a:rPr lang="en-GB" dirty="0" smtClean="0">
                <a:hlinkClick r:id="rId2"/>
              </a:rPr>
              <a:t>http://epicscotland.github.io/broadwick.html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2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Models in the “one-jar” file are run using XML configuration files</a:t>
            </a:r>
          </a:p>
          <a:p>
            <a:pPr lvl="1"/>
            <a:r>
              <a:rPr lang="en-GB" dirty="0" smtClean="0"/>
              <a:t>Broadwick_with_DummyModel.xml</a:t>
            </a:r>
          </a:p>
          <a:p>
            <a:pPr lvl="1"/>
            <a:r>
              <a:rPr lang="en-GB" dirty="0" smtClean="0"/>
              <a:t>Broadwick_with_BasicSIRModel.xml</a:t>
            </a:r>
          </a:p>
          <a:p>
            <a:pPr lvl="1"/>
            <a:r>
              <a:rPr lang="en-GB" dirty="0" smtClean="0"/>
              <a:t>Broadwick_with_IndividualSIRModel.xml</a:t>
            </a:r>
          </a:p>
          <a:p>
            <a:pPr lvl="1"/>
            <a:r>
              <a:rPr lang="en-GB" dirty="0" smtClean="0"/>
              <a:t>Broadwick_with_IndividualNetworkModel.xml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Broadwick</a:t>
            </a:r>
            <a:r>
              <a:rPr lang="en-GB" dirty="0" smtClean="0"/>
              <a:t> is designed to be run from the command line, and/or in batch scripts</a:t>
            </a:r>
          </a:p>
          <a:p>
            <a:r>
              <a:rPr lang="en-GB" dirty="0" smtClean="0"/>
              <a:t>Bring up your command line:</a:t>
            </a:r>
          </a:p>
          <a:p>
            <a:pPr lvl="1"/>
            <a:r>
              <a:rPr lang="en-GB" sz="2400" dirty="0" smtClean="0"/>
              <a:t>Windows: Start -&gt; (search) “prompt” -&gt; command prompt</a:t>
            </a:r>
          </a:p>
          <a:p>
            <a:pPr lvl="1"/>
            <a:r>
              <a:rPr lang="en-GB" sz="2400" dirty="0" smtClean="0"/>
              <a:t>Mac: (Launch Pad) -&gt; Terminal</a:t>
            </a:r>
          </a:p>
          <a:p>
            <a:pPr lvl="1"/>
            <a:endParaRPr lang="en-GB" sz="2400" dirty="0" smtClean="0"/>
          </a:p>
          <a:p>
            <a:r>
              <a:rPr lang="en-GB" dirty="0" smtClean="0"/>
              <a:t>Go to the directory of the jar and xml files</a:t>
            </a:r>
          </a:p>
          <a:p>
            <a:r>
              <a:rPr lang="en-GB" dirty="0" smtClean="0"/>
              <a:t>To run a model type this (all one line):</a:t>
            </a:r>
          </a:p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>
                <a:solidFill>
                  <a:srgbClr val="FF0000"/>
                </a:solidFill>
              </a:rPr>
              <a:t>java –jar BroadwickExamples-1.0-SNAPSHOT.one-jar.jar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 smtClean="0">
                <a:solidFill>
                  <a:srgbClr val="FF0000"/>
                </a:solidFill>
              </a:rPr>
              <a:t>–c Broadwick_with_BasicSIRModel.xml</a:t>
            </a:r>
          </a:p>
        </p:txBody>
      </p:sp>
    </p:spTree>
    <p:extLst>
      <p:ext uri="{BB962C8B-B14F-4D97-AF65-F5344CB8AC3E}">
        <p14:creationId xmlns:p14="http://schemas.microsoft.com/office/powerpoint/2010/main" val="2637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Broadwick_with_DummyModel.xm</a:t>
            </a:r>
            <a:r>
              <a:rPr lang="en-GB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000" dirty="0" smtClean="0"/>
              <a:t>Command:</a:t>
            </a:r>
          </a:p>
          <a:p>
            <a:pPr marL="0" indent="0">
              <a:buNone/>
            </a:pPr>
            <a:r>
              <a:rPr lang="en-GB" sz="4000" dirty="0" smtClean="0"/>
              <a:t>java -jar BroadwickExamples-1.0-SNAPSHOT.one-jar.jar -c Broadwick_with_DummyModel.xml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5900" dirty="0" smtClean="0"/>
              <a:t>Expected results:</a:t>
            </a:r>
          </a:p>
          <a:p>
            <a:pPr marL="0" indent="0">
              <a:buNone/>
            </a:pPr>
            <a:r>
              <a:rPr lang="en-GB" sz="4000" dirty="0" smtClean="0"/>
              <a:t>lots of:</a:t>
            </a:r>
          </a:p>
          <a:p>
            <a:pPr marL="0" indent="0">
              <a:buNone/>
            </a:pPr>
            <a:r>
              <a:rPr lang="en-GB" sz="4000" dirty="0" smtClean="0"/>
              <a:t>[</a:t>
            </a:r>
            <a:r>
              <a:rPr lang="en-GB" sz="4000" dirty="0" err="1" smtClean="0"/>
              <a:t>JarClassLoader</a:t>
            </a:r>
            <a:r>
              <a:rPr lang="en-GB" sz="4000" dirty="0" smtClean="0"/>
              <a:t>] INFO: </a:t>
            </a:r>
            <a:r>
              <a:rPr lang="en-GB" sz="4000" dirty="0" err="1" smtClean="0"/>
              <a:t>findResources</a:t>
            </a:r>
            <a:r>
              <a:rPr lang="en-GB" sz="4000" dirty="0" smtClean="0"/>
              <a:t>..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for the following models [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Project]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 [</a:t>
            </a:r>
            <a:r>
              <a:rPr lang="en-GB" sz="4000" dirty="0" err="1" smtClean="0"/>
              <a:t>epic.broadwickexamples.DummyModel</a:t>
            </a:r>
            <a:r>
              <a:rPr lang="en-GB" sz="4000" dirty="0" smtClean="0"/>
              <a:t>] </a:t>
            </a:r>
          </a:p>
          <a:p>
            <a:pPr marL="0" indent="0">
              <a:buNone/>
            </a:pPr>
            <a:r>
              <a:rPr lang="en-GB" sz="4000" dirty="0" smtClean="0"/>
              <a:t>[pool-1-thread-1] INFO  Initialise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stringParam</a:t>
            </a:r>
            <a:r>
              <a:rPr lang="en-GB" sz="4000" dirty="0" smtClean="0"/>
              <a:t>=ABCDEFG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intParam</a:t>
            </a:r>
            <a:r>
              <a:rPr lang="en-GB" sz="4000" dirty="0" smtClean="0"/>
              <a:t>=1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doubleParam</a:t>
            </a:r>
            <a:r>
              <a:rPr lang="en-GB" sz="4000" dirty="0" smtClean="0"/>
              <a:t>=2.0 </a:t>
            </a:r>
          </a:p>
          <a:p>
            <a:pPr marL="0" indent="0">
              <a:buNone/>
            </a:pPr>
            <a:r>
              <a:rPr lang="en-GB" sz="4000" dirty="0" smtClean="0"/>
              <a:t>[pool-1-thread-1] INFO  Finalise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END </a:t>
            </a:r>
          </a:p>
          <a:p>
            <a:pPr marL="0" indent="0">
              <a:buNone/>
            </a:pPr>
            <a:r>
              <a:rPr lang="en-GB" sz="4000" dirty="0" smtClean="0"/>
              <a:t>[main] INFO  Simulation complete. 0:00:00.056 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517232"/>
            <a:ext cx="210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SUCCESS !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Broadwick_with_BasicSIRModel.xml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2565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Broadwick_with_BasicSIRModel.xml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epic.basic.BasicSIRModel.log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epic.basic.BasicSIRModel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beta	= 0.1 </a:t>
            </a:r>
          </a:p>
          <a:p>
            <a:pPr marL="0" indent="0">
              <a:buNone/>
            </a:pPr>
            <a:r>
              <a:rPr lang="en-GB" sz="6400" dirty="0" smtClean="0"/>
              <a:t>[pool-1-thread-1] INFO  gamma	= 0.05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final simulation time = 275.3055756207629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0:00:00.246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and output file = basicsir_test.txt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788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32515"/>
              </p:ext>
            </p:extLst>
          </p:nvPr>
        </p:nvGraphicFramePr>
        <p:xfrm>
          <a:off x="179512" y="393700"/>
          <a:ext cx="8784976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9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Broadwick_with_IndividualSIRModel.xml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12168"/>
            <a:ext cx="8784976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7400" dirty="0" smtClean="0"/>
              <a:t>Expected results – also written to log file epic.sir.IndividualSIRModel.log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epic.sir.IndividualSIRModel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6400" dirty="0" smtClean="0"/>
              <a:t>[pool-1-thread-1] INFO  Optional parameter susceptibility (=</a:t>
            </a:r>
            <a:r>
              <a:rPr lang="en-GB" sz="6400" dirty="0" err="1" smtClean="0"/>
              <a:t>wanning</a:t>
            </a:r>
            <a:r>
              <a:rPr lang="en-GB" sz="64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12347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final simulation time = 319.6001125147772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SUSCEPTIBLE:249	INFECTED:0        RECOVERED:751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0:00:00.356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6400" dirty="0" smtClean="0"/>
              <a:t>and output files:</a:t>
            </a:r>
          </a:p>
          <a:p>
            <a:pPr marL="0" indent="0">
              <a:buNone/>
            </a:pPr>
            <a:r>
              <a:rPr lang="en-GB" sz="6400" b="1" dirty="0" smtClean="0"/>
              <a:t>individualsir_test_modelState.txt, individualsir_test_transmissions.txt, individualsir_test_allEvents.txt</a:t>
            </a:r>
            <a:endParaRPr lang="en-GB" sz="6400" b="1" dirty="0"/>
          </a:p>
        </p:txBody>
      </p:sp>
    </p:spTree>
    <p:extLst>
      <p:ext uri="{BB962C8B-B14F-4D97-AF65-F5344CB8AC3E}">
        <p14:creationId xmlns:p14="http://schemas.microsoft.com/office/powerpoint/2010/main" val="19627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SIR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*modelState.txt</a:t>
            </a:r>
          </a:p>
          <a:p>
            <a:pPr lvl="1"/>
            <a:r>
              <a:rPr lang="en-GB" dirty="0" smtClean="0"/>
              <a:t>Numbers of S, I, R over time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*allEvents.txt</a:t>
            </a:r>
          </a:p>
          <a:p>
            <a:pPr lvl="1"/>
            <a:r>
              <a:rPr lang="en-GB" dirty="0" smtClean="0"/>
              <a:t>Record of all events, e.g.:</a:t>
            </a:r>
          </a:p>
          <a:p>
            <a:pPr lvl="2"/>
            <a:r>
              <a:rPr lang="en-GB" dirty="0" smtClean="0"/>
              <a:t>Time, Event Name, </a:t>
            </a:r>
            <a:r>
              <a:rPr lang="en-GB" dirty="0" err="1" smtClean="0"/>
              <a:t>From:State</a:t>
            </a:r>
            <a:r>
              <a:rPr lang="en-GB" dirty="0" smtClean="0"/>
              <a:t> -&gt; </a:t>
            </a:r>
            <a:r>
              <a:rPr lang="en-GB" dirty="0" err="1" smtClean="0"/>
              <a:t>To:State</a:t>
            </a:r>
            <a:endParaRPr lang="en-GB" dirty="0" smtClean="0"/>
          </a:p>
          <a:p>
            <a:pPr lvl="2"/>
            <a:r>
              <a:rPr lang="en-GB" sz="1800" dirty="0" smtClean="0"/>
              <a:t>20.26,INFECTION,IA000000059:INFECTED -&gt; IA000000132:INFECTED</a:t>
            </a:r>
          </a:p>
          <a:p>
            <a:pPr lvl="2"/>
            <a:r>
              <a:rPr lang="en-GB" sz="1800" dirty="0" smtClean="0"/>
              <a:t>21.23,RECOVERY,IA000000260:INFECTED -&gt; IA000000260:RECOVERED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*transmissions.txt</a:t>
            </a:r>
          </a:p>
          <a:p>
            <a:pPr lvl="1"/>
            <a:r>
              <a:rPr lang="en-GB" dirty="0" smtClean="0"/>
              <a:t>Record of the transmission events (who infected whom)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5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819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Run Simple Models with the Broadwick Framework</vt:lpstr>
      <vt:lpstr>Broadwick Examples</vt:lpstr>
      <vt:lpstr>Configuration Files</vt:lpstr>
      <vt:lpstr>Command Line Operation</vt:lpstr>
      <vt:lpstr>Broadwick_with_DummyModel.xml</vt:lpstr>
      <vt:lpstr>Broadwick_with_BasicSIRModel.xml</vt:lpstr>
      <vt:lpstr>PowerPoint Presentation</vt:lpstr>
      <vt:lpstr>Broadwick_with_IndividualSIRModel.xml</vt:lpstr>
      <vt:lpstr>Individual SIR Model Outputs</vt:lpstr>
      <vt:lpstr>PowerPoint Presentation</vt:lpstr>
      <vt:lpstr>Broadwick_with_IndividualNetworkModel.xml</vt:lpstr>
      <vt:lpstr>Individual Network Model Outputs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66</cp:revision>
  <dcterms:created xsi:type="dcterms:W3CDTF">2014-06-16T09:20:31Z</dcterms:created>
  <dcterms:modified xsi:type="dcterms:W3CDTF">2014-06-16T16:50:02Z</dcterms:modified>
</cp:coreProperties>
</file>