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antha%20Lycett\Documents\NetBeansProjects\command_line_tests\basicsir_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Basic SIR Model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basicsir_test!$B$1</c:f>
              <c:strCache>
                <c:ptCount val="1"/>
                <c:pt idx="0">
                  <c:v>S</c:v>
                </c:pt>
              </c:strCache>
            </c:strRef>
          </c:tx>
          <c:spPr>
            <a:ln w="28575"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basicsir_test!$A$2:$A$1621</c:f>
              <c:numCache>
                <c:formatCode>General</c:formatCode>
                <c:ptCount val="1620"/>
                <c:pt idx="0">
                  <c:v>0</c:v>
                </c:pt>
                <c:pt idx="1">
                  <c:v>4.3553187637448296</c:v>
                </c:pt>
                <c:pt idx="2">
                  <c:v>4.5377228982305899</c:v>
                </c:pt>
                <c:pt idx="3">
                  <c:v>8.4856540718756293</c:v>
                </c:pt>
                <c:pt idx="4">
                  <c:v>8.9527723797233207</c:v>
                </c:pt>
                <c:pt idx="5">
                  <c:v>10.119096120948001</c:v>
                </c:pt>
                <c:pt idx="6">
                  <c:v>15.158304026283201</c:v>
                </c:pt>
                <c:pt idx="7">
                  <c:v>15.510643816458799</c:v>
                </c:pt>
                <c:pt idx="8">
                  <c:v>17.307385446816401</c:v>
                </c:pt>
                <c:pt idx="9">
                  <c:v>18.031348567207399</c:v>
                </c:pt>
                <c:pt idx="10">
                  <c:v>18.223243816858499</c:v>
                </c:pt>
                <c:pt idx="11">
                  <c:v>18.338153691668701</c:v>
                </c:pt>
                <c:pt idx="12">
                  <c:v>18.345621424335501</c:v>
                </c:pt>
                <c:pt idx="13">
                  <c:v>18.817594136352099</c:v>
                </c:pt>
                <c:pt idx="14">
                  <c:v>19.358813278044099</c:v>
                </c:pt>
                <c:pt idx="15">
                  <c:v>21.288981111461201</c:v>
                </c:pt>
                <c:pt idx="16">
                  <c:v>21.429050573577001</c:v>
                </c:pt>
                <c:pt idx="17">
                  <c:v>22.280948791240402</c:v>
                </c:pt>
                <c:pt idx="18">
                  <c:v>23.1169836037514</c:v>
                </c:pt>
                <c:pt idx="19">
                  <c:v>23.180448742827501</c:v>
                </c:pt>
                <c:pt idx="20">
                  <c:v>23.874539108339601</c:v>
                </c:pt>
                <c:pt idx="21">
                  <c:v>25.3910155024593</c:v>
                </c:pt>
                <c:pt idx="22">
                  <c:v>26.139552466426899</c:v>
                </c:pt>
                <c:pt idx="23">
                  <c:v>26.549940303630901</c:v>
                </c:pt>
                <c:pt idx="24">
                  <c:v>27.363939285080001</c:v>
                </c:pt>
                <c:pt idx="25">
                  <c:v>27.439435559329802</c:v>
                </c:pt>
                <c:pt idx="26">
                  <c:v>28.0040970913774</c:v>
                </c:pt>
                <c:pt idx="27">
                  <c:v>28.736837824456099</c:v>
                </c:pt>
                <c:pt idx="28">
                  <c:v>28.785952626937799</c:v>
                </c:pt>
                <c:pt idx="29">
                  <c:v>29.059271833970399</c:v>
                </c:pt>
                <c:pt idx="30">
                  <c:v>30.1848363156017</c:v>
                </c:pt>
                <c:pt idx="31">
                  <c:v>30.3551893681494</c:v>
                </c:pt>
                <c:pt idx="32">
                  <c:v>30.496533313959301</c:v>
                </c:pt>
                <c:pt idx="33">
                  <c:v>30.680397893261901</c:v>
                </c:pt>
                <c:pt idx="34">
                  <c:v>30.949874331283201</c:v>
                </c:pt>
                <c:pt idx="35">
                  <c:v>31.595021474557001</c:v>
                </c:pt>
                <c:pt idx="36">
                  <c:v>32.184714530618201</c:v>
                </c:pt>
                <c:pt idx="37">
                  <c:v>32.759587363169402</c:v>
                </c:pt>
                <c:pt idx="38">
                  <c:v>32.816063770828201</c:v>
                </c:pt>
                <c:pt idx="39">
                  <c:v>33.404793846557602</c:v>
                </c:pt>
                <c:pt idx="40">
                  <c:v>33.5320458206862</c:v>
                </c:pt>
                <c:pt idx="41">
                  <c:v>33.551185762963399</c:v>
                </c:pt>
                <c:pt idx="42">
                  <c:v>33.9176802055716</c:v>
                </c:pt>
                <c:pt idx="43">
                  <c:v>33.956426731788497</c:v>
                </c:pt>
                <c:pt idx="44">
                  <c:v>34.123015998523201</c:v>
                </c:pt>
                <c:pt idx="45">
                  <c:v>34.705493996211999</c:v>
                </c:pt>
                <c:pt idx="46">
                  <c:v>34.891362634526601</c:v>
                </c:pt>
                <c:pt idx="47">
                  <c:v>35.416153209222401</c:v>
                </c:pt>
                <c:pt idx="48">
                  <c:v>35.541351930104398</c:v>
                </c:pt>
                <c:pt idx="49">
                  <c:v>36.676086165917098</c:v>
                </c:pt>
                <c:pt idx="50">
                  <c:v>37.225188807455801</c:v>
                </c:pt>
                <c:pt idx="51">
                  <c:v>37.388602433146502</c:v>
                </c:pt>
                <c:pt idx="52">
                  <c:v>37.594310034131503</c:v>
                </c:pt>
                <c:pt idx="53">
                  <c:v>37.647257385782702</c:v>
                </c:pt>
                <c:pt idx="54">
                  <c:v>37.701696957911103</c:v>
                </c:pt>
                <c:pt idx="55">
                  <c:v>37.828464385695703</c:v>
                </c:pt>
                <c:pt idx="56">
                  <c:v>38.0293537964859</c:v>
                </c:pt>
                <c:pt idx="57">
                  <c:v>38.206963249047597</c:v>
                </c:pt>
                <c:pt idx="58">
                  <c:v>38.507155373129599</c:v>
                </c:pt>
                <c:pt idx="59">
                  <c:v>38.847935631329797</c:v>
                </c:pt>
                <c:pt idx="60">
                  <c:v>39.092384490354803</c:v>
                </c:pt>
                <c:pt idx="61">
                  <c:v>40.165256009310497</c:v>
                </c:pt>
                <c:pt idx="62">
                  <c:v>40.237606723406302</c:v>
                </c:pt>
                <c:pt idx="63">
                  <c:v>40.487866127249198</c:v>
                </c:pt>
                <c:pt idx="64">
                  <c:v>40.536841589084901</c:v>
                </c:pt>
                <c:pt idx="65">
                  <c:v>40.692744666583998</c:v>
                </c:pt>
                <c:pt idx="66">
                  <c:v>40.966076754557101</c:v>
                </c:pt>
                <c:pt idx="67">
                  <c:v>41.120830534393001</c:v>
                </c:pt>
                <c:pt idx="68">
                  <c:v>41.204492666680103</c:v>
                </c:pt>
                <c:pt idx="69">
                  <c:v>41.351598858888998</c:v>
                </c:pt>
                <c:pt idx="70">
                  <c:v>41.582399736181102</c:v>
                </c:pt>
                <c:pt idx="71">
                  <c:v>41.632391331951503</c:v>
                </c:pt>
                <c:pt idx="72">
                  <c:v>41.785930346960001</c:v>
                </c:pt>
                <c:pt idx="73">
                  <c:v>41.816193300459098</c:v>
                </c:pt>
                <c:pt idx="74">
                  <c:v>41.862949540526103</c:v>
                </c:pt>
                <c:pt idx="75">
                  <c:v>41.8845777323018</c:v>
                </c:pt>
                <c:pt idx="76">
                  <c:v>41.994398205565801</c:v>
                </c:pt>
                <c:pt idx="77">
                  <c:v>42.003329491173297</c:v>
                </c:pt>
                <c:pt idx="78">
                  <c:v>42.117519385524702</c:v>
                </c:pt>
                <c:pt idx="79">
                  <c:v>42.308146113366099</c:v>
                </c:pt>
                <c:pt idx="80">
                  <c:v>42.341637223610498</c:v>
                </c:pt>
                <c:pt idx="81">
                  <c:v>42.370271559383198</c:v>
                </c:pt>
                <c:pt idx="82">
                  <c:v>42.575086495958402</c:v>
                </c:pt>
                <c:pt idx="83">
                  <c:v>42.670374856012998</c:v>
                </c:pt>
                <c:pt idx="84">
                  <c:v>42.965483903410401</c:v>
                </c:pt>
                <c:pt idx="85">
                  <c:v>43.024450773183702</c:v>
                </c:pt>
                <c:pt idx="86">
                  <c:v>43.058612922160698</c:v>
                </c:pt>
                <c:pt idx="87">
                  <c:v>43.069018796939602</c:v>
                </c:pt>
                <c:pt idx="88">
                  <c:v>43.1042103107022</c:v>
                </c:pt>
                <c:pt idx="89">
                  <c:v>43.539907880142401</c:v>
                </c:pt>
                <c:pt idx="90">
                  <c:v>43.6210014479988</c:v>
                </c:pt>
                <c:pt idx="91">
                  <c:v>43.663280396243202</c:v>
                </c:pt>
                <c:pt idx="92">
                  <c:v>43.731689689004398</c:v>
                </c:pt>
                <c:pt idx="93">
                  <c:v>43.830652625393803</c:v>
                </c:pt>
                <c:pt idx="94">
                  <c:v>43.847587391973398</c:v>
                </c:pt>
                <c:pt idx="95">
                  <c:v>43.860072516941599</c:v>
                </c:pt>
                <c:pt idx="96">
                  <c:v>44.116431879763503</c:v>
                </c:pt>
                <c:pt idx="97">
                  <c:v>44.567325575461801</c:v>
                </c:pt>
                <c:pt idx="98">
                  <c:v>44.583020817275703</c:v>
                </c:pt>
                <c:pt idx="99">
                  <c:v>44.5964900337733</c:v>
                </c:pt>
                <c:pt idx="100">
                  <c:v>44.611717712389201</c:v>
                </c:pt>
                <c:pt idx="101">
                  <c:v>44.918752916057699</c:v>
                </c:pt>
                <c:pt idx="102">
                  <c:v>44.930791315597503</c:v>
                </c:pt>
                <c:pt idx="103">
                  <c:v>44.996148368824201</c:v>
                </c:pt>
                <c:pt idx="104">
                  <c:v>45.365869842126301</c:v>
                </c:pt>
                <c:pt idx="105">
                  <c:v>45.768167214768098</c:v>
                </c:pt>
                <c:pt idx="106">
                  <c:v>45.8824766483229</c:v>
                </c:pt>
                <c:pt idx="107">
                  <c:v>45.9682790113403</c:v>
                </c:pt>
                <c:pt idx="108">
                  <c:v>46.118408467649601</c:v>
                </c:pt>
                <c:pt idx="109">
                  <c:v>46.3155490034857</c:v>
                </c:pt>
                <c:pt idx="110">
                  <c:v>46.339628601846698</c:v>
                </c:pt>
                <c:pt idx="111">
                  <c:v>46.578486729917302</c:v>
                </c:pt>
                <c:pt idx="112">
                  <c:v>46.641866306265499</c:v>
                </c:pt>
                <c:pt idx="113">
                  <c:v>46.864797288160503</c:v>
                </c:pt>
                <c:pt idx="114">
                  <c:v>46.929425059175202</c:v>
                </c:pt>
                <c:pt idx="115">
                  <c:v>46.9449805363259</c:v>
                </c:pt>
                <c:pt idx="116">
                  <c:v>47.205918821545403</c:v>
                </c:pt>
                <c:pt idx="117">
                  <c:v>47.231582043203403</c:v>
                </c:pt>
                <c:pt idx="118">
                  <c:v>47.236153579655998</c:v>
                </c:pt>
                <c:pt idx="119">
                  <c:v>47.288584314848499</c:v>
                </c:pt>
                <c:pt idx="120">
                  <c:v>47.2905856069398</c:v>
                </c:pt>
                <c:pt idx="121">
                  <c:v>47.426974805953598</c:v>
                </c:pt>
                <c:pt idx="122">
                  <c:v>47.447557575941801</c:v>
                </c:pt>
                <c:pt idx="123">
                  <c:v>47.595244593537203</c:v>
                </c:pt>
                <c:pt idx="124">
                  <c:v>47.8753645817104</c:v>
                </c:pt>
                <c:pt idx="125">
                  <c:v>47.884424844187699</c:v>
                </c:pt>
                <c:pt idx="126">
                  <c:v>48.119104961088198</c:v>
                </c:pt>
                <c:pt idx="127">
                  <c:v>48.120865604082297</c:v>
                </c:pt>
                <c:pt idx="128">
                  <c:v>48.256973788084998</c:v>
                </c:pt>
                <c:pt idx="129">
                  <c:v>48.5494201977085</c:v>
                </c:pt>
                <c:pt idx="130">
                  <c:v>48.556816782849403</c:v>
                </c:pt>
                <c:pt idx="131">
                  <c:v>48.6715457192131</c:v>
                </c:pt>
                <c:pt idx="132">
                  <c:v>48.813842293431499</c:v>
                </c:pt>
                <c:pt idx="133">
                  <c:v>48.8908356616814</c:v>
                </c:pt>
                <c:pt idx="134">
                  <c:v>49.105915863137497</c:v>
                </c:pt>
                <c:pt idx="135">
                  <c:v>49.186045145363202</c:v>
                </c:pt>
                <c:pt idx="136">
                  <c:v>49.280575557066499</c:v>
                </c:pt>
                <c:pt idx="137">
                  <c:v>49.579386061852297</c:v>
                </c:pt>
                <c:pt idx="138">
                  <c:v>49.604415630148601</c:v>
                </c:pt>
                <c:pt idx="139">
                  <c:v>49.677360854637698</c:v>
                </c:pt>
                <c:pt idx="140">
                  <c:v>49.836252144826297</c:v>
                </c:pt>
                <c:pt idx="141">
                  <c:v>49.838830712311399</c:v>
                </c:pt>
                <c:pt idx="142">
                  <c:v>50.032469748222397</c:v>
                </c:pt>
                <c:pt idx="143">
                  <c:v>50.073148889622203</c:v>
                </c:pt>
                <c:pt idx="144">
                  <c:v>50.270570404150398</c:v>
                </c:pt>
                <c:pt idx="145">
                  <c:v>50.397975928746597</c:v>
                </c:pt>
                <c:pt idx="146">
                  <c:v>50.473614910871298</c:v>
                </c:pt>
                <c:pt idx="147">
                  <c:v>50.518022307969403</c:v>
                </c:pt>
                <c:pt idx="148">
                  <c:v>50.677601297623902</c:v>
                </c:pt>
                <c:pt idx="149">
                  <c:v>50.734971560106104</c:v>
                </c:pt>
                <c:pt idx="150">
                  <c:v>50.834856397535802</c:v>
                </c:pt>
                <c:pt idx="151">
                  <c:v>50.8774838254283</c:v>
                </c:pt>
                <c:pt idx="152">
                  <c:v>50.893348948872998</c:v>
                </c:pt>
                <c:pt idx="153">
                  <c:v>50.950190178073598</c:v>
                </c:pt>
                <c:pt idx="154">
                  <c:v>51.175597258366203</c:v>
                </c:pt>
                <c:pt idx="155">
                  <c:v>51.4229236625116</c:v>
                </c:pt>
                <c:pt idx="156">
                  <c:v>51.5575146682189</c:v>
                </c:pt>
                <c:pt idx="157">
                  <c:v>51.603933698272598</c:v>
                </c:pt>
                <c:pt idx="158">
                  <c:v>51.805016937215903</c:v>
                </c:pt>
                <c:pt idx="159">
                  <c:v>51.813842712665398</c:v>
                </c:pt>
                <c:pt idx="160">
                  <c:v>51.823366804440099</c:v>
                </c:pt>
                <c:pt idx="161">
                  <c:v>52.508027250192796</c:v>
                </c:pt>
                <c:pt idx="162">
                  <c:v>52.509119487267</c:v>
                </c:pt>
                <c:pt idx="163">
                  <c:v>52.535229034144201</c:v>
                </c:pt>
                <c:pt idx="164">
                  <c:v>52.5359455346603</c:v>
                </c:pt>
                <c:pt idx="165">
                  <c:v>52.545094794262702</c:v>
                </c:pt>
                <c:pt idx="166">
                  <c:v>52.813781760793098</c:v>
                </c:pt>
                <c:pt idx="167">
                  <c:v>52.867123099844797</c:v>
                </c:pt>
                <c:pt idx="168">
                  <c:v>52.955981045243199</c:v>
                </c:pt>
                <c:pt idx="169">
                  <c:v>53.312515765286797</c:v>
                </c:pt>
                <c:pt idx="170">
                  <c:v>53.581523513466003</c:v>
                </c:pt>
                <c:pt idx="171">
                  <c:v>53.610390622733398</c:v>
                </c:pt>
                <c:pt idx="172">
                  <c:v>53.6189440824052</c:v>
                </c:pt>
                <c:pt idx="173">
                  <c:v>53.836114638429002</c:v>
                </c:pt>
                <c:pt idx="174">
                  <c:v>53.851507900311603</c:v>
                </c:pt>
                <c:pt idx="175">
                  <c:v>54.147372259043898</c:v>
                </c:pt>
                <c:pt idx="176">
                  <c:v>54.3306657443486</c:v>
                </c:pt>
                <c:pt idx="177">
                  <c:v>54.345891366642299</c:v>
                </c:pt>
                <c:pt idx="178">
                  <c:v>54.456690224246401</c:v>
                </c:pt>
                <c:pt idx="179">
                  <c:v>54.501876712932699</c:v>
                </c:pt>
                <c:pt idx="180">
                  <c:v>54.587757568661701</c:v>
                </c:pt>
                <c:pt idx="181">
                  <c:v>54.623420241582998</c:v>
                </c:pt>
                <c:pt idx="182">
                  <c:v>54.6311962817581</c:v>
                </c:pt>
                <c:pt idx="183">
                  <c:v>54.672529965915501</c:v>
                </c:pt>
                <c:pt idx="184">
                  <c:v>54.888622297324602</c:v>
                </c:pt>
                <c:pt idx="185">
                  <c:v>54.920199039052299</c:v>
                </c:pt>
                <c:pt idx="186">
                  <c:v>54.962338119921903</c:v>
                </c:pt>
                <c:pt idx="187">
                  <c:v>55.003006404444797</c:v>
                </c:pt>
                <c:pt idx="188">
                  <c:v>55.115565729383903</c:v>
                </c:pt>
                <c:pt idx="189">
                  <c:v>55.130874718080598</c:v>
                </c:pt>
                <c:pt idx="190">
                  <c:v>55.223904429476399</c:v>
                </c:pt>
                <c:pt idx="191">
                  <c:v>55.230147580159198</c:v>
                </c:pt>
                <c:pt idx="192">
                  <c:v>55.252948835831198</c:v>
                </c:pt>
                <c:pt idx="193">
                  <c:v>55.328850024513798</c:v>
                </c:pt>
                <c:pt idx="194">
                  <c:v>55.482080767655702</c:v>
                </c:pt>
                <c:pt idx="195">
                  <c:v>55.491634536756301</c:v>
                </c:pt>
                <c:pt idx="196">
                  <c:v>55.574469205020897</c:v>
                </c:pt>
                <c:pt idx="197">
                  <c:v>55.663772047412799</c:v>
                </c:pt>
                <c:pt idx="198">
                  <c:v>55.803302695265998</c:v>
                </c:pt>
                <c:pt idx="199">
                  <c:v>55.888514141132397</c:v>
                </c:pt>
                <c:pt idx="200">
                  <c:v>56.171677944406198</c:v>
                </c:pt>
                <c:pt idx="201">
                  <c:v>56.269432698876003</c:v>
                </c:pt>
                <c:pt idx="202">
                  <c:v>56.5602063704399</c:v>
                </c:pt>
                <c:pt idx="203">
                  <c:v>56.646407338960898</c:v>
                </c:pt>
                <c:pt idx="204">
                  <c:v>56.648929454288201</c:v>
                </c:pt>
                <c:pt idx="205">
                  <c:v>57.094057337599402</c:v>
                </c:pt>
                <c:pt idx="206">
                  <c:v>57.3262985860218</c:v>
                </c:pt>
                <c:pt idx="207">
                  <c:v>57.4879439464044</c:v>
                </c:pt>
                <c:pt idx="208">
                  <c:v>57.599670514180502</c:v>
                </c:pt>
                <c:pt idx="209">
                  <c:v>57.827021110685202</c:v>
                </c:pt>
                <c:pt idx="210">
                  <c:v>57.907886883542602</c:v>
                </c:pt>
                <c:pt idx="211">
                  <c:v>58.129477617838901</c:v>
                </c:pt>
                <c:pt idx="212">
                  <c:v>58.235302397469802</c:v>
                </c:pt>
                <c:pt idx="213">
                  <c:v>58.275048642955198</c:v>
                </c:pt>
                <c:pt idx="214">
                  <c:v>58.4414936879501</c:v>
                </c:pt>
                <c:pt idx="215">
                  <c:v>58.467791545210197</c:v>
                </c:pt>
                <c:pt idx="216">
                  <c:v>58.493250042523798</c:v>
                </c:pt>
                <c:pt idx="217">
                  <c:v>58.550118004180497</c:v>
                </c:pt>
                <c:pt idx="218">
                  <c:v>58.564629913272597</c:v>
                </c:pt>
                <c:pt idx="219">
                  <c:v>58.604755143642201</c:v>
                </c:pt>
                <c:pt idx="220">
                  <c:v>58.605298995236403</c:v>
                </c:pt>
                <c:pt idx="221">
                  <c:v>58.637726839106101</c:v>
                </c:pt>
                <c:pt idx="222">
                  <c:v>58.778716001009798</c:v>
                </c:pt>
                <c:pt idx="223">
                  <c:v>58.930389349281398</c:v>
                </c:pt>
                <c:pt idx="224">
                  <c:v>58.951398495526298</c:v>
                </c:pt>
                <c:pt idx="225">
                  <c:v>59.030788151405702</c:v>
                </c:pt>
                <c:pt idx="226">
                  <c:v>59.038607979271099</c:v>
                </c:pt>
                <c:pt idx="227">
                  <c:v>59.041602023428801</c:v>
                </c:pt>
                <c:pt idx="228">
                  <c:v>59.175788906997397</c:v>
                </c:pt>
                <c:pt idx="229">
                  <c:v>59.369208669112801</c:v>
                </c:pt>
                <c:pt idx="230">
                  <c:v>59.422551309429601</c:v>
                </c:pt>
                <c:pt idx="231">
                  <c:v>59.4242038903283</c:v>
                </c:pt>
                <c:pt idx="232">
                  <c:v>59.480800655400998</c:v>
                </c:pt>
                <c:pt idx="233">
                  <c:v>59.493280619276803</c:v>
                </c:pt>
                <c:pt idx="234">
                  <c:v>59.5271833383337</c:v>
                </c:pt>
                <c:pt idx="235">
                  <c:v>59.564104077306197</c:v>
                </c:pt>
                <c:pt idx="236">
                  <c:v>59.713231359060899</c:v>
                </c:pt>
                <c:pt idx="237">
                  <c:v>59.896016546934803</c:v>
                </c:pt>
                <c:pt idx="238">
                  <c:v>59.922207132567699</c:v>
                </c:pt>
                <c:pt idx="239">
                  <c:v>59.952028129164802</c:v>
                </c:pt>
                <c:pt idx="240">
                  <c:v>60.092342415441799</c:v>
                </c:pt>
                <c:pt idx="241">
                  <c:v>60.173150736968601</c:v>
                </c:pt>
                <c:pt idx="242">
                  <c:v>60.216771709876802</c:v>
                </c:pt>
                <c:pt idx="243">
                  <c:v>60.3370746264141</c:v>
                </c:pt>
                <c:pt idx="244">
                  <c:v>60.503296935998101</c:v>
                </c:pt>
                <c:pt idx="245">
                  <c:v>60.507052349149802</c:v>
                </c:pt>
                <c:pt idx="246">
                  <c:v>60.5301533421516</c:v>
                </c:pt>
                <c:pt idx="247">
                  <c:v>60.532242661299101</c:v>
                </c:pt>
                <c:pt idx="248">
                  <c:v>60.664074761051197</c:v>
                </c:pt>
                <c:pt idx="249">
                  <c:v>60.710029811486798</c:v>
                </c:pt>
                <c:pt idx="250">
                  <c:v>61.087403727013303</c:v>
                </c:pt>
                <c:pt idx="251">
                  <c:v>61.170814319749397</c:v>
                </c:pt>
                <c:pt idx="252">
                  <c:v>61.2046380960698</c:v>
                </c:pt>
                <c:pt idx="253">
                  <c:v>61.246730576134098</c:v>
                </c:pt>
                <c:pt idx="254">
                  <c:v>61.288005311815297</c:v>
                </c:pt>
                <c:pt idx="255">
                  <c:v>61.613576558352896</c:v>
                </c:pt>
                <c:pt idx="256">
                  <c:v>61.717212054219701</c:v>
                </c:pt>
                <c:pt idx="257">
                  <c:v>61.754854984681401</c:v>
                </c:pt>
                <c:pt idx="258">
                  <c:v>61.773600255412703</c:v>
                </c:pt>
                <c:pt idx="259">
                  <c:v>61.795893616255597</c:v>
                </c:pt>
                <c:pt idx="260">
                  <c:v>61.873495820113902</c:v>
                </c:pt>
                <c:pt idx="261">
                  <c:v>61.8859673737308</c:v>
                </c:pt>
                <c:pt idx="262">
                  <c:v>61.890403801615697</c:v>
                </c:pt>
                <c:pt idx="263">
                  <c:v>61.9493942053601</c:v>
                </c:pt>
                <c:pt idx="264">
                  <c:v>62.079033382805498</c:v>
                </c:pt>
                <c:pt idx="265">
                  <c:v>62.186415334091897</c:v>
                </c:pt>
                <c:pt idx="266">
                  <c:v>62.212445061572701</c:v>
                </c:pt>
                <c:pt idx="267">
                  <c:v>62.220348186834002</c:v>
                </c:pt>
                <c:pt idx="268">
                  <c:v>62.264776810419903</c:v>
                </c:pt>
                <c:pt idx="269">
                  <c:v>62.324647248579097</c:v>
                </c:pt>
                <c:pt idx="270">
                  <c:v>62.338966029053303</c:v>
                </c:pt>
                <c:pt idx="271">
                  <c:v>62.357222103755902</c:v>
                </c:pt>
                <c:pt idx="272">
                  <c:v>62.424437368812697</c:v>
                </c:pt>
                <c:pt idx="273">
                  <c:v>62.464727129561197</c:v>
                </c:pt>
                <c:pt idx="274">
                  <c:v>62.482445436513103</c:v>
                </c:pt>
                <c:pt idx="275">
                  <c:v>62.493346352705899</c:v>
                </c:pt>
                <c:pt idx="276">
                  <c:v>62.5220646572633</c:v>
                </c:pt>
                <c:pt idx="277">
                  <c:v>62.651568695586498</c:v>
                </c:pt>
                <c:pt idx="278">
                  <c:v>62.763221082754498</c:v>
                </c:pt>
                <c:pt idx="279">
                  <c:v>62.809978003933402</c:v>
                </c:pt>
                <c:pt idx="280">
                  <c:v>62.879391449255301</c:v>
                </c:pt>
                <c:pt idx="281">
                  <c:v>63.035105398480098</c:v>
                </c:pt>
                <c:pt idx="282">
                  <c:v>63.055606911423297</c:v>
                </c:pt>
                <c:pt idx="283">
                  <c:v>63.081553968972798</c:v>
                </c:pt>
                <c:pt idx="284">
                  <c:v>63.321346948085697</c:v>
                </c:pt>
                <c:pt idx="285">
                  <c:v>63.394570802429101</c:v>
                </c:pt>
                <c:pt idx="286">
                  <c:v>63.426013892005301</c:v>
                </c:pt>
                <c:pt idx="287">
                  <c:v>63.502589568588903</c:v>
                </c:pt>
                <c:pt idx="288">
                  <c:v>63.523226878232798</c:v>
                </c:pt>
                <c:pt idx="289">
                  <c:v>63.540090608665203</c:v>
                </c:pt>
                <c:pt idx="290">
                  <c:v>63.6094743886025</c:v>
                </c:pt>
                <c:pt idx="291">
                  <c:v>63.653133145681103</c:v>
                </c:pt>
                <c:pt idx="292">
                  <c:v>63.923617926356499</c:v>
                </c:pt>
                <c:pt idx="293">
                  <c:v>64.119939951500498</c:v>
                </c:pt>
                <c:pt idx="294">
                  <c:v>64.251552651671204</c:v>
                </c:pt>
                <c:pt idx="295">
                  <c:v>64.327093846289003</c:v>
                </c:pt>
                <c:pt idx="296">
                  <c:v>64.706822461846102</c:v>
                </c:pt>
                <c:pt idx="297">
                  <c:v>64.717883077516703</c:v>
                </c:pt>
                <c:pt idx="298">
                  <c:v>64.726961153358999</c:v>
                </c:pt>
                <c:pt idx="299">
                  <c:v>64.798754169416597</c:v>
                </c:pt>
                <c:pt idx="300">
                  <c:v>64.803577361190605</c:v>
                </c:pt>
                <c:pt idx="301">
                  <c:v>64.901850241174401</c:v>
                </c:pt>
                <c:pt idx="302">
                  <c:v>64.973723851718205</c:v>
                </c:pt>
                <c:pt idx="303">
                  <c:v>65.160405080861395</c:v>
                </c:pt>
                <c:pt idx="304">
                  <c:v>65.227947969648497</c:v>
                </c:pt>
                <c:pt idx="305">
                  <c:v>65.243275932001893</c:v>
                </c:pt>
                <c:pt idx="306">
                  <c:v>65.248838091545096</c:v>
                </c:pt>
                <c:pt idx="307">
                  <c:v>65.416160119956203</c:v>
                </c:pt>
                <c:pt idx="308">
                  <c:v>65.456172131850295</c:v>
                </c:pt>
                <c:pt idx="309">
                  <c:v>65.592434390391901</c:v>
                </c:pt>
                <c:pt idx="310">
                  <c:v>65.708664436907398</c:v>
                </c:pt>
                <c:pt idx="311">
                  <c:v>65.800511680027398</c:v>
                </c:pt>
                <c:pt idx="312">
                  <c:v>65.845503961923697</c:v>
                </c:pt>
                <c:pt idx="313">
                  <c:v>65.869222125045098</c:v>
                </c:pt>
                <c:pt idx="314">
                  <c:v>65.883657557128998</c:v>
                </c:pt>
                <c:pt idx="315">
                  <c:v>65.887756995816702</c:v>
                </c:pt>
                <c:pt idx="316">
                  <c:v>65.890443185546701</c:v>
                </c:pt>
                <c:pt idx="317">
                  <c:v>65.915334987103506</c:v>
                </c:pt>
                <c:pt idx="318">
                  <c:v>65.923673419136804</c:v>
                </c:pt>
                <c:pt idx="319">
                  <c:v>65.949049194391193</c:v>
                </c:pt>
                <c:pt idx="320">
                  <c:v>66.165882690042096</c:v>
                </c:pt>
                <c:pt idx="321">
                  <c:v>66.323706455738005</c:v>
                </c:pt>
                <c:pt idx="322">
                  <c:v>66.325235490336198</c:v>
                </c:pt>
                <c:pt idx="323">
                  <c:v>66.365028868769699</c:v>
                </c:pt>
                <c:pt idx="324">
                  <c:v>66.395425413448706</c:v>
                </c:pt>
                <c:pt idx="325">
                  <c:v>66.456103168577997</c:v>
                </c:pt>
                <c:pt idx="326">
                  <c:v>66.488770752993005</c:v>
                </c:pt>
                <c:pt idx="327">
                  <c:v>66.5842744549511</c:v>
                </c:pt>
                <c:pt idx="328">
                  <c:v>66.660715543950602</c:v>
                </c:pt>
                <c:pt idx="329">
                  <c:v>66.707714117871106</c:v>
                </c:pt>
                <c:pt idx="330">
                  <c:v>66.730142462781998</c:v>
                </c:pt>
                <c:pt idx="331">
                  <c:v>66.787494636513003</c:v>
                </c:pt>
                <c:pt idx="332">
                  <c:v>67.025845771010594</c:v>
                </c:pt>
                <c:pt idx="333">
                  <c:v>67.079819851328594</c:v>
                </c:pt>
                <c:pt idx="334">
                  <c:v>67.137108869482404</c:v>
                </c:pt>
                <c:pt idx="335">
                  <c:v>67.352000622934199</c:v>
                </c:pt>
                <c:pt idx="336">
                  <c:v>67.400096710594994</c:v>
                </c:pt>
                <c:pt idx="337">
                  <c:v>67.448317141189705</c:v>
                </c:pt>
                <c:pt idx="338">
                  <c:v>67.501271361737096</c:v>
                </c:pt>
                <c:pt idx="339">
                  <c:v>67.508511769702906</c:v>
                </c:pt>
                <c:pt idx="340">
                  <c:v>67.666673590889602</c:v>
                </c:pt>
                <c:pt idx="341">
                  <c:v>67.724190157168294</c:v>
                </c:pt>
                <c:pt idx="342">
                  <c:v>67.805205006173395</c:v>
                </c:pt>
                <c:pt idx="343">
                  <c:v>67.872366379312297</c:v>
                </c:pt>
                <c:pt idx="344">
                  <c:v>67.894476991313198</c:v>
                </c:pt>
                <c:pt idx="345">
                  <c:v>67.903643599621105</c:v>
                </c:pt>
                <c:pt idx="346">
                  <c:v>67.963079147673</c:v>
                </c:pt>
                <c:pt idx="347">
                  <c:v>68.024377379872504</c:v>
                </c:pt>
                <c:pt idx="348">
                  <c:v>68.032407165983798</c:v>
                </c:pt>
                <c:pt idx="349">
                  <c:v>68.116187206970494</c:v>
                </c:pt>
                <c:pt idx="350">
                  <c:v>68.132316579155898</c:v>
                </c:pt>
                <c:pt idx="351">
                  <c:v>68.169632187430906</c:v>
                </c:pt>
                <c:pt idx="352">
                  <c:v>68.202775252390296</c:v>
                </c:pt>
                <c:pt idx="353">
                  <c:v>68.2868786719403</c:v>
                </c:pt>
                <c:pt idx="354">
                  <c:v>68.296369021374602</c:v>
                </c:pt>
                <c:pt idx="355">
                  <c:v>68.313227105240202</c:v>
                </c:pt>
                <c:pt idx="356">
                  <c:v>68.337710144026701</c:v>
                </c:pt>
                <c:pt idx="357">
                  <c:v>68.358508788956797</c:v>
                </c:pt>
                <c:pt idx="358">
                  <c:v>68.451691298430106</c:v>
                </c:pt>
                <c:pt idx="359">
                  <c:v>68.491757843569701</c:v>
                </c:pt>
                <c:pt idx="360">
                  <c:v>68.497345354131994</c:v>
                </c:pt>
                <c:pt idx="361">
                  <c:v>68.564493467912399</c:v>
                </c:pt>
                <c:pt idx="362">
                  <c:v>68.574523351899998</c:v>
                </c:pt>
                <c:pt idx="363">
                  <c:v>68.580432271324696</c:v>
                </c:pt>
                <c:pt idx="364">
                  <c:v>68.602262948602799</c:v>
                </c:pt>
                <c:pt idx="365">
                  <c:v>68.676946225855303</c:v>
                </c:pt>
                <c:pt idx="366">
                  <c:v>68.803225305080801</c:v>
                </c:pt>
                <c:pt idx="367">
                  <c:v>68.836420495676904</c:v>
                </c:pt>
                <c:pt idx="368">
                  <c:v>68.836633662117805</c:v>
                </c:pt>
                <c:pt idx="369">
                  <c:v>68.8523986460619</c:v>
                </c:pt>
                <c:pt idx="370">
                  <c:v>68.864627212686003</c:v>
                </c:pt>
                <c:pt idx="371">
                  <c:v>68.871841863495206</c:v>
                </c:pt>
                <c:pt idx="372">
                  <c:v>68.888211275510798</c:v>
                </c:pt>
                <c:pt idx="373">
                  <c:v>68.906752413411695</c:v>
                </c:pt>
                <c:pt idx="374">
                  <c:v>68.919712881298594</c:v>
                </c:pt>
                <c:pt idx="375">
                  <c:v>68.966391519443903</c:v>
                </c:pt>
                <c:pt idx="376">
                  <c:v>68.9734096163765</c:v>
                </c:pt>
                <c:pt idx="377">
                  <c:v>68.995151115191803</c:v>
                </c:pt>
                <c:pt idx="378">
                  <c:v>68.997967287534095</c:v>
                </c:pt>
                <c:pt idx="379">
                  <c:v>69.010441189206901</c:v>
                </c:pt>
                <c:pt idx="380">
                  <c:v>69.030371658265594</c:v>
                </c:pt>
                <c:pt idx="381">
                  <c:v>69.148333058059606</c:v>
                </c:pt>
                <c:pt idx="382">
                  <c:v>69.174812550973201</c:v>
                </c:pt>
                <c:pt idx="383">
                  <c:v>69.178215705122696</c:v>
                </c:pt>
                <c:pt idx="384">
                  <c:v>69.206799219075094</c:v>
                </c:pt>
                <c:pt idx="385">
                  <c:v>69.328703825896497</c:v>
                </c:pt>
                <c:pt idx="386">
                  <c:v>69.393826436952594</c:v>
                </c:pt>
                <c:pt idx="387">
                  <c:v>69.460720976316495</c:v>
                </c:pt>
                <c:pt idx="388">
                  <c:v>69.4817066402546</c:v>
                </c:pt>
                <c:pt idx="389">
                  <c:v>69.581951127195097</c:v>
                </c:pt>
                <c:pt idx="390">
                  <c:v>69.627309181687195</c:v>
                </c:pt>
                <c:pt idx="391">
                  <c:v>69.734584363595204</c:v>
                </c:pt>
                <c:pt idx="392">
                  <c:v>69.791150279050996</c:v>
                </c:pt>
                <c:pt idx="393">
                  <c:v>69.887162615928204</c:v>
                </c:pt>
                <c:pt idx="394">
                  <c:v>69.928580697508295</c:v>
                </c:pt>
                <c:pt idx="395">
                  <c:v>69.983528914872906</c:v>
                </c:pt>
                <c:pt idx="396">
                  <c:v>70.010936691932997</c:v>
                </c:pt>
                <c:pt idx="397">
                  <c:v>70.011749844426205</c:v>
                </c:pt>
                <c:pt idx="398">
                  <c:v>70.068928030134899</c:v>
                </c:pt>
                <c:pt idx="399">
                  <c:v>70.076660924028801</c:v>
                </c:pt>
                <c:pt idx="400">
                  <c:v>70.158590903567301</c:v>
                </c:pt>
                <c:pt idx="401">
                  <c:v>70.168377623659197</c:v>
                </c:pt>
                <c:pt idx="402">
                  <c:v>70.439778342073097</c:v>
                </c:pt>
                <c:pt idx="403">
                  <c:v>70.445573858519495</c:v>
                </c:pt>
                <c:pt idx="404">
                  <c:v>70.549272706955307</c:v>
                </c:pt>
                <c:pt idx="405">
                  <c:v>70.551372277815503</c:v>
                </c:pt>
                <c:pt idx="406">
                  <c:v>70.572678858941799</c:v>
                </c:pt>
                <c:pt idx="407">
                  <c:v>70.595436665142302</c:v>
                </c:pt>
                <c:pt idx="408">
                  <c:v>70.608682218242294</c:v>
                </c:pt>
                <c:pt idx="409">
                  <c:v>70.646712347825201</c:v>
                </c:pt>
                <c:pt idx="410">
                  <c:v>70.794708567429396</c:v>
                </c:pt>
                <c:pt idx="411">
                  <c:v>70.820301533173904</c:v>
                </c:pt>
                <c:pt idx="412">
                  <c:v>70.852009878903999</c:v>
                </c:pt>
                <c:pt idx="413">
                  <c:v>70.868760591637795</c:v>
                </c:pt>
                <c:pt idx="414">
                  <c:v>71.059152657505606</c:v>
                </c:pt>
                <c:pt idx="415">
                  <c:v>71.103656942934194</c:v>
                </c:pt>
                <c:pt idx="416">
                  <c:v>71.159209203203403</c:v>
                </c:pt>
                <c:pt idx="417">
                  <c:v>71.180458861215101</c:v>
                </c:pt>
                <c:pt idx="418">
                  <c:v>71.325632354868006</c:v>
                </c:pt>
                <c:pt idx="419">
                  <c:v>71.464816527987907</c:v>
                </c:pt>
                <c:pt idx="420">
                  <c:v>71.467377747746795</c:v>
                </c:pt>
                <c:pt idx="421">
                  <c:v>71.504977644209504</c:v>
                </c:pt>
                <c:pt idx="422">
                  <c:v>71.506343450998003</c:v>
                </c:pt>
                <c:pt idx="423">
                  <c:v>71.665834428346898</c:v>
                </c:pt>
                <c:pt idx="424">
                  <c:v>71.785012244677802</c:v>
                </c:pt>
                <c:pt idx="425">
                  <c:v>71.900126257580396</c:v>
                </c:pt>
                <c:pt idx="426">
                  <c:v>71.910317095374296</c:v>
                </c:pt>
                <c:pt idx="427">
                  <c:v>72.028004826865399</c:v>
                </c:pt>
                <c:pt idx="428">
                  <c:v>72.128349117987</c:v>
                </c:pt>
                <c:pt idx="429">
                  <c:v>72.154890504694706</c:v>
                </c:pt>
                <c:pt idx="430">
                  <c:v>72.195101197387103</c:v>
                </c:pt>
                <c:pt idx="431">
                  <c:v>72.196177492989094</c:v>
                </c:pt>
                <c:pt idx="432">
                  <c:v>72.462984901377098</c:v>
                </c:pt>
                <c:pt idx="433">
                  <c:v>72.473341107041705</c:v>
                </c:pt>
                <c:pt idx="434">
                  <c:v>72.525458274145507</c:v>
                </c:pt>
                <c:pt idx="435">
                  <c:v>72.535989394126901</c:v>
                </c:pt>
                <c:pt idx="436">
                  <c:v>72.565295378231696</c:v>
                </c:pt>
                <c:pt idx="437">
                  <c:v>72.573675001529097</c:v>
                </c:pt>
                <c:pt idx="438">
                  <c:v>72.718687161645803</c:v>
                </c:pt>
                <c:pt idx="439">
                  <c:v>72.786572181851199</c:v>
                </c:pt>
                <c:pt idx="440">
                  <c:v>72.859224563702696</c:v>
                </c:pt>
                <c:pt idx="441">
                  <c:v>72.878689046295605</c:v>
                </c:pt>
                <c:pt idx="442">
                  <c:v>72.915566898961103</c:v>
                </c:pt>
                <c:pt idx="443">
                  <c:v>73.021948913940506</c:v>
                </c:pt>
                <c:pt idx="444">
                  <c:v>73.033570959802603</c:v>
                </c:pt>
                <c:pt idx="445">
                  <c:v>73.0548365800244</c:v>
                </c:pt>
                <c:pt idx="446">
                  <c:v>73.113588468740701</c:v>
                </c:pt>
                <c:pt idx="447">
                  <c:v>73.1159051395137</c:v>
                </c:pt>
                <c:pt idx="448">
                  <c:v>73.234464517902595</c:v>
                </c:pt>
                <c:pt idx="449">
                  <c:v>73.236107227540799</c:v>
                </c:pt>
                <c:pt idx="450">
                  <c:v>73.325501673660796</c:v>
                </c:pt>
                <c:pt idx="451">
                  <c:v>73.375026904263706</c:v>
                </c:pt>
                <c:pt idx="452">
                  <c:v>73.425866789653895</c:v>
                </c:pt>
                <c:pt idx="453">
                  <c:v>73.486927213068498</c:v>
                </c:pt>
                <c:pt idx="454">
                  <c:v>73.4874631740078</c:v>
                </c:pt>
                <c:pt idx="455">
                  <c:v>73.506709900354394</c:v>
                </c:pt>
                <c:pt idx="456">
                  <c:v>73.700311158694404</c:v>
                </c:pt>
                <c:pt idx="457">
                  <c:v>73.719517836715298</c:v>
                </c:pt>
                <c:pt idx="458">
                  <c:v>73.924336835694902</c:v>
                </c:pt>
                <c:pt idx="459">
                  <c:v>73.950822050213802</c:v>
                </c:pt>
                <c:pt idx="460">
                  <c:v>73.952390482793405</c:v>
                </c:pt>
                <c:pt idx="461">
                  <c:v>73.959243550292996</c:v>
                </c:pt>
                <c:pt idx="462">
                  <c:v>73.967143796772106</c:v>
                </c:pt>
                <c:pt idx="463">
                  <c:v>73.997442244709205</c:v>
                </c:pt>
                <c:pt idx="464">
                  <c:v>74.004566876160695</c:v>
                </c:pt>
                <c:pt idx="465">
                  <c:v>74.052493209432598</c:v>
                </c:pt>
                <c:pt idx="466">
                  <c:v>74.062943846204604</c:v>
                </c:pt>
                <c:pt idx="467">
                  <c:v>74.076579311694601</c:v>
                </c:pt>
                <c:pt idx="468">
                  <c:v>74.136904001343098</c:v>
                </c:pt>
                <c:pt idx="469">
                  <c:v>74.223409182329206</c:v>
                </c:pt>
                <c:pt idx="470">
                  <c:v>74.356340514480095</c:v>
                </c:pt>
                <c:pt idx="471">
                  <c:v>74.378485721266202</c:v>
                </c:pt>
                <c:pt idx="472">
                  <c:v>74.448216202873795</c:v>
                </c:pt>
                <c:pt idx="473">
                  <c:v>74.488459814008195</c:v>
                </c:pt>
                <c:pt idx="474">
                  <c:v>74.576938738540605</c:v>
                </c:pt>
                <c:pt idx="475">
                  <c:v>74.764517381404005</c:v>
                </c:pt>
                <c:pt idx="476">
                  <c:v>74.820380492186302</c:v>
                </c:pt>
                <c:pt idx="477">
                  <c:v>74.849260243580105</c:v>
                </c:pt>
                <c:pt idx="478">
                  <c:v>74.885043413118595</c:v>
                </c:pt>
                <c:pt idx="479">
                  <c:v>74.920811033881506</c:v>
                </c:pt>
                <c:pt idx="480">
                  <c:v>74.946661311629697</c:v>
                </c:pt>
                <c:pt idx="481">
                  <c:v>74.973120993545706</c:v>
                </c:pt>
                <c:pt idx="482">
                  <c:v>75.077457839809895</c:v>
                </c:pt>
                <c:pt idx="483">
                  <c:v>75.317651886182105</c:v>
                </c:pt>
                <c:pt idx="484">
                  <c:v>75.379300799505302</c:v>
                </c:pt>
                <c:pt idx="485">
                  <c:v>75.413011645495303</c:v>
                </c:pt>
                <c:pt idx="486">
                  <c:v>75.546022088580401</c:v>
                </c:pt>
                <c:pt idx="487">
                  <c:v>75.584660132277193</c:v>
                </c:pt>
                <c:pt idx="488">
                  <c:v>75.638427065535396</c:v>
                </c:pt>
                <c:pt idx="489">
                  <c:v>75.672784977379393</c:v>
                </c:pt>
                <c:pt idx="490">
                  <c:v>75.675546415189999</c:v>
                </c:pt>
                <c:pt idx="491">
                  <c:v>75.731434452940206</c:v>
                </c:pt>
                <c:pt idx="492">
                  <c:v>75.733156927917193</c:v>
                </c:pt>
                <c:pt idx="493">
                  <c:v>75.775881930048598</c:v>
                </c:pt>
                <c:pt idx="494">
                  <c:v>76.0255708265002</c:v>
                </c:pt>
                <c:pt idx="495">
                  <c:v>76.052811174361494</c:v>
                </c:pt>
                <c:pt idx="496">
                  <c:v>76.054231744984804</c:v>
                </c:pt>
                <c:pt idx="497">
                  <c:v>76.281406564540703</c:v>
                </c:pt>
                <c:pt idx="498">
                  <c:v>76.361287451451702</c:v>
                </c:pt>
                <c:pt idx="499">
                  <c:v>76.403502632868395</c:v>
                </c:pt>
                <c:pt idx="500">
                  <c:v>76.43448638449</c:v>
                </c:pt>
                <c:pt idx="501">
                  <c:v>76.608403378449495</c:v>
                </c:pt>
                <c:pt idx="502">
                  <c:v>76.627179970320995</c:v>
                </c:pt>
                <c:pt idx="503">
                  <c:v>76.637481353788203</c:v>
                </c:pt>
                <c:pt idx="504">
                  <c:v>76.706650461287794</c:v>
                </c:pt>
                <c:pt idx="505">
                  <c:v>76.706874784329202</c:v>
                </c:pt>
                <c:pt idx="506">
                  <c:v>76.759195651723402</c:v>
                </c:pt>
                <c:pt idx="507">
                  <c:v>76.801720132114895</c:v>
                </c:pt>
                <c:pt idx="508">
                  <c:v>76.8516080616062</c:v>
                </c:pt>
                <c:pt idx="509">
                  <c:v>76.889653124627898</c:v>
                </c:pt>
                <c:pt idx="510">
                  <c:v>76.892072542600502</c:v>
                </c:pt>
                <c:pt idx="511">
                  <c:v>76.911048463973003</c:v>
                </c:pt>
                <c:pt idx="512">
                  <c:v>76.935350547661898</c:v>
                </c:pt>
                <c:pt idx="513">
                  <c:v>76.956609989129106</c:v>
                </c:pt>
                <c:pt idx="514">
                  <c:v>76.959928881449798</c:v>
                </c:pt>
                <c:pt idx="515">
                  <c:v>76.987412062355105</c:v>
                </c:pt>
                <c:pt idx="516">
                  <c:v>77.045263651687705</c:v>
                </c:pt>
                <c:pt idx="517">
                  <c:v>77.109722696102196</c:v>
                </c:pt>
                <c:pt idx="518">
                  <c:v>77.128397930406706</c:v>
                </c:pt>
                <c:pt idx="519">
                  <c:v>77.153363085344793</c:v>
                </c:pt>
                <c:pt idx="520">
                  <c:v>77.190074489164601</c:v>
                </c:pt>
                <c:pt idx="521">
                  <c:v>77.216900020326193</c:v>
                </c:pt>
                <c:pt idx="522">
                  <c:v>77.2412402157603</c:v>
                </c:pt>
                <c:pt idx="523">
                  <c:v>77.326769266225298</c:v>
                </c:pt>
                <c:pt idx="524">
                  <c:v>77.396532741162204</c:v>
                </c:pt>
                <c:pt idx="525">
                  <c:v>77.399765487317893</c:v>
                </c:pt>
                <c:pt idx="526">
                  <c:v>77.406054635646896</c:v>
                </c:pt>
                <c:pt idx="527">
                  <c:v>77.4193316077871</c:v>
                </c:pt>
                <c:pt idx="528">
                  <c:v>77.442902407834595</c:v>
                </c:pt>
                <c:pt idx="529">
                  <c:v>77.450164603094805</c:v>
                </c:pt>
                <c:pt idx="530">
                  <c:v>77.507830287524499</c:v>
                </c:pt>
                <c:pt idx="531">
                  <c:v>77.537003076878804</c:v>
                </c:pt>
                <c:pt idx="532">
                  <c:v>77.553417399667893</c:v>
                </c:pt>
                <c:pt idx="533">
                  <c:v>77.725840089869905</c:v>
                </c:pt>
                <c:pt idx="534">
                  <c:v>77.903302849449702</c:v>
                </c:pt>
                <c:pt idx="535">
                  <c:v>77.9898502293413</c:v>
                </c:pt>
                <c:pt idx="536">
                  <c:v>78.0368514373924</c:v>
                </c:pt>
                <c:pt idx="537">
                  <c:v>78.083649792340907</c:v>
                </c:pt>
                <c:pt idx="538">
                  <c:v>78.180373563228997</c:v>
                </c:pt>
                <c:pt idx="539">
                  <c:v>78.182296154505195</c:v>
                </c:pt>
                <c:pt idx="540">
                  <c:v>78.250671380833694</c:v>
                </c:pt>
                <c:pt idx="541">
                  <c:v>78.261631249860002</c:v>
                </c:pt>
                <c:pt idx="542">
                  <c:v>78.276414544120001</c:v>
                </c:pt>
                <c:pt idx="543">
                  <c:v>78.294484894887503</c:v>
                </c:pt>
                <c:pt idx="544">
                  <c:v>78.427535567162096</c:v>
                </c:pt>
                <c:pt idx="545">
                  <c:v>78.478130520035805</c:v>
                </c:pt>
                <c:pt idx="546">
                  <c:v>78.495048755672698</c:v>
                </c:pt>
                <c:pt idx="547">
                  <c:v>78.495734188515996</c:v>
                </c:pt>
                <c:pt idx="548">
                  <c:v>78.496417165924697</c:v>
                </c:pt>
                <c:pt idx="549">
                  <c:v>78.503233060200401</c:v>
                </c:pt>
                <c:pt idx="550">
                  <c:v>78.560070156389202</c:v>
                </c:pt>
                <c:pt idx="551">
                  <c:v>78.589540011204306</c:v>
                </c:pt>
                <c:pt idx="552">
                  <c:v>78.616290450128901</c:v>
                </c:pt>
                <c:pt idx="553">
                  <c:v>78.646931475977297</c:v>
                </c:pt>
                <c:pt idx="554">
                  <c:v>78.665453691899003</c:v>
                </c:pt>
                <c:pt idx="555">
                  <c:v>78.755335484153207</c:v>
                </c:pt>
                <c:pt idx="556">
                  <c:v>78.777244812954294</c:v>
                </c:pt>
                <c:pt idx="557">
                  <c:v>78.811317139414996</c:v>
                </c:pt>
                <c:pt idx="558">
                  <c:v>78.845942028729993</c:v>
                </c:pt>
                <c:pt idx="559">
                  <c:v>78.859412756575296</c:v>
                </c:pt>
                <c:pt idx="560">
                  <c:v>78.896754719671094</c:v>
                </c:pt>
                <c:pt idx="561">
                  <c:v>78.906738393393795</c:v>
                </c:pt>
                <c:pt idx="562">
                  <c:v>78.973775725755999</c:v>
                </c:pt>
                <c:pt idx="563">
                  <c:v>79.013621521791507</c:v>
                </c:pt>
                <c:pt idx="564">
                  <c:v>79.031622766247096</c:v>
                </c:pt>
                <c:pt idx="565">
                  <c:v>79.032127747105207</c:v>
                </c:pt>
                <c:pt idx="566">
                  <c:v>79.062531331830598</c:v>
                </c:pt>
                <c:pt idx="567">
                  <c:v>79.068439742005907</c:v>
                </c:pt>
                <c:pt idx="568">
                  <c:v>79.086482621137705</c:v>
                </c:pt>
                <c:pt idx="569">
                  <c:v>79.168567791495704</c:v>
                </c:pt>
                <c:pt idx="570">
                  <c:v>79.212419870843107</c:v>
                </c:pt>
                <c:pt idx="571">
                  <c:v>79.362062605774895</c:v>
                </c:pt>
                <c:pt idx="572">
                  <c:v>79.368861955870898</c:v>
                </c:pt>
                <c:pt idx="573">
                  <c:v>79.416229133090098</c:v>
                </c:pt>
                <c:pt idx="574">
                  <c:v>79.418503288637098</c:v>
                </c:pt>
                <c:pt idx="575">
                  <c:v>79.462328147526904</c:v>
                </c:pt>
                <c:pt idx="576">
                  <c:v>79.474542316550696</c:v>
                </c:pt>
                <c:pt idx="577">
                  <c:v>79.590158742584904</c:v>
                </c:pt>
                <c:pt idx="578">
                  <c:v>79.604470576087806</c:v>
                </c:pt>
                <c:pt idx="579">
                  <c:v>79.681555022504</c:v>
                </c:pt>
                <c:pt idx="580">
                  <c:v>79.734825440121895</c:v>
                </c:pt>
                <c:pt idx="581">
                  <c:v>79.785068926353404</c:v>
                </c:pt>
                <c:pt idx="582">
                  <c:v>79.835998805408394</c:v>
                </c:pt>
                <c:pt idx="583">
                  <c:v>79.892614053250199</c:v>
                </c:pt>
                <c:pt idx="584">
                  <c:v>79.895463315473094</c:v>
                </c:pt>
                <c:pt idx="585">
                  <c:v>79.911337976178501</c:v>
                </c:pt>
                <c:pt idx="586">
                  <c:v>79.996901348666498</c:v>
                </c:pt>
                <c:pt idx="587">
                  <c:v>80.075401595588104</c:v>
                </c:pt>
                <c:pt idx="588">
                  <c:v>80.140229263020998</c:v>
                </c:pt>
                <c:pt idx="589">
                  <c:v>80.1806876738207</c:v>
                </c:pt>
                <c:pt idx="590">
                  <c:v>80.284990160072397</c:v>
                </c:pt>
                <c:pt idx="591">
                  <c:v>80.450046494946406</c:v>
                </c:pt>
                <c:pt idx="592">
                  <c:v>80.464127027062702</c:v>
                </c:pt>
                <c:pt idx="593">
                  <c:v>80.480095984068697</c:v>
                </c:pt>
                <c:pt idx="594">
                  <c:v>80.546682146314097</c:v>
                </c:pt>
                <c:pt idx="595">
                  <c:v>80.600269523157806</c:v>
                </c:pt>
                <c:pt idx="596">
                  <c:v>80.625280908732904</c:v>
                </c:pt>
                <c:pt idx="597">
                  <c:v>80.707847318708801</c:v>
                </c:pt>
                <c:pt idx="598">
                  <c:v>80.708589023893097</c:v>
                </c:pt>
                <c:pt idx="599">
                  <c:v>80.739307323709596</c:v>
                </c:pt>
                <c:pt idx="600">
                  <c:v>80.774155612199806</c:v>
                </c:pt>
                <c:pt idx="601">
                  <c:v>80.826014197391302</c:v>
                </c:pt>
                <c:pt idx="602">
                  <c:v>80.831427066602998</c:v>
                </c:pt>
                <c:pt idx="603">
                  <c:v>80.886760666238104</c:v>
                </c:pt>
                <c:pt idx="604">
                  <c:v>81.024219363273104</c:v>
                </c:pt>
                <c:pt idx="605">
                  <c:v>81.086577734356297</c:v>
                </c:pt>
                <c:pt idx="606">
                  <c:v>81.107087580263794</c:v>
                </c:pt>
                <c:pt idx="607">
                  <c:v>81.162267672332206</c:v>
                </c:pt>
                <c:pt idx="608">
                  <c:v>81.172659085532899</c:v>
                </c:pt>
                <c:pt idx="609">
                  <c:v>81.194179485837495</c:v>
                </c:pt>
                <c:pt idx="610">
                  <c:v>81.224098663949505</c:v>
                </c:pt>
                <c:pt idx="611">
                  <c:v>81.234151644761297</c:v>
                </c:pt>
                <c:pt idx="612">
                  <c:v>81.272846725579498</c:v>
                </c:pt>
                <c:pt idx="613">
                  <c:v>81.291392036804794</c:v>
                </c:pt>
                <c:pt idx="614">
                  <c:v>81.319867614028198</c:v>
                </c:pt>
                <c:pt idx="615">
                  <c:v>81.476608058701501</c:v>
                </c:pt>
                <c:pt idx="616">
                  <c:v>81.484969322322996</c:v>
                </c:pt>
                <c:pt idx="617">
                  <c:v>81.589576522299097</c:v>
                </c:pt>
                <c:pt idx="618">
                  <c:v>81.635527215442494</c:v>
                </c:pt>
                <c:pt idx="619">
                  <c:v>81.686555552439302</c:v>
                </c:pt>
                <c:pt idx="620">
                  <c:v>81.735311757252902</c:v>
                </c:pt>
                <c:pt idx="621">
                  <c:v>81.758334151937703</c:v>
                </c:pt>
                <c:pt idx="622">
                  <c:v>81.785545723262203</c:v>
                </c:pt>
                <c:pt idx="623">
                  <c:v>81.873149295464202</c:v>
                </c:pt>
                <c:pt idx="624">
                  <c:v>81.943752254516099</c:v>
                </c:pt>
                <c:pt idx="625">
                  <c:v>82.045717186110195</c:v>
                </c:pt>
                <c:pt idx="626">
                  <c:v>82.091741992295397</c:v>
                </c:pt>
                <c:pt idx="627">
                  <c:v>82.209944138681905</c:v>
                </c:pt>
                <c:pt idx="628">
                  <c:v>82.322740395650499</c:v>
                </c:pt>
                <c:pt idx="629">
                  <c:v>82.356685983895503</c:v>
                </c:pt>
                <c:pt idx="630">
                  <c:v>82.391799105417206</c:v>
                </c:pt>
                <c:pt idx="631">
                  <c:v>82.395838961085701</c:v>
                </c:pt>
                <c:pt idx="632">
                  <c:v>82.453700961429604</c:v>
                </c:pt>
                <c:pt idx="633">
                  <c:v>82.510549770230895</c:v>
                </c:pt>
                <c:pt idx="634">
                  <c:v>82.556621570950895</c:v>
                </c:pt>
                <c:pt idx="635">
                  <c:v>82.564674499039498</c:v>
                </c:pt>
                <c:pt idx="636">
                  <c:v>82.713802334376894</c:v>
                </c:pt>
                <c:pt idx="637">
                  <c:v>82.785334262355704</c:v>
                </c:pt>
                <c:pt idx="638">
                  <c:v>82.843661323276294</c:v>
                </c:pt>
                <c:pt idx="639">
                  <c:v>82.849310731662101</c:v>
                </c:pt>
                <c:pt idx="640">
                  <c:v>82.888457198507098</c:v>
                </c:pt>
                <c:pt idx="641">
                  <c:v>82.923371980128593</c:v>
                </c:pt>
                <c:pt idx="642">
                  <c:v>82.971715510836304</c:v>
                </c:pt>
                <c:pt idx="643">
                  <c:v>82.984043184506703</c:v>
                </c:pt>
                <c:pt idx="644">
                  <c:v>83.066428305749099</c:v>
                </c:pt>
                <c:pt idx="645">
                  <c:v>83.087736097312003</c:v>
                </c:pt>
                <c:pt idx="646">
                  <c:v>83.100556908567199</c:v>
                </c:pt>
                <c:pt idx="647">
                  <c:v>83.111204040390206</c:v>
                </c:pt>
                <c:pt idx="648">
                  <c:v>83.118834676769296</c:v>
                </c:pt>
                <c:pt idx="649">
                  <c:v>83.136915401120604</c:v>
                </c:pt>
                <c:pt idx="650">
                  <c:v>83.276788292245001</c:v>
                </c:pt>
                <c:pt idx="651">
                  <c:v>83.293444469989197</c:v>
                </c:pt>
                <c:pt idx="652">
                  <c:v>83.336781430471007</c:v>
                </c:pt>
                <c:pt idx="653">
                  <c:v>83.4125139827906</c:v>
                </c:pt>
                <c:pt idx="654">
                  <c:v>83.479476427187706</c:v>
                </c:pt>
                <c:pt idx="655">
                  <c:v>83.568636053764607</c:v>
                </c:pt>
                <c:pt idx="656">
                  <c:v>83.6668079036981</c:v>
                </c:pt>
                <c:pt idx="657">
                  <c:v>83.678562373876403</c:v>
                </c:pt>
                <c:pt idx="658">
                  <c:v>83.716381889987801</c:v>
                </c:pt>
                <c:pt idx="659">
                  <c:v>83.778545363744399</c:v>
                </c:pt>
                <c:pt idx="660">
                  <c:v>83.792728724633804</c:v>
                </c:pt>
                <c:pt idx="661">
                  <c:v>83.798758867785907</c:v>
                </c:pt>
                <c:pt idx="662">
                  <c:v>84.110823044072106</c:v>
                </c:pt>
                <c:pt idx="663">
                  <c:v>84.116722777391502</c:v>
                </c:pt>
                <c:pt idx="664">
                  <c:v>84.125566332605402</c:v>
                </c:pt>
                <c:pt idx="665">
                  <c:v>84.130454284912403</c:v>
                </c:pt>
                <c:pt idx="666">
                  <c:v>84.363846804563593</c:v>
                </c:pt>
                <c:pt idx="667">
                  <c:v>84.406865155737194</c:v>
                </c:pt>
                <c:pt idx="668">
                  <c:v>84.452071763833999</c:v>
                </c:pt>
                <c:pt idx="669">
                  <c:v>84.456398029854398</c:v>
                </c:pt>
                <c:pt idx="670">
                  <c:v>84.484214026525095</c:v>
                </c:pt>
                <c:pt idx="671">
                  <c:v>84.597220531848194</c:v>
                </c:pt>
                <c:pt idx="672">
                  <c:v>84.676496831267201</c:v>
                </c:pt>
                <c:pt idx="673">
                  <c:v>84.794463350851402</c:v>
                </c:pt>
                <c:pt idx="674">
                  <c:v>84.882387650361693</c:v>
                </c:pt>
                <c:pt idx="675">
                  <c:v>84.905904351553403</c:v>
                </c:pt>
                <c:pt idx="676">
                  <c:v>84.948589060215895</c:v>
                </c:pt>
                <c:pt idx="677">
                  <c:v>85.177069237204506</c:v>
                </c:pt>
                <c:pt idx="678">
                  <c:v>85.197623801522397</c:v>
                </c:pt>
                <c:pt idx="679">
                  <c:v>85.206795297649606</c:v>
                </c:pt>
                <c:pt idx="680">
                  <c:v>85.207281828399303</c:v>
                </c:pt>
                <c:pt idx="681">
                  <c:v>85.227353277885896</c:v>
                </c:pt>
                <c:pt idx="682">
                  <c:v>85.328856426699801</c:v>
                </c:pt>
                <c:pt idx="683">
                  <c:v>85.394279252628905</c:v>
                </c:pt>
                <c:pt idx="684">
                  <c:v>85.437039675103804</c:v>
                </c:pt>
                <c:pt idx="685">
                  <c:v>85.636663382004002</c:v>
                </c:pt>
                <c:pt idx="686">
                  <c:v>85.644299690016695</c:v>
                </c:pt>
                <c:pt idx="687">
                  <c:v>85.734108474168906</c:v>
                </c:pt>
                <c:pt idx="688">
                  <c:v>86.013023579359697</c:v>
                </c:pt>
                <c:pt idx="689">
                  <c:v>86.039621547079705</c:v>
                </c:pt>
                <c:pt idx="690">
                  <c:v>86.052987548291497</c:v>
                </c:pt>
                <c:pt idx="691">
                  <c:v>86.114196241557394</c:v>
                </c:pt>
                <c:pt idx="692">
                  <c:v>86.160290988464993</c:v>
                </c:pt>
                <c:pt idx="693">
                  <c:v>86.166599768784806</c:v>
                </c:pt>
                <c:pt idx="694">
                  <c:v>86.294658607388598</c:v>
                </c:pt>
                <c:pt idx="695">
                  <c:v>86.297351864464702</c:v>
                </c:pt>
                <c:pt idx="696">
                  <c:v>86.374270851733598</c:v>
                </c:pt>
                <c:pt idx="697">
                  <c:v>86.419940612974102</c:v>
                </c:pt>
                <c:pt idx="698">
                  <c:v>86.461755223674203</c:v>
                </c:pt>
                <c:pt idx="699">
                  <c:v>86.632479271661097</c:v>
                </c:pt>
                <c:pt idx="700">
                  <c:v>86.788665967585104</c:v>
                </c:pt>
                <c:pt idx="701">
                  <c:v>86.849708938213695</c:v>
                </c:pt>
                <c:pt idx="702">
                  <c:v>86.885959798427905</c:v>
                </c:pt>
                <c:pt idx="703">
                  <c:v>86.973783594226305</c:v>
                </c:pt>
                <c:pt idx="704">
                  <c:v>86.996885597130799</c:v>
                </c:pt>
                <c:pt idx="705">
                  <c:v>87.000228579683196</c:v>
                </c:pt>
                <c:pt idx="706">
                  <c:v>87.038473844262697</c:v>
                </c:pt>
                <c:pt idx="707">
                  <c:v>87.038775307129399</c:v>
                </c:pt>
                <c:pt idx="708">
                  <c:v>87.161066791979806</c:v>
                </c:pt>
                <c:pt idx="709">
                  <c:v>87.170833838235893</c:v>
                </c:pt>
                <c:pt idx="710">
                  <c:v>87.174542647788698</c:v>
                </c:pt>
                <c:pt idx="711">
                  <c:v>87.1780211034486</c:v>
                </c:pt>
                <c:pt idx="712">
                  <c:v>87.209264906504202</c:v>
                </c:pt>
                <c:pt idx="713">
                  <c:v>87.211292988890406</c:v>
                </c:pt>
                <c:pt idx="714">
                  <c:v>87.393966706006097</c:v>
                </c:pt>
                <c:pt idx="715">
                  <c:v>87.472800746632103</c:v>
                </c:pt>
                <c:pt idx="716">
                  <c:v>87.586878435373094</c:v>
                </c:pt>
                <c:pt idx="717">
                  <c:v>87.616570117273497</c:v>
                </c:pt>
                <c:pt idx="718">
                  <c:v>87.621229422439498</c:v>
                </c:pt>
                <c:pt idx="719">
                  <c:v>87.684740836128995</c:v>
                </c:pt>
                <c:pt idx="720">
                  <c:v>87.691294488139803</c:v>
                </c:pt>
                <c:pt idx="721">
                  <c:v>87.7160326780524</c:v>
                </c:pt>
                <c:pt idx="722">
                  <c:v>87.761281340866702</c:v>
                </c:pt>
                <c:pt idx="723">
                  <c:v>87.799319921063798</c:v>
                </c:pt>
                <c:pt idx="724">
                  <c:v>87.799668422108994</c:v>
                </c:pt>
                <c:pt idx="725">
                  <c:v>87.921180942300097</c:v>
                </c:pt>
                <c:pt idx="726">
                  <c:v>87.960640959526003</c:v>
                </c:pt>
                <c:pt idx="727">
                  <c:v>87.9736975563616</c:v>
                </c:pt>
                <c:pt idx="728">
                  <c:v>88.004252858547801</c:v>
                </c:pt>
                <c:pt idx="729">
                  <c:v>88.011877006866698</c:v>
                </c:pt>
                <c:pt idx="730">
                  <c:v>88.013169977324495</c:v>
                </c:pt>
                <c:pt idx="731">
                  <c:v>88.267944856242295</c:v>
                </c:pt>
                <c:pt idx="732">
                  <c:v>88.312703387682504</c:v>
                </c:pt>
                <c:pt idx="733">
                  <c:v>88.328322078993295</c:v>
                </c:pt>
                <c:pt idx="734">
                  <c:v>88.3543809372499</c:v>
                </c:pt>
                <c:pt idx="735">
                  <c:v>88.376998864855594</c:v>
                </c:pt>
                <c:pt idx="736">
                  <c:v>88.384653410938498</c:v>
                </c:pt>
                <c:pt idx="737">
                  <c:v>88.638817173742098</c:v>
                </c:pt>
                <c:pt idx="738">
                  <c:v>88.639684086844099</c:v>
                </c:pt>
                <c:pt idx="739">
                  <c:v>88.672373333249695</c:v>
                </c:pt>
                <c:pt idx="740">
                  <c:v>88.753689504189197</c:v>
                </c:pt>
                <c:pt idx="741">
                  <c:v>88.841501484961299</c:v>
                </c:pt>
                <c:pt idx="742">
                  <c:v>88.883047786574707</c:v>
                </c:pt>
                <c:pt idx="743">
                  <c:v>88.965961657879902</c:v>
                </c:pt>
                <c:pt idx="744">
                  <c:v>89.010308530831793</c:v>
                </c:pt>
                <c:pt idx="745">
                  <c:v>89.146341905929404</c:v>
                </c:pt>
                <c:pt idx="746">
                  <c:v>89.188547807138306</c:v>
                </c:pt>
                <c:pt idx="747">
                  <c:v>89.290084080116699</c:v>
                </c:pt>
                <c:pt idx="748">
                  <c:v>89.3040028456941</c:v>
                </c:pt>
                <c:pt idx="749">
                  <c:v>89.406481869550205</c:v>
                </c:pt>
                <c:pt idx="750">
                  <c:v>89.45097883679</c:v>
                </c:pt>
                <c:pt idx="751">
                  <c:v>89.550266735990903</c:v>
                </c:pt>
                <c:pt idx="752">
                  <c:v>89.569599164943497</c:v>
                </c:pt>
                <c:pt idx="753">
                  <c:v>89.612899687576203</c:v>
                </c:pt>
                <c:pt idx="754">
                  <c:v>89.633783005171694</c:v>
                </c:pt>
                <c:pt idx="755">
                  <c:v>89.652780012160704</c:v>
                </c:pt>
                <c:pt idx="756">
                  <c:v>89.662988401797193</c:v>
                </c:pt>
                <c:pt idx="757">
                  <c:v>89.675035480250102</c:v>
                </c:pt>
                <c:pt idx="758">
                  <c:v>89.735260635122799</c:v>
                </c:pt>
                <c:pt idx="759">
                  <c:v>89.757090975635805</c:v>
                </c:pt>
                <c:pt idx="760">
                  <c:v>89.803079642740002</c:v>
                </c:pt>
                <c:pt idx="761">
                  <c:v>89.873230444940504</c:v>
                </c:pt>
                <c:pt idx="762">
                  <c:v>89.930186858003793</c:v>
                </c:pt>
                <c:pt idx="763">
                  <c:v>89.954128157164703</c:v>
                </c:pt>
                <c:pt idx="764">
                  <c:v>89.965627336054297</c:v>
                </c:pt>
                <c:pt idx="765">
                  <c:v>89.974453596192802</c:v>
                </c:pt>
                <c:pt idx="766">
                  <c:v>90.021844419254293</c:v>
                </c:pt>
                <c:pt idx="767">
                  <c:v>90.026438114942295</c:v>
                </c:pt>
                <c:pt idx="768">
                  <c:v>90.139853425940402</c:v>
                </c:pt>
                <c:pt idx="769">
                  <c:v>90.180317476509401</c:v>
                </c:pt>
                <c:pt idx="770">
                  <c:v>90.189609347238303</c:v>
                </c:pt>
                <c:pt idx="771">
                  <c:v>90.191145088263895</c:v>
                </c:pt>
                <c:pt idx="772">
                  <c:v>90.262260204794799</c:v>
                </c:pt>
                <c:pt idx="773">
                  <c:v>90.284370503588406</c:v>
                </c:pt>
                <c:pt idx="774">
                  <c:v>90.410232082281397</c:v>
                </c:pt>
                <c:pt idx="775">
                  <c:v>90.416704041151206</c:v>
                </c:pt>
                <c:pt idx="776">
                  <c:v>90.439592189105099</c:v>
                </c:pt>
                <c:pt idx="777">
                  <c:v>90.473144115697096</c:v>
                </c:pt>
                <c:pt idx="778">
                  <c:v>90.478680515024706</c:v>
                </c:pt>
                <c:pt idx="779">
                  <c:v>90.480055825063204</c:v>
                </c:pt>
                <c:pt idx="780">
                  <c:v>90.555479109392707</c:v>
                </c:pt>
                <c:pt idx="781">
                  <c:v>90.676933046306104</c:v>
                </c:pt>
                <c:pt idx="782">
                  <c:v>90.700391582400599</c:v>
                </c:pt>
                <c:pt idx="783">
                  <c:v>90.705507508863803</c:v>
                </c:pt>
                <c:pt idx="784">
                  <c:v>90.725316973645107</c:v>
                </c:pt>
                <c:pt idx="785">
                  <c:v>90.773743683776601</c:v>
                </c:pt>
                <c:pt idx="786">
                  <c:v>90.877070905190493</c:v>
                </c:pt>
                <c:pt idx="787">
                  <c:v>90.884659265871605</c:v>
                </c:pt>
                <c:pt idx="788">
                  <c:v>91.024616385750406</c:v>
                </c:pt>
                <c:pt idx="789">
                  <c:v>91.058488598398796</c:v>
                </c:pt>
                <c:pt idx="790">
                  <c:v>91.0935963685465</c:v>
                </c:pt>
                <c:pt idx="791">
                  <c:v>91.113888451676004</c:v>
                </c:pt>
                <c:pt idx="792">
                  <c:v>91.367346016818402</c:v>
                </c:pt>
                <c:pt idx="793">
                  <c:v>91.393709167027396</c:v>
                </c:pt>
                <c:pt idx="794">
                  <c:v>91.420533971066106</c:v>
                </c:pt>
                <c:pt idx="795">
                  <c:v>91.431590888525406</c:v>
                </c:pt>
                <c:pt idx="796">
                  <c:v>91.567082813264093</c:v>
                </c:pt>
                <c:pt idx="797">
                  <c:v>91.660714922634199</c:v>
                </c:pt>
                <c:pt idx="798">
                  <c:v>91.672003052451302</c:v>
                </c:pt>
                <c:pt idx="799">
                  <c:v>91.721852539200697</c:v>
                </c:pt>
                <c:pt idx="800">
                  <c:v>91.738265714036501</c:v>
                </c:pt>
                <c:pt idx="801">
                  <c:v>91.768869643246902</c:v>
                </c:pt>
                <c:pt idx="802">
                  <c:v>91.817709072898495</c:v>
                </c:pt>
                <c:pt idx="803">
                  <c:v>91.889100210655002</c:v>
                </c:pt>
                <c:pt idx="804">
                  <c:v>91.905576380191306</c:v>
                </c:pt>
                <c:pt idx="805">
                  <c:v>91.932287134884803</c:v>
                </c:pt>
                <c:pt idx="806">
                  <c:v>91.970200570967904</c:v>
                </c:pt>
                <c:pt idx="807">
                  <c:v>91.976090309731106</c:v>
                </c:pt>
                <c:pt idx="808">
                  <c:v>92.011066935899805</c:v>
                </c:pt>
                <c:pt idx="809">
                  <c:v>92.014453694923205</c:v>
                </c:pt>
                <c:pt idx="810">
                  <c:v>92.141038915078795</c:v>
                </c:pt>
                <c:pt idx="811">
                  <c:v>92.275008297029203</c:v>
                </c:pt>
                <c:pt idx="812">
                  <c:v>92.301441838081004</c:v>
                </c:pt>
                <c:pt idx="813">
                  <c:v>92.389151391431696</c:v>
                </c:pt>
                <c:pt idx="814">
                  <c:v>92.507823032443</c:v>
                </c:pt>
                <c:pt idx="815">
                  <c:v>92.528866913382004</c:v>
                </c:pt>
                <c:pt idx="816">
                  <c:v>92.551868941663201</c:v>
                </c:pt>
                <c:pt idx="817">
                  <c:v>92.572192209993005</c:v>
                </c:pt>
                <c:pt idx="818">
                  <c:v>92.599036191938694</c:v>
                </c:pt>
                <c:pt idx="819">
                  <c:v>92.612051440930699</c:v>
                </c:pt>
                <c:pt idx="820">
                  <c:v>92.659397701092104</c:v>
                </c:pt>
                <c:pt idx="821">
                  <c:v>92.752356628453896</c:v>
                </c:pt>
                <c:pt idx="822">
                  <c:v>92.819481127511096</c:v>
                </c:pt>
                <c:pt idx="823">
                  <c:v>92.832323467320407</c:v>
                </c:pt>
                <c:pt idx="824">
                  <c:v>92.870869418216799</c:v>
                </c:pt>
                <c:pt idx="825">
                  <c:v>92.992213367614795</c:v>
                </c:pt>
                <c:pt idx="826">
                  <c:v>93.014544764697206</c:v>
                </c:pt>
                <c:pt idx="827">
                  <c:v>93.024862636905894</c:v>
                </c:pt>
                <c:pt idx="828">
                  <c:v>93.039975664912006</c:v>
                </c:pt>
                <c:pt idx="829">
                  <c:v>93.055607552058902</c:v>
                </c:pt>
                <c:pt idx="830">
                  <c:v>93.1139594715915</c:v>
                </c:pt>
                <c:pt idx="831">
                  <c:v>93.143115713058904</c:v>
                </c:pt>
                <c:pt idx="832">
                  <c:v>93.220282505043798</c:v>
                </c:pt>
                <c:pt idx="833">
                  <c:v>93.339164944415998</c:v>
                </c:pt>
                <c:pt idx="834">
                  <c:v>93.365145410784095</c:v>
                </c:pt>
                <c:pt idx="835">
                  <c:v>93.367325232409399</c:v>
                </c:pt>
                <c:pt idx="836">
                  <c:v>93.421280562036998</c:v>
                </c:pt>
                <c:pt idx="837">
                  <c:v>93.521697023750406</c:v>
                </c:pt>
                <c:pt idx="838">
                  <c:v>93.629489616477699</c:v>
                </c:pt>
                <c:pt idx="839">
                  <c:v>93.700888883506806</c:v>
                </c:pt>
                <c:pt idx="840">
                  <c:v>93.704865396761605</c:v>
                </c:pt>
                <c:pt idx="841">
                  <c:v>93.808666690813297</c:v>
                </c:pt>
                <c:pt idx="842">
                  <c:v>93.828698282212201</c:v>
                </c:pt>
                <c:pt idx="843">
                  <c:v>93.844190997321107</c:v>
                </c:pt>
                <c:pt idx="844">
                  <c:v>93.873784521091196</c:v>
                </c:pt>
                <c:pt idx="845">
                  <c:v>93.952239576074803</c:v>
                </c:pt>
                <c:pt idx="846">
                  <c:v>93.958413097615093</c:v>
                </c:pt>
                <c:pt idx="847">
                  <c:v>94.076792252691405</c:v>
                </c:pt>
                <c:pt idx="848">
                  <c:v>94.211284630192495</c:v>
                </c:pt>
                <c:pt idx="849">
                  <c:v>94.367128627428301</c:v>
                </c:pt>
                <c:pt idx="850">
                  <c:v>94.4401786071967</c:v>
                </c:pt>
                <c:pt idx="851">
                  <c:v>94.713017123526996</c:v>
                </c:pt>
                <c:pt idx="852">
                  <c:v>94.7803603221749</c:v>
                </c:pt>
                <c:pt idx="853">
                  <c:v>94.809298119934496</c:v>
                </c:pt>
                <c:pt idx="854">
                  <c:v>94.823029397363698</c:v>
                </c:pt>
                <c:pt idx="855">
                  <c:v>94.834975530319397</c:v>
                </c:pt>
                <c:pt idx="856">
                  <c:v>94.908957138595397</c:v>
                </c:pt>
                <c:pt idx="857">
                  <c:v>94.914388923143306</c:v>
                </c:pt>
                <c:pt idx="858">
                  <c:v>95.103250538154001</c:v>
                </c:pt>
                <c:pt idx="859">
                  <c:v>95.121073507701993</c:v>
                </c:pt>
                <c:pt idx="860">
                  <c:v>95.170609441485098</c:v>
                </c:pt>
                <c:pt idx="861">
                  <c:v>95.197800041755698</c:v>
                </c:pt>
                <c:pt idx="862">
                  <c:v>95.372939236999599</c:v>
                </c:pt>
                <c:pt idx="863">
                  <c:v>95.543261339997798</c:v>
                </c:pt>
                <c:pt idx="864">
                  <c:v>95.599380406351202</c:v>
                </c:pt>
                <c:pt idx="865">
                  <c:v>95.662039242258501</c:v>
                </c:pt>
                <c:pt idx="866">
                  <c:v>95.685607240460101</c:v>
                </c:pt>
                <c:pt idx="867">
                  <c:v>95.794626862872704</c:v>
                </c:pt>
                <c:pt idx="868">
                  <c:v>95.889801140865899</c:v>
                </c:pt>
                <c:pt idx="869">
                  <c:v>95.935685697713296</c:v>
                </c:pt>
                <c:pt idx="870">
                  <c:v>95.987368544577095</c:v>
                </c:pt>
                <c:pt idx="871">
                  <c:v>96.023817509483095</c:v>
                </c:pt>
                <c:pt idx="872">
                  <c:v>96.119703717292495</c:v>
                </c:pt>
                <c:pt idx="873">
                  <c:v>96.164925466201296</c:v>
                </c:pt>
                <c:pt idx="874">
                  <c:v>96.235997240518202</c:v>
                </c:pt>
                <c:pt idx="875">
                  <c:v>96.2532676156668</c:v>
                </c:pt>
                <c:pt idx="876">
                  <c:v>96.284935396421204</c:v>
                </c:pt>
                <c:pt idx="877">
                  <c:v>96.314747935348294</c:v>
                </c:pt>
                <c:pt idx="878">
                  <c:v>96.370237413484602</c:v>
                </c:pt>
                <c:pt idx="879">
                  <c:v>96.419473243908897</c:v>
                </c:pt>
                <c:pt idx="880">
                  <c:v>96.722768162709002</c:v>
                </c:pt>
                <c:pt idx="881">
                  <c:v>96.724517403304006</c:v>
                </c:pt>
                <c:pt idx="882">
                  <c:v>96.960387924027302</c:v>
                </c:pt>
                <c:pt idx="883">
                  <c:v>96.989116736610299</c:v>
                </c:pt>
                <c:pt idx="884">
                  <c:v>97.017230120331902</c:v>
                </c:pt>
                <c:pt idx="885">
                  <c:v>97.226678363133303</c:v>
                </c:pt>
                <c:pt idx="886">
                  <c:v>97.243772597912795</c:v>
                </c:pt>
                <c:pt idx="887">
                  <c:v>97.277767712589196</c:v>
                </c:pt>
                <c:pt idx="888">
                  <c:v>97.425913916545795</c:v>
                </c:pt>
                <c:pt idx="889">
                  <c:v>97.508835310351202</c:v>
                </c:pt>
                <c:pt idx="890">
                  <c:v>97.602493672850997</c:v>
                </c:pt>
                <c:pt idx="891">
                  <c:v>97.602556147145904</c:v>
                </c:pt>
                <c:pt idx="892">
                  <c:v>97.698263457498697</c:v>
                </c:pt>
                <c:pt idx="893">
                  <c:v>97.838254121896597</c:v>
                </c:pt>
                <c:pt idx="894">
                  <c:v>97.854015113239797</c:v>
                </c:pt>
                <c:pt idx="895">
                  <c:v>97.854643862238206</c:v>
                </c:pt>
                <c:pt idx="896">
                  <c:v>97.899400379612104</c:v>
                </c:pt>
                <c:pt idx="897">
                  <c:v>97.960283214860894</c:v>
                </c:pt>
                <c:pt idx="898">
                  <c:v>97.961358225715898</c:v>
                </c:pt>
                <c:pt idx="899">
                  <c:v>97.9711529732174</c:v>
                </c:pt>
                <c:pt idx="900">
                  <c:v>97.971158415082797</c:v>
                </c:pt>
                <c:pt idx="901">
                  <c:v>97.990604295999901</c:v>
                </c:pt>
                <c:pt idx="902">
                  <c:v>98.038994355650601</c:v>
                </c:pt>
                <c:pt idx="903">
                  <c:v>98.086846629720696</c:v>
                </c:pt>
                <c:pt idx="904">
                  <c:v>98.087684632007097</c:v>
                </c:pt>
                <c:pt idx="905">
                  <c:v>98.129479583290703</c:v>
                </c:pt>
                <c:pt idx="906">
                  <c:v>98.133276501419203</c:v>
                </c:pt>
                <c:pt idx="907">
                  <c:v>98.1472306595942</c:v>
                </c:pt>
                <c:pt idx="908">
                  <c:v>98.268289839383002</c:v>
                </c:pt>
                <c:pt idx="909">
                  <c:v>98.388486791070306</c:v>
                </c:pt>
                <c:pt idx="910">
                  <c:v>98.594859926753998</c:v>
                </c:pt>
                <c:pt idx="911">
                  <c:v>98.664364840306902</c:v>
                </c:pt>
                <c:pt idx="912">
                  <c:v>98.730579495814396</c:v>
                </c:pt>
                <c:pt idx="913">
                  <c:v>98.733047251730895</c:v>
                </c:pt>
                <c:pt idx="914">
                  <c:v>98.733656137653298</c:v>
                </c:pt>
                <c:pt idx="915">
                  <c:v>98.773812543106402</c:v>
                </c:pt>
                <c:pt idx="916">
                  <c:v>98.857982835307098</c:v>
                </c:pt>
                <c:pt idx="917">
                  <c:v>99.040149751190299</c:v>
                </c:pt>
                <c:pt idx="918">
                  <c:v>99.213595376130399</c:v>
                </c:pt>
                <c:pt idx="919">
                  <c:v>99.230026600608397</c:v>
                </c:pt>
                <c:pt idx="920">
                  <c:v>99.261439943330799</c:v>
                </c:pt>
                <c:pt idx="921">
                  <c:v>99.271197944309094</c:v>
                </c:pt>
                <c:pt idx="922">
                  <c:v>99.315324008876601</c:v>
                </c:pt>
                <c:pt idx="923">
                  <c:v>99.371308099796806</c:v>
                </c:pt>
                <c:pt idx="924">
                  <c:v>99.499453864198301</c:v>
                </c:pt>
                <c:pt idx="925">
                  <c:v>99.516823918171298</c:v>
                </c:pt>
                <c:pt idx="926">
                  <c:v>99.531063592612</c:v>
                </c:pt>
                <c:pt idx="927">
                  <c:v>99.566836694065998</c:v>
                </c:pt>
                <c:pt idx="928">
                  <c:v>99.569743975170994</c:v>
                </c:pt>
                <c:pt idx="929">
                  <c:v>99.617455595776804</c:v>
                </c:pt>
                <c:pt idx="930">
                  <c:v>99.649138190198101</c:v>
                </c:pt>
                <c:pt idx="931">
                  <c:v>99.6582297660146</c:v>
                </c:pt>
                <c:pt idx="932">
                  <c:v>99.723460875227403</c:v>
                </c:pt>
                <c:pt idx="933">
                  <c:v>99.747781259138094</c:v>
                </c:pt>
                <c:pt idx="934">
                  <c:v>99.794110241278602</c:v>
                </c:pt>
                <c:pt idx="935">
                  <c:v>99.809798383197304</c:v>
                </c:pt>
                <c:pt idx="936">
                  <c:v>99.862859868520502</c:v>
                </c:pt>
                <c:pt idx="937">
                  <c:v>99.896653282444504</c:v>
                </c:pt>
                <c:pt idx="938">
                  <c:v>99.947163167334907</c:v>
                </c:pt>
                <c:pt idx="939">
                  <c:v>99.963789842696102</c:v>
                </c:pt>
                <c:pt idx="940">
                  <c:v>100.02307594067101</c:v>
                </c:pt>
                <c:pt idx="941">
                  <c:v>100.134102844388</c:v>
                </c:pt>
                <c:pt idx="942">
                  <c:v>100.14097442194</c:v>
                </c:pt>
                <c:pt idx="943">
                  <c:v>100.398223064842</c:v>
                </c:pt>
                <c:pt idx="944">
                  <c:v>100.62089400977401</c:v>
                </c:pt>
                <c:pt idx="945">
                  <c:v>100.6706998894</c:v>
                </c:pt>
                <c:pt idx="946">
                  <c:v>100.68221068454901</c:v>
                </c:pt>
                <c:pt idx="947">
                  <c:v>100.731891660884</c:v>
                </c:pt>
                <c:pt idx="948">
                  <c:v>100.739092529988</c:v>
                </c:pt>
                <c:pt idx="949">
                  <c:v>100.80478353397601</c:v>
                </c:pt>
                <c:pt idx="950">
                  <c:v>100.903483791859</c:v>
                </c:pt>
                <c:pt idx="951">
                  <c:v>100.9471663362</c:v>
                </c:pt>
                <c:pt idx="952">
                  <c:v>101.035179002107</c:v>
                </c:pt>
                <c:pt idx="953">
                  <c:v>101.22503328817901</c:v>
                </c:pt>
                <c:pt idx="954">
                  <c:v>101.226628057928</c:v>
                </c:pt>
                <c:pt idx="955">
                  <c:v>101.437790995016</c:v>
                </c:pt>
                <c:pt idx="956">
                  <c:v>101.45246418387001</c:v>
                </c:pt>
                <c:pt idx="957">
                  <c:v>101.576783451393</c:v>
                </c:pt>
                <c:pt idx="958">
                  <c:v>101.596581949786</c:v>
                </c:pt>
                <c:pt idx="959">
                  <c:v>101.62360014430701</c:v>
                </c:pt>
                <c:pt idx="960">
                  <c:v>101.64124065879</c:v>
                </c:pt>
                <c:pt idx="961">
                  <c:v>101.939466288145</c:v>
                </c:pt>
                <c:pt idx="962">
                  <c:v>101.95344602231</c:v>
                </c:pt>
                <c:pt idx="963">
                  <c:v>102.038295883727</c:v>
                </c:pt>
                <c:pt idx="964">
                  <c:v>102.24396552623899</c:v>
                </c:pt>
                <c:pt idx="965">
                  <c:v>102.303703458285</c:v>
                </c:pt>
                <c:pt idx="966">
                  <c:v>102.504711773238</c:v>
                </c:pt>
                <c:pt idx="967">
                  <c:v>102.58343189630401</c:v>
                </c:pt>
                <c:pt idx="968">
                  <c:v>102.61656079331</c:v>
                </c:pt>
                <c:pt idx="969">
                  <c:v>102.622887245002</c:v>
                </c:pt>
                <c:pt idx="970">
                  <c:v>102.66315643302499</c:v>
                </c:pt>
                <c:pt idx="971">
                  <c:v>102.690348166175</c:v>
                </c:pt>
                <c:pt idx="972">
                  <c:v>102.714177443016</c:v>
                </c:pt>
                <c:pt idx="973">
                  <c:v>102.76597291245</c:v>
                </c:pt>
                <c:pt idx="974">
                  <c:v>102.76867175682401</c:v>
                </c:pt>
                <c:pt idx="975">
                  <c:v>102.849256802176</c:v>
                </c:pt>
                <c:pt idx="976">
                  <c:v>102.85569583964801</c:v>
                </c:pt>
                <c:pt idx="977">
                  <c:v>102.905415041369</c:v>
                </c:pt>
                <c:pt idx="978">
                  <c:v>102.92404575606</c:v>
                </c:pt>
                <c:pt idx="979">
                  <c:v>102.936467673826</c:v>
                </c:pt>
                <c:pt idx="980">
                  <c:v>102.95615311678</c:v>
                </c:pt>
                <c:pt idx="981">
                  <c:v>103.173730097218</c:v>
                </c:pt>
                <c:pt idx="982">
                  <c:v>103.285272328578</c:v>
                </c:pt>
                <c:pt idx="983">
                  <c:v>103.328557227018</c:v>
                </c:pt>
                <c:pt idx="984">
                  <c:v>103.37428736141101</c:v>
                </c:pt>
                <c:pt idx="985">
                  <c:v>103.46439600428</c:v>
                </c:pt>
                <c:pt idx="986">
                  <c:v>103.52859749712</c:v>
                </c:pt>
                <c:pt idx="987">
                  <c:v>103.722565070473</c:v>
                </c:pt>
                <c:pt idx="988">
                  <c:v>103.793181410774</c:v>
                </c:pt>
                <c:pt idx="989">
                  <c:v>103.793556644972</c:v>
                </c:pt>
                <c:pt idx="990">
                  <c:v>103.860375768154</c:v>
                </c:pt>
                <c:pt idx="991">
                  <c:v>103.890724945947</c:v>
                </c:pt>
                <c:pt idx="992">
                  <c:v>103.96287747725501</c:v>
                </c:pt>
                <c:pt idx="993">
                  <c:v>104.08954769043601</c:v>
                </c:pt>
                <c:pt idx="994">
                  <c:v>104.19638160229501</c:v>
                </c:pt>
                <c:pt idx="995">
                  <c:v>104.228991344937</c:v>
                </c:pt>
                <c:pt idx="996">
                  <c:v>104.34521039233201</c:v>
                </c:pt>
                <c:pt idx="997">
                  <c:v>104.373040967129</c:v>
                </c:pt>
                <c:pt idx="998">
                  <c:v>104.43948639042701</c:v>
                </c:pt>
                <c:pt idx="999">
                  <c:v>104.53629932628</c:v>
                </c:pt>
                <c:pt idx="1000">
                  <c:v>104.536937521391</c:v>
                </c:pt>
                <c:pt idx="1001">
                  <c:v>104.56439644155699</c:v>
                </c:pt>
                <c:pt idx="1002">
                  <c:v>104.606448782341</c:v>
                </c:pt>
                <c:pt idx="1003">
                  <c:v>104.641174776303</c:v>
                </c:pt>
                <c:pt idx="1004">
                  <c:v>104.676407304728</c:v>
                </c:pt>
                <c:pt idx="1005">
                  <c:v>104.687349036599</c:v>
                </c:pt>
                <c:pt idx="1006">
                  <c:v>104.697444532536</c:v>
                </c:pt>
                <c:pt idx="1007">
                  <c:v>104.698170071262</c:v>
                </c:pt>
                <c:pt idx="1008">
                  <c:v>104.698971912137</c:v>
                </c:pt>
                <c:pt idx="1009">
                  <c:v>104.708636830394</c:v>
                </c:pt>
                <c:pt idx="1010">
                  <c:v>104.795383481166</c:v>
                </c:pt>
                <c:pt idx="1011">
                  <c:v>104.81265870711999</c:v>
                </c:pt>
                <c:pt idx="1012">
                  <c:v>104.834269696638</c:v>
                </c:pt>
                <c:pt idx="1013">
                  <c:v>105.04996198866399</c:v>
                </c:pt>
                <c:pt idx="1014">
                  <c:v>105.075222071788</c:v>
                </c:pt>
                <c:pt idx="1015">
                  <c:v>105.104501476743</c:v>
                </c:pt>
                <c:pt idx="1016">
                  <c:v>105.10673212221501</c:v>
                </c:pt>
                <c:pt idx="1017">
                  <c:v>105.120560741329</c:v>
                </c:pt>
                <c:pt idx="1018">
                  <c:v>105.137173199393</c:v>
                </c:pt>
                <c:pt idx="1019">
                  <c:v>105.286941105027</c:v>
                </c:pt>
                <c:pt idx="1020">
                  <c:v>105.446102445514</c:v>
                </c:pt>
                <c:pt idx="1021">
                  <c:v>105.610106194083</c:v>
                </c:pt>
                <c:pt idx="1022">
                  <c:v>105.622044986654</c:v>
                </c:pt>
                <c:pt idx="1023">
                  <c:v>105.698736811438</c:v>
                </c:pt>
                <c:pt idx="1024">
                  <c:v>105.864179319862</c:v>
                </c:pt>
                <c:pt idx="1025">
                  <c:v>105.925470424789</c:v>
                </c:pt>
                <c:pt idx="1026">
                  <c:v>105.96206231629399</c:v>
                </c:pt>
                <c:pt idx="1027">
                  <c:v>105.985784010972</c:v>
                </c:pt>
                <c:pt idx="1028">
                  <c:v>105.995877136082</c:v>
                </c:pt>
                <c:pt idx="1029">
                  <c:v>106.07793335198799</c:v>
                </c:pt>
                <c:pt idx="1030">
                  <c:v>106.130791606424</c:v>
                </c:pt>
                <c:pt idx="1031">
                  <c:v>106.164179947279</c:v>
                </c:pt>
                <c:pt idx="1032">
                  <c:v>106.178034560413</c:v>
                </c:pt>
                <c:pt idx="1033">
                  <c:v>106.201884072985</c:v>
                </c:pt>
                <c:pt idx="1034">
                  <c:v>106.236074387505</c:v>
                </c:pt>
                <c:pt idx="1035">
                  <c:v>106.270464930698</c:v>
                </c:pt>
                <c:pt idx="1036">
                  <c:v>106.302377386047</c:v>
                </c:pt>
                <c:pt idx="1037">
                  <c:v>106.33343893551</c:v>
                </c:pt>
                <c:pt idx="1038">
                  <c:v>106.631659635022</c:v>
                </c:pt>
                <c:pt idx="1039">
                  <c:v>106.76621439069601</c:v>
                </c:pt>
                <c:pt idx="1040">
                  <c:v>106.925591061866</c:v>
                </c:pt>
                <c:pt idx="1041">
                  <c:v>106.98115894596801</c:v>
                </c:pt>
                <c:pt idx="1042">
                  <c:v>107.01840451104501</c:v>
                </c:pt>
                <c:pt idx="1043">
                  <c:v>107.11306166964501</c:v>
                </c:pt>
                <c:pt idx="1044">
                  <c:v>107.187106522216</c:v>
                </c:pt>
                <c:pt idx="1045">
                  <c:v>107.235266032255</c:v>
                </c:pt>
                <c:pt idx="1046">
                  <c:v>107.262181652961</c:v>
                </c:pt>
                <c:pt idx="1047">
                  <c:v>107.37352170123999</c:v>
                </c:pt>
                <c:pt idx="1048">
                  <c:v>107.443777290884</c:v>
                </c:pt>
                <c:pt idx="1049">
                  <c:v>107.496916593542</c:v>
                </c:pt>
                <c:pt idx="1050">
                  <c:v>107.511965730957</c:v>
                </c:pt>
                <c:pt idx="1051">
                  <c:v>107.58353087721601</c:v>
                </c:pt>
                <c:pt idx="1052">
                  <c:v>107.614079801385</c:v>
                </c:pt>
                <c:pt idx="1053">
                  <c:v>107.645683234286</c:v>
                </c:pt>
                <c:pt idx="1054">
                  <c:v>107.733110195546</c:v>
                </c:pt>
                <c:pt idx="1055">
                  <c:v>107.84778137087601</c:v>
                </c:pt>
                <c:pt idx="1056">
                  <c:v>107.856680050729</c:v>
                </c:pt>
                <c:pt idx="1057">
                  <c:v>107.927802315962</c:v>
                </c:pt>
                <c:pt idx="1058">
                  <c:v>107.95083138583099</c:v>
                </c:pt>
                <c:pt idx="1059">
                  <c:v>107.96853449314899</c:v>
                </c:pt>
                <c:pt idx="1060">
                  <c:v>107.994535838346</c:v>
                </c:pt>
                <c:pt idx="1061">
                  <c:v>108.07083979295599</c:v>
                </c:pt>
                <c:pt idx="1062">
                  <c:v>108.105932182191</c:v>
                </c:pt>
                <c:pt idx="1063">
                  <c:v>108.140168035575</c:v>
                </c:pt>
                <c:pt idx="1064">
                  <c:v>108.207608550274</c:v>
                </c:pt>
                <c:pt idx="1065">
                  <c:v>108.329846752102</c:v>
                </c:pt>
                <c:pt idx="1066">
                  <c:v>108.366563494148</c:v>
                </c:pt>
                <c:pt idx="1067">
                  <c:v>108.395529011584</c:v>
                </c:pt>
                <c:pt idx="1068">
                  <c:v>108.433976137199</c:v>
                </c:pt>
                <c:pt idx="1069">
                  <c:v>108.48225452635</c:v>
                </c:pt>
                <c:pt idx="1070">
                  <c:v>108.55787132477801</c:v>
                </c:pt>
                <c:pt idx="1071">
                  <c:v>108.568568776002</c:v>
                </c:pt>
                <c:pt idx="1072">
                  <c:v>108.648206975463</c:v>
                </c:pt>
                <c:pt idx="1073">
                  <c:v>108.698975239923</c:v>
                </c:pt>
                <c:pt idx="1074">
                  <c:v>108.766995472552</c:v>
                </c:pt>
                <c:pt idx="1075">
                  <c:v>108.969093524128</c:v>
                </c:pt>
                <c:pt idx="1076">
                  <c:v>109.124581803594</c:v>
                </c:pt>
                <c:pt idx="1077">
                  <c:v>109.134088679447</c:v>
                </c:pt>
                <c:pt idx="1078">
                  <c:v>109.276033758808</c:v>
                </c:pt>
                <c:pt idx="1079">
                  <c:v>109.28098759573</c:v>
                </c:pt>
                <c:pt idx="1080">
                  <c:v>109.31679199091801</c:v>
                </c:pt>
                <c:pt idx="1081">
                  <c:v>109.574843005372</c:v>
                </c:pt>
                <c:pt idx="1082">
                  <c:v>109.780566821496</c:v>
                </c:pt>
                <c:pt idx="1083">
                  <c:v>109.886944746108</c:v>
                </c:pt>
                <c:pt idx="1084">
                  <c:v>109.904220834066</c:v>
                </c:pt>
                <c:pt idx="1085">
                  <c:v>109.940584461439</c:v>
                </c:pt>
                <c:pt idx="1086">
                  <c:v>110.097933478624</c:v>
                </c:pt>
                <c:pt idx="1087">
                  <c:v>110.098650362539</c:v>
                </c:pt>
                <c:pt idx="1088">
                  <c:v>110.17047849062401</c:v>
                </c:pt>
                <c:pt idx="1089">
                  <c:v>110.250934489345</c:v>
                </c:pt>
                <c:pt idx="1090">
                  <c:v>110.4721128259</c:v>
                </c:pt>
                <c:pt idx="1091">
                  <c:v>110.563643558701</c:v>
                </c:pt>
                <c:pt idx="1092">
                  <c:v>110.57227587028601</c:v>
                </c:pt>
                <c:pt idx="1093">
                  <c:v>110.918566709912</c:v>
                </c:pt>
                <c:pt idx="1094">
                  <c:v>110.948360301417</c:v>
                </c:pt>
                <c:pt idx="1095">
                  <c:v>111.023349699419</c:v>
                </c:pt>
                <c:pt idx="1096">
                  <c:v>111.123816084444</c:v>
                </c:pt>
                <c:pt idx="1097">
                  <c:v>111.129019553275</c:v>
                </c:pt>
                <c:pt idx="1098">
                  <c:v>111.289742668863</c:v>
                </c:pt>
                <c:pt idx="1099">
                  <c:v>111.318990692288</c:v>
                </c:pt>
                <c:pt idx="1100">
                  <c:v>111.4083154348</c:v>
                </c:pt>
                <c:pt idx="1101">
                  <c:v>111.44051711449301</c:v>
                </c:pt>
                <c:pt idx="1102">
                  <c:v>111.643875585332</c:v>
                </c:pt>
                <c:pt idx="1103">
                  <c:v>111.738676311034</c:v>
                </c:pt>
                <c:pt idx="1104">
                  <c:v>111.74727855823799</c:v>
                </c:pt>
                <c:pt idx="1105">
                  <c:v>111.76880053692901</c:v>
                </c:pt>
                <c:pt idx="1106">
                  <c:v>111.88599066611199</c:v>
                </c:pt>
                <c:pt idx="1107">
                  <c:v>111.88813475891099</c:v>
                </c:pt>
                <c:pt idx="1108">
                  <c:v>111.912900082211</c:v>
                </c:pt>
                <c:pt idx="1109">
                  <c:v>111.957935615506</c:v>
                </c:pt>
                <c:pt idx="1110">
                  <c:v>111.967999937074</c:v>
                </c:pt>
                <c:pt idx="1111">
                  <c:v>112.122433712155</c:v>
                </c:pt>
                <c:pt idx="1112">
                  <c:v>112.12282347269</c:v>
                </c:pt>
                <c:pt idx="1113">
                  <c:v>112.198904182018</c:v>
                </c:pt>
                <c:pt idx="1114">
                  <c:v>112.20993427236399</c:v>
                </c:pt>
                <c:pt idx="1115">
                  <c:v>112.32942233450601</c:v>
                </c:pt>
                <c:pt idx="1116">
                  <c:v>112.340928580853</c:v>
                </c:pt>
                <c:pt idx="1117">
                  <c:v>112.368331399984</c:v>
                </c:pt>
                <c:pt idx="1118">
                  <c:v>112.42069108493401</c:v>
                </c:pt>
                <c:pt idx="1119">
                  <c:v>112.457876433362</c:v>
                </c:pt>
                <c:pt idx="1120">
                  <c:v>112.491816869875</c:v>
                </c:pt>
                <c:pt idx="1121">
                  <c:v>112.540916845585</c:v>
                </c:pt>
                <c:pt idx="1122">
                  <c:v>112.551221182898</c:v>
                </c:pt>
                <c:pt idx="1123">
                  <c:v>112.628397167087</c:v>
                </c:pt>
                <c:pt idx="1124">
                  <c:v>112.75184699194099</c:v>
                </c:pt>
                <c:pt idx="1125">
                  <c:v>112.770880322012</c:v>
                </c:pt>
                <c:pt idx="1126">
                  <c:v>112.84885695584499</c:v>
                </c:pt>
                <c:pt idx="1127">
                  <c:v>112.86623341223699</c:v>
                </c:pt>
                <c:pt idx="1128">
                  <c:v>113.057710200427</c:v>
                </c:pt>
                <c:pt idx="1129">
                  <c:v>113.213919984654</c:v>
                </c:pt>
                <c:pt idx="1130">
                  <c:v>113.296170597337</c:v>
                </c:pt>
                <c:pt idx="1131">
                  <c:v>113.35099732395</c:v>
                </c:pt>
                <c:pt idx="1132">
                  <c:v>113.39263100110399</c:v>
                </c:pt>
                <c:pt idx="1133">
                  <c:v>113.402339502582</c:v>
                </c:pt>
                <c:pt idx="1134">
                  <c:v>113.40864953899001</c:v>
                </c:pt>
                <c:pt idx="1135">
                  <c:v>113.424319173925</c:v>
                </c:pt>
                <c:pt idx="1136">
                  <c:v>113.427226620775</c:v>
                </c:pt>
                <c:pt idx="1137">
                  <c:v>113.581895252677</c:v>
                </c:pt>
                <c:pt idx="1138">
                  <c:v>113.58698597931399</c:v>
                </c:pt>
                <c:pt idx="1139">
                  <c:v>113.616712729236</c:v>
                </c:pt>
                <c:pt idx="1140">
                  <c:v>113.76707714564</c:v>
                </c:pt>
                <c:pt idx="1141">
                  <c:v>113.77520440180599</c:v>
                </c:pt>
                <c:pt idx="1142">
                  <c:v>113.838027675419</c:v>
                </c:pt>
                <c:pt idx="1143">
                  <c:v>114.004768590864</c:v>
                </c:pt>
                <c:pt idx="1144">
                  <c:v>114.05237175362799</c:v>
                </c:pt>
                <c:pt idx="1145">
                  <c:v>114.120619207502</c:v>
                </c:pt>
                <c:pt idx="1146">
                  <c:v>114.302547613573</c:v>
                </c:pt>
                <c:pt idx="1147">
                  <c:v>114.34368313763299</c:v>
                </c:pt>
                <c:pt idx="1148">
                  <c:v>114.37081082303</c:v>
                </c:pt>
                <c:pt idx="1149">
                  <c:v>114.3772747073</c:v>
                </c:pt>
                <c:pt idx="1150">
                  <c:v>114.383491942753</c:v>
                </c:pt>
                <c:pt idx="1151">
                  <c:v>114.38380447591901</c:v>
                </c:pt>
                <c:pt idx="1152">
                  <c:v>114.472843328813</c:v>
                </c:pt>
                <c:pt idx="1153">
                  <c:v>114.52731049759799</c:v>
                </c:pt>
                <c:pt idx="1154">
                  <c:v>114.53911515601</c:v>
                </c:pt>
                <c:pt idx="1155">
                  <c:v>114.55649980494699</c:v>
                </c:pt>
                <c:pt idx="1156">
                  <c:v>114.5591488796</c:v>
                </c:pt>
                <c:pt idx="1157">
                  <c:v>114.74772958753501</c:v>
                </c:pt>
                <c:pt idx="1158">
                  <c:v>114.74895112426501</c:v>
                </c:pt>
                <c:pt idx="1159">
                  <c:v>114.907512012209</c:v>
                </c:pt>
                <c:pt idx="1160">
                  <c:v>114.915490028072</c:v>
                </c:pt>
                <c:pt idx="1161">
                  <c:v>114.942082386054</c:v>
                </c:pt>
                <c:pt idx="1162">
                  <c:v>114.971632231405</c:v>
                </c:pt>
                <c:pt idx="1163">
                  <c:v>115.047471387538</c:v>
                </c:pt>
                <c:pt idx="1164">
                  <c:v>115.157667719486</c:v>
                </c:pt>
                <c:pt idx="1165">
                  <c:v>115.30815098801099</c:v>
                </c:pt>
                <c:pt idx="1166">
                  <c:v>115.33729024677601</c:v>
                </c:pt>
                <c:pt idx="1167">
                  <c:v>115.473775253846</c:v>
                </c:pt>
                <c:pt idx="1168">
                  <c:v>115.55365708215299</c:v>
                </c:pt>
                <c:pt idx="1169">
                  <c:v>115.622238998475</c:v>
                </c:pt>
                <c:pt idx="1170">
                  <c:v>115.65105889838399</c:v>
                </c:pt>
                <c:pt idx="1171">
                  <c:v>115.714334273501</c:v>
                </c:pt>
                <c:pt idx="1172">
                  <c:v>115.79594278775799</c:v>
                </c:pt>
                <c:pt idx="1173">
                  <c:v>115.829855181402</c:v>
                </c:pt>
                <c:pt idx="1174">
                  <c:v>115.942111143528</c:v>
                </c:pt>
                <c:pt idx="1175">
                  <c:v>115.992649016017</c:v>
                </c:pt>
                <c:pt idx="1176">
                  <c:v>116.00979624694401</c:v>
                </c:pt>
                <c:pt idx="1177">
                  <c:v>116.03269910885</c:v>
                </c:pt>
                <c:pt idx="1178">
                  <c:v>116.04126447664299</c:v>
                </c:pt>
                <c:pt idx="1179">
                  <c:v>116.130486283018</c:v>
                </c:pt>
                <c:pt idx="1180">
                  <c:v>116.167260043818</c:v>
                </c:pt>
                <c:pt idx="1181">
                  <c:v>116.212659618907</c:v>
                </c:pt>
                <c:pt idx="1182">
                  <c:v>116.22376261820099</c:v>
                </c:pt>
                <c:pt idx="1183">
                  <c:v>116.234273052164</c:v>
                </c:pt>
                <c:pt idx="1184">
                  <c:v>116.341609518862</c:v>
                </c:pt>
                <c:pt idx="1185">
                  <c:v>116.38230606643999</c:v>
                </c:pt>
                <c:pt idx="1186">
                  <c:v>116.452195985324</c:v>
                </c:pt>
                <c:pt idx="1187">
                  <c:v>116.585760411558</c:v>
                </c:pt>
                <c:pt idx="1188">
                  <c:v>116.588534232283</c:v>
                </c:pt>
                <c:pt idx="1189">
                  <c:v>116.666878955914</c:v>
                </c:pt>
                <c:pt idx="1190">
                  <c:v>116.72521512091301</c:v>
                </c:pt>
                <c:pt idx="1191">
                  <c:v>116.780548518098</c:v>
                </c:pt>
                <c:pt idx="1192">
                  <c:v>116.859628830752</c:v>
                </c:pt>
                <c:pt idx="1193">
                  <c:v>116.8918966632</c:v>
                </c:pt>
                <c:pt idx="1194">
                  <c:v>117.28094215596199</c:v>
                </c:pt>
                <c:pt idx="1195">
                  <c:v>117.368343304619</c:v>
                </c:pt>
                <c:pt idx="1196">
                  <c:v>117.42311993275899</c:v>
                </c:pt>
                <c:pt idx="1197">
                  <c:v>117.515555304137</c:v>
                </c:pt>
                <c:pt idx="1198">
                  <c:v>117.551373002988</c:v>
                </c:pt>
                <c:pt idx="1199">
                  <c:v>117.55220211509101</c:v>
                </c:pt>
                <c:pt idx="1200">
                  <c:v>117.555241165418</c:v>
                </c:pt>
                <c:pt idx="1201">
                  <c:v>117.584481479918</c:v>
                </c:pt>
                <c:pt idx="1202">
                  <c:v>117.590437434763</c:v>
                </c:pt>
                <c:pt idx="1203">
                  <c:v>117.65596601166099</c:v>
                </c:pt>
                <c:pt idx="1204">
                  <c:v>117.700486222021</c:v>
                </c:pt>
                <c:pt idx="1205">
                  <c:v>117.78700037872601</c:v>
                </c:pt>
                <c:pt idx="1206">
                  <c:v>118.096996099151</c:v>
                </c:pt>
                <c:pt idx="1207">
                  <c:v>118.187027071413</c:v>
                </c:pt>
                <c:pt idx="1208">
                  <c:v>118.225794118294</c:v>
                </c:pt>
                <c:pt idx="1209">
                  <c:v>118.283384608749</c:v>
                </c:pt>
                <c:pt idx="1210">
                  <c:v>118.296607181269</c:v>
                </c:pt>
                <c:pt idx="1211">
                  <c:v>118.35732419258299</c:v>
                </c:pt>
                <c:pt idx="1212">
                  <c:v>118.362176351239</c:v>
                </c:pt>
                <c:pt idx="1213">
                  <c:v>118.378441413597</c:v>
                </c:pt>
                <c:pt idx="1214">
                  <c:v>118.435259371854</c:v>
                </c:pt>
                <c:pt idx="1215">
                  <c:v>118.56475944770899</c:v>
                </c:pt>
                <c:pt idx="1216">
                  <c:v>118.75267710327699</c:v>
                </c:pt>
                <c:pt idx="1217">
                  <c:v>118.763494269962</c:v>
                </c:pt>
                <c:pt idx="1218">
                  <c:v>118.90478721240299</c:v>
                </c:pt>
                <c:pt idx="1219">
                  <c:v>119.05541067632601</c:v>
                </c:pt>
                <c:pt idx="1220">
                  <c:v>119.063282055095</c:v>
                </c:pt>
                <c:pt idx="1221">
                  <c:v>119.101296132754</c:v>
                </c:pt>
                <c:pt idx="1222">
                  <c:v>119.195649966703</c:v>
                </c:pt>
                <c:pt idx="1223">
                  <c:v>119.31577537676399</c:v>
                </c:pt>
                <c:pt idx="1224">
                  <c:v>119.437556721246</c:v>
                </c:pt>
                <c:pt idx="1225">
                  <c:v>119.51515725764401</c:v>
                </c:pt>
                <c:pt idx="1226">
                  <c:v>119.691301488733</c:v>
                </c:pt>
                <c:pt idx="1227">
                  <c:v>119.962776330433</c:v>
                </c:pt>
                <c:pt idx="1228">
                  <c:v>119.96639131973301</c:v>
                </c:pt>
                <c:pt idx="1229">
                  <c:v>120.119239385433</c:v>
                </c:pt>
                <c:pt idx="1230">
                  <c:v>120.144304657695</c:v>
                </c:pt>
                <c:pt idx="1231">
                  <c:v>120.24209215338399</c:v>
                </c:pt>
                <c:pt idx="1232">
                  <c:v>120.24538609506099</c:v>
                </c:pt>
                <c:pt idx="1233">
                  <c:v>120.38630181147801</c:v>
                </c:pt>
                <c:pt idx="1234">
                  <c:v>120.39887406693001</c:v>
                </c:pt>
                <c:pt idx="1235">
                  <c:v>120.488264133397</c:v>
                </c:pt>
                <c:pt idx="1236">
                  <c:v>120.626398091258</c:v>
                </c:pt>
                <c:pt idx="1237">
                  <c:v>120.689869850015</c:v>
                </c:pt>
                <c:pt idx="1238">
                  <c:v>120.968540132586</c:v>
                </c:pt>
                <c:pt idx="1239">
                  <c:v>121.002634282727</c:v>
                </c:pt>
                <c:pt idx="1240">
                  <c:v>121.210644382911</c:v>
                </c:pt>
                <c:pt idx="1241">
                  <c:v>121.229967016484</c:v>
                </c:pt>
                <c:pt idx="1242">
                  <c:v>121.2894927103</c:v>
                </c:pt>
                <c:pt idx="1243">
                  <c:v>121.30087226139</c:v>
                </c:pt>
                <c:pt idx="1244">
                  <c:v>121.410716871197</c:v>
                </c:pt>
                <c:pt idx="1245">
                  <c:v>121.57431084920999</c:v>
                </c:pt>
                <c:pt idx="1246">
                  <c:v>121.579900793717</c:v>
                </c:pt>
                <c:pt idx="1247">
                  <c:v>121.689205989916</c:v>
                </c:pt>
                <c:pt idx="1248">
                  <c:v>121.740943897641</c:v>
                </c:pt>
                <c:pt idx="1249">
                  <c:v>121.79957792142601</c:v>
                </c:pt>
                <c:pt idx="1250">
                  <c:v>121.81740463284299</c:v>
                </c:pt>
                <c:pt idx="1251">
                  <c:v>121.83860755436901</c:v>
                </c:pt>
                <c:pt idx="1252">
                  <c:v>121.842483754854</c:v>
                </c:pt>
                <c:pt idx="1253">
                  <c:v>121.899634186706</c:v>
                </c:pt>
                <c:pt idx="1254">
                  <c:v>121.95565192854301</c:v>
                </c:pt>
                <c:pt idx="1255">
                  <c:v>122.037647305959</c:v>
                </c:pt>
                <c:pt idx="1256">
                  <c:v>122.16606410726099</c:v>
                </c:pt>
                <c:pt idx="1257">
                  <c:v>122.169123651684</c:v>
                </c:pt>
                <c:pt idx="1258">
                  <c:v>122.194793095422</c:v>
                </c:pt>
                <c:pt idx="1259">
                  <c:v>122.298104534827</c:v>
                </c:pt>
                <c:pt idx="1260">
                  <c:v>122.29932759475901</c:v>
                </c:pt>
                <c:pt idx="1261">
                  <c:v>122.335391877783</c:v>
                </c:pt>
                <c:pt idx="1262">
                  <c:v>122.42043395944999</c:v>
                </c:pt>
                <c:pt idx="1263">
                  <c:v>122.473309014196</c:v>
                </c:pt>
                <c:pt idx="1264">
                  <c:v>122.502150184673</c:v>
                </c:pt>
                <c:pt idx="1265">
                  <c:v>122.593986798429</c:v>
                </c:pt>
                <c:pt idx="1266">
                  <c:v>122.60535245558199</c:v>
                </c:pt>
                <c:pt idx="1267">
                  <c:v>122.672243143532</c:v>
                </c:pt>
                <c:pt idx="1268">
                  <c:v>122.856469588989</c:v>
                </c:pt>
                <c:pt idx="1269">
                  <c:v>122.95036577371</c:v>
                </c:pt>
                <c:pt idx="1270">
                  <c:v>123.028120685429</c:v>
                </c:pt>
                <c:pt idx="1271">
                  <c:v>123.069325349213</c:v>
                </c:pt>
                <c:pt idx="1272">
                  <c:v>123.103154660068</c:v>
                </c:pt>
                <c:pt idx="1273">
                  <c:v>123.112034468975</c:v>
                </c:pt>
                <c:pt idx="1274">
                  <c:v>123.132377480519</c:v>
                </c:pt>
                <c:pt idx="1275">
                  <c:v>123.161908350218</c:v>
                </c:pt>
                <c:pt idx="1276">
                  <c:v>123.232158810122</c:v>
                </c:pt>
                <c:pt idx="1277">
                  <c:v>123.377145631141</c:v>
                </c:pt>
                <c:pt idx="1278">
                  <c:v>123.52225908329</c:v>
                </c:pt>
                <c:pt idx="1279">
                  <c:v>123.609831806367</c:v>
                </c:pt>
                <c:pt idx="1280">
                  <c:v>123.626236522997</c:v>
                </c:pt>
                <c:pt idx="1281">
                  <c:v>123.654954109394</c:v>
                </c:pt>
                <c:pt idx="1282">
                  <c:v>123.826213897136</c:v>
                </c:pt>
                <c:pt idx="1283">
                  <c:v>123.936389598525</c:v>
                </c:pt>
                <c:pt idx="1284">
                  <c:v>123.97984997616</c:v>
                </c:pt>
                <c:pt idx="1285">
                  <c:v>124.03571477152001</c:v>
                </c:pt>
                <c:pt idx="1286">
                  <c:v>124.135460494081</c:v>
                </c:pt>
                <c:pt idx="1287">
                  <c:v>124.296510240175</c:v>
                </c:pt>
                <c:pt idx="1288">
                  <c:v>124.333460910052</c:v>
                </c:pt>
                <c:pt idx="1289">
                  <c:v>124.495849635242</c:v>
                </c:pt>
                <c:pt idx="1290">
                  <c:v>124.514933651661</c:v>
                </c:pt>
                <c:pt idx="1291">
                  <c:v>124.553405210527</c:v>
                </c:pt>
                <c:pt idx="1292">
                  <c:v>124.825468955537</c:v>
                </c:pt>
                <c:pt idx="1293">
                  <c:v>124.828015445631</c:v>
                </c:pt>
                <c:pt idx="1294">
                  <c:v>125.09290721643301</c:v>
                </c:pt>
                <c:pt idx="1295">
                  <c:v>125.27434454597901</c:v>
                </c:pt>
                <c:pt idx="1296">
                  <c:v>125.34398002093501</c:v>
                </c:pt>
                <c:pt idx="1297">
                  <c:v>125.420491989906</c:v>
                </c:pt>
                <c:pt idx="1298">
                  <c:v>125.433268961453</c:v>
                </c:pt>
                <c:pt idx="1299">
                  <c:v>125.645133757693</c:v>
                </c:pt>
                <c:pt idx="1300">
                  <c:v>125.65238819455899</c:v>
                </c:pt>
                <c:pt idx="1301">
                  <c:v>125.695937037162</c:v>
                </c:pt>
                <c:pt idx="1302">
                  <c:v>125.924529999754</c:v>
                </c:pt>
                <c:pt idx="1303">
                  <c:v>125.932867867262</c:v>
                </c:pt>
                <c:pt idx="1304">
                  <c:v>125.996886883171</c:v>
                </c:pt>
                <c:pt idx="1305">
                  <c:v>126.02687597702899</c:v>
                </c:pt>
                <c:pt idx="1306">
                  <c:v>126.08575033655301</c:v>
                </c:pt>
                <c:pt idx="1307">
                  <c:v>126.229945288758</c:v>
                </c:pt>
                <c:pt idx="1308">
                  <c:v>126.259827705136</c:v>
                </c:pt>
                <c:pt idx="1309">
                  <c:v>126.273447209674</c:v>
                </c:pt>
                <c:pt idx="1310">
                  <c:v>126.443608862744</c:v>
                </c:pt>
                <c:pt idx="1311">
                  <c:v>126.481334738006</c:v>
                </c:pt>
                <c:pt idx="1312">
                  <c:v>126.617733186065</c:v>
                </c:pt>
                <c:pt idx="1313">
                  <c:v>126.622802177168</c:v>
                </c:pt>
                <c:pt idx="1314">
                  <c:v>126.65107806503801</c:v>
                </c:pt>
                <c:pt idx="1315">
                  <c:v>126.884000665595</c:v>
                </c:pt>
                <c:pt idx="1316">
                  <c:v>126.895735029626</c:v>
                </c:pt>
                <c:pt idx="1317">
                  <c:v>127.003539963942</c:v>
                </c:pt>
                <c:pt idx="1318">
                  <c:v>127.21299777617899</c:v>
                </c:pt>
                <c:pt idx="1319">
                  <c:v>127.24287556443601</c:v>
                </c:pt>
                <c:pt idx="1320">
                  <c:v>127.262254660411</c:v>
                </c:pt>
                <c:pt idx="1321">
                  <c:v>127.732816614052</c:v>
                </c:pt>
                <c:pt idx="1322">
                  <c:v>127.78732494268399</c:v>
                </c:pt>
                <c:pt idx="1323">
                  <c:v>128.038663152526</c:v>
                </c:pt>
                <c:pt idx="1324">
                  <c:v>128.057143847867</c:v>
                </c:pt>
                <c:pt idx="1325">
                  <c:v>128.37513646161</c:v>
                </c:pt>
                <c:pt idx="1326">
                  <c:v>128.38855019867</c:v>
                </c:pt>
                <c:pt idx="1327">
                  <c:v>128.41220102217</c:v>
                </c:pt>
                <c:pt idx="1328">
                  <c:v>128.47876065777999</c:v>
                </c:pt>
                <c:pt idx="1329">
                  <c:v>128.78380768338201</c:v>
                </c:pt>
                <c:pt idx="1330">
                  <c:v>128.98283961744801</c:v>
                </c:pt>
                <c:pt idx="1331">
                  <c:v>129.11051608346099</c:v>
                </c:pt>
                <c:pt idx="1332">
                  <c:v>129.177342416225</c:v>
                </c:pt>
                <c:pt idx="1333">
                  <c:v>129.24304614500099</c:v>
                </c:pt>
                <c:pt idx="1334">
                  <c:v>129.325523258956</c:v>
                </c:pt>
                <c:pt idx="1335">
                  <c:v>129.41199715947201</c:v>
                </c:pt>
                <c:pt idx="1336">
                  <c:v>129.71987995160799</c:v>
                </c:pt>
                <c:pt idx="1337">
                  <c:v>129.91374016363901</c:v>
                </c:pt>
                <c:pt idx="1338">
                  <c:v>130.01046333082601</c:v>
                </c:pt>
                <c:pt idx="1339">
                  <c:v>130.05639801617099</c:v>
                </c:pt>
                <c:pt idx="1340">
                  <c:v>130.12008349149201</c:v>
                </c:pt>
                <c:pt idx="1341">
                  <c:v>130.130745385854</c:v>
                </c:pt>
                <c:pt idx="1342">
                  <c:v>130.144301645886</c:v>
                </c:pt>
                <c:pt idx="1343">
                  <c:v>130.179893748002</c:v>
                </c:pt>
                <c:pt idx="1344">
                  <c:v>130.32786232165699</c:v>
                </c:pt>
                <c:pt idx="1345">
                  <c:v>130.51997883243399</c:v>
                </c:pt>
                <c:pt idx="1346">
                  <c:v>130.648696672585</c:v>
                </c:pt>
                <c:pt idx="1347">
                  <c:v>130.64957363110199</c:v>
                </c:pt>
                <c:pt idx="1348">
                  <c:v>130.680138014215</c:v>
                </c:pt>
                <c:pt idx="1349">
                  <c:v>130.967772695934</c:v>
                </c:pt>
                <c:pt idx="1350">
                  <c:v>131.20155565454499</c:v>
                </c:pt>
                <c:pt idx="1351">
                  <c:v>131.23601898517401</c:v>
                </c:pt>
                <c:pt idx="1352">
                  <c:v>131.39415489846701</c:v>
                </c:pt>
                <c:pt idx="1353">
                  <c:v>131.642028358733</c:v>
                </c:pt>
                <c:pt idx="1354">
                  <c:v>131.77424082143699</c:v>
                </c:pt>
                <c:pt idx="1355">
                  <c:v>131.777065163293</c:v>
                </c:pt>
                <c:pt idx="1356">
                  <c:v>131.86742358943599</c:v>
                </c:pt>
                <c:pt idx="1357">
                  <c:v>132.094343808036</c:v>
                </c:pt>
                <c:pt idx="1358">
                  <c:v>132.28349800912801</c:v>
                </c:pt>
                <c:pt idx="1359">
                  <c:v>132.293166714389</c:v>
                </c:pt>
                <c:pt idx="1360">
                  <c:v>132.30794004894901</c:v>
                </c:pt>
                <c:pt idx="1361">
                  <c:v>132.32999838517901</c:v>
                </c:pt>
                <c:pt idx="1362">
                  <c:v>132.41148725380501</c:v>
                </c:pt>
                <c:pt idx="1363">
                  <c:v>132.431058481961</c:v>
                </c:pt>
                <c:pt idx="1364">
                  <c:v>132.76496160684101</c:v>
                </c:pt>
                <c:pt idx="1365">
                  <c:v>132.90899442771601</c:v>
                </c:pt>
                <c:pt idx="1366">
                  <c:v>132.946918796982</c:v>
                </c:pt>
                <c:pt idx="1367">
                  <c:v>133.03543751058399</c:v>
                </c:pt>
                <c:pt idx="1368">
                  <c:v>133.11762287661901</c:v>
                </c:pt>
                <c:pt idx="1369">
                  <c:v>133.41117435104499</c:v>
                </c:pt>
                <c:pt idx="1370">
                  <c:v>133.432239053486</c:v>
                </c:pt>
                <c:pt idx="1371">
                  <c:v>133.70283382299201</c:v>
                </c:pt>
                <c:pt idx="1372">
                  <c:v>133.75199314534001</c:v>
                </c:pt>
                <c:pt idx="1373">
                  <c:v>133.82566207414999</c:v>
                </c:pt>
                <c:pt idx="1374">
                  <c:v>133.876197087896</c:v>
                </c:pt>
                <c:pt idx="1375">
                  <c:v>133.92229905607601</c:v>
                </c:pt>
                <c:pt idx="1376">
                  <c:v>134.06177344077301</c:v>
                </c:pt>
                <c:pt idx="1377">
                  <c:v>134.09474794207799</c:v>
                </c:pt>
                <c:pt idx="1378">
                  <c:v>134.127274786204</c:v>
                </c:pt>
                <c:pt idx="1379">
                  <c:v>134.275368375607</c:v>
                </c:pt>
                <c:pt idx="1380">
                  <c:v>134.369521556888</c:v>
                </c:pt>
                <c:pt idx="1381">
                  <c:v>134.54376214835301</c:v>
                </c:pt>
                <c:pt idx="1382">
                  <c:v>134.70499314724</c:v>
                </c:pt>
                <c:pt idx="1383">
                  <c:v>134.72471214897499</c:v>
                </c:pt>
                <c:pt idx="1384">
                  <c:v>134.79142168609101</c:v>
                </c:pt>
                <c:pt idx="1385">
                  <c:v>135.29482034260599</c:v>
                </c:pt>
                <c:pt idx="1386">
                  <c:v>135.31565467115701</c:v>
                </c:pt>
                <c:pt idx="1387">
                  <c:v>135.37108897277</c:v>
                </c:pt>
                <c:pt idx="1388">
                  <c:v>135.377979453828</c:v>
                </c:pt>
                <c:pt idx="1389">
                  <c:v>135.77473858878199</c:v>
                </c:pt>
                <c:pt idx="1390">
                  <c:v>136.00861403558301</c:v>
                </c:pt>
                <c:pt idx="1391">
                  <c:v>136.05250474022</c:v>
                </c:pt>
                <c:pt idx="1392">
                  <c:v>136.09138450817801</c:v>
                </c:pt>
                <c:pt idx="1393">
                  <c:v>136.15585135783201</c:v>
                </c:pt>
                <c:pt idx="1394">
                  <c:v>136.26507716625801</c:v>
                </c:pt>
                <c:pt idx="1395">
                  <c:v>136.270526000774</c:v>
                </c:pt>
                <c:pt idx="1396">
                  <c:v>136.288924619894</c:v>
                </c:pt>
                <c:pt idx="1397">
                  <c:v>136.33730293594101</c:v>
                </c:pt>
                <c:pt idx="1398">
                  <c:v>136.39076513510099</c:v>
                </c:pt>
                <c:pt idx="1399">
                  <c:v>136.41489591561299</c:v>
                </c:pt>
                <c:pt idx="1400">
                  <c:v>136.99907749889701</c:v>
                </c:pt>
                <c:pt idx="1401">
                  <c:v>137.179637352757</c:v>
                </c:pt>
                <c:pt idx="1402">
                  <c:v>137.256809754892</c:v>
                </c:pt>
                <c:pt idx="1403">
                  <c:v>137.323684811037</c:v>
                </c:pt>
                <c:pt idx="1404">
                  <c:v>137.52289215675901</c:v>
                </c:pt>
                <c:pt idx="1405">
                  <c:v>137.66457291056599</c:v>
                </c:pt>
                <c:pt idx="1406">
                  <c:v>137.77593347902001</c:v>
                </c:pt>
                <c:pt idx="1407">
                  <c:v>137.92719502220299</c:v>
                </c:pt>
                <c:pt idx="1408">
                  <c:v>137.99137270771499</c:v>
                </c:pt>
                <c:pt idx="1409">
                  <c:v>138.00892446832501</c:v>
                </c:pt>
                <c:pt idx="1410">
                  <c:v>138.03235393663999</c:v>
                </c:pt>
                <c:pt idx="1411">
                  <c:v>138.043987020705</c:v>
                </c:pt>
                <c:pt idx="1412">
                  <c:v>138.20551273234</c:v>
                </c:pt>
                <c:pt idx="1413">
                  <c:v>138.39458000576701</c:v>
                </c:pt>
                <c:pt idx="1414">
                  <c:v>138.566734536572</c:v>
                </c:pt>
                <c:pt idx="1415">
                  <c:v>138.60058563570701</c:v>
                </c:pt>
                <c:pt idx="1416">
                  <c:v>138.66277738449699</c:v>
                </c:pt>
                <c:pt idx="1417">
                  <c:v>139.018482235406</c:v>
                </c:pt>
                <c:pt idx="1418">
                  <c:v>139.13200049340401</c:v>
                </c:pt>
                <c:pt idx="1419">
                  <c:v>139.26353343266899</c:v>
                </c:pt>
                <c:pt idx="1420">
                  <c:v>139.68604566860299</c:v>
                </c:pt>
                <c:pt idx="1421">
                  <c:v>139.704651224152</c:v>
                </c:pt>
                <c:pt idx="1422">
                  <c:v>139.758025699059</c:v>
                </c:pt>
                <c:pt idx="1423">
                  <c:v>139.82800019976801</c:v>
                </c:pt>
                <c:pt idx="1424">
                  <c:v>139.86663439253101</c:v>
                </c:pt>
                <c:pt idx="1425">
                  <c:v>139.998151949098</c:v>
                </c:pt>
                <c:pt idx="1426">
                  <c:v>140.09000472768599</c:v>
                </c:pt>
                <c:pt idx="1427">
                  <c:v>140.22423577028599</c:v>
                </c:pt>
                <c:pt idx="1428">
                  <c:v>140.24958638564701</c:v>
                </c:pt>
                <c:pt idx="1429">
                  <c:v>140.397716982585</c:v>
                </c:pt>
                <c:pt idx="1430">
                  <c:v>140.87821601924401</c:v>
                </c:pt>
                <c:pt idx="1431">
                  <c:v>141.17399984672701</c:v>
                </c:pt>
                <c:pt idx="1432">
                  <c:v>141.20875529217301</c:v>
                </c:pt>
                <c:pt idx="1433">
                  <c:v>141.24046516885801</c:v>
                </c:pt>
                <c:pt idx="1434">
                  <c:v>141.48814205435599</c:v>
                </c:pt>
                <c:pt idx="1435">
                  <c:v>141.710294286904</c:v>
                </c:pt>
                <c:pt idx="1436">
                  <c:v>141.78371825072099</c:v>
                </c:pt>
                <c:pt idx="1437">
                  <c:v>141.790465824085</c:v>
                </c:pt>
                <c:pt idx="1438">
                  <c:v>141.94953897423301</c:v>
                </c:pt>
                <c:pt idx="1439">
                  <c:v>141.95442290495001</c:v>
                </c:pt>
                <c:pt idx="1440">
                  <c:v>142.121488793119</c:v>
                </c:pt>
                <c:pt idx="1441">
                  <c:v>142.199650922518</c:v>
                </c:pt>
                <c:pt idx="1442">
                  <c:v>142.20101577039</c:v>
                </c:pt>
                <c:pt idx="1443">
                  <c:v>142.24453913483401</c:v>
                </c:pt>
                <c:pt idx="1444">
                  <c:v>142.279705113722</c:v>
                </c:pt>
                <c:pt idx="1445">
                  <c:v>142.28535284721099</c:v>
                </c:pt>
                <c:pt idx="1446">
                  <c:v>142.44831623392099</c:v>
                </c:pt>
                <c:pt idx="1447">
                  <c:v>142.47313254932499</c:v>
                </c:pt>
                <c:pt idx="1448">
                  <c:v>142.58423814363499</c:v>
                </c:pt>
                <c:pt idx="1449">
                  <c:v>142.711645561528</c:v>
                </c:pt>
                <c:pt idx="1450">
                  <c:v>142.79269886182999</c:v>
                </c:pt>
                <c:pt idx="1451">
                  <c:v>142.82234663354399</c:v>
                </c:pt>
                <c:pt idx="1452">
                  <c:v>142.868815076711</c:v>
                </c:pt>
                <c:pt idx="1453">
                  <c:v>142.90102980915199</c:v>
                </c:pt>
                <c:pt idx="1454">
                  <c:v>142.99050118490999</c:v>
                </c:pt>
                <c:pt idx="1455">
                  <c:v>143.22476561745401</c:v>
                </c:pt>
                <c:pt idx="1456">
                  <c:v>143.32895855339001</c:v>
                </c:pt>
                <c:pt idx="1457">
                  <c:v>143.40326146045899</c:v>
                </c:pt>
                <c:pt idx="1458">
                  <c:v>143.473516404213</c:v>
                </c:pt>
                <c:pt idx="1459">
                  <c:v>143.81334505739801</c:v>
                </c:pt>
                <c:pt idx="1460">
                  <c:v>143.936961920524</c:v>
                </c:pt>
                <c:pt idx="1461">
                  <c:v>144.003898569505</c:v>
                </c:pt>
                <c:pt idx="1462">
                  <c:v>144.09459468964599</c:v>
                </c:pt>
                <c:pt idx="1463">
                  <c:v>144.312831766112</c:v>
                </c:pt>
                <c:pt idx="1464">
                  <c:v>144.50706989763501</c:v>
                </c:pt>
                <c:pt idx="1465">
                  <c:v>144.61568571129101</c:v>
                </c:pt>
                <c:pt idx="1466">
                  <c:v>144.82570177315901</c:v>
                </c:pt>
                <c:pt idx="1467">
                  <c:v>144.920378208839</c:v>
                </c:pt>
                <c:pt idx="1468">
                  <c:v>145.30007077308599</c:v>
                </c:pt>
                <c:pt idx="1469">
                  <c:v>145.425052502423</c:v>
                </c:pt>
                <c:pt idx="1470">
                  <c:v>145.83388839733999</c:v>
                </c:pt>
                <c:pt idx="1471">
                  <c:v>145.84204919021099</c:v>
                </c:pt>
                <c:pt idx="1472">
                  <c:v>146.50255471820699</c:v>
                </c:pt>
                <c:pt idx="1473">
                  <c:v>146.69483140811701</c:v>
                </c:pt>
                <c:pt idx="1474">
                  <c:v>146.697698434702</c:v>
                </c:pt>
                <c:pt idx="1475">
                  <c:v>146.74710098427499</c:v>
                </c:pt>
                <c:pt idx="1476">
                  <c:v>146.764250308881</c:v>
                </c:pt>
                <c:pt idx="1477">
                  <c:v>146.97722131910101</c:v>
                </c:pt>
                <c:pt idx="1478">
                  <c:v>147.028753000009</c:v>
                </c:pt>
                <c:pt idx="1479">
                  <c:v>147.03924251724399</c:v>
                </c:pt>
                <c:pt idx="1480">
                  <c:v>147.203840663264</c:v>
                </c:pt>
                <c:pt idx="1481">
                  <c:v>147.30992039937999</c:v>
                </c:pt>
                <c:pt idx="1482">
                  <c:v>148.12748765184801</c:v>
                </c:pt>
                <c:pt idx="1483">
                  <c:v>148.16011181194901</c:v>
                </c:pt>
                <c:pt idx="1484">
                  <c:v>148.17449485856</c:v>
                </c:pt>
                <c:pt idx="1485">
                  <c:v>148.314197941923</c:v>
                </c:pt>
                <c:pt idx="1486">
                  <c:v>148.425521050534</c:v>
                </c:pt>
                <c:pt idx="1487">
                  <c:v>148.604403463072</c:v>
                </c:pt>
                <c:pt idx="1488">
                  <c:v>148.82650258035099</c:v>
                </c:pt>
                <c:pt idx="1489">
                  <c:v>148.866950319083</c:v>
                </c:pt>
                <c:pt idx="1490">
                  <c:v>148.977988219791</c:v>
                </c:pt>
                <c:pt idx="1491">
                  <c:v>149.12433724185999</c:v>
                </c:pt>
                <c:pt idx="1492">
                  <c:v>149.18183507136601</c:v>
                </c:pt>
                <c:pt idx="1493">
                  <c:v>149.495448180121</c:v>
                </c:pt>
                <c:pt idx="1494">
                  <c:v>149.566215427271</c:v>
                </c:pt>
                <c:pt idx="1495">
                  <c:v>150.04933916702399</c:v>
                </c:pt>
                <c:pt idx="1496">
                  <c:v>150.41413774336701</c:v>
                </c:pt>
                <c:pt idx="1497">
                  <c:v>150.51443641803101</c:v>
                </c:pt>
                <c:pt idx="1498">
                  <c:v>150.779394540206</c:v>
                </c:pt>
                <c:pt idx="1499">
                  <c:v>150.92645000235501</c:v>
                </c:pt>
                <c:pt idx="1500">
                  <c:v>151.873808535189</c:v>
                </c:pt>
                <c:pt idx="1501">
                  <c:v>152.07851181970099</c:v>
                </c:pt>
                <c:pt idx="1502">
                  <c:v>152.80361215586001</c:v>
                </c:pt>
                <c:pt idx="1503">
                  <c:v>152.910775713818</c:v>
                </c:pt>
                <c:pt idx="1504">
                  <c:v>152.960948643432</c:v>
                </c:pt>
                <c:pt idx="1505">
                  <c:v>153.17116257842099</c:v>
                </c:pt>
                <c:pt idx="1506">
                  <c:v>153.285102889461</c:v>
                </c:pt>
                <c:pt idx="1507">
                  <c:v>154.076536047058</c:v>
                </c:pt>
                <c:pt idx="1508">
                  <c:v>154.230872853573</c:v>
                </c:pt>
                <c:pt idx="1509">
                  <c:v>154.33481113659499</c:v>
                </c:pt>
                <c:pt idx="1510">
                  <c:v>154.69270691014401</c:v>
                </c:pt>
                <c:pt idx="1511">
                  <c:v>154.76716598789201</c:v>
                </c:pt>
                <c:pt idx="1512">
                  <c:v>154.90220671914099</c:v>
                </c:pt>
                <c:pt idx="1513">
                  <c:v>155.37201204620001</c:v>
                </c:pt>
                <c:pt idx="1514">
                  <c:v>155.664483381168</c:v>
                </c:pt>
                <c:pt idx="1515">
                  <c:v>155.702050312876</c:v>
                </c:pt>
                <c:pt idx="1516">
                  <c:v>155.71087763232299</c:v>
                </c:pt>
                <c:pt idx="1517">
                  <c:v>155.72854427446401</c:v>
                </c:pt>
                <c:pt idx="1518">
                  <c:v>156.411058872941</c:v>
                </c:pt>
                <c:pt idx="1519">
                  <c:v>156.721505697358</c:v>
                </c:pt>
                <c:pt idx="1520">
                  <c:v>156.94327182893099</c:v>
                </c:pt>
                <c:pt idx="1521">
                  <c:v>157.41502800666601</c:v>
                </c:pt>
                <c:pt idx="1522">
                  <c:v>157.46564676247499</c:v>
                </c:pt>
                <c:pt idx="1523">
                  <c:v>157.84595095096299</c:v>
                </c:pt>
                <c:pt idx="1524">
                  <c:v>157.859767822809</c:v>
                </c:pt>
                <c:pt idx="1525">
                  <c:v>158.43717439788699</c:v>
                </c:pt>
                <c:pt idx="1526">
                  <c:v>158.71112558898301</c:v>
                </c:pt>
                <c:pt idx="1527">
                  <c:v>159.037265361995</c:v>
                </c:pt>
                <c:pt idx="1528">
                  <c:v>159.171042599766</c:v>
                </c:pt>
                <c:pt idx="1529">
                  <c:v>159.710438141174</c:v>
                </c:pt>
                <c:pt idx="1530">
                  <c:v>159.85859269131001</c:v>
                </c:pt>
                <c:pt idx="1531">
                  <c:v>160.13962704437799</c:v>
                </c:pt>
                <c:pt idx="1532">
                  <c:v>160.14353684049101</c:v>
                </c:pt>
                <c:pt idx="1533">
                  <c:v>160.34049639737</c:v>
                </c:pt>
                <c:pt idx="1534">
                  <c:v>160.765476225767</c:v>
                </c:pt>
                <c:pt idx="1535">
                  <c:v>161.03820300206399</c:v>
                </c:pt>
                <c:pt idx="1536">
                  <c:v>161.06359809722301</c:v>
                </c:pt>
                <c:pt idx="1537">
                  <c:v>162.05748002581799</c:v>
                </c:pt>
                <c:pt idx="1538">
                  <c:v>162.15296232780901</c:v>
                </c:pt>
                <c:pt idx="1539">
                  <c:v>162.16584527157599</c:v>
                </c:pt>
                <c:pt idx="1540">
                  <c:v>162.21468911517201</c:v>
                </c:pt>
                <c:pt idx="1541">
                  <c:v>162.62572692747301</c:v>
                </c:pt>
                <c:pt idx="1542">
                  <c:v>162.74067124942101</c:v>
                </c:pt>
                <c:pt idx="1543">
                  <c:v>162.82148207214101</c:v>
                </c:pt>
                <c:pt idx="1544">
                  <c:v>163.15909965633301</c:v>
                </c:pt>
                <c:pt idx="1545">
                  <c:v>163.30786209409399</c:v>
                </c:pt>
                <c:pt idx="1546">
                  <c:v>163.49912886795801</c:v>
                </c:pt>
                <c:pt idx="1547">
                  <c:v>163.663957696664</c:v>
                </c:pt>
                <c:pt idx="1548">
                  <c:v>163.75705731911299</c:v>
                </c:pt>
                <c:pt idx="1549">
                  <c:v>164.07718358315901</c:v>
                </c:pt>
                <c:pt idx="1550">
                  <c:v>165.311111264332</c:v>
                </c:pt>
                <c:pt idx="1551">
                  <c:v>165.52789227020301</c:v>
                </c:pt>
                <c:pt idx="1552">
                  <c:v>165.62560773352601</c:v>
                </c:pt>
                <c:pt idx="1553">
                  <c:v>165.985396161898</c:v>
                </c:pt>
                <c:pt idx="1554">
                  <c:v>166.326805026448</c:v>
                </c:pt>
                <c:pt idx="1555">
                  <c:v>166.59709275224699</c:v>
                </c:pt>
                <c:pt idx="1556">
                  <c:v>166.75765527757699</c:v>
                </c:pt>
                <c:pt idx="1557">
                  <c:v>167.271189382556</c:v>
                </c:pt>
                <c:pt idx="1558">
                  <c:v>167.346153897676</c:v>
                </c:pt>
                <c:pt idx="1559">
                  <c:v>168.35037370434401</c:v>
                </c:pt>
                <c:pt idx="1560">
                  <c:v>168.38096961399799</c:v>
                </c:pt>
                <c:pt idx="1561">
                  <c:v>169.47967821713399</c:v>
                </c:pt>
                <c:pt idx="1562">
                  <c:v>170.01986997787799</c:v>
                </c:pt>
                <c:pt idx="1563">
                  <c:v>170.19147068484099</c:v>
                </c:pt>
                <c:pt idx="1564">
                  <c:v>170.316756575705</c:v>
                </c:pt>
                <c:pt idx="1565">
                  <c:v>172.130702350191</c:v>
                </c:pt>
                <c:pt idx="1566">
                  <c:v>172.18998782345901</c:v>
                </c:pt>
                <c:pt idx="1567">
                  <c:v>172.59493367246901</c:v>
                </c:pt>
                <c:pt idx="1568">
                  <c:v>174.177910443983</c:v>
                </c:pt>
                <c:pt idx="1569">
                  <c:v>175.44020823539901</c:v>
                </c:pt>
                <c:pt idx="1570">
                  <c:v>175.625310312473</c:v>
                </c:pt>
                <c:pt idx="1571">
                  <c:v>176.932651402658</c:v>
                </c:pt>
                <c:pt idx="1572">
                  <c:v>177.10624074706101</c:v>
                </c:pt>
                <c:pt idx="1573">
                  <c:v>177.989448354763</c:v>
                </c:pt>
                <c:pt idx="1574">
                  <c:v>178.84370063270899</c:v>
                </c:pt>
                <c:pt idx="1575">
                  <c:v>183.528720779742</c:v>
                </c:pt>
                <c:pt idx="1576">
                  <c:v>184.40805944229601</c:v>
                </c:pt>
                <c:pt idx="1577">
                  <c:v>187.47539081981901</c:v>
                </c:pt>
                <c:pt idx="1578">
                  <c:v>187.61694833088799</c:v>
                </c:pt>
                <c:pt idx="1579">
                  <c:v>187.61992507871801</c:v>
                </c:pt>
                <c:pt idx="1580">
                  <c:v>187.858363082697</c:v>
                </c:pt>
                <c:pt idx="1581">
                  <c:v>189.71350799865701</c:v>
                </c:pt>
                <c:pt idx="1582">
                  <c:v>189.88396185118199</c:v>
                </c:pt>
                <c:pt idx="1583">
                  <c:v>191.508325805521</c:v>
                </c:pt>
                <c:pt idx="1584">
                  <c:v>192.348512516298</c:v>
                </c:pt>
                <c:pt idx="1585">
                  <c:v>192.491707526276</c:v>
                </c:pt>
                <c:pt idx="1586">
                  <c:v>192.79805365173601</c:v>
                </c:pt>
                <c:pt idx="1587">
                  <c:v>194.51667280767401</c:v>
                </c:pt>
                <c:pt idx="1588">
                  <c:v>195.41221976274201</c:v>
                </c:pt>
                <c:pt idx="1589">
                  <c:v>198.58701621401701</c:v>
                </c:pt>
                <c:pt idx="1590">
                  <c:v>199.64085357474701</c:v>
                </c:pt>
                <c:pt idx="1591">
                  <c:v>200.05002459824701</c:v>
                </c:pt>
                <c:pt idx="1592">
                  <c:v>202.59670464579401</c:v>
                </c:pt>
                <c:pt idx="1593">
                  <c:v>203.945969117278</c:v>
                </c:pt>
                <c:pt idx="1594">
                  <c:v>203.95834508308701</c:v>
                </c:pt>
                <c:pt idx="1595">
                  <c:v>206.06801195750501</c:v>
                </c:pt>
                <c:pt idx="1596">
                  <c:v>208.71671238047301</c:v>
                </c:pt>
                <c:pt idx="1597">
                  <c:v>210.42403006011301</c:v>
                </c:pt>
                <c:pt idx="1598">
                  <c:v>211.28016089470299</c:v>
                </c:pt>
                <c:pt idx="1599">
                  <c:v>212.610439665108</c:v>
                </c:pt>
                <c:pt idx="1600">
                  <c:v>214.942200539282</c:v>
                </c:pt>
                <c:pt idx="1601">
                  <c:v>216.713809425161</c:v>
                </c:pt>
                <c:pt idx="1602">
                  <c:v>218.86768514693</c:v>
                </c:pt>
                <c:pt idx="1603">
                  <c:v>219.618405315237</c:v>
                </c:pt>
                <c:pt idx="1604">
                  <c:v>222.176220970353</c:v>
                </c:pt>
                <c:pt idx="1605">
                  <c:v>222.39378752981699</c:v>
                </c:pt>
                <c:pt idx="1606">
                  <c:v>224.86363822767001</c:v>
                </c:pt>
                <c:pt idx="1607">
                  <c:v>225.33255508577801</c:v>
                </c:pt>
                <c:pt idx="1608">
                  <c:v>228.17329434368699</c:v>
                </c:pt>
                <c:pt idx="1609">
                  <c:v>228.24473021401801</c:v>
                </c:pt>
                <c:pt idx="1610">
                  <c:v>229.79820726396301</c:v>
                </c:pt>
                <c:pt idx="1611">
                  <c:v>234.56856830311901</c:v>
                </c:pt>
                <c:pt idx="1612">
                  <c:v>241.54306123170699</c:v>
                </c:pt>
                <c:pt idx="1613">
                  <c:v>243.467099483623</c:v>
                </c:pt>
                <c:pt idx="1614">
                  <c:v>250.211966247101</c:v>
                </c:pt>
                <c:pt idx="1615">
                  <c:v>255.576924051796</c:v>
                </c:pt>
                <c:pt idx="1616">
                  <c:v>257.09910597075401</c:v>
                </c:pt>
                <c:pt idx="1617">
                  <c:v>266.38193333160802</c:v>
                </c:pt>
                <c:pt idx="1618">
                  <c:v>274.89374917818799</c:v>
                </c:pt>
                <c:pt idx="1619">
                  <c:v>275.305575620762</c:v>
                </c:pt>
              </c:numCache>
            </c:numRef>
          </c:xVal>
          <c:yVal>
            <c:numRef>
              <c:f>basicsir_test!$B$2:$B$1621</c:f>
              <c:numCache>
                <c:formatCode>General</c:formatCode>
                <c:ptCount val="1620"/>
                <c:pt idx="0">
                  <c:v>999</c:v>
                </c:pt>
                <c:pt idx="1">
                  <c:v>998</c:v>
                </c:pt>
                <c:pt idx="2">
                  <c:v>997</c:v>
                </c:pt>
                <c:pt idx="3">
                  <c:v>996</c:v>
                </c:pt>
                <c:pt idx="4">
                  <c:v>995</c:v>
                </c:pt>
                <c:pt idx="5">
                  <c:v>994</c:v>
                </c:pt>
                <c:pt idx="6">
                  <c:v>993</c:v>
                </c:pt>
                <c:pt idx="7">
                  <c:v>993</c:v>
                </c:pt>
                <c:pt idx="8">
                  <c:v>992</c:v>
                </c:pt>
                <c:pt idx="9">
                  <c:v>991</c:v>
                </c:pt>
                <c:pt idx="10">
                  <c:v>990</c:v>
                </c:pt>
                <c:pt idx="11">
                  <c:v>989</c:v>
                </c:pt>
                <c:pt idx="12">
                  <c:v>988</c:v>
                </c:pt>
                <c:pt idx="13">
                  <c:v>987</c:v>
                </c:pt>
                <c:pt idx="14">
                  <c:v>987</c:v>
                </c:pt>
                <c:pt idx="15">
                  <c:v>987</c:v>
                </c:pt>
                <c:pt idx="16">
                  <c:v>987</c:v>
                </c:pt>
                <c:pt idx="17">
                  <c:v>986</c:v>
                </c:pt>
                <c:pt idx="18">
                  <c:v>985</c:v>
                </c:pt>
                <c:pt idx="19">
                  <c:v>985</c:v>
                </c:pt>
                <c:pt idx="20">
                  <c:v>984</c:v>
                </c:pt>
                <c:pt idx="21">
                  <c:v>983</c:v>
                </c:pt>
                <c:pt idx="22">
                  <c:v>982</c:v>
                </c:pt>
                <c:pt idx="23">
                  <c:v>981</c:v>
                </c:pt>
                <c:pt idx="24">
                  <c:v>980</c:v>
                </c:pt>
                <c:pt idx="25">
                  <c:v>980</c:v>
                </c:pt>
                <c:pt idx="26">
                  <c:v>979</c:v>
                </c:pt>
                <c:pt idx="27">
                  <c:v>979</c:v>
                </c:pt>
                <c:pt idx="28">
                  <c:v>978</c:v>
                </c:pt>
                <c:pt idx="29">
                  <c:v>977</c:v>
                </c:pt>
                <c:pt idx="30">
                  <c:v>977</c:v>
                </c:pt>
                <c:pt idx="31">
                  <c:v>976</c:v>
                </c:pt>
                <c:pt idx="32">
                  <c:v>975</c:v>
                </c:pt>
                <c:pt idx="33">
                  <c:v>975</c:v>
                </c:pt>
                <c:pt idx="34">
                  <c:v>974</c:v>
                </c:pt>
                <c:pt idx="35">
                  <c:v>973</c:v>
                </c:pt>
                <c:pt idx="36">
                  <c:v>973</c:v>
                </c:pt>
                <c:pt idx="37">
                  <c:v>972</c:v>
                </c:pt>
                <c:pt idx="38">
                  <c:v>971</c:v>
                </c:pt>
                <c:pt idx="39">
                  <c:v>970</c:v>
                </c:pt>
                <c:pt idx="40">
                  <c:v>969</c:v>
                </c:pt>
                <c:pt idx="41">
                  <c:v>969</c:v>
                </c:pt>
                <c:pt idx="42">
                  <c:v>968</c:v>
                </c:pt>
                <c:pt idx="43">
                  <c:v>968</c:v>
                </c:pt>
                <c:pt idx="44">
                  <c:v>967</c:v>
                </c:pt>
                <c:pt idx="45">
                  <c:v>966</c:v>
                </c:pt>
                <c:pt idx="46">
                  <c:v>966</c:v>
                </c:pt>
                <c:pt idx="47">
                  <c:v>965</c:v>
                </c:pt>
                <c:pt idx="48">
                  <c:v>964</c:v>
                </c:pt>
                <c:pt idx="49">
                  <c:v>963</c:v>
                </c:pt>
                <c:pt idx="50">
                  <c:v>962</c:v>
                </c:pt>
                <c:pt idx="51">
                  <c:v>961</c:v>
                </c:pt>
                <c:pt idx="52">
                  <c:v>960</c:v>
                </c:pt>
                <c:pt idx="53">
                  <c:v>959</c:v>
                </c:pt>
                <c:pt idx="54">
                  <c:v>958</c:v>
                </c:pt>
                <c:pt idx="55">
                  <c:v>957</c:v>
                </c:pt>
                <c:pt idx="56">
                  <c:v>956</c:v>
                </c:pt>
                <c:pt idx="57">
                  <c:v>955</c:v>
                </c:pt>
                <c:pt idx="58">
                  <c:v>954</c:v>
                </c:pt>
                <c:pt idx="59">
                  <c:v>954</c:v>
                </c:pt>
                <c:pt idx="60">
                  <c:v>954</c:v>
                </c:pt>
                <c:pt idx="61">
                  <c:v>953</c:v>
                </c:pt>
                <c:pt idx="62">
                  <c:v>952</c:v>
                </c:pt>
                <c:pt idx="63">
                  <c:v>951</c:v>
                </c:pt>
                <c:pt idx="64">
                  <c:v>951</c:v>
                </c:pt>
                <c:pt idx="65">
                  <c:v>950</c:v>
                </c:pt>
                <c:pt idx="66">
                  <c:v>949</c:v>
                </c:pt>
                <c:pt idx="67">
                  <c:v>949</c:v>
                </c:pt>
                <c:pt idx="68">
                  <c:v>949</c:v>
                </c:pt>
                <c:pt idx="69">
                  <c:v>949</c:v>
                </c:pt>
                <c:pt idx="70">
                  <c:v>948</c:v>
                </c:pt>
                <c:pt idx="71">
                  <c:v>947</c:v>
                </c:pt>
                <c:pt idx="72">
                  <c:v>947</c:v>
                </c:pt>
                <c:pt idx="73">
                  <c:v>946</c:v>
                </c:pt>
                <c:pt idx="74">
                  <c:v>945</c:v>
                </c:pt>
                <c:pt idx="75">
                  <c:v>945</c:v>
                </c:pt>
                <c:pt idx="76">
                  <c:v>944</c:v>
                </c:pt>
                <c:pt idx="77">
                  <c:v>944</c:v>
                </c:pt>
                <c:pt idx="78">
                  <c:v>944</c:v>
                </c:pt>
                <c:pt idx="79">
                  <c:v>943</c:v>
                </c:pt>
                <c:pt idx="80">
                  <c:v>943</c:v>
                </c:pt>
                <c:pt idx="81">
                  <c:v>942</c:v>
                </c:pt>
                <c:pt idx="82">
                  <c:v>941</c:v>
                </c:pt>
                <c:pt idx="83">
                  <c:v>940</c:v>
                </c:pt>
                <c:pt idx="84">
                  <c:v>939</c:v>
                </c:pt>
                <c:pt idx="85">
                  <c:v>938</c:v>
                </c:pt>
                <c:pt idx="86">
                  <c:v>938</c:v>
                </c:pt>
                <c:pt idx="87">
                  <c:v>937</c:v>
                </c:pt>
                <c:pt idx="88">
                  <c:v>936</c:v>
                </c:pt>
                <c:pt idx="89">
                  <c:v>935</c:v>
                </c:pt>
                <c:pt idx="90">
                  <c:v>935</c:v>
                </c:pt>
                <c:pt idx="91">
                  <c:v>934</c:v>
                </c:pt>
                <c:pt idx="92">
                  <c:v>934</c:v>
                </c:pt>
                <c:pt idx="93">
                  <c:v>933</c:v>
                </c:pt>
                <c:pt idx="94">
                  <c:v>932</c:v>
                </c:pt>
                <c:pt idx="95">
                  <c:v>932</c:v>
                </c:pt>
                <c:pt idx="96">
                  <c:v>932</c:v>
                </c:pt>
                <c:pt idx="97">
                  <c:v>932</c:v>
                </c:pt>
                <c:pt idx="98">
                  <c:v>931</c:v>
                </c:pt>
                <c:pt idx="99">
                  <c:v>930</c:v>
                </c:pt>
                <c:pt idx="100">
                  <c:v>930</c:v>
                </c:pt>
                <c:pt idx="101">
                  <c:v>929</c:v>
                </c:pt>
                <c:pt idx="102">
                  <c:v>928</c:v>
                </c:pt>
                <c:pt idx="103">
                  <c:v>927</c:v>
                </c:pt>
                <c:pt idx="104">
                  <c:v>926</c:v>
                </c:pt>
                <c:pt idx="105">
                  <c:v>925</c:v>
                </c:pt>
                <c:pt idx="106">
                  <c:v>924</c:v>
                </c:pt>
                <c:pt idx="107">
                  <c:v>923</c:v>
                </c:pt>
                <c:pt idx="108">
                  <c:v>923</c:v>
                </c:pt>
                <c:pt idx="109">
                  <c:v>922</c:v>
                </c:pt>
                <c:pt idx="110">
                  <c:v>921</c:v>
                </c:pt>
                <c:pt idx="111">
                  <c:v>921</c:v>
                </c:pt>
                <c:pt idx="112">
                  <c:v>920</c:v>
                </c:pt>
                <c:pt idx="113">
                  <c:v>919</c:v>
                </c:pt>
                <c:pt idx="114">
                  <c:v>918</c:v>
                </c:pt>
                <c:pt idx="115">
                  <c:v>917</c:v>
                </c:pt>
                <c:pt idx="116">
                  <c:v>916</c:v>
                </c:pt>
                <c:pt idx="117">
                  <c:v>915</c:v>
                </c:pt>
                <c:pt idx="118">
                  <c:v>914</c:v>
                </c:pt>
                <c:pt idx="119">
                  <c:v>913</c:v>
                </c:pt>
                <c:pt idx="120">
                  <c:v>912</c:v>
                </c:pt>
                <c:pt idx="121">
                  <c:v>911</c:v>
                </c:pt>
                <c:pt idx="122">
                  <c:v>911</c:v>
                </c:pt>
                <c:pt idx="123">
                  <c:v>910</c:v>
                </c:pt>
                <c:pt idx="124">
                  <c:v>909</c:v>
                </c:pt>
                <c:pt idx="125">
                  <c:v>909</c:v>
                </c:pt>
                <c:pt idx="126">
                  <c:v>909</c:v>
                </c:pt>
                <c:pt idx="127">
                  <c:v>908</c:v>
                </c:pt>
                <c:pt idx="128">
                  <c:v>907</c:v>
                </c:pt>
                <c:pt idx="129">
                  <c:v>906</c:v>
                </c:pt>
                <c:pt idx="130">
                  <c:v>905</c:v>
                </c:pt>
                <c:pt idx="131">
                  <c:v>904</c:v>
                </c:pt>
                <c:pt idx="132">
                  <c:v>903</c:v>
                </c:pt>
                <c:pt idx="133">
                  <c:v>903</c:v>
                </c:pt>
                <c:pt idx="134">
                  <c:v>902</c:v>
                </c:pt>
                <c:pt idx="135">
                  <c:v>902</c:v>
                </c:pt>
                <c:pt idx="136">
                  <c:v>901</c:v>
                </c:pt>
                <c:pt idx="137">
                  <c:v>900</c:v>
                </c:pt>
                <c:pt idx="138">
                  <c:v>899</c:v>
                </c:pt>
                <c:pt idx="139">
                  <c:v>898</c:v>
                </c:pt>
                <c:pt idx="140">
                  <c:v>897</c:v>
                </c:pt>
                <c:pt idx="141">
                  <c:v>896</c:v>
                </c:pt>
                <c:pt idx="142">
                  <c:v>896</c:v>
                </c:pt>
                <c:pt idx="143">
                  <c:v>895</c:v>
                </c:pt>
                <c:pt idx="144">
                  <c:v>894</c:v>
                </c:pt>
                <c:pt idx="145">
                  <c:v>893</c:v>
                </c:pt>
                <c:pt idx="146">
                  <c:v>892</c:v>
                </c:pt>
                <c:pt idx="147">
                  <c:v>892</c:v>
                </c:pt>
                <c:pt idx="148">
                  <c:v>891</c:v>
                </c:pt>
                <c:pt idx="149">
                  <c:v>890</c:v>
                </c:pt>
                <c:pt idx="150">
                  <c:v>889</c:v>
                </c:pt>
                <c:pt idx="151">
                  <c:v>889</c:v>
                </c:pt>
                <c:pt idx="152">
                  <c:v>888</c:v>
                </c:pt>
                <c:pt idx="153">
                  <c:v>887</c:v>
                </c:pt>
                <c:pt idx="154">
                  <c:v>886</c:v>
                </c:pt>
                <c:pt idx="155">
                  <c:v>886</c:v>
                </c:pt>
                <c:pt idx="156">
                  <c:v>885</c:v>
                </c:pt>
                <c:pt idx="157">
                  <c:v>884</c:v>
                </c:pt>
                <c:pt idx="158">
                  <c:v>884</c:v>
                </c:pt>
                <c:pt idx="159">
                  <c:v>884</c:v>
                </c:pt>
                <c:pt idx="160">
                  <c:v>883</c:v>
                </c:pt>
                <c:pt idx="161">
                  <c:v>882</c:v>
                </c:pt>
                <c:pt idx="162">
                  <c:v>882</c:v>
                </c:pt>
                <c:pt idx="163">
                  <c:v>881</c:v>
                </c:pt>
                <c:pt idx="164">
                  <c:v>880</c:v>
                </c:pt>
                <c:pt idx="165">
                  <c:v>879</c:v>
                </c:pt>
                <c:pt idx="166">
                  <c:v>878</c:v>
                </c:pt>
                <c:pt idx="167">
                  <c:v>877</c:v>
                </c:pt>
                <c:pt idx="168">
                  <c:v>876</c:v>
                </c:pt>
                <c:pt idx="169">
                  <c:v>875</c:v>
                </c:pt>
                <c:pt idx="170">
                  <c:v>874</c:v>
                </c:pt>
                <c:pt idx="171">
                  <c:v>873</c:v>
                </c:pt>
                <c:pt idx="172">
                  <c:v>873</c:v>
                </c:pt>
                <c:pt idx="173">
                  <c:v>872</c:v>
                </c:pt>
                <c:pt idx="174">
                  <c:v>871</c:v>
                </c:pt>
                <c:pt idx="175">
                  <c:v>870</c:v>
                </c:pt>
                <c:pt idx="176">
                  <c:v>869</c:v>
                </c:pt>
                <c:pt idx="177">
                  <c:v>869</c:v>
                </c:pt>
                <c:pt idx="178">
                  <c:v>868</c:v>
                </c:pt>
                <c:pt idx="179">
                  <c:v>867</c:v>
                </c:pt>
                <c:pt idx="180">
                  <c:v>867</c:v>
                </c:pt>
                <c:pt idx="181">
                  <c:v>866</c:v>
                </c:pt>
                <c:pt idx="182">
                  <c:v>865</c:v>
                </c:pt>
                <c:pt idx="183">
                  <c:v>864</c:v>
                </c:pt>
                <c:pt idx="184">
                  <c:v>864</c:v>
                </c:pt>
                <c:pt idx="185">
                  <c:v>863</c:v>
                </c:pt>
                <c:pt idx="186">
                  <c:v>863</c:v>
                </c:pt>
                <c:pt idx="187">
                  <c:v>862</c:v>
                </c:pt>
                <c:pt idx="188">
                  <c:v>861</c:v>
                </c:pt>
                <c:pt idx="189">
                  <c:v>860</c:v>
                </c:pt>
                <c:pt idx="190">
                  <c:v>860</c:v>
                </c:pt>
                <c:pt idx="191">
                  <c:v>859</c:v>
                </c:pt>
                <c:pt idx="192">
                  <c:v>859</c:v>
                </c:pt>
                <c:pt idx="193">
                  <c:v>858</c:v>
                </c:pt>
                <c:pt idx="194">
                  <c:v>858</c:v>
                </c:pt>
                <c:pt idx="195">
                  <c:v>858</c:v>
                </c:pt>
                <c:pt idx="196">
                  <c:v>857</c:v>
                </c:pt>
                <c:pt idx="197">
                  <c:v>856</c:v>
                </c:pt>
                <c:pt idx="198">
                  <c:v>855</c:v>
                </c:pt>
                <c:pt idx="199">
                  <c:v>854</c:v>
                </c:pt>
                <c:pt idx="200">
                  <c:v>854</c:v>
                </c:pt>
                <c:pt idx="201">
                  <c:v>853</c:v>
                </c:pt>
                <c:pt idx="202">
                  <c:v>852</c:v>
                </c:pt>
                <c:pt idx="203">
                  <c:v>851</c:v>
                </c:pt>
                <c:pt idx="204">
                  <c:v>850</c:v>
                </c:pt>
                <c:pt idx="205">
                  <c:v>849</c:v>
                </c:pt>
                <c:pt idx="206">
                  <c:v>848</c:v>
                </c:pt>
                <c:pt idx="207">
                  <c:v>847</c:v>
                </c:pt>
                <c:pt idx="208">
                  <c:v>846</c:v>
                </c:pt>
                <c:pt idx="209">
                  <c:v>845</c:v>
                </c:pt>
                <c:pt idx="210">
                  <c:v>844</c:v>
                </c:pt>
                <c:pt idx="211">
                  <c:v>844</c:v>
                </c:pt>
                <c:pt idx="212">
                  <c:v>843</c:v>
                </c:pt>
                <c:pt idx="213">
                  <c:v>842</c:v>
                </c:pt>
                <c:pt idx="214">
                  <c:v>842</c:v>
                </c:pt>
                <c:pt idx="215">
                  <c:v>841</c:v>
                </c:pt>
                <c:pt idx="216">
                  <c:v>841</c:v>
                </c:pt>
                <c:pt idx="217">
                  <c:v>840</c:v>
                </c:pt>
                <c:pt idx="218">
                  <c:v>839</c:v>
                </c:pt>
                <c:pt idx="219">
                  <c:v>839</c:v>
                </c:pt>
                <c:pt idx="220">
                  <c:v>838</c:v>
                </c:pt>
                <c:pt idx="221">
                  <c:v>837</c:v>
                </c:pt>
                <c:pt idx="222">
                  <c:v>837</c:v>
                </c:pt>
                <c:pt idx="223">
                  <c:v>837</c:v>
                </c:pt>
                <c:pt idx="224">
                  <c:v>837</c:v>
                </c:pt>
                <c:pt idx="225">
                  <c:v>836</c:v>
                </c:pt>
                <c:pt idx="226">
                  <c:v>835</c:v>
                </c:pt>
                <c:pt idx="227">
                  <c:v>834</c:v>
                </c:pt>
                <c:pt idx="228">
                  <c:v>833</c:v>
                </c:pt>
                <c:pt idx="229">
                  <c:v>833</c:v>
                </c:pt>
                <c:pt idx="230">
                  <c:v>832</c:v>
                </c:pt>
                <c:pt idx="231">
                  <c:v>831</c:v>
                </c:pt>
                <c:pt idx="232">
                  <c:v>830</c:v>
                </c:pt>
                <c:pt idx="233">
                  <c:v>829</c:v>
                </c:pt>
                <c:pt idx="234">
                  <c:v>828</c:v>
                </c:pt>
                <c:pt idx="235">
                  <c:v>828</c:v>
                </c:pt>
                <c:pt idx="236">
                  <c:v>828</c:v>
                </c:pt>
                <c:pt idx="237">
                  <c:v>828</c:v>
                </c:pt>
                <c:pt idx="238">
                  <c:v>827</c:v>
                </c:pt>
                <c:pt idx="239">
                  <c:v>827</c:v>
                </c:pt>
                <c:pt idx="240">
                  <c:v>826</c:v>
                </c:pt>
                <c:pt idx="241">
                  <c:v>825</c:v>
                </c:pt>
                <c:pt idx="242">
                  <c:v>824</c:v>
                </c:pt>
                <c:pt idx="243">
                  <c:v>823</c:v>
                </c:pt>
                <c:pt idx="244">
                  <c:v>823</c:v>
                </c:pt>
                <c:pt idx="245">
                  <c:v>822</c:v>
                </c:pt>
                <c:pt idx="246">
                  <c:v>822</c:v>
                </c:pt>
                <c:pt idx="247">
                  <c:v>822</c:v>
                </c:pt>
                <c:pt idx="248">
                  <c:v>822</c:v>
                </c:pt>
                <c:pt idx="249">
                  <c:v>821</c:v>
                </c:pt>
                <c:pt idx="250">
                  <c:v>820</c:v>
                </c:pt>
                <c:pt idx="251">
                  <c:v>820</c:v>
                </c:pt>
                <c:pt idx="252">
                  <c:v>819</c:v>
                </c:pt>
                <c:pt idx="253">
                  <c:v>818</c:v>
                </c:pt>
                <c:pt idx="254">
                  <c:v>817</c:v>
                </c:pt>
                <c:pt idx="255">
                  <c:v>817</c:v>
                </c:pt>
                <c:pt idx="256">
                  <c:v>816</c:v>
                </c:pt>
                <c:pt idx="257">
                  <c:v>815</c:v>
                </c:pt>
                <c:pt idx="258">
                  <c:v>814</c:v>
                </c:pt>
                <c:pt idx="259">
                  <c:v>813</c:v>
                </c:pt>
                <c:pt idx="260">
                  <c:v>812</c:v>
                </c:pt>
                <c:pt idx="261">
                  <c:v>812</c:v>
                </c:pt>
                <c:pt idx="262">
                  <c:v>811</c:v>
                </c:pt>
                <c:pt idx="263">
                  <c:v>811</c:v>
                </c:pt>
                <c:pt idx="264">
                  <c:v>810</c:v>
                </c:pt>
                <c:pt idx="265">
                  <c:v>810</c:v>
                </c:pt>
                <c:pt idx="266">
                  <c:v>809</c:v>
                </c:pt>
                <c:pt idx="267">
                  <c:v>809</c:v>
                </c:pt>
                <c:pt idx="268">
                  <c:v>808</c:v>
                </c:pt>
                <c:pt idx="269">
                  <c:v>807</c:v>
                </c:pt>
                <c:pt idx="270">
                  <c:v>806</c:v>
                </c:pt>
                <c:pt idx="271">
                  <c:v>806</c:v>
                </c:pt>
                <c:pt idx="272">
                  <c:v>805</c:v>
                </c:pt>
                <c:pt idx="273">
                  <c:v>805</c:v>
                </c:pt>
                <c:pt idx="274">
                  <c:v>804</c:v>
                </c:pt>
                <c:pt idx="275">
                  <c:v>803</c:v>
                </c:pt>
                <c:pt idx="276">
                  <c:v>802</c:v>
                </c:pt>
                <c:pt idx="277">
                  <c:v>801</c:v>
                </c:pt>
                <c:pt idx="278">
                  <c:v>800</c:v>
                </c:pt>
                <c:pt idx="279">
                  <c:v>800</c:v>
                </c:pt>
                <c:pt idx="280">
                  <c:v>800</c:v>
                </c:pt>
                <c:pt idx="281">
                  <c:v>800</c:v>
                </c:pt>
                <c:pt idx="282">
                  <c:v>800</c:v>
                </c:pt>
                <c:pt idx="283">
                  <c:v>799</c:v>
                </c:pt>
                <c:pt idx="284">
                  <c:v>798</c:v>
                </c:pt>
                <c:pt idx="285">
                  <c:v>797</c:v>
                </c:pt>
                <c:pt idx="286">
                  <c:v>797</c:v>
                </c:pt>
                <c:pt idx="287">
                  <c:v>796</c:v>
                </c:pt>
                <c:pt idx="288">
                  <c:v>795</c:v>
                </c:pt>
                <c:pt idx="289">
                  <c:v>794</c:v>
                </c:pt>
                <c:pt idx="290">
                  <c:v>793</c:v>
                </c:pt>
                <c:pt idx="291">
                  <c:v>792</c:v>
                </c:pt>
                <c:pt idx="292">
                  <c:v>791</c:v>
                </c:pt>
                <c:pt idx="293">
                  <c:v>791</c:v>
                </c:pt>
                <c:pt idx="294">
                  <c:v>790</c:v>
                </c:pt>
                <c:pt idx="295">
                  <c:v>789</c:v>
                </c:pt>
                <c:pt idx="296">
                  <c:v>788</c:v>
                </c:pt>
                <c:pt idx="297">
                  <c:v>788</c:v>
                </c:pt>
                <c:pt idx="298">
                  <c:v>788</c:v>
                </c:pt>
                <c:pt idx="299">
                  <c:v>787</c:v>
                </c:pt>
                <c:pt idx="300">
                  <c:v>787</c:v>
                </c:pt>
                <c:pt idx="301">
                  <c:v>787</c:v>
                </c:pt>
                <c:pt idx="302">
                  <c:v>786</c:v>
                </c:pt>
                <c:pt idx="303">
                  <c:v>786</c:v>
                </c:pt>
                <c:pt idx="304">
                  <c:v>785</c:v>
                </c:pt>
                <c:pt idx="305">
                  <c:v>784</c:v>
                </c:pt>
                <c:pt idx="306">
                  <c:v>784</c:v>
                </c:pt>
                <c:pt idx="307">
                  <c:v>783</c:v>
                </c:pt>
                <c:pt idx="308">
                  <c:v>782</c:v>
                </c:pt>
                <c:pt idx="309">
                  <c:v>782</c:v>
                </c:pt>
                <c:pt idx="310">
                  <c:v>781</c:v>
                </c:pt>
                <c:pt idx="311">
                  <c:v>780</c:v>
                </c:pt>
                <c:pt idx="312">
                  <c:v>780</c:v>
                </c:pt>
                <c:pt idx="313">
                  <c:v>779</c:v>
                </c:pt>
                <c:pt idx="314">
                  <c:v>779</c:v>
                </c:pt>
                <c:pt idx="315">
                  <c:v>779</c:v>
                </c:pt>
                <c:pt idx="316">
                  <c:v>778</c:v>
                </c:pt>
                <c:pt idx="317">
                  <c:v>778</c:v>
                </c:pt>
                <c:pt idx="318">
                  <c:v>777</c:v>
                </c:pt>
                <c:pt idx="319">
                  <c:v>776</c:v>
                </c:pt>
                <c:pt idx="320">
                  <c:v>776</c:v>
                </c:pt>
                <c:pt idx="321">
                  <c:v>775</c:v>
                </c:pt>
                <c:pt idx="322">
                  <c:v>774</c:v>
                </c:pt>
                <c:pt idx="323">
                  <c:v>773</c:v>
                </c:pt>
                <c:pt idx="324">
                  <c:v>772</c:v>
                </c:pt>
                <c:pt idx="325">
                  <c:v>771</c:v>
                </c:pt>
                <c:pt idx="326">
                  <c:v>771</c:v>
                </c:pt>
                <c:pt idx="327">
                  <c:v>770</c:v>
                </c:pt>
                <c:pt idx="328">
                  <c:v>769</c:v>
                </c:pt>
                <c:pt idx="329">
                  <c:v>768</c:v>
                </c:pt>
                <c:pt idx="330">
                  <c:v>767</c:v>
                </c:pt>
                <c:pt idx="331">
                  <c:v>766</c:v>
                </c:pt>
                <c:pt idx="332">
                  <c:v>766</c:v>
                </c:pt>
                <c:pt idx="333">
                  <c:v>766</c:v>
                </c:pt>
                <c:pt idx="334">
                  <c:v>765</c:v>
                </c:pt>
                <c:pt idx="335">
                  <c:v>764</c:v>
                </c:pt>
                <c:pt idx="336">
                  <c:v>764</c:v>
                </c:pt>
                <c:pt idx="337">
                  <c:v>763</c:v>
                </c:pt>
                <c:pt idx="338">
                  <c:v>762</c:v>
                </c:pt>
                <c:pt idx="339">
                  <c:v>762</c:v>
                </c:pt>
                <c:pt idx="340">
                  <c:v>761</c:v>
                </c:pt>
                <c:pt idx="341">
                  <c:v>760</c:v>
                </c:pt>
                <c:pt idx="342">
                  <c:v>759</c:v>
                </c:pt>
                <c:pt idx="343">
                  <c:v>758</c:v>
                </c:pt>
                <c:pt idx="344">
                  <c:v>758</c:v>
                </c:pt>
                <c:pt idx="345">
                  <c:v>757</c:v>
                </c:pt>
                <c:pt idx="346">
                  <c:v>756</c:v>
                </c:pt>
                <c:pt idx="347">
                  <c:v>755</c:v>
                </c:pt>
                <c:pt idx="348">
                  <c:v>754</c:v>
                </c:pt>
                <c:pt idx="349">
                  <c:v>753</c:v>
                </c:pt>
                <c:pt idx="350">
                  <c:v>752</c:v>
                </c:pt>
                <c:pt idx="351">
                  <c:v>751</c:v>
                </c:pt>
                <c:pt idx="352">
                  <c:v>750</c:v>
                </c:pt>
                <c:pt idx="353">
                  <c:v>750</c:v>
                </c:pt>
                <c:pt idx="354">
                  <c:v>750</c:v>
                </c:pt>
                <c:pt idx="355">
                  <c:v>749</c:v>
                </c:pt>
                <c:pt idx="356">
                  <c:v>748</c:v>
                </c:pt>
                <c:pt idx="357">
                  <c:v>747</c:v>
                </c:pt>
                <c:pt idx="358">
                  <c:v>746</c:v>
                </c:pt>
                <c:pt idx="359">
                  <c:v>746</c:v>
                </c:pt>
                <c:pt idx="360">
                  <c:v>746</c:v>
                </c:pt>
                <c:pt idx="361">
                  <c:v>745</c:v>
                </c:pt>
                <c:pt idx="362">
                  <c:v>744</c:v>
                </c:pt>
                <c:pt idx="363">
                  <c:v>743</c:v>
                </c:pt>
                <c:pt idx="364">
                  <c:v>743</c:v>
                </c:pt>
                <c:pt idx="365">
                  <c:v>742</c:v>
                </c:pt>
                <c:pt idx="366">
                  <c:v>741</c:v>
                </c:pt>
                <c:pt idx="367">
                  <c:v>740</c:v>
                </c:pt>
                <c:pt idx="368">
                  <c:v>740</c:v>
                </c:pt>
                <c:pt idx="369">
                  <c:v>739</c:v>
                </c:pt>
                <c:pt idx="370">
                  <c:v>738</c:v>
                </c:pt>
                <c:pt idx="371">
                  <c:v>737</c:v>
                </c:pt>
                <c:pt idx="372">
                  <c:v>736</c:v>
                </c:pt>
                <c:pt idx="373">
                  <c:v>735</c:v>
                </c:pt>
                <c:pt idx="374">
                  <c:v>735</c:v>
                </c:pt>
                <c:pt idx="375">
                  <c:v>735</c:v>
                </c:pt>
                <c:pt idx="376">
                  <c:v>734</c:v>
                </c:pt>
                <c:pt idx="377">
                  <c:v>734</c:v>
                </c:pt>
                <c:pt idx="378">
                  <c:v>733</c:v>
                </c:pt>
                <c:pt idx="379">
                  <c:v>732</c:v>
                </c:pt>
                <c:pt idx="380">
                  <c:v>731</c:v>
                </c:pt>
                <c:pt idx="381">
                  <c:v>731</c:v>
                </c:pt>
                <c:pt idx="382">
                  <c:v>730</c:v>
                </c:pt>
                <c:pt idx="383">
                  <c:v>729</c:v>
                </c:pt>
                <c:pt idx="384">
                  <c:v>729</c:v>
                </c:pt>
                <c:pt idx="385">
                  <c:v>728</c:v>
                </c:pt>
                <c:pt idx="386">
                  <c:v>727</c:v>
                </c:pt>
                <c:pt idx="387">
                  <c:v>727</c:v>
                </c:pt>
                <c:pt idx="388">
                  <c:v>727</c:v>
                </c:pt>
                <c:pt idx="389">
                  <c:v>726</c:v>
                </c:pt>
                <c:pt idx="390">
                  <c:v>726</c:v>
                </c:pt>
                <c:pt idx="391">
                  <c:v>725</c:v>
                </c:pt>
                <c:pt idx="392">
                  <c:v>724</c:v>
                </c:pt>
                <c:pt idx="393">
                  <c:v>723</c:v>
                </c:pt>
                <c:pt idx="394">
                  <c:v>723</c:v>
                </c:pt>
                <c:pt idx="395">
                  <c:v>722</c:v>
                </c:pt>
                <c:pt idx="396">
                  <c:v>722</c:v>
                </c:pt>
                <c:pt idx="397">
                  <c:v>721</c:v>
                </c:pt>
                <c:pt idx="398">
                  <c:v>720</c:v>
                </c:pt>
                <c:pt idx="399">
                  <c:v>720</c:v>
                </c:pt>
                <c:pt idx="400">
                  <c:v>719</c:v>
                </c:pt>
                <c:pt idx="401">
                  <c:v>718</c:v>
                </c:pt>
                <c:pt idx="402">
                  <c:v>717</c:v>
                </c:pt>
                <c:pt idx="403">
                  <c:v>717</c:v>
                </c:pt>
                <c:pt idx="404">
                  <c:v>717</c:v>
                </c:pt>
                <c:pt idx="405">
                  <c:v>717</c:v>
                </c:pt>
                <c:pt idx="406">
                  <c:v>716</c:v>
                </c:pt>
                <c:pt idx="407">
                  <c:v>716</c:v>
                </c:pt>
                <c:pt idx="408">
                  <c:v>716</c:v>
                </c:pt>
                <c:pt idx="409">
                  <c:v>716</c:v>
                </c:pt>
                <c:pt idx="410">
                  <c:v>716</c:v>
                </c:pt>
                <c:pt idx="411">
                  <c:v>716</c:v>
                </c:pt>
                <c:pt idx="412">
                  <c:v>715</c:v>
                </c:pt>
                <c:pt idx="413">
                  <c:v>714</c:v>
                </c:pt>
                <c:pt idx="414">
                  <c:v>714</c:v>
                </c:pt>
                <c:pt idx="415">
                  <c:v>714</c:v>
                </c:pt>
                <c:pt idx="416">
                  <c:v>714</c:v>
                </c:pt>
                <c:pt idx="417">
                  <c:v>714</c:v>
                </c:pt>
                <c:pt idx="418">
                  <c:v>713</c:v>
                </c:pt>
                <c:pt idx="419">
                  <c:v>713</c:v>
                </c:pt>
                <c:pt idx="420">
                  <c:v>713</c:v>
                </c:pt>
                <c:pt idx="421">
                  <c:v>712</c:v>
                </c:pt>
                <c:pt idx="422">
                  <c:v>712</c:v>
                </c:pt>
                <c:pt idx="423">
                  <c:v>712</c:v>
                </c:pt>
                <c:pt idx="424">
                  <c:v>711</c:v>
                </c:pt>
                <c:pt idx="425">
                  <c:v>711</c:v>
                </c:pt>
                <c:pt idx="426">
                  <c:v>711</c:v>
                </c:pt>
                <c:pt idx="427">
                  <c:v>710</c:v>
                </c:pt>
                <c:pt idx="428">
                  <c:v>709</c:v>
                </c:pt>
                <c:pt idx="429">
                  <c:v>708</c:v>
                </c:pt>
                <c:pt idx="430">
                  <c:v>707</c:v>
                </c:pt>
                <c:pt idx="431">
                  <c:v>707</c:v>
                </c:pt>
                <c:pt idx="432">
                  <c:v>706</c:v>
                </c:pt>
                <c:pt idx="433">
                  <c:v>706</c:v>
                </c:pt>
                <c:pt idx="434">
                  <c:v>705</c:v>
                </c:pt>
                <c:pt idx="435">
                  <c:v>704</c:v>
                </c:pt>
                <c:pt idx="436">
                  <c:v>704</c:v>
                </c:pt>
                <c:pt idx="437">
                  <c:v>704</c:v>
                </c:pt>
                <c:pt idx="438">
                  <c:v>704</c:v>
                </c:pt>
                <c:pt idx="439">
                  <c:v>703</c:v>
                </c:pt>
                <c:pt idx="440">
                  <c:v>702</c:v>
                </c:pt>
                <c:pt idx="441">
                  <c:v>701</c:v>
                </c:pt>
                <c:pt idx="442">
                  <c:v>700</c:v>
                </c:pt>
                <c:pt idx="443">
                  <c:v>699</c:v>
                </c:pt>
                <c:pt idx="444">
                  <c:v>699</c:v>
                </c:pt>
                <c:pt idx="445">
                  <c:v>698</c:v>
                </c:pt>
                <c:pt idx="446">
                  <c:v>697</c:v>
                </c:pt>
                <c:pt idx="447">
                  <c:v>697</c:v>
                </c:pt>
                <c:pt idx="448">
                  <c:v>697</c:v>
                </c:pt>
                <c:pt idx="449">
                  <c:v>697</c:v>
                </c:pt>
                <c:pt idx="450">
                  <c:v>696</c:v>
                </c:pt>
                <c:pt idx="451">
                  <c:v>696</c:v>
                </c:pt>
                <c:pt idx="452">
                  <c:v>695</c:v>
                </c:pt>
                <c:pt idx="453">
                  <c:v>695</c:v>
                </c:pt>
                <c:pt idx="454">
                  <c:v>695</c:v>
                </c:pt>
                <c:pt idx="455">
                  <c:v>694</c:v>
                </c:pt>
                <c:pt idx="456">
                  <c:v>694</c:v>
                </c:pt>
                <c:pt idx="457">
                  <c:v>693</c:v>
                </c:pt>
                <c:pt idx="458">
                  <c:v>693</c:v>
                </c:pt>
                <c:pt idx="459">
                  <c:v>693</c:v>
                </c:pt>
                <c:pt idx="460">
                  <c:v>693</c:v>
                </c:pt>
                <c:pt idx="461">
                  <c:v>693</c:v>
                </c:pt>
                <c:pt idx="462">
                  <c:v>693</c:v>
                </c:pt>
                <c:pt idx="463">
                  <c:v>693</c:v>
                </c:pt>
                <c:pt idx="464">
                  <c:v>693</c:v>
                </c:pt>
                <c:pt idx="465">
                  <c:v>693</c:v>
                </c:pt>
                <c:pt idx="466">
                  <c:v>693</c:v>
                </c:pt>
                <c:pt idx="467">
                  <c:v>692</c:v>
                </c:pt>
                <c:pt idx="468">
                  <c:v>692</c:v>
                </c:pt>
                <c:pt idx="469">
                  <c:v>692</c:v>
                </c:pt>
                <c:pt idx="470">
                  <c:v>692</c:v>
                </c:pt>
                <c:pt idx="471">
                  <c:v>692</c:v>
                </c:pt>
                <c:pt idx="472">
                  <c:v>692</c:v>
                </c:pt>
                <c:pt idx="473">
                  <c:v>691</c:v>
                </c:pt>
                <c:pt idx="474">
                  <c:v>690</c:v>
                </c:pt>
                <c:pt idx="475">
                  <c:v>690</c:v>
                </c:pt>
                <c:pt idx="476">
                  <c:v>689</c:v>
                </c:pt>
                <c:pt idx="477">
                  <c:v>689</c:v>
                </c:pt>
                <c:pt idx="478">
                  <c:v>688</c:v>
                </c:pt>
                <c:pt idx="479">
                  <c:v>688</c:v>
                </c:pt>
                <c:pt idx="480">
                  <c:v>687</c:v>
                </c:pt>
                <c:pt idx="481">
                  <c:v>687</c:v>
                </c:pt>
                <c:pt idx="482">
                  <c:v>687</c:v>
                </c:pt>
                <c:pt idx="483">
                  <c:v>686</c:v>
                </c:pt>
                <c:pt idx="484">
                  <c:v>685</c:v>
                </c:pt>
                <c:pt idx="485">
                  <c:v>684</c:v>
                </c:pt>
                <c:pt idx="486">
                  <c:v>683</c:v>
                </c:pt>
                <c:pt idx="487">
                  <c:v>682</c:v>
                </c:pt>
                <c:pt idx="488">
                  <c:v>681</c:v>
                </c:pt>
                <c:pt idx="489">
                  <c:v>681</c:v>
                </c:pt>
                <c:pt idx="490">
                  <c:v>681</c:v>
                </c:pt>
                <c:pt idx="491">
                  <c:v>680</c:v>
                </c:pt>
                <c:pt idx="492">
                  <c:v>680</c:v>
                </c:pt>
                <c:pt idx="493">
                  <c:v>679</c:v>
                </c:pt>
                <c:pt idx="494">
                  <c:v>678</c:v>
                </c:pt>
                <c:pt idx="495">
                  <c:v>677</c:v>
                </c:pt>
                <c:pt idx="496">
                  <c:v>676</c:v>
                </c:pt>
                <c:pt idx="497">
                  <c:v>675</c:v>
                </c:pt>
                <c:pt idx="498">
                  <c:v>674</c:v>
                </c:pt>
                <c:pt idx="499">
                  <c:v>673</c:v>
                </c:pt>
                <c:pt idx="500">
                  <c:v>672</c:v>
                </c:pt>
                <c:pt idx="501">
                  <c:v>671</c:v>
                </c:pt>
                <c:pt idx="502">
                  <c:v>670</c:v>
                </c:pt>
                <c:pt idx="503">
                  <c:v>669</c:v>
                </c:pt>
                <c:pt idx="504">
                  <c:v>668</c:v>
                </c:pt>
                <c:pt idx="505">
                  <c:v>668</c:v>
                </c:pt>
                <c:pt idx="506">
                  <c:v>667</c:v>
                </c:pt>
                <c:pt idx="507">
                  <c:v>667</c:v>
                </c:pt>
                <c:pt idx="508">
                  <c:v>667</c:v>
                </c:pt>
                <c:pt idx="509">
                  <c:v>666</c:v>
                </c:pt>
                <c:pt idx="510">
                  <c:v>666</c:v>
                </c:pt>
                <c:pt idx="511">
                  <c:v>666</c:v>
                </c:pt>
                <c:pt idx="512">
                  <c:v>665</c:v>
                </c:pt>
                <c:pt idx="513">
                  <c:v>665</c:v>
                </c:pt>
                <c:pt idx="514">
                  <c:v>664</c:v>
                </c:pt>
                <c:pt idx="515">
                  <c:v>664</c:v>
                </c:pt>
                <c:pt idx="516">
                  <c:v>663</c:v>
                </c:pt>
                <c:pt idx="517">
                  <c:v>662</c:v>
                </c:pt>
                <c:pt idx="518">
                  <c:v>661</c:v>
                </c:pt>
                <c:pt idx="519">
                  <c:v>661</c:v>
                </c:pt>
                <c:pt idx="520">
                  <c:v>660</c:v>
                </c:pt>
                <c:pt idx="521">
                  <c:v>659</c:v>
                </c:pt>
                <c:pt idx="522">
                  <c:v>658</c:v>
                </c:pt>
                <c:pt idx="523">
                  <c:v>657</c:v>
                </c:pt>
                <c:pt idx="524">
                  <c:v>656</c:v>
                </c:pt>
                <c:pt idx="525">
                  <c:v>655</c:v>
                </c:pt>
                <c:pt idx="526">
                  <c:v>654</c:v>
                </c:pt>
                <c:pt idx="527">
                  <c:v>653</c:v>
                </c:pt>
                <c:pt idx="528">
                  <c:v>652</c:v>
                </c:pt>
                <c:pt idx="529">
                  <c:v>651</c:v>
                </c:pt>
                <c:pt idx="530">
                  <c:v>650</c:v>
                </c:pt>
                <c:pt idx="531">
                  <c:v>649</c:v>
                </c:pt>
                <c:pt idx="532">
                  <c:v>649</c:v>
                </c:pt>
                <c:pt idx="533">
                  <c:v>648</c:v>
                </c:pt>
                <c:pt idx="534">
                  <c:v>647</c:v>
                </c:pt>
                <c:pt idx="535">
                  <c:v>647</c:v>
                </c:pt>
                <c:pt idx="536">
                  <c:v>646</c:v>
                </c:pt>
                <c:pt idx="537">
                  <c:v>646</c:v>
                </c:pt>
                <c:pt idx="538">
                  <c:v>646</c:v>
                </c:pt>
                <c:pt idx="539">
                  <c:v>645</c:v>
                </c:pt>
                <c:pt idx="540">
                  <c:v>645</c:v>
                </c:pt>
                <c:pt idx="541">
                  <c:v>644</c:v>
                </c:pt>
                <c:pt idx="542">
                  <c:v>643</c:v>
                </c:pt>
                <c:pt idx="543">
                  <c:v>642</c:v>
                </c:pt>
                <c:pt idx="544">
                  <c:v>642</c:v>
                </c:pt>
                <c:pt idx="545">
                  <c:v>641</c:v>
                </c:pt>
                <c:pt idx="546">
                  <c:v>640</c:v>
                </c:pt>
                <c:pt idx="547">
                  <c:v>640</c:v>
                </c:pt>
                <c:pt idx="548">
                  <c:v>640</c:v>
                </c:pt>
                <c:pt idx="549">
                  <c:v>639</c:v>
                </c:pt>
                <c:pt idx="550">
                  <c:v>638</c:v>
                </c:pt>
                <c:pt idx="551">
                  <c:v>637</c:v>
                </c:pt>
                <c:pt idx="552">
                  <c:v>636</c:v>
                </c:pt>
                <c:pt idx="553">
                  <c:v>636</c:v>
                </c:pt>
                <c:pt idx="554">
                  <c:v>636</c:v>
                </c:pt>
                <c:pt idx="555">
                  <c:v>635</c:v>
                </c:pt>
                <c:pt idx="556">
                  <c:v>634</c:v>
                </c:pt>
                <c:pt idx="557">
                  <c:v>633</c:v>
                </c:pt>
                <c:pt idx="558">
                  <c:v>633</c:v>
                </c:pt>
                <c:pt idx="559">
                  <c:v>633</c:v>
                </c:pt>
                <c:pt idx="560">
                  <c:v>633</c:v>
                </c:pt>
                <c:pt idx="561">
                  <c:v>632</c:v>
                </c:pt>
                <c:pt idx="562">
                  <c:v>631</c:v>
                </c:pt>
                <c:pt idx="563">
                  <c:v>631</c:v>
                </c:pt>
                <c:pt idx="564">
                  <c:v>630</c:v>
                </c:pt>
                <c:pt idx="565">
                  <c:v>630</c:v>
                </c:pt>
                <c:pt idx="566">
                  <c:v>630</c:v>
                </c:pt>
                <c:pt idx="567">
                  <c:v>629</c:v>
                </c:pt>
                <c:pt idx="568">
                  <c:v>629</c:v>
                </c:pt>
                <c:pt idx="569">
                  <c:v>628</c:v>
                </c:pt>
                <c:pt idx="570">
                  <c:v>627</c:v>
                </c:pt>
                <c:pt idx="571">
                  <c:v>626</c:v>
                </c:pt>
                <c:pt idx="572">
                  <c:v>625</c:v>
                </c:pt>
                <c:pt idx="573">
                  <c:v>624</c:v>
                </c:pt>
                <c:pt idx="574">
                  <c:v>624</c:v>
                </c:pt>
                <c:pt idx="575">
                  <c:v>623</c:v>
                </c:pt>
                <c:pt idx="576">
                  <c:v>622</c:v>
                </c:pt>
                <c:pt idx="577">
                  <c:v>621</c:v>
                </c:pt>
                <c:pt idx="578">
                  <c:v>620</c:v>
                </c:pt>
                <c:pt idx="579">
                  <c:v>620</c:v>
                </c:pt>
                <c:pt idx="580">
                  <c:v>620</c:v>
                </c:pt>
                <c:pt idx="581">
                  <c:v>619</c:v>
                </c:pt>
                <c:pt idx="582">
                  <c:v>618</c:v>
                </c:pt>
                <c:pt idx="583">
                  <c:v>618</c:v>
                </c:pt>
                <c:pt idx="584">
                  <c:v>618</c:v>
                </c:pt>
                <c:pt idx="585">
                  <c:v>618</c:v>
                </c:pt>
                <c:pt idx="586">
                  <c:v>617</c:v>
                </c:pt>
                <c:pt idx="587">
                  <c:v>616</c:v>
                </c:pt>
                <c:pt idx="588">
                  <c:v>616</c:v>
                </c:pt>
                <c:pt idx="589">
                  <c:v>615</c:v>
                </c:pt>
                <c:pt idx="590">
                  <c:v>615</c:v>
                </c:pt>
                <c:pt idx="591">
                  <c:v>615</c:v>
                </c:pt>
                <c:pt idx="592">
                  <c:v>615</c:v>
                </c:pt>
                <c:pt idx="593">
                  <c:v>615</c:v>
                </c:pt>
                <c:pt idx="594">
                  <c:v>615</c:v>
                </c:pt>
                <c:pt idx="595">
                  <c:v>615</c:v>
                </c:pt>
                <c:pt idx="596">
                  <c:v>615</c:v>
                </c:pt>
                <c:pt idx="597">
                  <c:v>614</c:v>
                </c:pt>
                <c:pt idx="598">
                  <c:v>613</c:v>
                </c:pt>
                <c:pt idx="599">
                  <c:v>613</c:v>
                </c:pt>
                <c:pt idx="600">
                  <c:v>612</c:v>
                </c:pt>
                <c:pt idx="601">
                  <c:v>611</c:v>
                </c:pt>
                <c:pt idx="602">
                  <c:v>611</c:v>
                </c:pt>
                <c:pt idx="603">
                  <c:v>610</c:v>
                </c:pt>
                <c:pt idx="604">
                  <c:v>609</c:v>
                </c:pt>
                <c:pt idx="605">
                  <c:v>608</c:v>
                </c:pt>
                <c:pt idx="606">
                  <c:v>608</c:v>
                </c:pt>
                <c:pt idx="607">
                  <c:v>608</c:v>
                </c:pt>
                <c:pt idx="608">
                  <c:v>608</c:v>
                </c:pt>
                <c:pt idx="609">
                  <c:v>607</c:v>
                </c:pt>
                <c:pt idx="610">
                  <c:v>606</c:v>
                </c:pt>
                <c:pt idx="611">
                  <c:v>606</c:v>
                </c:pt>
                <c:pt idx="612">
                  <c:v>605</c:v>
                </c:pt>
                <c:pt idx="613">
                  <c:v>604</c:v>
                </c:pt>
                <c:pt idx="614">
                  <c:v>603</c:v>
                </c:pt>
                <c:pt idx="615">
                  <c:v>602</c:v>
                </c:pt>
                <c:pt idx="616">
                  <c:v>601</c:v>
                </c:pt>
                <c:pt idx="617">
                  <c:v>601</c:v>
                </c:pt>
                <c:pt idx="618">
                  <c:v>600</c:v>
                </c:pt>
                <c:pt idx="619">
                  <c:v>600</c:v>
                </c:pt>
                <c:pt idx="620">
                  <c:v>600</c:v>
                </c:pt>
                <c:pt idx="621">
                  <c:v>599</c:v>
                </c:pt>
                <c:pt idx="622">
                  <c:v>599</c:v>
                </c:pt>
                <c:pt idx="623">
                  <c:v>599</c:v>
                </c:pt>
                <c:pt idx="624">
                  <c:v>598</c:v>
                </c:pt>
                <c:pt idx="625">
                  <c:v>597</c:v>
                </c:pt>
                <c:pt idx="626">
                  <c:v>597</c:v>
                </c:pt>
                <c:pt idx="627">
                  <c:v>596</c:v>
                </c:pt>
                <c:pt idx="628">
                  <c:v>596</c:v>
                </c:pt>
                <c:pt idx="629">
                  <c:v>595</c:v>
                </c:pt>
                <c:pt idx="630">
                  <c:v>594</c:v>
                </c:pt>
                <c:pt idx="631">
                  <c:v>594</c:v>
                </c:pt>
                <c:pt idx="632">
                  <c:v>594</c:v>
                </c:pt>
                <c:pt idx="633">
                  <c:v>593</c:v>
                </c:pt>
                <c:pt idx="634">
                  <c:v>592</c:v>
                </c:pt>
                <c:pt idx="635">
                  <c:v>591</c:v>
                </c:pt>
                <c:pt idx="636">
                  <c:v>590</c:v>
                </c:pt>
                <c:pt idx="637">
                  <c:v>589</c:v>
                </c:pt>
                <c:pt idx="638">
                  <c:v>588</c:v>
                </c:pt>
                <c:pt idx="639">
                  <c:v>588</c:v>
                </c:pt>
                <c:pt idx="640">
                  <c:v>588</c:v>
                </c:pt>
                <c:pt idx="641">
                  <c:v>588</c:v>
                </c:pt>
                <c:pt idx="642">
                  <c:v>587</c:v>
                </c:pt>
                <c:pt idx="643">
                  <c:v>586</c:v>
                </c:pt>
                <c:pt idx="644">
                  <c:v>585</c:v>
                </c:pt>
                <c:pt idx="645">
                  <c:v>584</c:v>
                </c:pt>
                <c:pt idx="646">
                  <c:v>584</c:v>
                </c:pt>
                <c:pt idx="647">
                  <c:v>584</c:v>
                </c:pt>
                <c:pt idx="648">
                  <c:v>584</c:v>
                </c:pt>
                <c:pt idx="649">
                  <c:v>584</c:v>
                </c:pt>
                <c:pt idx="650">
                  <c:v>584</c:v>
                </c:pt>
                <c:pt idx="651">
                  <c:v>584</c:v>
                </c:pt>
                <c:pt idx="652">
                  <c:v>583</c:v>
                </c:pt>
                <c:pt idx="653">
                  <c:v>582</c:v>
                </c:pt>
                <c:pt idx="654">
                  <c:v>581</c:v>
                </c:pt>
                <c:pt idx="655">
                  <c:v>581</c:v>
                </c:pt>
                <c:pt idx="656">
                  <c:v>580</c:v>
                </c:pt>
                <c:pt idx="657">
                  <c:v>580</c:v>
                </c:pt>
                <c:pt idx="658">
                  <c:v>580</c:v>
                </c:pt>
                <c:pt idx="659">
                  <c:v>580</c:v>
                </c:pt>
                <c:pt idx="660">
                  <c:v>580</c:v>
                </c:pt>
                <c:pt idx="661">
                  <c:v>579</c:v>
                </c:pt>
                <c:pt idx="662">
                  <c:v>578</c:v>
                </c:pt>
                <c:pt idx="663">
                  <c:v>578</c:v>
                </c:pt>
                <c:pt idx="664">
                  <c:v>578</c:v>
                </c:pt>
                <c:pt idx="665">
                  <c:v>577</c:v>
                </c:pt>
                <c:pt idx="666">
                  <c:v>577</c:v>
                </c:pt>
                <c:pt idx="667">
                  <c:v>577</c:v>
                </c:pt>
                <c:pt idx="668">
                  <c:v>576</c:v>
                </c:pt>
                <c:pt idx="669">
                  <c:v>575</c:v>
                </c:pt>
                <c:pt idx="670">
                  <c:v>574</c:v>
                </c:pt>
                <c:pt idx="671">
                  <c:v>574</c:v>
                </c:pt>
                <c:pt idx="672">
                  <c:v>574</c:v>
                </c:pt>
                <c:pt idx="673">
                  <c:v>574</c:v>
                </c:pt>
                <c:pt idx="674">
                  <c:v>573</c:v>
                </c:pt>
                <c:pt idx="675">
                  <c:v>572</c:v>
                </c:pt>
                <c:pt idx="676">
                  <c:v>572</c:v>
                </c:pt>
                <c:pt idx="677">
                  <c:v>572</c:v>
                </c:pt>
                <c:pt idx="678">
                  <c:v>571</c:v>
                </c:pt>
                <c:pt idx="679">
                  <c:v>570</c:v>
                </c:pt>
                <c:pt idx="680">
                  <c:v>570</c:v>
                </c:pt>
                <c:pt idx="681">
                  <c:v>569</c:v>
                </c:pt>
                <c:pt idx="682">
                  <c:v>569</c:v>
                </c:pt>
                <c:pt idx="683">
                  <c:v>569</c:v>
                </c:pt>
                <c:pt idx="684">
                  <c:v>568</c:v>
                </c:pt>
                <c:pt idx="685">
                  <c:v>568</c:v>
                </c:pt>
                <c:pt idx="686">
                  <c:v>567</c:v>
                </c:pt>
                <c:pt idx="687">
                  <c:v>567</c:v>
                </c:pt>
                <c:pt idx="688">
                  <c:v>567</c:v>
                </c:pt>
                <c:pt idx="689">
                  <c:v>566</c:v>
                </c:pt>
                <c:pt idx="690">
                  <c:v>566</c:v>
                </c:pt>
                <c:pt idx="691">
                  <c:v>565</c:v>
                </c:pt>
                <c:pt idx="692">
                  <c:v>565</c:v>
                </c:pt>
                <c:pt idx="693">
                  <c:v>565</c:v>
                </c:pt>
                <c:pt idx="694">
                  <c:v>565</c:v>
                </c:pt>
                <c:pt idx="695">
                  <c:v>564</c:v>
                </c:pt>
                <c:pt idx="696">
                  <c:v>564</c:v>
                </c:pt>
                <c:pt idx="697">
                  <c:v>563</c:v>
                </c:pt>
                <c:pt idx="698">
                  <c:v>563</c:v>
                </c:pt>
                <c:pt idx="699">
                  <c:v>563</c:v>
                </c:pt>
                <c:pt idx="700">
                  <c:v>563</c:v>
                </c:pt>
                <c:pt idx="701">
                  <c:v>563</c:v>
                </c:pt>
                <c:pt idx="702">
                  <c:v>562</c:v>
                </c:pt>
                <c:pt idx="703">
                  <c:v>561</c:v>
                </c:pt>
                <c:pt idx="704">
                  <c:v>560</c:v>
                </c:pt>
                <c:pt idx="705">
                  <c:v>559</c:v>
                </c:pt>
                <c:pt idx="706">
                  <c:v>559</c:v>
                </c:pt>
                <c:pt idx="707">
                  <c:v>559</c:v>
                </c:pt>
                <c:pt idx="708">
                  <c:v>558</c:v>
                </c:pt>
                <c:pt idx="709">
                  <c:v>558</c:v>
                </c:pt>
                <c:pt idx="710">
                  <c:v>557</c:v>
                </c:pt>
                <c:pt idx="711">
                  <c:v>557</c:v>
                </c:pt>
                <c:pt idx="712">
                  <c:v>557</c:v>
                </c:pt>
                <c:pt idx="713">
                  <c:v>557</c:v>
                </c:pt>
                <c:pt idx="714">
                  <c:v>556</c:v>
                </c:pt>
                <c:pt idx="715">
                  <c:v>556</c:v>
                </c:pt>
                <c:pt idx="716">
                  <c:v>556</c:v>
                </c:pt>
                <c:pt idx="717">
                  <c:v>555</c:v>
                </c:pt>
                <c:pt idx="718">
                  <c:v>554</c:v>
                </c:pt>
                <c:pt idx="719">
                  <c:v>554</c:v>
                </c:pt>
                <c:pt idx="720">
                  <c:v>553</c:v>
                </c:pt>
                <c:pt idx="721">
                  <c:v>553</c:v>
                </c:pt>
                <c:pt idx="722">
                  <c:v>553</c:v>
                </c:pt>
                <c:pt idx="723">
                  <c:v>553</c:v>
                </c:pt>
                <c:pt idx="724">
                  <c:v>553</c:v>
                </c:pt>
                <c:pt idx="725">
                  <c:v>553</c:v>
                </c:pt>
                <c:pt idx="726">
                  <c:v>552</c:v>
                </c:pt>
                <c:pt idx="727">
                  <c:v>551</c:v>
                </c:pt>
                <c:pt idx="728">
                  <c:v>550</c:v>
                </c:pt>
                <c:pt idx="729">
                  <c:v>550</c:v>
                </c:pt>
                <c:pt idx="730">
                  <c:v>550</c:v>
                </c:pt>
                <c:pt idx="731">
                  <c:v>550</c:v>
                </c:pt>
                <c:pt idx="732">
                  <c:v>549</c:v>
                </c:pt>
                <c:pt idx="733">
                  <c:v>548</c:v>
                </c:pt>
                <c:pt idx="734">
                  <c:v>548</c:v>
                </c:pt>
                <c:pt idx="735">
                  <c:v>548</c:v>
                </c:pt>
                <c:pt idx="736">
                  <c:v>548</c:v>
                </c:pt>
                <c:pt idx="737">
                  <c:v>547</c:v>
                </c:pt>
                <c:pt idx="738">
                  <c:v>547</c:v>
                </c:pt>
                <c:pt idx="739">
                  <c:v>547</c:v>
                </c:pt>
                <c:pt idx="740">
                  <c:v>547</c:v>
                </c:pt>
                <c:pt idx="741">
                  <c:v>546</c:v>
                </c:pt>
                <c:pt idx="742">
                  <c:v>546</c:v>
                </c:pt>
                <c:pt idx="743">
                  <c:v>546</c:v>
                </c:pt>
                <c:pt idx="744">
                  <c:v>546</c:v>
                </c:pt>
                <c:pt idx="745">
                  <c:v>545</c:v>
                </c:pt>
                <c:pt idx="746">
                  <c:v>545</c:v>
                </c:pt>
                <c:pt idx="747">
                  <c:v>544</c:v>
                </c:pt>
                <c:pt idx="748">
                  <c:v>544</c:v>
                </c:pt>
                <c:pt idx="749">
                  <c:v>543</c:v>
                </c:pt>
                <c:pt idx="750">
                  <c:v>543</c:v>
                </c:pt>
                <c:pt idx="751">
                  <c:v>543</c:v>
                </c:pt>
                <c:pt idx="752">
                  <c:v>543</c:v>
                </c:pt>
                <c:pt idx="753">
                  <c:v>542</c:v>
                </c:pt>
                <c:pt idx="754">
                  <c:v>541</c:v>
                </c:pt>
                <c:pt idx="755">
                  <c:v>541</c:v>
                </c:pt>
                <c:pt idx="756">
                  <c:v>540</c:v>
                </c:pt>
                <c:pt idx="757">
                  <c:v>539</c:v>
                </c:pt>
                <c:pt idx="758">
                  <c:v>538</c:v>
                </c:pt>
                <c:pt idx="759">
                  <c:v>537</c:v>
                </c:pt>
                <c:pt idx="760">
                  <c:v>537</c:v>
                </c:pt>
                <c:pt idx="761">
                  <c:v>537</c:v>
                </c:pt>
                <c:pt idx="762">
                  <c:v>537</c:v>
                </c:pt>
                <c:pt idx="763">
                  <c:v>536</c:v>
                </c:pt>
                <c:pt idx="764">
                  <c:v>536</c:v>
                </c:pt>
                <c:pt idx="765">
                  <c:v>536</c:v>
                </c:pt>
                <c:pt idx="766">
                  <c:v>536</c:v>
                </c:pt>
                <c:pt idx="767">
                  <c:v>536</c:v>
                </c:pt>
                <c:pt idx="768">
                  <c:v>536</c:v>
                </c:pt>
                <c:pt idx="769">
                  <c:v>535</c:v>
                </c:pt>
                <c:pt idx="770">
                  <c:v>534</c:v>
                </c:pt>
                <c:pt idx="771">
                  <c:v>534</c:v>
                </c:pt>
                <c:pt idx="772">
                  <c:v>533</c:v>
                </c:pt>
                <c:pt idx="773">
                  <c:v>532</c:v>
                </c:pt>
                <c:pt idx="774">
                  <c:v>531</c:v>
                </c:pt>
                <c:pt idx="775">
                  <c:v>530</c:v>
                </c:pt>
                <c:pt idx="776">
                  <c:v>529</c:v>
                </c:pt>
                <c:pt idx="777">
                  <c:v>529</c:v>
                </c:pt>
                <c:pt idx="778">
                  <c:v>529</c:v>
                </c:pt>
                <c:pt idx="779">
                  <c:v>529</c:v>
                </c:pt>
                <c:pt idx="780">
                  <c:v>528</c:v>
                </c:pt>
                <c:pt idx="781">
                  <c:v>528</c:v>
                </c:pt>
                <c:pt idx="782">
                  <c:v>528</c:v>
                </c:pt>
                <c:pt idx="783">
                  <c:v>527</c:v>
                </c:pt>
                <c:pt idx="784">
                  <c:v>526</c:v>
                </c:pt>
                <c:pt idx="785">
                  <c:v>526</c:v>
                </c:pt>
                <c:pt idx="786">
                  <c:v>526</c:v>
                </c:pt>
                <c:pt idx="787">
                  <c:v>526</c:v>
                </c:pt>
                <c:pt idx="788">
                  <c:v>525</c:v>
                </c:pt>
                <c:pt idx="789">
                  <c:v>524</c:v>
                </c:pt>
                <c:pt idx="790">
                  <c:v>523</c:v>
                </c:pt>
                <c:pt idx="791">
                  <c:v>522</c:v>
                </c:pt>
                <c:pt idx="792">
                  <c:v>522</c:v>
                </c:pt>
                <c:pt idx="793">
                  <c:v>521</c:v>
                </c:pt>
                <c:pt idx="794">
                  <c:v>520</c:v>
                </c:pt>
                <c:pt idx="795">
                  <c:v>520</c:v>
                </c:pt>
                <c:pt idx="796">
                  <c:v>519</c:v>
                </c:pt>
                <c:pt idx="797">
                  <c:v>519</c:v>
                </c:pt>
                <c:pt idx="798">
                  <c:v>518</c:v>
                </c:pt>
                <c:pt idx="799">
                  <c:v>518</c:v>
                </c:pt>
                <c:pt idx="800">
                  <c:v>518</c:v>
                </c:pt>
                <c:pt idx="801">
                  <c:v>518</c:v>
                </c:pt>
                <c:pt idx="802">
                  <c:v>517</c:v>
                </c:pt>
                <c:pt idx="803">
                  <c:v>516</c:v>
                </c:pt>
                <c:pt idx="804">
                  <c:v>516</c:v>
                </c:pt>
                <c:pt idx="805">
                  <c:v>516</c:v>
                </c:pt>
                <c:pt idx="806">
                  <c:v>516</c:v>
                </c:pt>
                <c:pt idx="807">
                  <c:v>516</c:v>
                </c:pt>
                <c:pt idx="808">
                  <c:v>515</c:v>
                </c:pt>
                <c:pt idx="809">
                  <c:v>515</c:v>
                </c:pt>
                <c:pt idx="810">
                  <c:v>514</c:v>
                </c:pt>
                <c:pt idx="811">
                  <c:v>513</c:v>
                </c:pt>
                <c:pt idx="812">
                  <c:v>513</c:v>
                </c:pt>
                <c:pt idx="813">
                  <c:v>512</c:v>
                </c:pt>
                <c:pt idx="814">
                  <c:v>511</c:v>
                </c:pt>
                <c:pt idx="815">
                  <c:v>511</c:v>
                </c:pt>
                <c:pt idx="816">
                  <c:v>510</c:v>
                </c:pt>
                <c:pt idx="817">
                  <c:v>510</c:v>
                </c:pt>
                <c:pt idx="818">
                  <c:v>510</c:v>
                </c:pt>
                <c:pt idx="819">
                  <c:v>510</c:v>
                </c:pt>
                <c:pt idx="820">
                  <c:v>510</c:v>
                </c:pt>
                <c:pt idx="821">
                  <c:v>509</c:v>
                </c:pt>
                <c:pt idx="822">
                  <c:v>509</c:v>
                </c:pt>
                <c:pt idx="823">
                  <c:v>509</c:v>
                </c:pt>
                <c:pt idx="824">
                  <c:v>508</c:v>
                </c:pt>
                <c:pt idx="825">
                  <c:v>507</c:v>
                </c:pt>
                <c:pt idx="826">
                  <c:v>506</c:v>
                </c:pt>
                <c:pt idx="827">
                  <c:v>505</c:v>
                </c:pt>
                <c:pt idx="828">
                  <c:v>504</c:v>
                </c:pt>
                <c:pt idx="829">
                  <c:v>503</c:v>
                </c:pt>
                <c:pt idx="830">
                  <c:v>502</c:v>
                </c:pt>
                <c:pt idx="831">
                  <c:v>501</c:v>
                </c:pt>
                <c:pt idx="832">
                  <c:v>501</c:v>
                </c:pt>
                <c:pt idx="833">
                  <c:v>500</c:v>
                </c:pt>
                <c:pt idx="834">
                  <c:v>500</c:v>
                </c:pt>
                <c:pt idx="835">
                  <c:v>500</c:v>
                </c:pt>
                <c:pt idx="836">
                  <c:v>500</c:v>
                </c:pt>
                <c:pt idx="837">
                  <c:v>500</c:v>
                </c:pt>
                <c:pt idx="838">
                  <c:v>499</c:v>
                </c:pt>
                <c:pt idx="839">
                  <c:v>499</c:v>
                </c:pt>
                <c:pt idx="840">
                  <c:v>498</c:v>
                </c:pt>
                <c:pt idx="841">
                  <c:v>497</c:v>
                </c:pt>
                <c:pt idx="842">
                  <c:v>496</c:v>
                </c:pt>
                <c:pt idx="843">
                  <c:v>496</c:v>
                </c:pt>
                <c:pt idx="844">
                  <c:v>495</c:v>
                </c:pt>
                <c:pt idx="845">
                  <c:v>495</c:v>
                </c:pt>
                <c:pt idx="846">
                  <c:v>495</c:v>
                </c:pt>
                <c:pt idx="847">
                  <c:v>495</c:v>
                </c:pt>
                <c:pt idx="848">
                  <c:v>494</c:v>
                </c:pt>
                <c:pt idx="849">
                  <c:v>494</c:v>
                </c:pt>
                <c:pt idx="850">
                  <c:v>494</c:v>
                </c:pt>
                <c:pt idx="851">
                  <c:v>493</c:v>
                </c:pt>
                <c:pt idx="852">
                  <c:v>493</c:v>
                </c:pt>
                <c:pt idx="853">
                  <c:v>493</c:v>
                </c:pt>
                <c:pt idx="854">
                  <c:v>492</c:v>
                </c:pt>
                <c:pt idx="855">
                  <c:v>491</c:v>
                </c:pt>
                <c:pt idx="856">
                  <c:v>491</c:v>
                </c:pt>
                <c:pt idx="857">
                  <c:v>490</c:v>
                </c:pt>
                <c:pt idx="858">
                  <c:v>490</c:v>
                </c:pt>
                <c:pt idx="859">
                  <c:v>490</c:v>
                </c:pt>
                <c:pt idx="860">
                  <c:v>490</c:v>
                </c:pt>
                <c:pt idx="861">
                  <c:v>489</c:v>
                </c:pt>
                <c:pt idx="862">
                  <c:v>488</c:v>
                </c:pt>
                <c:pt idx="863">
                  <c:v>488</c:v>
                </c:pt>
                <c:pt idx="864">
                  <c:v>488</c:v>
                </c:pt>
                <c:pt idx="865">
                  <c:v>488</c:v>
                </c:pt>
                <c:pt idx="866">
                  <c:v>488</c:v>
                </c:pt>
                <c:pt idx="867">
                  <c:v>487</c:v>
                </c:pt>
                <c:pt idx="868">
                  <c:v>487</c:v>
                </c:pt>
                <c:pt idx="869">
                  <c:v>486</c:v>
                </c:pt>
                <c:pt idx="870">
                  <c:v>485</c:v>
                </c:pt>
                <c:pt idx="871">
                  <c:v>484</c:v>
                </c:pt>
                <c:pt idx="872">
                  <c:v>484</c:v>
                </c:pt>
                <c:pt idx="873">
                  <c:v>484</c:v>
                </c:pt>
                <c:pt idx="874">
                  <c:v>483</c:v>
                </c:pt>
                <c:pt idx="875">
                  <c:v>482</c:v>
                </c:pt>
                <c:pt idx="876">
                  <c:v>481</c:v>
                </c:pt>
                <c:pt idx="877">
                  <c:v>480</c:v>
                </c:pt>
                <c:pt idx="878">
                  <c:v>480</c:v>
                </c:pt>
                <c:pt idx="879">
                  <c:v>480</c:v>
                </c:pt>
                <c:pt idx="880">
                  <c:v>479</c:v>
                </c:pt>
                <c:pt idx="881">
                  <c:v>479</c:v>
                </c:pt>
                <c:pt idx="882">
                  <c:v>479</c:v>
                </c:pt>
                <c:pt idx="883">
                  <c:v>478</c:v>
                </c:pt>
                <c:pt idx="884">
                  <c:v>477</c:v>
                </c:pt>
                <c:pt idx="885">
                  <c:v>477</c:v>
                </c:pt>
                <c:pt idx="886">
                  <c:v>476</c:v>
                </c:pt>
                <c:pt idx="887">
                  <c:v>475</c:v>
                </c:pt>
                <c:pt idx="888">
                  <c:v>474</c:v>
                </c:pt>
                <c:pt idx="889">
                  <c:v>473</c:v>
                </c:pt>
                <c:pt idx="890">
                  <c:v>472</c:v>
                </c:pt>
                <c:pt idx="891">
                  <c:v>471</c:v>
                </c:pt>
                <c:pt idx="892">
                  <c:v>470</c:v>
                </c:pt>
                <c:pt idx="893">
                  <c:v>469</c:v>
                </c:pt>
                <c:pt idx="894">
                  <c:v>469</c:v>
                </c:pt>
                <c:pt idx="895">
                  <c:v>469</c:v>
                </c:pt>
                <c:pt idx="896">
                  <c:v>468</c:v>
                </c:pt>
                <c:pt idx="897">
                  <c:v>468</c:v>
                </c:pt>
                <c:pt idx="898">
                  <c:v>468</c:v>
                </c:pt>
                <c:pt idx="899">
                  <c:v>468</c:v>
                </c:pt>
                <c:pt idx="900">
                  <c:v>467</c:v>
                </c:pt>
                <c:pt idx="901">
                  <c:v>466</c:v>
                </c:pt>
                <c:pt idx="902">
                  <c:v>465</c:v>
                </c:pt>
                <c:pt idx="903">
                  <c:v>465</c:v>
                </c:pt>
                <c:pt idx="904">
                  <c:v>465</c:v>
                </c:pt>
                <c:pt idx="905">
                  <c:v>464</c:v>
                </c:pt>
                <c:pt idx="906">
                  <c:v>464</c:v>
                </c:pt>
                <c:pt idx="907">
                  <c:v>464</c:v>
                </c:pt>
                <c:pt idx="908">
                  <c:v>464</c:v>
                </c:pt>
                <c:pt idx="909">
                  <c:v>464</c:v>
                </c:pt>
                <c:pt idx="910">
                  <c:v>464</c:v>
                </c:pt>
                <c:pt idx="911">
                  <c:v>464</c:v>
                </c:pt>
                <c:pt idx="912">
                  <c:v>463</c:v>
                </c:pt>
                <c:pt idx="913">
                  <c:v>463</c:v>
                </c:pt>
                <c:pt idx="914">
                  <c:v>463</c:v>
                </c:pt>
                <c:pt idx="915">
                  <c:v>462</c:v>
                </c:pt>
                <c:pt idx="916">
                  <c:v>462</c:v>
                </c:pt>
                <c:pt idx="917">
                  <c:v>462</c:v>
                </c:pt>
                <c:pt idx="918">
                  <c:v>462</c:v>
                </c:pt>
                <c:pt idx="919">
                  <c:v>462</c:v>
                </c:pt>
                <c:pt idx="920">
                  <c:v>462</c:v>
                </c:pt>
                <c:pt idx="921">
                  <c:v>462</c:v>
                </c:pt>
                <c:pt idx="922">
                  <c:v>462</c:v>
                </c:pt>
                <c:pt idx="923">
                  <c:v>461</c:v>
                </c:pt>
                <c:pt idx="924">
                  <c:v>460</c:v>
                </c:pt>
                <c:pt idx="925">
                  <c:v>460</c:v>
                </c:pt>
                <c:pt idx="926">
                  <c:v>459</c:v>
                </c:pt>
                <c:pt idx="927">
                  <c:v>459</c:v>
                </c:pt>
                <c:pt idx="928">
                  <c:v>459</c:v>
                </c:pt>
                <c:pt idx="929">
                  <c:v>459</c:v>
                </c:pt>
                <c:pt idx="930">
                  <c:v>459</c:v>
                </c:pt>
                <c:pt idx="931">
                  <c:v>459</c:v>
                </c:pt>
                <c:pt idx="932">
                  <c:v>459</c:v>
                </c:pt>
                <c:pt idx="933">
                  <c:v>459</c:v>
                </c:pt>
                <c:pt idx="934">
                  <c:v>458</c:v>
                </c:pt>
                <c:pt idx="935">
                  <c:v>457</c:v>
                </c:pt>
                <c:pt idx="936">
                  <c:v>457</c:v>
                </c:pt>
                <c:pt idx="937">
                  <c:v>456</c:v>
                </c:pt>
                <c:pt idx="938">
                  <c:v>456</c:v>
                </c:pt>
                <c:pt idx="939">
                  <c:v>456</c:v>
                </c:pt>
                <c:pt idx="940">
                  <c:v>456</c:v>
                </c:pt>
                <c:pt idx="941">
                  <c:v>455</c:v>
                </c:pt>
                <c:pt idx="942">
                  <c:v>454</c:v>
                </c:pt>
                <c:pt idx="943">
                  <c:v>454</c:v>
                </c:pt>
                <c:pt idx="944">
                  <c:v>453</c:v>
                </c:pt>
                <c:pt idx="945">
                  <c:v>452</c:v>
                </c:pt>
                <c:pt idx="946">
                  <c:v>451</c:v>
                </c:pt>
                <c:pt idx="947">
                  <c:v>451</c:v>
                </c:pt>
                <c:pt idx="948">
                  <c:v>450</c:v>
                </c:pt>
                <c:pt idx="949">
                  <c:v>450</c:v>
                </c:pt>
                <c:pt idx="950">
                  <c:v>449</c:v>
                </c:pt>
                <c:pt idx="951">
                  <c:v>448</c:v>
                </c:pt>
                <c:pt idx="952">
                  <c:v>447</c:v>
                </c:pt>
                <c:pt idx="953">
                  <c:v>446</c:v>
                </c:pt>
                <c:pt idx="954">
                  <c:v>445</c:v>
                </c:pt>
                <c:pt idx="955">
                  <c:v>444</c:v>
                </c:pt>
                <c:pt idx="956">
                  <c:v>444</c:v>
                </c:pt>
                <c:pt idx="957">
                  <c:v>444</c:v>
                </c:pt>
                <c:pt idx="958">
                  <c:v>443</c:v>
                </c:pt>
                <c:pt idx="959">
                  <c:v>443</c:v>
                </c:pt>
                <c:pt idx="960">
                  <c:v>442</c:v>
                </c:pt>
                <c:pt idx="961">
                  <c:v>441</c:v>
                </c:pt>
                <c:pt idx="962">
                  <c:v>441</c:v>
                </c:pt>
                <c:pt idx="963">
                  <c:v>440</c:v>
                </c:pt>
                <c:pt idx="964">
                  <c:v>439</c:v>
                </c:pt>
                <c:pt idx="965">
                  <c:v>439</c:v>
                </c:pt>
                <c:pt idx="966">
                  <c:v>438</c:v>
                </c:pt>
                <c:pt idx="967">
                  <c:v>438</c:v>
                </c:pt>
                <c:pt idx="968">
                  <c:v>437</c:v>
                </c:pt>
                <c:pt idx="969">
                  <c:v>437</c:v>
                </c:pt>
                <c:pt idx="970">
                  <c:v>436</c:v>
                </c:pt>
                <c:pt idx="971">
                  <c:v>436</c:v>
                </c:pt>
                <c:pt idx="972">
                  <c:v>435</c:v>
                </c:pt>
                <c:pt idx="973">
                  <c:v>434</c:v>
                </c:pt>
                <c:pt idx="974">
                  <c:v>434</c:v>
                </c:pt>
                <c:pt idx="975">
                  <c:v>434</c:v>
                </c:pt>
                <c:pt idx="976">
                  <c:v>433</c:v>
                </c:pt>
                <c:pt idx="977">
                  <c:v>432</c:v>
                </c:pt>
                <c:pt idx="978">
                  <c:v>431</c:v>
                </c:pt>
                <c:pt idx="979">
                  <c:v>431</c:v>
                </c:pt>
                <c:pt idx="980">
                  <c:v>431</c:v>
                </c:pt>
                <c:pt idx="981">
                  <c:v>431</c:v>
                </c:pt>
                <c:pt idx="982">
                  <c:v>430</c:v>
                </c:pt>
                <c:pt idx="983">
                  <c:v>430</c:v>
                </c:pt>
                <c:pt idx="984">
                  <c:v>429</c:v>
                </c:pt>
                <c:pt idx="985">
                  <c:v>428</c:v>
                </c:pt>
                <c:pt idx="986">
                  <c:v>428</c:v>
                </c:pt>
                <c:pt idx="987">
                  <c:v>428</c:v>
                </c:pt>
                <c:pt idx="988">
                  <c:v>428</c:v>
                </c:pt>
                <c:pt idx="989">
                  <c:v>428</c:v>
                </c:pt>
                <c:pt idx="990">
                  <c:v>428</c:v>
                </c:pt>
                <c:pt idx="991">
                  <c:v>427</c:v>
                </c:pt>
                <c:pt idx="992">
                  <c:v>427</c:v>
                </c:pt>
                <c:pt idx="993">
                  <c:v>427</c:v>
                </c:pt>
                <c:pt idx="994">
                  <c:v>427</c:v>
                </c:pt>
                <c:pt idx="995">
                  <c:v>426</c:v>
                </c:pt>
                <c:pt idx="996">
                  <c:v>425</c:v>
                </c:pt>
                <c:pt idx="997">
                  <c:v>424</c:v>
                </c:pt>
                <c:pt idx="998">
                  <c:v>423</c:v>
                </c:pt>
                <c:pt idx="999">
                  <c:v>422</c:v>
                </c:pt>
                <c:pt idx="1000">
                  <c:v>421</c:v>
                </c:pt>
                <c:pt idx="1001">
                  <c:v>420</c:v>
                </c:pt>
                <c:pt idx="1002">
                  <c:v>419</c:v>
                </c:pt>
                <c:pt idx="1003">
                  <c:v>418</c:v>
                </c:pt>
                <c:pt idx="1004">
                  <c:v>417</c:v>
                </c:pt>
                <c:pt idx="1005">
                  <c:v>416</c:v>
                </c:pt>
                <c:pt idx="1006">
                  <c:v>415</c:v>
                </c:pt>
                <c:pt idx="1007">
                  <c:v>414</c:v>
                </c:pt>
                <c:pt idx="1008">
                  <c:v>414</c:v>
                </c:pt>
                <c:pt idx="1009">
                  <c:v>413</c:v>
                </c:pt>
                <c:pt idx="1010">
                  <c:v>413</c:v>
                </c:pt>
                <c:pt idx="1011">
                  <c:v>412</c:v>
                </c:pt>
                <c:pt idx="1012">
                  <c:v>411</c:v>
                </c:pt>
                <c:pt idx="1013">
                  <c:v>411</c:v>
                </c:pt>
                <c:pt idx="1014">
                  <c:v>411</c:v>
                </c:pt>
                <c:pt idx="1015">
                  <c:v>411</c:v>
                </c:pt>
                <c:pt idx="1016">
                  <c:v>411</c:v>
                </c:pt>
                <c:pt idx="1017">
                  <c:v>411</c:v>
                </c:pt>
                <c:pt idx="1018">
                  <c:v>411</c:v>
                </c:pt>
                <c:pt idx="1019">
                  <c:v>410</c:v>
                </c:pt>
                <c:pt idx="1020">
                  <c:v>410</c:v>
                </c:pt>
                <c:pt idx="1021">
                  <c:v>409</c:v>
                </c:pt>
                <c:pt idx="1022">
                  <c:v>408</c:v>
                </c:pt>
                <c:pt idx="1023">
                  <c:v>407</c:v>
                </c:pt>
                <c:pt idx="1024">
                  <c:v>407</c:v>
                </c:pt>
                <c:pt idx="1025">
                  <c:v>406</c:v>
                </c:pt>
                <c:pt idx="1026">
                  <c:v>405</c:v>
                </c:pt>
                <c:pt idx="1027">
                  <c:v>405</c:v>
                </c:pt>
                <c:pt idx="1028">
                  <c:v>405</c:v>
                </c:pt>
                <c:pt idx="1029">
                  <c:v>404</c:v>
                </c:pt>
                <c:pt idx="1030">
                  <c:v>403</c:v>
                </c:pt>
                <c:pt idx="1031">
                  <c:v>402</c:v>
                </c:pt>
                <c:pt idx="1032">
                  <c:v>402</c:v>
                </c:pt>
                <c:pt idx="1033">
                  <c:v>401</c:v>
                </c:pt>
                <c:pt idx="1034">
                  <c:v>401</c:v>
                </c:pt>
                <c:pt idx="1035">
                  <c:v>401</c:v>
                </c:pt>
                <c:pt idx="1036">
                  <c:v>400</c:v>
                </c:pt>
                <c:pt idx="1037">
                  <c:v>399</c:v>
                </c:pt>
                <c:pt idx="1038">
                  <c:v>398</c:v>
                </c:pt>
                <c:pt idx="1039">
                  <c:v>398</c:v>
                </c:pt>
                <c:pt idx="1040">
                  <c:v>397</c:v>
                </c:pt>
                <c:pt idx="1041">
                  <c:v>396</c:v>
                </c:pt>
                <c:pt idx="1042">
                  <c:v>395</c:v>
                </c:pt>
                <c:pt idx="1043">
                  <c:v>395</c:v>
                </c:pt>
                <c:pt idx="1044">
                  <c:v>394</c:v>
                </c:pt>
                <c:pt idx="1045">
                  <c:v>393</c:v>
                </c:pt>
                <c:pt idx="1046">
                  <c:v>392</c:v>
                </c:pt>
                <c:pt idx="1047">
                  <c:v>391</c:v>
                </c:pt>
                <c:pt idx="1048">
                  <c:v>391</c:v>
                </c:pt>
                <c:pt idx="1049">
                  <c:v>390</c:v>
                </c:pt>
                <c:pt idx="1050">
                  <c:v>390</c:v>
                </c:pt>
                <c:pt idx="1051">
                  <c:v>390</c:v>
                </c:pt>
                <c:pt idx="1052">
                  <c:v>389</c:v>
                </c:pt>
                <c:pt idx="1053">
                  <c:v>389</c:v>
                </c:pt>
                <c:pt idx="1054">
                  <c:v>389</c:v>
                </c:pt>
                <c:pt idx="1055">
                  <c:v>388</c:v>
                </c:pt>
                <c:pt idx="1056">
                  <c:v>387</c:v>
                </c:pt>
                <c:pt idx="1057">
                  <c:v>386</c:v>
                </c:pt>
                <c:pt idx="1058">
                  <c:v>385</c:v>
                </c:pt>
                <c:pt idx="1059">
                  <c:v>384</c:v>
                </c:pt>
                <c:pt idx="1060">
                  <c:v>383</c:v>
                </c:pt>
                <c:pt idx="1061">
                  <c:v>383</c:v>
                </c:pt>
                <c:pt idx="1062">
                  <c:v>383</c:v>
                </c:pt>
                <c:pt idx="1063">
                  <c:v>382</c:v>
                </c:pt>
                <c:pt idx="1064">
                  <c:v>382</c:v>
                </c:pt>
                <c:pt idx="1065">
                  <c:v>382</c:v>
                </c:pt>
                <c:pt idx="1066">
                  <c:v>381</c:v>
                </c:pt>
                <c:pt idx="1067">
                  <c:v>380</c:v>
                </c:pt>
                <c:pt idx="1068">
                  <c:v>379</c:v>
                </c:pt>
                <c:pt idx="1069">
                  <c:v>378</c:v>
                </c:pt>
                <c:pt idx="1070">
                  <c:v>377</c:v>
                </c:pt>
                <c:pt idx="1071">
                  <c:v>377</c:v>
                </c:pt>
                <c:pt idx="1072">
                  <c:v>377</c:v>
                </c:pt>
                <c:pt idx="1073">
                  <c:v>377</c:v>
                </c:pt>
                <c:pt idx="1074">
                  <c:v>377</c:v>
                </c:pt>
                <c:pt idx="1075">
                  <c:v>377</c:v>
                </c:pt>
                <c:pt idx="1076">
                  <c:v>377</c:v>
                </c:pt>
                <c:pt idx="1077">
                  <c:v>376</c:v>
                </c:pt>
                <c:pt idx="1078">
                  <c:v>376</c:v>
                </c:pt>
                <c:pt idx="1079">
                  <c:v>375</c:v>
                </c:pt>
                <c:pt idx="1080">
                  <c:v>375</c:v>
                </c:pt>
                <c:pt idx="1081">
                  <c:v>375</c:v>
                </c:pt>
                <c:pt idx="1082">
                  <c:v>374</c:v>
                </c:pt>
                <c:pt idx="1083">
                  <c:v>374</c:v>
                </c:pt>
                <c:pt idx="1084">
                  <c:v>373</c:v>
                </c:pt>
                <c:pt idx="1085">
                  <c:v>372</c:v>
                </c:pt>
                <c:pt idx="1086">
                  <c:v>371</c:v>
                </c:pt>
                <c:pt idx="1087">
                  <c:v>370</c:v>
                </c:pt>
                <c:pt idx="1088">
                  <c:v>369</c:v>
                </c:pt>
                <c:pt idx="1089">
                  <c:v>368</c:v>
                </c:pt>
                <c:pt idx="1090">
                  <c:v>368</c:v>
                </c:pt>
                <c:pt idx="1091">
                  <c:v>367</c:v>
                </c:pt>
                <c:pt idx="1092">
                  <c:v>366</c:v>
                </c:pt>
                <c:pt idx="1093">
                  <c:v>365</c:v>
                </c:pt>
                <c:pt idx="1094">
                  <c:v>364</c:v>
                </c:pt>
                <c:pt idx="1095">
                  <c:v>363</c:v>
                </c:pt>
                <c:pt idx="1096">
                  <c:v>363</c:v>
                </c:pt>
                <c:pt idx="1097">
                  <c:v>362</c:v>
                </c:pt>
                <c:pt idx="1098">
                  <c:v>362</c:v>
                </c:pt>
                <c:pt idx="1099">
                  <c:v>362</c:v>
                </c:pt>
                <c:pt idx="1100">
                  <c:v>361</c:v>
                </c:pt>
                <c:pt idx="1101">
                  <c:v>360</c:v>
                </c:pt>
                <c:pt idx="1102">
                  <c:v>360</c:v>
                </c:pt>
                <c:pt idx="1103">
                  <c:v>359</c:v>
                </c:pt>
                <c:pt idx="1104">
                  <c:v>359</c:v>
                </c:pt>
                <c:pt idx="1105">
                  <c:v>359</c:v>
                </c:pt>
                <c:pt idx="1106">
                  <c:v>359</c:v>
                </c:pt>
                <c:pt idx="1107">
                  <c:v>358</c:v>
                </c:pt>
                <c:pt idx="1108">
                  <c:v>358</c:v>
                </c:pt>
                <c:pt idx="1109">
                  <c:v>357</c:v>
                </c:pt>
                <c:pt idx="1110">
                  <c:v>356</c:v>
                </c:pt>
                <c:pt idx="1111">
                  <c:v>356</c:v>
                </c:pt>
                <c:pt idx="1112">
                  <c:v>355</c:v>
                </c:pt>
                <c:pt idx="1113">
                  <c:v>354</c:v>
                </c:pt>
                <c:pt idx="1114">
                  <c:v>354</c:v>
                </c:pt>
                <c:pt idx="1115">
                  <c:v>354</c:v>
                </c:pt>
                <c:pt idx="1116">
                  <c:v>353</c:v>
                </c:pt>
                <c:pt idx="1117">
                  <c:v>353</c:v>
                </c:pt>
                <c:pt idx="1118">
                  <c:v>353</c:v>
                </c:pt>
                <c:pt idx="1119">
                  <c:v>353</c:v>
                </c:pt>
                <c:pt idx="1120">
                  <c:v>353</c:v>
                </c:pt>
                <c:pt idx="1121">
                  <c:v>352</c:v>
                </c:pt>
                <c:pt idx="1122">
                  <c:v>352</c:v>
                </c:pt>
                <c:pt idx="1123">
                  <c:v>352</c:v>
                </c:pt>
                <c:pt idx="1124">
                  <c:v>352</c:v>
                </c:pt>
                <c:pt idx="1125">
                  <c:v>351</c:v>
                </c:pt>
                <c:pt idx="1126">
                  <c:v>350</c:v>
                </c:pt>
                <c:pt idx="1127">
                  <c:v>350</c:v>
                </c:pt>
                <c:pt idx="1128">
                  <c:v>350</c:v>
                </c:pt>
                <c:pt idx="1129">
                  <c:v>349</c:v>
                </c:pt>
                <c:pt idx="1130">
                  <c:v>349</c:v>
                </c:pt>
                <c:pt idx="1131">
                  <c:v>348</c:v>
                </c:pt>
                <c:pt idx="1132">
                  <c:v>347</c:v>
                </c:pt>
                <c:pt idx="1133">
                  <c:v>347</c:v>
                </c:pt>
                <c:pt idx="1134">
                  <c:v>347</c:v>
                </c:pt>
                <c:pt idx="1135">
                  <c:v>347</c:v>
                </c:pt>
                <c:pt idx="1136">
                  <c:v>347</c:v>
                </c:pt>
                <c:pt idx="1137">
                  <c:v>346</c:v>
                </c:pt>
                <c:pt idx="1138">
                  <c:v>345</c:v>
                </c:pt>
                <c:pt idx="1139">
                  <c:v>345</c:v>
                </c:pt>
                <c:pt idx="1140">
                  <c:v>345</c:v>
                </c:pt>
                <c:pt idx="1141">
                  <c:v>344</c:v>
                </c:pt>
                <c:pt idx="1142">
                  <c:v>343</c:v>
                </c:pt>
                <c:pt idx="1143">
                  <c:v>343</c:v>
                </c:pt>
                <c:pt idx="1144">
                  <c:v>342</c:v>
                </c:pt>
                <c:pt idx="1145">
                  <c:v>342</c:v>
                </c:pt>
                <c:pt idx="1146">
                  <c:v>341</c:v>
                </c:pt>
                <c:pt idx="1147">
                  <c:v>341</c:v>
                </c:pt>
                <c:pt idx="1148">
                  <c:v>341</c:v>
                </c:pt>
                <c:pt idx="1149">
                  <c:v>340</c:v>
                </c:pt>
                <c:pt idx="1150">
                  <c:v>339</c:v>
                </c:pt>
                <c:pt idx="1151">
                  <c:v>338</c:v>
                </c:pt>
                <c:pt idx="1152">
                  <c:v>338</c:v>
                </c:pt>
                <c:pt idx="1153">
                  <c:v>338</c:v>
                </c:pt>
                <c:pt idx="1154">
                  <c:v>338</c:v>
                </c:pt>
                <c:pt idx="1155">
                  <c:v>337</c:v>
                </c:pt>
                <c:pt idx="1156">
                  <c:v>337</c:v>
                </c:pt>
                <c:pt idx="1157">
                  <c:v>336</c:v>
                </c:pt>
                <c:pt idx="1158">
                  <c:v>336</c:v>
                </c:pt>
                <c:pt idx="1159">
                  <c:v>336</c:v>
                </c:pt>
                <c:pt idx="1160">
                  <c:v>336</c:v>
                </c:pt>
                <c:pt idx="1161">
                  <c:v>335</c:v>
                </c:pt>
                <c:pt idx="1162">
                  <c:v>335</c:v>
                </c:pt>
                <c:pt idx="1163">
                  <c:v>335</c:v>
                </c:pt>
                <c:pt idx="1164">
                  <c:v>334</c:v>
                </c:pt>
                <c:pt idx="1165">
                  <c:v>333</c:v>
                </c:pt>
                <c:pt idx="1166">
                  <c:v>333</c:v>
                </c:pt>
                <c:pt idx="1167">
                  <c:v>332</c:v>
                </c:pt>
                <c:pt idx="1168">
                  <c:v>331</c:v>
                </c:pt>
                <c:pt idx="1169">
                  <c:v>331</c:v>
                </c:pt>
                <c:pt idx="1170">
                  <c:v>330</c:v>
                </c:pt>
                <c:pt idx="1171">
                  <c:v>330</c:v>
                </c:pt>
                <c:pt idx="1172">
                  <c:v>330</c:v>
                </c:pt>
                <c:pt idx="1173">
                  <c:v>330</c:v>
                </c:pt>
                <c:pt idx="1174">
                  <c:v>330</c:v>
                </c:pt>
                <c:pt idx="1175">
                  <c:v>330</c:v>
                </c:pt>
                <c:pt idx="1176">
                  <c:v>329</c:v>
                </c:pt>
                <c:pt idx="1177">
                  <c:v>329</c:v>
                </c:pt>
                <c:pt idx="1178">
                  <c:v>328</c:v>
                </c:pt>
                <c:pt idx="1179">
                  <c:v>327</c:v>
                </c:pt>
                <c:pt idx="1180">
                  <c:v>327</c:v>
                </c:pt>
                <c:pt idx="1181">
                  <c:v>327</c:v>
                </c:pt>
                <c:pt idx="1182">
                  <c:v>327</c:v>
                </c:pt>
                <c:pt idx="1183">
                  <c:v>326</c:v>
                </c:pt>
                <c:pt idx="1184">
                  <c:v>326</c:v>
                </c:pt>
                <c:pt idx="1185">
                  <c:v>325</c:v>
                </c:pt>
                <c:pt idx="1186">
                  <c:v>325</c:v>
                </c:pt>
                <c:pt idx="1187">
                  <c:v>324</c:v>
                </c:pt>
                <c:pt idx="1188">
                  <c:v>323</c:v>
                </c:pt>
                <c:pt idx="1189">
                  <c:v>322</c:v>
                </c:pt>
                <c:pt idx="1190">
                  <c:v>322</c:v>
                </c:pt>
                <c:pt idx="1191">
                  <c:v>322</c:v>
                </c:pt>
                <c:pt idx="1192">
                  <c:v>321</c:v>
                </c:pt>
                <c:pt idx="1193">
                  <c:v>320</c:v>
                </c:pt>
                <c:pt idx="1194">
                  <c:v>320</c:v>
                </c:pt>
                <c:pt idx="1195">
                  <c:v>320</c:v>
                </c:pt>
                <c:pt idx="1196">
                  <c:v>320</c:v>
                </c:pt>
                <c:pt idx="1197">
                  <c:v>320</c:v>
                </c:pt>
                <c:pt idx="1198">
                  <c:v>320</c:v>
                </c:pt>
                <c:pt idx="1199">
                  <c:v>320</c:v>
                </c:pt>
                <c:pt idx="1200">
                  <c:v>320</c:v>
                </c:pt>
                <c:pt idx="1201">
                  <c:v>319</c:v>
                </c:pt>
                <c:pt idx="1202">
                  <c:v>319</c:v>
                </c:pt>
                <c:pt idx="1203">
                  <c:v>319</c:v>
                </c:pt>
                <c:pt idx="1204">
                  <c:v>319</c:v>
                </c:pt>
                <c:pt idx="1205">
                  <c:v>319</c:v>
                </c:pt>
                <c:pt idx="1206">
                  <c:v>319</c:v>
                </c:pt>
                <c:pt idx="1207">
                  <c:v>319</c:v>
                </c:pt>
                <c:pt idx="1208">
                  <c:v>319</c:v>
                </c:pt>
                <c:pt idx="1209">
                  <c:v>319</c:v>
                </c:pt>
                <c:pt idx="1210">
                  <c:v>318</c:v>
                </c:pt>
                <c:pt idx="1211">
                  <c:v>318</c:v>
                </c:pt>
                <c:pt idx="1212">
                  <c:v>318</c:v>
                </c:pt>
                <c:pt idx="1213">
                  <c:v>317</c:v>
                </c:pt>
                <c:pt idx="1214">
                  <c:v>317</c:v>
                </c:pt>
                <c:pt idx="1215">
                  <c:v>317</c:v>
                </c:pt>
                <c:pt idx="1216">
                  <c:v>317</c:v>
                </c:pt>
                <c:pt idx="1217">
                  <c:v>316</c:v>
                </c:pt>
                <c:pt idx="1218">
                  <c:v>316</c:v>
                </c:pt>
                <c:pt idx="1219">
                  <c:v>316</c:v>
                </c:pt>
                <c:pt idx="1220">
                  <c:v>316</c:v>
                </c:pt>
                <c:pt idx="1221">
                  <c:v>315</c:v>
                </c:pt>
                <c:pt idx="1222">
                  <c:v>315</c:v>
                </c:pt>
                <c:pt idx="1223">
                  <c:v>314</c:v>
                </c:pt>
                <c:pt idx="1224">
                  <c:v>314</c:v>
                </c:pt>
                <c:pt idx="1225">
                  <c:v>314</c:v>
                </c:pt>
                <c:pt idx="1226">
                  <c:v>313</c:v>
                </c:pt>
                <c:pt idx="1227">
                  <c:v>312</c:v>
                </c:pt>
                <c:pt idx="1228">
                  <c:v>312</c:v>
                </c:pt>
                <c:pt idx="1229">
                  <c:v>312</c:v>
                </c:pt>
                <c:pt idx="1230">
                  <c:v>312</c:v>
                </c:pt>
                <c:pt idx="1231">
                  <c:v>312</c:v>
                </c:pt>
                <c:pt idx="1232">
                  <c:v>311</c:v>
                </c:pt>
                <c:pt idx="1233">
                  <c:v>311</c:v>
                </c:pt>
                <c:pt idx="1234">
                  <c:v>311</c:v>
                </c:pt>
                <c:pt idx="1235">
                  <c:v>311</c:v>
                </c:pt>
                <c:pt idx="1236">
                  <c:v>310</c:v>
                </c:pt>
                <c:pt idx="1237">
                  <c:v>310</c:v>
                </c:pt>
                <c:pt idx="1238">
                  <c:v>309</c:v>
                </c:pt>
                <c:pt idx="1239">
                  <c:v>308</c:v>
                </c:pt>
                <c:pt idx="1240">
                  <c:v>307</c:v>
                </c:pt>
                <c:pt idx="1241">
                  <c:v>306</c:v>
                </c:pt>
                <c:pt idx="1242">
                  <c:v>306</c:v>
                </c:pt>
                <c:pt idx="1243">
                  <c:v>306</c:v>
                </c:pt>
                <c:pt idx="1244">
                  <c:v>305</c:v>
                </c:pt>
                <c:pt idx="1245">
                  <c:v>305</c:v>
                </c:pt>
                <c:pt idx="1246">
                  <c:v>304</c:v>
                </c:pt>
                <c:pt idx="1247">
                  <c:v>303</c:v>
                </c:pt>
                <c:pt idx="1248">
                  <c:v>303</c:v>
                </c:pt>
                <c:pt idx="1249">
                  <c:v>302</c:v>
                </c:pt>
                <c:pt idx="1250">
                  <c:v>302</c:v>
                </c:pt>
                <c:pt idx="1251">
                  <c:v>302</c:v>
                </c:pt>
                <c:pt idx="1252">
                  <c:v>302</c:v>
                </c:pt>
                <c:pt idx="1253">
                  <c:v>302</c:v>
                </c:pt>
                <c:pt idx="1254">
                  <c:v>302</c:v>
                </c:pt>
                <c:pt idx="1255">
                  <c:v>302</c:v>
                </c:pt>
                <c:pt idx="1256">
                  <c:v>302</c:v>
                </c:pt>
                <c:pt idx="1257">
                  <c:v>301</c:v>
                </c:pt>
                <c:pt idx="1258">
                  <c:v>300</c:v>
                </c:pt>
                <c:pt idx="1259">
                  <c:v>299</c:v>
                </c:pt>
                <c:pt idx="1260">
                  <c:v>298</c:v>
                </c:pt>
                <c:pt idx="1261">
                  <c:v>298</c:v>
                </c:pt>
                <c:pt idx="1262">
                  <c:v>298</c:v>
                </c:pt>
                <c:pt idx="1263">
                  <c:v>298</c:v>
                </c:pt>
                <c:pt idx="1264">
                  <c:v>298</c:v>
                </c:pt>
                <c:pt idx="1265">
                  <c:v>297</c:v>
                </c:pt>
                <c:pt idx="1266">
                  <c:v>296</c:v>
                </c:pt>
                <c:pt idx="1267">
                  <c:v>296</c:v>
                </c:pt>
                <c:pt idx="1268">
                  <c:v>295</c:v>
                </c:pt>
                <c:pt idx="1269">
                  <c:v>295</c:v>
                </c:pt>
                <c:pt idx="1270">
                  <c:v>295</c:v>
                </c:pt>
                <c:pt idx="1271">
                  <c:v>295</c:v>
                </c:pt>
                <c:pt idx="1272">
                  <c:v>294</c:v>
                </c:pt>
                <c:pt idx="1273">
                  <c:v>294</c:v>
                </c:pt>
                <c:pt idx="1274">
                  <c:v>294</c:v>
                </c:pt>
                <c:pt idx="1275">
                  <c:v>294</c:v>
                </c:pt>
                <c:pt idx="1276">
                  <c:v>294</c:v>
                </c:pt>
                <c:pt idx="1277">
                  <c:v>294</c:v>
                </c:pt>
                <c:pt idx="1278">
                  <c:v>293</c:v>
                </c:pt>
                <c:pt idx="1279">
                  <c:v>292</c:v>
                </c:pt>
                <c:pt idx="1280">
                  <c:v>292</c:v>
                </c:pt>
                <c:pt idx="1281">
                  <c:v>292</c:v>
                </c:pt>
                <c:pt idx="1282">
                  <c:v>291</c:v>
                </c:pt>
                <c:pt idx="1283">
                  <c:v>291</c:v>
                </c:pt>
                <c:pt idx="1284">
                  <c:v>290</c:v>
                </c:pt>
                <c:pt idx="1285">
                  <c:v>289</c:v>
                </c:pt>
                <c:pt idx="1286">
                  <c:v>288</c:v>
                </c:pt>
                <c:pt idx="1287">
                  <c:v>288</c:v>
                </c:pt>
                <c:pt idx="1288">
                  <c:v>287</c:v>
                </c:pt>
                <c:pt idx="1289">
                  <c:v>287</c:v>
                </c:pt>
                <c:pt idx="1290">
                  <c:v>287</c:v>
                </c:pt>
                <c:pt idx="1291">
                  <c:v>286</c:v>
                </c:pt>
                <c:pt idx="1292">
                  <c:v>286</c:v>
                </c:pt>
                <c:pt idx="1293">
                  <c:v>286</c:v>
                </c:pt>
                <c:pt idx="1294">
                  <c:v>286</c:v>
                </c:pt>
                <c:pt idx="1295">
                  <c:v>286</c:v>
                </c:pt>
                <c:pt idx="1296">
                  <c:v>286</c:v>
                </c:pt>
                <c:pt idx="1297">
                  <c:v>286</c:v>
                </c:pt>
                <c:pt idx="1298">
                  <c:v>286</c:v>
                </c:pt>
                <c:pt idx="1299">
                  <c:v>286</c:v>
                </c:pt>
                <c:pt idx="1300">
                  <c:v>285</c:v>
                </c:pt>
                <c:pt idx="1301">
                  <c:v>285</c:v>
                </c:pt>
                <c:pt idx="1302">
                  <c:v>284</c:v>
                </c:pt>
                <c:pt idx="1303">
                  <c:v>283</c:v>
                </c:pt>
                <c:pt idx="1304">
                  <c:v>282</c:v>
                </c:pt>
                <c:pt idx="1305">
                  <c:v>282</c:v>
                </c:pt>
                <c:pt idx="1306">
                  <c:v>281</c:v>
                </c:pt>
                <c:pt idx="1307">
                  <c:v>281</c:v>
                </c:pt>
                <c:pt idx="1308">
                  <c:v>280</c:v>
                </c:pt>
                <c:pt idx="1309">
                  <c:v>279</c:v>
                </c:pt>
                <c:pt idx="1310">
                  <c:v>279</c:v>
                </c:pt>
                <c:pt idx="1311">
                  <c:v>278</c:v>
                </c:pt>
                <c:pt idx="1312">
                  <c:v>278</c:v>
                </c:pt>
                <c:pt idx="1313">
                  <c:v>278</c:v>
                </c:pt>
                <c:pt idx="1314">
                  <c:v>278</c:v>
                </c:pt>
                <c:pt idx="1315">
                  <c:v>278</c:v>
                </c:pt>
                <c:pt idx="1316">
                  <c:v>277</c:v>
                </c:pt>
                <c:pt idx="1317">
                  <c:v>277</c:v>
                </c:pt>
                <c:pt idx="1318">
                  <c:v>276</c:v>
                </c:pt>
                <c:pt idx="1319">
                  <c:v>276</c:v>
                </c:pt>
                <c:pt idx="1320">
                  <c:v>275</c:v>
                </c:pt>
                <c:pt idx="1321">
                  <c:v>274</c:v>
                </c:pt>
                <c:pt idx="1322">
                  <c:v>273</c:v>
                </c:pt>
                <c:pt idx="1323">
                  <c:v>273</c:v>
                </c:pt>
                <c:pt idx="1324">
                  <c:v>273</c:v>
                </c:pt>
                <c:pt idx="1325">
                  <c:v>273</c:v>
                </c:pt>
                <c:pt idx="1326">
                  <c:v>273</c:v>
                </c:pt>
                <c:pt idx="1327">
                  <c:v>273</c:v>
                </c:pt>
                <c:pt idx="1328">
                  <c:v>273</c:v>
                </c:pt>
                <c:pt idx="1329">
                  <c:v>273</c:v>
                </c:pt>
                <c:pt idx="1330">
                  <c:v>273</c:v>
                </c:pt>
                <c:pt idx="1331">
                  <c:v>273</c:v>
                </c:pt>
                <c:pt idx="1332">
                  <c:v>273</c:v>
                </c:pt>
                <c:pt idx="1333">
                  <c:v>273</c:v>
                </c:pt>
                <c:pt idx="1334">
                  <c:v>273</c:v>
                </c:pt>
                <c:pt idx="1335">
                  <c:v>272</c:v>
                </c:pt>
                <c:pt idx="1336">
                  <c:v>272</c:v>
                </c:pt>
                <c:pt idx="1337">
                  <c:v>272</c:v>
                </c:pt>
                <c:pt idx="1338">
                  <c:v>272</c:v>
                </c:pt>
                <c:pt idx="1339">
                  <c:v>272</c:v>
                </c:pt>
                <c:pt idx="1340">
                  <c:v>271</c:v>
                </c:pt>
                <c:pt idx="1341">
                  <c:v>271</c:v>
                </c:pt>
                <c:pt idx="1342">
                  <c:v>270</c:v>
                </c:pt>
                <c:pt idx="1343">
                  <c:v>270</c:v>
                </c:pt>
                <c:pt idx="1344">
                  <c:v>269</c:v>
                </c:pt>
                <c:pt idx="1345">
                  <c:v>269</c:v>
                </c:pt>
                <c:pt idx="1346">
                  <c:v>268</c:v>
                </c:pt>
                <c:pt idx="1347">
                  <c:v>267</c:v>
                </c:pt>
                <c:pt idx="1348">
                  <c:v>266</c:v>
                </c:pt>
                <c:pt idx="1349">
                  <c:v>266</c:v>
                </c:pt>
                <c:pt idx="1350">
                  <c:v>266</c:v>
                </c:pt>
                <c:pt idx="1351">
                  <c:v>265</c:v>
                </c:pt>
                <c:pt idx="1352">
                  <c:v>265</c:v>
                </c:pt>
                <c:pt idx="1353">
                  <c:v>265</c:v>
                </c:pt>
                <c:pt idx="1354">
                  <c:v>264</c:v>
                </c:pt>
                <c:pt idx="1355">
                  <c:v>264</c:v>
                </c:pt>
                <c:pt idx="1356">
                  <c:v>264</c:v>
                </c:pt>
                <c:pt idx="1357">
                  <c:v>264</c:v>
                </c:pt>
                <c:pt idx="1358">
                  <c:v>264</c:v>
                </c:pt>
                <c:pt idx="1359">
                  <c:v>263</c:v>
                </c:pt>
                <c:pt idx="1360">
                  <c:v>263</c:v>
                </c:pt>
                <c:pt idx="1361">
                  <c:v>262</c:v>
                </c:pt>
                <c:pt idx="1362">
                  <c:v>262</c:v>
                </c:pt>
                <c:pt idx="1363">
                  <c:v>262</c:v>
                </c:pt>
                <c:pt idx="1364">
                  <c:v>262</c:v>
                </c:pt>
                <c:pt idx="1365">
                  <c:v>261</c:v>
                </c:pt>
                <c:pt idx="1366">
                  <c:v>260</c:v>
                </c:pt>
                <c:pt idx="1367">
                  <c:v>260</c:v>
                </c:pt>
                <c:pt idx="1368">
                  <c:v>259</c:v>
                </c:pt>
                <c:pt idx="1369">
                  <c:v>259</c:v>
                </c:pt>
                <c:pt idx="1370">
                  <c:v>259</c:v>
                </c:pt>
                <c:pt idx="1371">
                  <c:v>259</c:v>
                </c:pt>
                <c:pt idx="1372">
                  <c:v>259</c:v>
                </c:pt>
                <c:pt idx="1373">
                  <c:v>258</c:v>
                </c:pt>
                <c:pt idx="1374">
                  <c:v>258</c:v>
                </c:pt>
                <c:pt idx="1375">
                  <c:v>258</c:v>
                </c:pt>
                <c:pt idx="1376">
                  <c:v>257</c:v>
                </c:pt>
                <c:pt idx="1377">
                  <c:v>256</c:v>
                </c:pt>
                <c:pt idx="1378">
                  <c:v>255</c:v>
                </c:pt>
                <c:pt idx="1379">
                  <c:v>255</c:v>
                </c:pt>
                <c:pt idx="1380">
                  <c:v>255</c:v>
                </c:pt>
                <c:pt idx="1381">
                  <c:v>254</c:v>
                </c:pt>
                <c:pt idx="1382">
                  <c:v>254</c:v>
                </c:pt>
                <c:pt idx="1383">
                  <c:v>253</c:v>
                </c:pt>
                <c:pt idx="1384">
                  <c:v>253</c:v>
                </c:pt>
                <c:pt idx="1385">
                  <c:v>253</c:v>
                </c:pt>
                <c:pt idx="1386">
                  <c:v>253</c:v>
                </c:pt>
                <c:pt idx="1387">
                  <c:v>252</c:v>
                </c:pt>
                <c:pt idx="1388">
                  <c:v>251</c:v>
                </c:pt>
                <c:pt idx="1389">
                  <c:v>251</c:v>
                </c:pt>
                <c:pt idx="1390">
                  <c:v>251</c:v>
                </c:pt>
                <c:pt idx="1391">
                  <c:v>251</c:v>
                </c:pt>
                <c:pt idx="1392">
                  <c:v>250</c:v>
                </c:pt>
                <c:pt idx="1393">
                  <c:v>250</c:v>
                </c:pt>
                <c:pt idx="1394">
                  <c:v>249</c:v>
                </c:pt>
                <c:pt idx="1395">
                  <c:v>248</c:v>
                </c:pt>
                <c:pt idx="1396">
                  <c:v>248</c:v>
                </c:pt>
                <c:pt idx="1397">
                  <c:v>248</c:v>
                </c:pt>
                <c:pt idx="1398">
                  <c:v>247</c:v>
                </c:pt>
                <c:pt idx="1399">
                  <c:v>247</c:v>
                </c:pt>
                <c:pt idx="1400">
                  <c:v>246</c:v>
                </c:pt>
                <c:pt idx="1401">
                  <c:v>245</c:v>
                </c:pt>
                <c:pt idx="1402">
                  <c:v>245</c:v>
                </c:pt>
                <c:pt idx="1403">
                  <c:v>244</c:v>
                </c:pt>
                <c:pt idx="1404">
                  <c:v>244</c:v>
                </c:pt>
                <c:pt idx="1405">
                  <c:v>244</c:v>
                </c:pt>
                <c:pt idx="1406">
                  <c:v>244</c:v>
                </c:pt>
                <c:pt idx="1407">
                  <c:v>243</c:v>
                </c:pt>
                <c:pt idx="1408">
                  <c:v>243</c:v>
                </c:pt>
                <c:pt idx="1409">
                  <c:v>243</c:v>
                </c:pt>
                <c:pt idx="1410">
                  <c:v>242</c:v>
                </c:pt>
                <c:pt idx="1411">
                  <c:v>241</c:v>
                </c:pt>
                <c:pt idx="1412">
                  <c:v>240</c:v>
                </c:pt>
                <c:pt idx="1413">
                  <c:v>240</c:v>
                </c:pt>
                <c:pt idx="1414">
                  <c:v>240</c:v>
                </c:pt>
                <c:pt idx="1415">
                  <c:v>240</c:v>
                </c:pt>
                <c:pt idx="1416">
                  <c:v>240</c:v>
                </c:pt>
                <c:pt idx="1417">
                  <c:v>240</c:v>
                </c:pt>
                <c:pt idx="1418">
                  <c:v>239</c:v>
                </c:pt>
                <c:pt idx="1419">
                  <c:v>238</c:v>
                </c:pt>
                <c:pt idx="1420">
                  <c:v>237</c:v>
                </c:pt>
                <c:pt idx="1421">
                  <c:v>237</c:v>
                </c:pt>
                <c:pt idx="1422">
                  <c:v>237</c:v>
                </c:pt>
                <c:pt idx="1423">
                  <c:v>236</c:v>
                </c:pt>
                <c:pt idx="1424">
                  <c:v>236</c:v>
                </c:pt>
                <c:pt idx="1425">
                  <c:v>236</c:v>
                </c:pt>
                <c:pt idx="1426">
                  <c:v>236</c:v>
                </c:pt>
                <c:pt idx="1427">
                  <c:v>236</c:v>
                </c:pt>
                <c:pt idx="1428">
                  <c:v>236</c:v>
                </c:pt>
                <c:pt idx="1429">
                  <c:v>236</c:v>
                </c:pt>
                <c:pt idx="1430">
                  <c:v>236</c:v>
                </c:pt>
                <c:pt idx="1431">
                  <c:v>236</c:v>
                </c:pt>
                <c:pt idx="1432">
                  <c:v>236</c:v>
                </c:pt>
                <c:pt idx="1433">
                  <c:v>235</c:v>
                </c:pt>
                <c:pt idx="1434">
                  <c:v>235</c:v>
                </c:pt>
                <c:pt idx="1435">
                  <c:v>235</c:v>
                </c:pt>
                <c:pt idx="1436">
                  <c:v>235</c:v>
                </c:pt>
                <c:pt idx="1437">
                  <c:v>235</c:v>
                </c:pt>
                <c:pt idx="1438">
                  <c:v>235</c:v>
                </c:pt>
                <c:pt idx="1439">
                  <c:v>235</c:v>
                </c:pt>
                <c:pt idx="1440">
                  <c:v>235</c:v>
                </c:pt>
                <c:pt idx="1441">
                  <c:v>235</c:v>
                </c:pt>
                <c:pt idx="1442">
                  <c:v>235</c:v>
                </c:pt>
                <c:pt idx="1443">
                  <c:v>235</c:v>
                </c:pt>
                <c:pt idx="1444">
                  <c:v>234</c:v>
                </c:pt>
                <c:pt idx="1445">
                  <c:v>234</c:v>
                </c:pt>
                <c:pt idx="1446">
                  <c:v>233</c:v>
                </c:pt>
                <c:pt idx="1447">
                  <c:v>233</c:v>
                </c:pt>
                <c:pt idx="1448">
                  <c:v>233</c:v>
                </c:pt>
                <c:pt idx="1449">
                  <c:v>233</c:v>
                </c:pt>
                <c:pt idx="1450">
                  <c:v>233</c:v>
                </c:pt>
                <c:pt idx="1451">
                  <c:v>232</c:v>
                </c:pt>
                <c:pt idx="1452">
                  <c:v>231</c:v>
                </c:pt>
                <c:pt idx="1453">
                  <c:v>231</c:v>
                </c:pt>
                <c:pt idx="1454">
                  <c:v>231</c:v>
                </c:pt>
                <c:pt idx="1455">
                  <c:v>230</c:v>
                </c:pt>
                <c:pt idx="1456">
                  <c:v>230</c:v>
                </c:pt>
                <c:pt idx="1457">
                  <c:v>230</c:v>
                </c:pt>
                <c:pt idx="1458">
                  <c:v>229</c:v>
                </c:pt>
                <c:pt idx="1459">
                  <c:v>229</c:v>
                </c:pt>
                <c:pt idx="1460">
                  <c:v>228</c:v>
                </c:pt>
                <c:pt idx="1461">
                  <c:v>227</c:v>
                </c:pt>
                <c:pt idx="1462">
                  <c:v>227</c:v>
                </c:pt>
                <c:pt idx="1463">
                  <c:v>226</c:v>
                </c:pt>
                <c:pt idx="1464">
                  <c:v>226</c:v>
                </c:pt>
                <c:pt idx="1465">
                  <c:v>226</c:v>
                </c:pt>
                <c:pt idx="1466">
                  <c:v>226</c:v>
                </c:pt>
                <c:pt idx="1467">
                  <c:v>226</c:v>
                </c:pt>
                <c:pt idx="1468">
                  <c:v>226</c:v>
                </c:pt>
                <c:pt idx="1469">
                  <c:v>225</c:v>
                </c:pt>
                <c:pt idx="1470">
                  <c:v>225</c:v>
                </c:pt>
                <c:pt idx="1471">
                  <c:v>225</c:v>
                </c:pt>
                <c:pt idx="1472">
                  <c:v>225</c:v>
                </c:pt>
                <c:pt idx="1473">
                  <c:v>224</c:v>
                </c:pt>
                <c:pt idx="1474">
                  <c:v>224</c:v>
                </c:pt>
                <c:pt idx="1475">
                  <c:v>224</c:v>
                </c:pt>
                <c:pt idx="1476">
                  <c:v>224</c:v>
                </c:pt>
                <c:pt idx="1477">
                  <c:v>224</c:v>
                </c:pt>
                <c:pt idx="1478">
                  <c:v>224</c:v>
                </c:pt>
                <c:pt idx="1479">
                  <c:v>224</c:v>
                </c:pt>
                <c:pt idx="1480">
                  <c:v>223</c:v>
                </c:pt>
                <c:pt idx="1481">
                  <c:v>223</c:v>
                </c:pt>
                <c:pt idx="1482">
                  <c:v>223</c:v>
                </c:pt>
                <c:pt idx="1483">
                  <c:v>222</c:v>
                </c:pt>
                <c:pt idx="1484">
                  <c:v>222</c:v>
                </c:pt>
                <c:pt idx="1485">
                  <c:v>222</c:v>
                </c:pt>
                <c:pt idx="1486">
                  <c:v>222</c:v>
                </c:pt>
                <c:pt idx="1487">
                  <c:v>222</c:v>
                </c:pt>
                <c:pt idx="1488">
                  <c:v>221</c:v>
                </c:pt>
                <c:pt idx="1489">
                  <c:v>220</c:v>
                </c:pt>
                <c:pt idx="1490">
                  <c:v>219</c:v>
                </c:pt>
                <c:pt idx="1491">
                  <c:v>219</c:v>
                </c:pt>
                <c:pt idx="1492">
                  <c:v>219</c:v>
                </c:pt>
                <c:pt idx="1493">
                  <c:v>219</c:v>
                </c:pt>
                <c:pt idx="1494">
                  <c:v>218</c:v>
                </c:pt>
                <c:pt idx="1495">
                  <c:v>218</c:v>
                </c:pt>
                <c:pt idx="1496">
                  <c:v>218</c:v>
                </c:pt>
                <c:pt idx="1497">
                  <c:v>218</c:v>
                </c:pt>
                <c:pt idx="1498">
                  <c:v>218</c:v>
                </c:pt>
                <c:pt idx="1499">
                  <c:v>218</c:v>
                </c:pt>
                <c:pt idx="1500">
                  <c:v>218</c:v>
                </c:pt>
                <c:pt idx="1501">
                  <c:v>218</c:v>
                </c:pt>
                <c:pt idx="1502">
                  <c:v>218</c:v>
                </c:pt>
                <c:pt idx="1503">
                  <c:v>217</c:v>
                </c:pt>
                <c:pt idx="1504">
                  <c:v>216</c:v>
                </c:pt>
                <c:pt idx="1505">
                  <c:v>216</c:v>
                </c:pt>
                <c:pt idx="1506">
                  <c:v>215</c:v>
                </c:pt>
                <c:pt idx="1507">
                  <c:v>215</c:v>
                </c:pt>
                <c:pt idx="1508">
                  <c:v>214</c:v>
                </c:pt>
                <c:pt idx="1509">
                  <c:v>214</c:v>
                </c:pt>
                <c:pt idx="1510">
                  <c:v>214</c:v>
                </c:pt>
                <c:pt idx="1511">
                  <c:v>214</c:v>
                </c:pt>
                <c:pt idx="1512">
                  <c:v>214</c:v>
                </c:pt>
                <c:pt idx="1513">
                  <c:v>214</c:v>
                </c:pt>
                <c:pt idx="1514">
                  <c:v>214</c:v>
                </c:pt>
                <c:pt idx="1515">
                  <c:v>214</c:v>
                </c:pt>
                <c:pt idx="1516">
                  <c:v>214</c:v>
                </c:pt>
                <c:pt idx="1517">
                  <c:v>214</c:v>
                </c:pt>
                <c:pt idx="1518">
                  <c:v>214</c:v>
                </c:pt>
                <c:pt idx="1519">
                  <c:v>214</c:v>
                </c:pt>
                <c:pt idx="1520">
                  <c:v>214</c:v>
                </c:pt>
                <c:pt idx="1521">
                  <c:v>214</c:v>
                </c:pt>
                <c:pt idx="1522">
                  <c:v>214</c:v>
                </c:pt>
                <c:pt idx="1523">
                  <c:v>214</c:v>
                </c:pt>
                <c:pt idx="1524">
                  <c:v>214</c:v>
                </c:pt>
                <c:pt idx="1525">
                  <c:v>214</c:v>
                </c:pt>
                <c:pt idx="1526">
                  <c:v>214</c:v>
                </c:pt>
                <c:pt idx="1527">
                  <c:v>214</c:v>
                </c:pt>
                <c:pt idx="1528">
                  <c:v>214</c:v>
                </c:pt>
                <c:pt idx="1529">
                  <c:v>214</c:v>
                </c:pt>
                <c:pt idx="1530">
                  <c:v>214</c:v>
                </c:pt>
                <c:pt idx="1531">
                  <c:v>213</c:v>
                </c:pt>
                <c:pt idx="1532">
                  <c:v>212</c:v>
                </c:pt>
                <c:pt idx="1533">
                  <c:v>211</c:v>
                </c:pt>
                <c:pt idx="1534">
                  <c:v>211</c:v>
                </c:pt>
                <c:pt idx="1535">
                  <c:v>211</c:v>
                </c:pt>
                <c:pt idx="1536">
                  <c:v>211</c:v>
                </c:pt>
                <c:pt idx="1537">
                  <c:v>211</c:v>
                </c:pt>
                <c:pt idx="1538">
                  <c:v>211</c:v>
                </c:pt>
                <c:pt idx="1539">
                  <c:v>211</c:v>
                </c:pt>
                <c:pt idx="1540">
                  <c:v>211</c:v>
                </c:pt>
                <c:pt idx="1541">
                  <c:v>210</c:v>
                </c:pt>
                <c:pt idx="1542">
                  <c:v>210</c:v>
                </c:pt>
                <c:pt idx="1543">
                  <c:v>210</c:v>
                </c:pt>
                <c:pt idx="1544">
                  <c:v>209</c:v>
                </c:pt>
                <c:pt idx="1545">
                  <c:v>209</c:v>
                </c:pt>
                <c:pt idx="1546">
                  <c:v>208</c:v>
                </c:pt>
                <c:pt idx="1547">
                  <c:v>208</c:v>
                </c:pt>
                <c:pt idx="1548">
                  <c:v>207</c:v>
                </c:pt>
                <c:pt idx="1549">
                  <c:v>207</c:v>
                </c:pt>
                <c:pt idx="1550">
                  <c:v>206</c:v>
                </c:pt>
                <c:pt idx="1551">
                  <c:v>206</c:v>
                </c:pt>
                <c:pt idx="1552">
                  <c:v>206</c:v>
                </c:pt>
                <c:pt idx="1553">
                  <c:v>206</c:v>
                </c:pt>
                <c:pt idx="1554">
                  <c:v>206</c:v>
                </c:pt>
                <c:pt idx="1555">
                  <c:v>206</c:v>
                </c:pt>
                <c:pt idx="1556">
                  <c:v>206</c:v>
                </c:pt>
                <c:pt idx="1557">
                  <c:v>206</c:v>
                </c:pt>
                <c:pt idx="1558">
                  <c:v>206</c:v>
                </c:pt>
                <c:pt idx="1559">
                  <c:v>206</c:v>
                </c:pt>
                <c:pt idx="1560">
                  <c:v>205</c:v>
                </c:pt>
                <c:pt idx="1561">
                  <c:v>205</c:v>
                </c:pt>
                <c:pt idx="1562">
                  <c:v>205</c:v>
                </c:pt>
                <c:pt idx="1563">
                  <c:v>205</c:v>
                </c:pt>
                <c:pt idx="1564">
                  <c:v>205</c:v>
                </c:pt>
                <c:pt idx="1565">
                  <c:v>205</c:v>
                </c:pt>
                <c:pt idx="1566">
                  <c:v>205</c:v>
                </c:pt>
                <c:pt idx="1567">
                  <c:v>205</c:v>
                </c:pt>
                <c:pt idx="1568">
                  <c:v>205</c:v>
                </c:pt>
                <c:pt idx="1569">
                  <c:v>205</c:v>
                </c:pt>
                <c:pt idx="1570">
                  <c:v>205</c:v>
                </c:pt>
                <c:pt idx="1571">
                  <c:v>205</c:v>
                </c:pt>
                <c:pt idx="1572">
                  <c:v>205</c:v>
                </c:pt>
                <c:pt idx="1573">
                  <c:v>205</c:v>
                </c:pt>
                <c:pt idx="1574">
                  <c:v>204</c:v>
                </c:pt>
                <c:pt idx="1575">
                  <c:v>203</c:v>
                </c:pt>
                <c:pt idx="1576">
                  <c:v>203</c:v>
                </c:pt>
                <c:pt idx="1577">
                  <c:v>202</c:v>
                </c:pt>
                <c:pt idx="1578">
                  <c:v>202</c:v>
                </c:pt>
                <c:pt idx="1579">
                  <c:v>202</c:v>
                </c:pt>
                <c:pt idx="1580">
                  <c:v>202</c:v>
                </c:pt>
                <c:pt idx="1581">
                  <c:v>201</c:v>
                </c:pt>
                <c:pt idx="1582">
                  <c:v>201</c:v>
                </c:pt>
                <c:pt idx="1583">
                  <c:v>200</c:v>
                </c:pt>
                <c:pt idx="1584">
                  <c:v>200</c:v>
                </c:pt>
                <c:pt idx="1585">
                  <c:v>199</c:v>
                </c:pt>
                <c:pt idx="1586">
                  <c:v>198</c:v>
                </c:pt>
                <c:pt idx="1587">
                  <c:v>198</c:v>
                </c:pt>
                <c:pt idx="1588">
                  <c:v>198</c:v>
                </c:pt>
                <c:pt idx="1589">
                  <c:v>198</c:v>
                </c:pt>
                <c:pt idx="1590">
                  <c:v>198</c:v>
                </c:pt>
                <c:pt idx="1591">
                  <c:v>198</c:v>
                </c:pt>
                <c:pt idx="1592">
                  <c:v>197</c:v>
                </c:pt>
                <c:pt idx="1593">
                  <c:v>196</c:v>
                </c:pt>
                <c:pt idx="1594">
                  <c:v>196</c:v>
                </c:pt>
                <c:pt idx="1595">
                  <c:v>196</c:v>
                </c:pt>
                <c:pt idx="1596">
                  <c:v>196</c:v>
                </c:pt>
                <c:pt idx="1597">
                  <c:v>195</c:v>
                </c:pt>
                <c:pt idx="1598">
                  <c:v>195</c:v>
                </c:pt>
                <c:pt idx="1599">
                  <c:v>195</c:v>
                </c:pt>
                <c:pt idx="1600">
                  <c:v>195</c:v>
                </c:pt>
                <c:pt idx="1601">
                  <c:v>195</c:v>
                </c:pt>
                <c:pt idx="1602">
                  <c:v>195</c:v>
                </c:pt>
                <c:pt idx="1603">
                  <c:v>194</c:v>
                </c:pt>
                <c:pt idx="1604">
                  <c:v>194</c:v>
                </c:pt>
                <c:pt idx="1605">
                  <c:v>193</c:v>
                </c:pt>
                <c:pt idx="1606">
                  <c:v>192</c:v>
                </c:pt>
                <c:pt idx="1607">
                  <c:v>192</c:v>
                </c:pt>
                <c:pt idx="1608">
                  <c:v>192</c:v>
                </c:pt>
                <c:pt idx="1609">
                  <c:v>192</c:v>
                </c:pt>
                <c:pt idx="1610">
                  <c:v>192</c:v>
                </c:pt>
                <c:pt idx="1611">
                  <c:v>192</c:v>
                </c:pt>
                <c:pt idx="1612">
                  <c:v>191</c:v>
                </c:pt>
                <c:pt idx="1613">
                  <c:v>191</c:v>
                </c:pt>
                <c:pt idx="1614">
                  <c:v>191</c:v>
                </c:pt>
                <c:pt idx="1615">
                  <c:v>191</c:v>
                </c:pt>
                <c:pt idx="1616">
                  <c:v>191</c:v>
                </c:pt>
                <c:pt idx="1617">
                  <c:v>190</c:v>
                </c:pt>
                <c:pt idx="1618">
                  <c:v>190</c:v>
                </c:pt>
                <c:pt idx="1619">
                  <c:v>190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basicsir_test!$C$1</c:f>
              <c:strCache>
                <c:ptCount val="1"/>
                <c:pt idx="0">
                  <c:v>I</c:v>
                </c:pt>
              </c:strCache>
            </c:strRef>
          </c:tx>
          <c:spPr>
            <a:ln w="28575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basicsir_test!$A$2:$A$1621</c:f>
              <c:numCache>
                <c:formatCode>General</c:formatCode>
                <c:ptCount val="1620"/>
                <c:pt idx="0">
                  <c:v>0</c:v>
                </c:pt>
                <c:pt idx="1">
                  <c:v>4.3553187637448296</c:v>
                </c:pt>
                <c:pt idx="2">
                  <c:v>4.5377228982305899</c:v>
                </c:pt>
                <c:pt idx="3">
                  <c:v>8.4856540718756293</c:v>
                </c:pt>
                <c:pt idx="4">
                  <c:v>8.9527723797233207</c:v>
                </c:pt>
                <c:pt idx="5">
                  <c:v>10.119096120948001</c:v>
                </c:pt>
                <c:pt idx="6">
                  <c:v>15.158304026283201</c:v>
                </c:pt>
                <c:pt idx="7">
                  <c:v>15.510643816458799</c:v>
                </c:pt>
                <c:pt idx="8">
                  <c:v>17.307385446816401</c:v>
                </c:pt>
                <c:pt idx="9">
                  <c:v>18.031348567207399</c:v>
                </c:pt>
                <c:pt idx="10">
                  <c:v>18.223243816858499</c:v>
                </c:pt>
                <c:pt idx="11">
                  <c:v>18.338153691668701</c:v>
                </c:pt>
                <c:pt idx="12">
                  <c:v>18.345621424335501</c:v>
                </c:pt>
                <c:pt idx="13">
                  <c:v>18.817594136352099</c:v>
                </c:pt>
                <c:pt idx="14">
                  <c:v>19.358813278044099</c:v>
                </c:pt>
                <c:pt idx="15">
                  <c:v>21.288981111461201</c:v>
                </c:pt>
                <c:pt idx="16">
                  <c:v>21.429050573577001</c:v>
                </c:pt>
                <c:pt idx="17">
                  <c:v>22.280948791240402</c:v>
                </c:pt>
                <c:pt idx="18">
                  <c:v>23.1169836037514</c:v>
                </c:pt>
                <c:pt idx="19">
                  <c:v>23.180448742827501</c:v>
                </c:pt>
                <c:pt idx="20">
                  <c:v>23.874539108339601</c:v>
                </c:pt>
                <c:pt idx="21">
                  <c:v>25.3910155024593</c:v>
                </c:pt>
                <c:pt idx="22">
                  <c:v>26.139552466426899</c:v>
                </c:pt>
                <c:pt idx="23">
                  <c:v>26.549940303630901</c:v>
                </c:pt>
                <c:pt idx="24">
                  <c:v>27.363939285080001</c:v>
                </c:pt>
                <c:pt idx="25">
                  <c:v>27.439435559329802</c:v>
                </c:pt>
                <c:pt idx="26">
                  <c:v>28.0040970913774</c:v>
                </c:pt>
                <c:pt idx="27">
                  <c:v>28.736837824456099</c:v>
                </c:pt>
                <c:pt idx="28">
                  <c:v>28.785952626937799</c:v>
                </c:pt>
                <c:pt idx="29">
                  <c:v>29.059271833970399</c:v>
                </c:pt>
                <c:pt idx="30">
                  <c:v>30.1848363156017</c:v>
                </c:pt>
                <c:pt idx="31">
                  <c:v>30.3551893681494</c:v>
                </c:pt>
                <c:pt idx="32">
                  <c:v>30.496533313959301</c:v>
                </c:pt>
                <c:pt idx="33">
                  <c:v>30.680397893261901</c:v>
                </c:pt>
                <c:pt idx="34">
                  <c:v>30.949874331283201</c:v>
                </c:pt>
                <c:pt idx="35">
                  <c:v>31.595021474557001</c:v>
                </c:pt>
                <c:pt idx="36">
                  <c:v>32.184714530618201</c:v>
                </c:pt>
                <c:pt idx="37">
                  <c:v>32.759587363169402</c:v>
                </c:pt>
                <c:pt idx="38">
                  <c:v>32.816063770828201</c:v>
                </c:pt>
                <c:pt idx="39">
                  <c:v>33.404793846557602</c:v>
                </c:pt>
                <c:pt idx="40">
                  <c:v>33.5320458206862</c:v>
                </c:pt>
                <c:pt idx="41">
                  <c:v>33.551185762963399</c:v>
                </c:pt>
                <c:pt idx="42">
                  <c:v>33.9176802055716</c:v>
                </c:pt>
                <c:pt idx="43">
                  <c:v>33.956426731788497</c:v>
                </c:pt>
                <c:pt idx="44">
                  <c:v>34.123015998523201</c:v>
                </c:pt>
                <c:pt idx="45">
                  <c:v>34.705493996211999</c:v>
                </c:pt>
                <c:pt idx="46">
                  <c:v>34.891362634526601</c:v>
                </c:pt>
                <c:pt idx="47">
                  <c:v>35.416153209222401</c:v>
                </c:pt>
                <c:pt idx="48">
                  <c:v>35.541351930104398</c:v>
                </c:pt>
                <c:pt idx="49">
                  <c:v>36.676086165917098</c:v>
                </c:pt>
                <c:pt idx="50">
                  <c:v>37.225188807455801</c:v>
                </c:pt>
                <c:pt idx="51">
                  <c:v>37.388602433146502</c:v>
                </c:pt>
                <c:pt idx="52">
                  <c:v>37.594310034131503</c:v>
                </c:pt>
                <c:pt idx="53">
                  <c:v>37.647257385782702</c:v>
                </c:pt>
                <c:pt idx="54">
                  <c:v>37.701696957911103</c:v>
                </c:pt>
                <c:pt idx="55">
                  <c:v>37.828464385695703</c:v>
                </c:pt>
                <c:pt idx="56">
                  <c:v>38.0293537964859</c:v>
                </c:pt>
                <c:pt idx="57">
                  <c:v>38.206963249047597</c:v>
                </c:pt>
                <c:pt idx="58">
                  <c:v>38.507155373129599</c:v>
                </c:pt>
                <c:pt idx="59">
                  <c:v>38.847935631329797</c:v>
                </c:pt>
                <c:pt idx="60">
                  <c:v>39.092384490354803</c:v>
                </c:pt>
                <c:pt idx="61">
                  <c:v>40.165256009310497</c:v>
                </c:pt>
                <c:pt idx="62">
                  <c:v>40.237606723406302</c:v>
                </c:pt>
                <c:pt idx="63">
                  <c:v>40.487866127249198</c:v>
                </c:pt>
                <c:pt idx="64">
                  <c:v>40.536841589084901</c:v>
                </c:pt>
                <c:pt idx="65">
                  <c:v>40.692744666583998</c:v>
                </c:pt>
                <c:pt idx="66">
                  <c:v>40.966076754557101</c:v>
                </c:pt>
                <c:pt idx="67">
                  <c:v>41.120830534393001</c:v>
                </c:pt>
                <c:pt idx="68">
                  <c:v>41.204492666680103</c:v>
                </c:pt>
                <c:pt idx="69">
                  <c:v>41.351598858888998</c:v>
                </c:pt>
                <c:pt idx="70">
                  <c:v>41.582399736181102</c:v>
                </c:pt>
                <c:pt idx="71">
                  <c:v>41.632391331951503</c:v>
                </c:pt>
                <c:pt idx="72">
                  <c:v>41.785930346960001</c:v>
                </c:pt>
                <c:pt idx="73">
                  <c:v>41.816193300459098</c:v>
                </c:pt>
                <c:pt idx="74">
                  <c:v>41.862949540526103</c:v>
                </c:pt>
                <c:pt idx="75">
                  <c:v>41.8845777323018</c:v>
                </c:pt>
                <c:pt idx="76">
                  <c:v>41.994398205565801</c:v>
                </c:pt>
                <c:pt idx="77">
                  <c:v>42.003329491173297</c:v>
                </c:pt>
                <c:pt idx="78">
                  <c:v>42.117519385524702</c:v>
                </c:pt>
                <c:pt idx="79">
                  <c:v>42.308146113366099</c:v>
                </c:pt>
                <c:pt idx="80">
                  <c:v>42.341637223610498</c:v>
                </c:pt>
                <c:pt idx="81">
                  <c:v>42.370271559383198</c:v>
                </c:pt>
                <c:pt idx="82">
                  <c:v>42.575086495958402</c:v>
                </c:pt>
                <c:pt idx="83">
                  <c:v>42.670374856012998</c:v>
                </c:pt>
                <c:pt idx="84">
                  <c:v>42.965483903410401</c:v>
                </c:pt>
                <c:pt idx="85">
                  <c:v>43.024450773183702</c:v>
                </c:pt>
                <c:pt idx="86">
                  <c:v>43.058612922160698</c:v>
                </c:pt>
                <c:pt idx="87">
                  <c:v>43.069018796939602</c:v>
                </c:pt>
                <c:pt idx="88">
                  <c:v>43.1042103107022</c:v>
                </c:pt>
                <c:pt idx="89">
                  <c:v>43.539907880142401</c:v>
                </c:pt>
                <c:pt idx="90">
                  <c:v>43.6210014479988</c:v>
                </c:pt>
                <c:pt idx="91">
                  <c:v>43.663280396243202</c:v>
                </c:pt>
                <c:pt idx="92">
                  <c:v>43.731689689004398</c:v>
                </c:pt>
                <c:pt idx="93">
                  <c:v>43.830652625393803</c:v>
                </c:pt>
                <c:pt idx="94">
                  <c:v>43.847587391973398</c:v>
                </c:pt>
                <c:pt idx="95">
                  <c:v>43.860072516941599</c:v>
                </c:pt>
                <c:pt idx="96">
                  <c:v>44.116431879763503</c:v>
                </c:pt>
                <c:pt idx="97">
                  <c:v>44.567325575461801</c:v>
                </c:pt>
                <c:pt idx="98">
                  <c:v>44.583020817275703</c:v>
                </c:pt>
                <c:pt idx="99">
                  <c:v>44.5964900337733</c:v>
                </c:pt>
                <c:pt idx="100">
                  <c:v>44.611717712389201</c:v>
                </c:pt>
                <c:pt idx="101">
                  <c:v>44.918752916057699</c:v>
                </c:pt>
                <c:pt idx="102">
                  <c:v>44.930791315597503</c:v>
                </c:pt>
                <c:pt idx="103">
                  <c:v>44.996148368824201</c:v>
                </c:pt>
                <c:pt idx="104">
                  <c:v>45.365869842126301</c:v>
                </c:pt>
                <c:pt idx="105">
                  <c:v>45.768167214768098</c:v>
                </c:pt>
                <c:pt idx="106">
                  <c:v>45.8824766483229</c:v>
                </c:pt>
                <c:pt idx="107">
                  <c:v>45.9682790113403</c:v>
                </c:pt>
                <c:pt idx="108">
                  <c:v>46.118408467649601</c:v>
                </c:pt>
                <c:pt idx="109">
                  <c:v>46.3155490034857</c:v>
                </c:pt>
                <c:pt idx="110">
                  <c:v>46.339628601846698</c:v>
                </c:pt>
                <c:pt idx="111">
                  <c:v>46.578486729917302</c:v>
                </c:pt>
                <c:pt idx="112">
                  <c:v>46.641866306265499</c:v>
                </c:pt>
                <c:pt idx="113">
                  <c:v>46.864797288160503</c:v>
                </c:pt>
                <c:pt idx="114">
                  <c:v>46.929425059175202</c:v>
                </c:pt>
                <c:pt idx="115">
                  <c:v>46.9449805363259</c:v>
                </c:pt>
                <c:pt idx="116">
                  <c:v>47.205918821545403</c:v>
                </c:pt>
                <c:pt idx="117">
                  <c:v>47.231582043203403</c:v>
                </c:pt>
                <c:pt idx="118">
                  <c:v>47.236153579655998</c:v>
                </c:pt>
                <c:pt idx="119">
                  <c:v>47.288584314848499</c:v>
                </c:pt>
                <c:pt idx="120">
                  <c:v>47.2905856069398</c:v>
                </c:pt>
                <c:pt idx="121">
                  <c:v>47.426974805953598</c:v>
                </c:pt>
                <c:pt idx="122">
                  <c:v>47.447557575941801</c:v>
                </c:pt>
                <c:pt idx="123">
                  <c:v>47.595244593537203</c:v>
                </c:pt>
                <c:pt idx="124">
                  <c:v>47.8753645817104</c:v>
                </c:pt>
                <c:pt idx="125">
                  <c:v>47.884424844187699</c:v>
                </c:pt>
                <c:pt idx="126">
                  <c:v>48.119104961088198</c:v>
                </c:pt>
                <c:pt idx="127">
                  <c:v>48.120865604082297</c:v>
                </c:pt>
                <c:pt idx="128">
                  <c:v>48.256973788084998</c:v>
                </c:pt>
                <c:pt idx="129">
                  <c:v>48.5494201977085</c:v>
                </c:pt>
                <c:pt idx="130">
                  <c:v>48.556816782849403</c:v>
                </c:pt>
                <c:pt idx="131">
                  <c:v>48.6715457192131</c:v>
                </c:pt>
                <c:pt idx="132">
                  <c:v>48.813842293431499</c:v>
                </c:pt>
                <c:pt idx="133">
                  <c:v>48.8908356616814</c:v>
                </c:pt>
                <c:pt idx="134">
                  <c:v>49.105915863137497</c:v>
                </c:pt>
                <c:pt idx="135">
                  <c:v>49.186045145363202</c:v>
                </c:pt>
                <c:pt idx="136">
                  <c:v>49.280575557066499</c:v>
                </c:pt>
                <c:pt idx="137">
                  <c:v>49.579386061852297</c:v>
                </c:pt>
                <c:pt idx="138">
                  <c:v>49.604415630148601</c:v>
                </c:pt>
                <c:pt idx="139">
                  <c:v>49.677360854637698</c:v>
                </c:pt>
                <c:pt idx="140">
                  <c:v>49.836252144826297</c:v>
                </c:pt>
                <c:pt idx="141">
                  <c:v>49.838830712311399</c:v>
                </c:pt>
                <c:pt idx="142">
                  <c:v>50.032469748222397</c:v>
                </c:pt>
                <c:pt idx="143">
                  <c:v>50.073148889622203</c:v>
                </c:pt>
                <c:pt idx="144">
                  <c:v>50.270570404150398</c:v>
                </c:pt>
                <c:pt idx="145">
                  <c:v>50.397975928746597</c:v>
                </c:pt>
                <c:pt idx="146">
                  <c:v>50.473614910871298</c:v>
                </c:pt>
                <c:pt idx="147">
                  <c:v>50.518022307969403</c:v>
                </c:pt>
                <c:pt idx="148">
                  <c:v>50.677601297623902</c:v>
                </c:pt>
                <c:pt idx="149">
                  <c:v>50.734971560106104</c:v>
                </c:pt>
                <c:pt idx="150">
                  <c:v>50.834856397535802</c:v>
                </c:pt>
                <c:pt idx="151">
                  <c:v>50.8774838254283</c:v>
                </c:pt>
                <c:pt idx="152">
                  <c:v>50.893348948872998</c:v>
                </c:pt>
                <c:pt idx="153">
                  <c:v>50.950190178073598</c:v>
                </c:pt>
                <c:pt idx="154">
                  <c:v>51.175597258366203</c:v>
                </c:pt>
                <c:pt idx="155">
                  <c:v>51.4229236625116</c:v>
                </c:pt>
                <c:pt idx="156">
                  <c:v>51.5575146682189</c:v>
                </c:pt>
                <c:pt idx="157">
                  <c:v>51.603933698272598</c:v>
                </c:pt>
                <c:pt idx="158">
                  <c:v>51.805016937215903</c:v>
                </c:pt>
                <c:pt idx="159">
                  <c:v>51.813842712665398</c:v>
                </c:pt>
                <c:pt idx="160">
                  <c:v>51.823366804440099</c:v>
                </c:pt>
                <c:pt idx="161">
                  <c:v>52.508027250192796</c:v>
                </c:pt>
                <c:pt idx="162">
                  <c:v>52.509119487267</c:v>
                </c:pt>
                <c:pt idx="163">
                  <c:v>52.535229034144201</c:v>
                </c:pt>
                <c:pt idx="164">
                  <c:v>52.5359455346603</c:v>
                </c:pt>
                <c:pt idx="165">
                  <c:v>52.545094794262702</c:v>
                </c:pt>
                <c:pt idx="166">
                  <c:v>52.813781760793098</c:v>
                </c:pt>
                <c:pt idx="167">
                  <c:v>52.867123099844797</c:v>
                </c:pt>
                <c:pt idx="168">
                  <c:v>52.955981045243199</c:v>
                </c:pt>
                <c:pt idx="169">
                  <c:v>53.312515765286797</c:v>
                </c:pt>
                <c:pt idx="170">
                  <c:v>53.581523513466003</c:v>
                </c:pt>
                <c:pt idx="171">
                  <c:v>53.610390622733398</c:v>
                </c:pt>
                <c:pt idx="172">
                  <c:v>53.6189440824052</c:v>
                </c:pt>
                <c:pt idx="173">
                  <c:v>53.836114638429002</c:v>
                </c:pt>
                <c:pt idx="174">
                  <c:v>53.851507900311603</c:v>
                </c:pt>
                <c:pt idx="175">
                  <c:v>54.147372259043898</c:v>
                </c:pt>
                <c:pt idx="176">
                  <c:v>54.3306657443486</c:v>
                </c:pt>
                <c:pt idx="177">
                  <c:v>54.345891366642299</c:v>
                </c:pt>
                <c:pt idx="178">
                  <c:v>54.456690224246401</c:v>
                </c:pt>
                <c:pt idx="179">
                  <c:v>54.501876712932699</c:v>
                </c:pt>
                <c:pt idx="180">
                  <c:v>54.587757568661701</c:v>
                </c:pt>
                <c:pt idx="181">
                  <c:v>54.623420241582998</c:v>
                </c:pt>
                <c:pt idx="182">
                  <c:v>54.6311962817581</c:v>
                </c:pt>
                <c:pt idx="183">
                  <c:v>54.672529965915501</c:v>
                </c:pt>
                <c:pt idx="184">
                  <c:v>54.888622297324602</c:v>
                </c:pt>
                <c:pt idx="185">
                  <c:v>54.920199039052299</c:v>
                </c:pt>
                <c:pt idx="186">
                  <c:v>54.962338119921903</c:v>
                </c:pt>
                <c:pt idx="187">
                  <c:v>55.003006404444797</c:v>
                </c:pt>
                <c:pt idx="188">
                  <c:v>55.115565729383903</c:v>
                </c:pt>
                <c:pt idx="189">
                  <c:v>55.130874718080598</c:v>
                </c:pt>
                <c:pt idx="190">
                  <c:v>55.223904429476399</c:v>
                </c:pt>
                <c:pt idx="191">
                  <c:v>55.230147580159198</c:v>
                </c:pt>
                <c:pt idx="192">
                  <c:v>55.252948835831198</c:v>
                </c:pt>
                <c:pt idx="193">
                  <c:v>55.328850024513798</c:v>
                </c:pt>
                <c:pt idx="194">
                  <c:v>55.482080767655702</c:v>
                </c:pt>
                <c:pt idx="195">
                  <c:v>55.491634536756301</c:v>
                </c:pt>
                <c:pt idx="196">
                  <c:v>55.574469205020897</c:v>
                </c:pt>
                <c:pt idx="197">
                  <c:v>55.663772047412799</c:v>
                </c:pt>
                <c:pt idx="198">
                  <c:v>55.803302695265998</c:v>
                </c:pt>
                <c:pt idx="199">
                  <c:v>55.888514141132397</c:v>
                </c:pt>
                <c:pt idx="200">
                  <c:v>56.171677944406198</c:v>
                </c:pt>
                <c:pt idx="201">
                  <c:v>56.269432698876003</c:v>
                </c:pt>
                <c:pt idx="202">
                  <c:v>56.5602063704399</c:v>
                </c:pt>
                <c:pt idx="203">
                  <c:v>56.646407338960898</c:v>
                </c:pt>
                <c:pt idx="204">
                  <c:v>56.648929454288201</c:v>
                </c:pt>
                <c:pt idx="205">
                  <c:v>57.094057337599402</c:v>
                </c:pt>
                <c:pt idx="206">
                  <c:v>57.3262985860218</c:v>
                </c:pt>
                <c:pt idx="207">
                  <c:v>57.4879439464044</c:v>
                </c:pt>
                <c:pt idx="208">
                  <c:v>57.599670514180502</c:v>
                </c:pt>
                <c:pt idx="209">
                  <c:v>57.827021110685202</c:v>
                </c:pt>
                <c:pt idx="210">
                  <c:v>57.907886883542602</c:v>
                </c:pt>
                <c:pt idx="211">
                  <c:v>58.129477617838901</c:v>
                </c:pt>
                <c:pt idx="212">
                  <c:v>58.235302397469802</c:v>
                </c:pt>
                <c:pt idx="213">
                  <c:v>58.275048642955198</c:v>
                </c:pt>
                <c:pt idx="214">
                  <c:v>58.4414936879501</c:v>
                </c:pt>
                <c:pt idx="215">
                  <c:v>58.467791545210197</c:v>
                </c:pt>
                <c:pt idx="216">
                  <c:v>58.493250042523798</c:v>
                </c:pt>
                <c:pt idx="217">
                  <c:v>58.550118004180497</c:v>
                </c:pt>
                <c:pt idx="218">
                  <c:v>58.564629913272597</c:v>
                </c:pt>
                <c:pt idx="219">
                  <c:v>58.604755143642201</c:v>
                </c:pt>
                <c:pt idx="220">
                  <c:v>58.605298995236403</c:v>
                </c:pt>
                <c:pt idx="221">
                  <c:v>58.637726839106101</c:v>
                </c:pt>
                <c:pt idx="222">
                  <c:v>58.778716001009798</c:v>
                </c:pt>
                <c:pt idx="223">
                  <c:v>58.930389349281398</c:v>
                </c:pt>
                <c:pt idx="224">
                  <c:v>58.951398495526298</c:v>
                </c:pt>
                <c:pt idx="225">
                  <c:v>59.030788151405702</c:v>
                </c:pt>
                <c:pt idx="226">
                  <c:v>59.038607979271099</c:v>
                </c:pt>
                <c:pt idx="227">
                  <c:v>59.041602023428801</c:v>
                </c:pt>
                <c:pt idx="228">
                  <c:v>59.175788906997397</c:v>
                </c:pt>
                <c:pt idx="229">
                  <c:v>59.369208669112801</c:v>
                </c:pt>
                <c:pt idx="230">
                  <c:v>59.422551309429601</c:v>
                </c:pt>
                <c:pt idx="231">
                  <c:v>59.4242038903283</c:v>
                </c:pt>
                <c:pt idx="232">
                  <c:v>59.480800655400998</c:v>
                </c:pt>
                <c:pt idx="233">
                  <c:v>59.493280619276803</c:v>
                </c:pt>
                <c:pt idx="234">
                  <c:v>59.5271833383337</c:v>
                </c:pt>
                <c:pt idx="235">
                  <c:v>59.564104077306197</c:v>
                </c:pt>
                <c:pt idx="236">
                  <c:v>59.713231359060899</c:v>
                </c:pt>
                <c:pt idx="237">
                  <c:v>59.896016546934803</c:v>
                </c:pt>
                <c:pt idx="238">
                  <c:v>59.922207132567699</c:v>
                </c:pt>
                <c:pt idx="239">
                  <c:v>59.952028129164802</c:v>
                </c:pt>
                <c:pt idx="240">
                  <c:v>60.092342415441799</c:v>
                </c:pt>
                <c:pt idx="241">
                  <c:v>60.173150736968601</c:v>
                </c:pt>
                <c:pt idx="242">
                  <c:v>60.216771709876802</c:v>
                </c:pt>
                <c:pt idx="243">
                  <c:v>60.3370746264141</c:v>
                </c:pt>
                <c:pt idx="244">
                  <c:v>60.503296935998101</c:v>
                </c:pt>
                <c:pt idx="245">
                  <c:v>60.507052349149802</c:v>
                </c:pt>
                <c:pt idx="246">
                  <c:v>60.5301533421516</c:v>
                </c:pt>
                <c:pt idx="247">
                  <c:v>60.532242661299101</c:v>
                </c:pt>
                <c:pt idx="248">
                  <c:v>60.664074761051197</c:v>
                </c:pt>
                <c:pt idx="249">
                  <c:v>60.710029811486798</c:v>
                </c:pt>
                <c:pt idx="250">
                  <c:v>61.087403727013303</c:v>
                </c:pt>
                <c:pt idx="251">
                  <c:v>61.170814319749397</c:v>
                </c:pt>
                <c:pt idx="252">
                  <c:v>61.2046380960698</c:v>
                </c:pt>
                <c:pt idx="253">
                  <c:v>61.246730576134098</c:v>
                </c:pt>
                <c:pt idx="254">
                  <c:v>61.288005311815297</c:v>
                </c:pt>
                <c:pt idx="255">
                  <c:v>61.613576558352896</c:v>
                </c:pt>
                <c:pt idx="256">
                  <c:v>61.717212054219701</c:v>
                </c:pt>
                <c:pt idx="257">
                  <c:v>61.754854984681401</c:v>
                </c:pt>
                <c:pt idx="258">
                  <c:v>61.773600255412703</c:v>
                </c:pt>
                <c:pt idx="259">
                  <c:v>61.795893616255597</c:v>
                </c:pt>
                <c:pt idx="260">
                  <c:v>61.873495820113902</c:v>
                </c:pt>
                <c:pt idx="261">
                  <c:v>61.8859673737308</c:v>
                </c:pt>
                <c:pt idx="262">
                  <c:v>61.890403801615697</c:v>
                </c:pt>
                <c:pt idx="263">
                  <c:v>61.9493942053601</c:v>
                </c:pt>
                <c:pt idx="264">
                  <c:v>62.079033382805498</c:v>
                </c:pt>
                <c:pt idx="265">
                  <c:v>62.186415334091897</c:v>
                </c:pt>
                <c:pt idx="266">
                  <c:v>62.212445061572701</c:v>
                </c:pt>
                <c:pt idx="267">
                  <c:v>62.220348186834002</c:v>
                </c:pt>
                <c:pt idx="268">
                  <c:v>62.264776810419903</c:v>
                </c:pt>
                <c:pt idx="269">
                  <c:v>62.324647248579097</c:v>
                </c:pt>
                <c:pt idx="270">
                  <c:v>62.338966029053303</c:v>
                </c:pt>
                <c:pt idx="271">
                  <c:v>62.357222103755902</c:v>
                </c:pt>
                <c:pt idx="272">
                  <c:v>62.424437368812697</c:v>
                </c:pt>
                <c:pt idx="273">
                  <c:v>62.464727129561197</c:v>
                </c:pt>
                <c:pt idx="274">
                  <c:v>62.482445436513103</c:v>
                </c:pt>
                <c:pt idx="275">
                  <c:v>62.493346352705899</c:v>
                </c:pt>
                <c:pt idx="276">
                  <c:v>62.5220646572633</c:v>
                </c:pt>
                <c:pt idx="277">
                  <c:v>62.651568695586498</c:v>
                </c:pt>
                <c:pt idx="278">
                  <c:v>62.763221082754498</c:v>
                </c:pt>
                <c:pt idx="279">
                  <c:v>62.809978003933402</c:v>
                </c:pt>
                <c:pt idx="280">
                  <c:v>62.879391449255301</c:v>
                </c:pt>
                <c:pt idx="281">
                  <c:v>63.035105398480098</c:v>
                </c:pt>
                <c:pt idx="282">
                  <c:v>63.055606911423297</c:v>
                </c:pt>
                <c:pt idx="283">
                  <c:v>63.081553968972798</c:v>
                </c:pt>
                <c:pt idx="284">
                  <c:v>63.321346948085697</c:v>
                </c:pt>
                <c:pt idx="285">
                  <c:v>63.394570802429101</c:v>
                </c:pt>
                <c:pt idx="286">
                  <c:v>63.426013892005301</c:v>
                </c:pt>
                <c:pt idx="287">
                  <c:v>63.502589568588903</c:v>
                </c:pt>
                <c:pt idx="288">
                  <c:v>63.523226878232798</c:v>
                </c:pt>
                <c:pt idx="289">
                  <c:v>63.540090608665203</c:v>
                </c:pt>
                <c:pt idx="290">
                  <c:v>63.6094743886025</c:v>
                </c:pt>
                <c:pt idx="291">
                  <c:v>63.653133145681103</c:v>
                </c:pt>
                <c:pt idx="292">
                  <c:v>63.923617926356499</c:v>
                </c:pt>
                <c:pt idx="293">
                  <c:v>64.119939951500498</c:v>
                </c:pt>
                <c:pt idx="294">
                  <c:v>64.251552651671204</c:v>
                </c:pt>
                <c:pt idx="295">
                  <c:v>64.327093846289003</c:v>
                </c:pt>
                <c:pt idx="296">
                  <c:v>64.706822461846102</c:v>
                </c:pt>
                <c:pt idx="297">
                  <c:v>64.717883077516703</c:v>
                </c:pt>
                <c:pt idx="298">
                  <c:v>64.726961153358999</c:v>
                </c:pt>
                <c:pt idx="299">
                  <c:v>64.798754169416597</c:v>
                </c:pt>
                <c:pt idx="300">
                  <c:v>64.803577361190605</c:v>
                </c:pt>
                <c:pt idx="301">
                  <c:v>64.901850241174401</c:v>
                </c:pt>
                <c:pt idx="302">
                  <c:v>64.973723851718205</c:v>
                </c:pt>
                <c:pt idx="303">
                  <c:v>65.160405080861395</c:v>
                </c:pt>
                <c:pt idx="304">
                  <c:v>65.227947969648497</c:v>
                </c:pt>
                <c:pt idx="305">
                  <c:v>65.243275932001893</c:v>
                </c:pt>
                <c:pt idx="306">
                  <c:v>65.248838091545096</c:v>
                </c:pt>
                <c:pt idx="307">
                  <c:v>65.416160119956203</c:v>
                </c:pt>
                <c:pt idx="308">
                  <c:v>65.456172131850295</c:v>
                </c:pt>
                <c:pt idx="309">
                  <c:v>65.592434390391901</c:v>
                </c:pt>
                <c:pt idx="310">
                  <c:v>65.708664436907398</c:v>
                </c:pt>
                <c:pt idx="311">
                  <c:v>65.800511680027398</c:v>
                </c:pt>
                <c:pt idx="312">
                  <c:v>65.845503961923697</c:v>
                </c:pt>
                <c:pt idx="313">
                  <c:v>65.869222125045098</c:v>
                </c:pt>
                <c:pt idx="314">
                  <c:v>65.883657557128998</c:v>
                </c:pt>
                <c:pt idx="315">
                  <c:v>65.887756995816702</c:v>
                </c:pt>
                <c:pt idx="316">
                  <c:v>65.890443185546701</c:v>
                </c:pt>
                <c:pt idx="317">
                  <c:v>65.915334987103506</c:v>
                </c:pt>
                <c:pt idx="318">
                  <c:v>65.923673419136804</c:v>
                </c:pt>
                <c:pt idx="319">
                  <c:v>65.949049194391193</c:v>
                </c:pt>
                <c:pt idx="320">
                  <c:v>66.165882690042096</c:v>
                </c:pt>
                <c:pt idx="321">
                  <c:v>66.323706455738005</c:v>
                </c:pt>
                <c:pt idx="322">
                  <c:v>66.325235490336198</c:v>
                </c:pt>
                <c:pt idx="323">
                  <c:v>66.365028868769699</c:v>
                </c:pt>
                <c:pt idx="324">
                  <c:v>66.395425413448706</c:v>
                </c:pt>
                <c:pt idx="325">
                  <c:v>66.456103168577997</c:v>
                </c:pt>
                <c:pt idx="326">
                  <c:v>66.488770752993005</c:v>
                </c:pt>
                <c:pt idx="327">
                  <c:v>66.5842744549511</c:v>
                </c:pt>
                <c:pt idx="328">
                  <c:v>66.660715543950602</c:v>
                </c:pt>
                <c:pt idx="329">
                  <c:v>66.707714117871106</c:v>
                </c:pt>
                <c:pt idx="330">
                  <c:v>66.730142462781998</c:v>
                </c:pt>
                <c:pt idx="331">
                  <c:v>66.787494636513003</c:v>
                </c:pt>
                <c:pt idx="332">
                  <c:v>67.025845771010594</c:v>
                </c:pt>
                <c:pt idx="333">
                  <c:v>67.079819851328594</c:v>
                </c:pt>
                <c:pt idx="334">
                  <c:v>67.137108869482404</c:v>
                </c:pt>
                <c:pt idx="335">
                  <c:v>67.352000622934199</c:v>
                </c:pt>
                <c:pt idx="336">
                  <c:v>67.400096710594994</c:v>
                </c:pt>
                <c:pt idx="337">
                  <c:v>67.448317141189705</c:v>
                </c:pt>
                <c:pt idx="338">
                  <c:v>67.501271361737096</c:v>
                </c:pt>
                <c:pt idx="339">
                  <c:v>67.508511769702906</c:v>
                </c:pt>
                <c:pt idx="340">
                  <c:v>67.666673590889602</c:v>
                </c:pt>
                <c:pt idx="341">
                  <c:v>67.724190157168294</c:v>
                </c:pt>
                <c:pt idx="342">
                  <c:v>67.805205006173395</c:v>
                </c:pt>
                <c:pt idx="343">
                  <c:v>67.872366379312297</c:v>
                </c:pt>
                <c:pt idx="344">
                  <c:v>67.894476991313198</c:v>
                </c:pt>
                <c:pt idx="345">
                  <c:v>67.903643599621105</c:v>
                </c:pt>
                <c:pt idx="346">
                  <c:v>67.963079147673</c:v>
                </c:pt>
                <c:pt idx="347">
                  <c:v>68.024377379872504</c:v>
                </c:pt>
                <c:pt idx="348">
                  <c:v>68.032407165983798</c:v>
                </c:pt>
                <c:pt idx="349">
                  <c:v>68.116187206970494</c:v>
                </c:pt>
                <c:pt idx="350">
                  <c:v>68.132316579155898</c:v>
                </c:pt>
                <c:pt idx="351">
                  <c:v>68.169632187430906</c:v>
                </c:pt>
                <c:pt idx="352">
                  <c:v>68.202775252390296</c:v>
                </c:pt>
                <c:pt idx="353">
                  <c:v>68.2868786719403</c:v>
                </c:pt>
                <c:pt idx="354">
                  <c:v>68.296369021374602</c:v>
                </c:pt>
                <c:pt idx="355">
                  <c:v>68.313227105240202</c:v>
                </c:pt>
                <c:pt idx="356">
                  <c:v>68.337710144026701</c:v>
                </c:pt>
                <c:pt idx="357">
                  <c:v>68.358508788956797</c:v>
                </c:pt>
                <c:pt idx="358">
                  <c:v>68.451691298430106</c:v>
                </c:pt>
                <c:pt idx="359">
                  <c:v>68.491757843569701</c:v>
                </c:pt>
                <c:pt idx="360">
                  <c:v>68.497345354131994</c:v>
                </c:pt>
                <c:pt idx="361">
                  <c:v>68.564493467912399</c:v>
                </c:pt>
                <c:pt idx="362">
                  <c:v>68.574523351899998</c:v>
                </c:pt>
                <c:pt idx="363">
                  <c:v>68.580432271324696</c:v>
                </c:pt>
                <c:pt idx="364">
                  <c:v>68.602262948602799</c:v>
                </c:pt>
                <c:pt idx="365">
                  <c:v>68.676946225855303</c:v>
                </c:pt>
                <c:pt idx="366">
                  <c:v>68.803225305080801</c:v>
                </c:pt>
                <c:pt idx="367">
                  <c:v>68.836420495676904</c:v>
                </c:pt>
                <c:pt idx="368">
                  <c:v>68.836633662117805</c:v>
                </c:pt>
                <c:pt idx="369">
                  <c:v>68.8523986460619</c:v>
                </c:pt>
                <c:pt idx="370">
                  <c:v>68.864627212686003</c:v>
                </c:pt>
                <c:pt idx="371">
                  <c:v>68.871841863495206</c:v>
                </c:pt>
                <c:pt idx="372">
                  <c:v>68.888211275510798</c:v>
                </c:pt>
                <c:pt idx="373">
                  <c:v>68.906752413411695</c:v>
                </c:pt>
                <c:pt idx="374">
                  <c:v>68.919712881298594</c:v>
                </c:pt>
                <c:pt idx="375">
                  <c:v>68.966391519443903</c:v>
                </c:pt>
                <c:pt idx="376">
                  <c:v>68.9734096163765</c:v>
                </c:pt>
                <c:pt idx="377">
                  <c:v>68.995151115191803</c:v>
                </c:pt>
                <c:pt idx="378">
                  <c:v>68.997967287534095</c:v>
                </c:pt>
                <c:pt idx="379">
                  <c:v>69.010441189206901</c:v>
                </c:pt>
                <c:pt idx="380">
                  <c:v>69.030371658265594</c:v>
                </c:pt>
                <c:pt idx="381">
                  <c:v>69.148333058059606</c:v>
                </c:pt>
                <c:pt idx="382">
                  <c:v>69.174812550973201</c:v>
                </c:pt>
                <c:pt idx="383">
                  <c:v>69.178215705122696</c:v>
                </c:pt>
                <c:pt idx="384">
                  <c:v>69.206799219075094</c:v>
                </c:pt>
                <c:pt idx="385">
                  <c:v>69.328703825896497</c:v>
                </c:pt>
                <c:pt idx="386">
                  <c:v>69.393826436952594</c:v>
                </c:pt>
                <c:pt idx="387">
                  <c:v>69.460720976316495</c:v>
                </c:pt>
                <c:pt idx="388">
                  <c:v>69.4817066402546</c:v>
                </c:pt>
                <c:pt idx="389">
                  <c:v>69.581951127195097</c:v>
                </c:pt>
                <c:pt idx="390">
                  <c:v>69.627309181687195</c:v>
                </c:pt>
                <c:pt idx="391">
                  <c:v>69.734584363595204</c:v>
                </c:pt>
                <c:pt idx="392">
                  <c:v>69.791150279050996</c:v>
                </c:pt>
                <c:pt idx="393">
                  <c:v>69.887162615928204</c:v>
                </c:pt>
                <c:pt idx="394">
                  <c:v>69.928580697508295</c:v>
                </c:pt>
                <c:pt idx="395">
                  <c:v>69.983528914872906</c:v>
                </c:pt>
                <c:pt idx="396">
                  <c:v>70.010936691932997</c:v>
                </c:pt>
                <c:pt idx="397">
                  <c:v>70.011749844426205</c:v>
                </c:pt>
                <c:pt idx="398">
                  <c:v>70.068928030134899</c:v>
                </c:pt>
                <c:pt idx="399">
                  <c:v>70.076660924028801</c:v>
                </c:pt>
                <c:pt idx="400">
                  <c:v>70.158590903567301</c:v>
                </c:pt>
                <c:pt idx="401">
                  <c:v>70.168377623659197</c:v>
                </c:pt>
                <c:pt idx="402">
                  <c:v>70.439778342073097</c:v>
                </c:pt>
                <c:pt idx="403">
                  <c:v>70.445573858519495</c:v>
                </c:pt>
                <c:pt idx="404">
                  <c:v>70.549272706955307</c:v>
                </c:pt>
                <c:pt idx="405">
                  <c:v>70.551372277815503</c:v>
                </c:pt>
                <c:pt idx="406">
                  <c:v>70.572678858941799</c:v>
                </c:pt>
                <c:pt idx="407">
                  <c:v>70.595436665142302</c:v>
                </c:pt>
                <c:pt idx="408">
                  <c:v>70.608682218242294</c:v>
                </c:pt>
                <c:pt idx="409">
                  <c:v>70.646712347825201</c:v>
                </c:pt>
                <c:pt idx="410">
                  <c:v>70.794708567429396</c:v>
                </c:pt>
                <c:pt idx="411">
                  <c:v>70.820301533173904</c:v>
                </c:pt>
                <c:pt idx="412">
                  <c:v>70.852009878903999</c:v>
                </c:pt>
                <c:pt idx="413">
                  <c:v>70.868760591637795</c:v>
                </c:pt>
                <c:pt idx="414">
                  <c:v>71.059152657505606</c:v>
                </c:pt>
                <c:pt idx="415">
                  <c:v>71.103656942934194</c:v>
                </c:pt>
                <c:pt idx="416">
                  <c:v>71.159209203203403</c:v>
                </c:pt>
                <c:pt idx="417">
                  <c:v>71.180458861215101</c:v>
                </c:pt>
                <c:pt idx="418">
                  <c:v>71.325632354868006</c:v>
                </c:pt>
                <c:pt idx="419">
                  <c:v>71.464816527987907</c:v>
                </c:pt>
                <c:pt idx="420">
                  <c:v>71.467377747746795</c:v>
                </c:pt>
                <c:pt idx="421">
                  <c:v>71.504977644209504</c:v>
                </c:pt>
                <c:pt idx="422">
                  <c:v>71.506343450998003</c:v>
                </c:pt>
                <c:pt idx="423">
                  <c:v>71.665834428346898</c:v>
                </c:pt>
                <c:pt idx="424">
                  <c:v>71.785012244677802</c:v>
                </c:pt>
                <c:pt idx="425">
                  <c:v>71.900126257580396</c:v>
                </c:pt>
                <c:pt idx="426">
                  <c:v>71.910317095374296</c:v>
                </c:pt>
                <c:pt idx="427">
                  <c:v>72.028004826865399</c:v>
                </c:pt>
                <c:pt idx="428">
                  <c:v>72.128349117987</c:v>
                </c:pt>
                <c:pt idx="429">
                  <c:v>72.154890504694706</c:v>
                </c:pt>
                <c:pt idx="430">
                  <c:v>72.195101197387103</c:v>
                </c:pt>
                <c:pt idx="431">
                  <c:v>72.196177492989094</c:v>
                </c:pt>
                <c:pt idx="432">
                  <c:v>72.462984901377098</c:v>
                </c:pt>
                <c:pt idx="433">
                  <c:v>72.473341107041705</c:v>
                </c:pt>
                <c:pt idx="434">
                  <c:v>72.525458274145507</c:v>
                </c:pt>
                <c:pt idx="435">
                  <c:v>72.535989394126901</c:v>
                </c:pt>
                <c:pt idx="436">
                  <c:v>72.565295378231696</c:v>
                </c:pt>
                <c:pt idx="437">
                  <c:v>72.573675001529097</c:v>
                </c:pt>
                <c:pt idx="438">
                  <c:v>72.718687161645803</c:v>
                </c:pt>
                <c:pt idx="439">
                  <c:v>72.786572181851199</c:v>
                </c:pt>
                <c:pt idx="440">
                  <c:v>72.859224563702696</c:v>
                </c:pt>
                <c:pt idx="441">
                  <c:v>72.878689046295605</c:v>
                </c:pt>
                <c:pt idx="442">
                  <c:v>72.915566898961103</c:v>
                </c:pt>
                <c:pt idx="443">
                  <c:v>73.021948913940506</c:v>
                </c:pt>
                <c:pt idx="444">
                  <c:v>73.033570959802603</c:v>
                </c:pt>
                <c:pt idx="445">
                  <c:v>73.0548365800244</c:v>
                </c:pt>
                <c:pt idx="446">
                  <c:v>73.113588468740701</c:v>
                </c:pt>
                <c:pt idx="447">
                  <c:v>73.1159051395137</c:v>
                </c:pt>
                <c:pt idx="448">
                  <c:v>73.234464517902595</c:v>
                </c:pt>
                <c:pt idx="449">
                  <c:v>73.236107227540799</c:v>
                </c:pt>
                <c:pt idx="450">
                  <c:v>73.325501673660796</c:v>
                </c:pt>
                <c:pt idx="451">
                  <c:v>73.375026904263706</c:v>
                </c:pt>
                <c:pt idx="452">
                  <c:v>73.425866789653895</c:v>
                </c:pt>
                <c:pt idx="453">
                  <c:v>73.486927213068498</c:v>
                </c:pt>
                <c:pt idx="454">
                  <c:v>73.4874631740078</c:v>
                </c:pt>
                <c:pt idx="455">
                  <c:v>73.506709900354394</c:v>
                </c:pt>
                <c:pt idx="456">
                  <c:v>73.700311158694404</c:v>
                </c:pt>
                <c:pt idx="457">
                  <c:v>73.719517836715298</c:v>
                </c:pt>
                <c:pt idx="458">
                  <c:v>73.924336835694902</c:v>
                </c:pt>
                <c:pt idx="459">
                  <c:v>73.950822050213802</c:v>
                </c:pt>
                <c:pt idx="460">
                  <c:v>73.952390482793405</c:v>
                </c:pt>
                <c:pt idx="461">
                  <c:v>73.959243550292996</c:v>
                </c:pt>
                <c:pt idx="462">
                  <c:v>73.967143796772106</c:v>
                </c:pt>
                <c:pt idx="463">
                  <c:v>73.997442244709205</c:v>
                </c:pt>
                <c:pt idx="464">
                  <c:v>74.004566876160695</c:v>
                </c:pt>
                <c:pt idx="465">
                  <c:v>74.052493209432598</c:v>
                </c:pt>
                <c:pt idx="466">
                  <c:v>74.062943846204604</c:v>
                </c:pt>
                <c:pt idx="467">
                  <c:v>74.076579311694601</c:v>
                </c:pt>
                <c:pt idx="468">
                  <c:v>74.136904001343098</c:v>
                </c:pt>
                <c:pt idx="469">
                  <c:v>74.223409182329206</c:v>
                </c:pt>
                <c:pt idx="470">
                  <c:v>74.356340514480095</c:v>
                </c:pt>
                <c:pt idx="471">
                  <c:v>74.378485721266202</c:v>
                </c:pt>
                <c:pt idx="472">
                  <c:v>74.448216202873795</c:v>
                </c:pt>
                <c:pt idx="473">
                  <c:v>74.488459814008195</c:v>
                </c:pt>
                <c:pt idx="474">
                  <c:v>74.576938738540605</c:v>
                </c:pt>
                <c:pt idx="475">
                  <c:v>74.764517381404005</c:v>
                </c:pt>
                <c:pt idx="476">
                  <c:v>74.820380492186302</c:v>
                </c:pt>
                <c:pt idx="477">
                  <c:v>74.849260243580105</c:v>
                </c:pt>
                <c:pt idx="478">
                  <c:v>74.885043413118595</c:v>
                </c:pt>
                <c:pt idx="479">
                  <c:v>74.920811033881506</c:v>
                </c:pt>
                <c:pt idx="480">
                  <c:v>74.946661311629697</c:v>
                </c:pt>
                <c:pt idx="481">
                  <c:v>74.973120993545706</c:v>
                </c:pt>
                <c:pt idx="482">
                  <c:v>75.077457839809895</c:v>
                </c:pt>
                <c:pt idx="483">
                  <c:v>75.317651886182105</c:v>
                </c:pt>
                <c:pt idx="484">
                  <c:v>75.379300799505302</c:v>
                </c:pt>
                <c:pt idx="485">
                  <c:v>75.413011645495303</c:v>
                </c:pt>
                <c:pt idx="486">
                  <c:v>75.546022088580401</c:v>
                </c:pt>
                <c:pt idx="487">
                  <c:v>75.584660132277193</c:v>
                </c:pt>
                <c:pt idx="488">
                  <c:v>75.638427065535396</c:v>
                </c:pt>
                <c:pt idx="489">
                  <c:v>75.672784977379393</c:v>
                </c:pt>
                <c:pt idx="490">
                  <c:v>75.675546415189999</c:v>
                </c:pt>
                <c:pt idx="491">
                  <c:v>75.731434452940206</c:v>
                </c:pt>
                <c:pt idx="492">
                  <c:v>75.733156927917193</c:v>
                </c:pt>
                <c:pt idx="493">
                  <c:v>75.775881930048598</c:v>
                </c:pt>
                <c:pt idx="494">
                  <c:v>76.0255708265002</c:v>
                </c:pt>
                <c:pt idx="495">
                  <c:v>76.052811174361494</c:v>
                </c:pt>
                <c:pt idx="496">
                  <c:v>76.054231744984804</c:v>
                </c:pt>
                <c:pt idx="497">
                  <c:v>76.281406564540703</c:v>
                </c:pt>
                <c:pt idx="498">
                  <c:v>76.361287451451702</c:v>
                </c:pt>
                <c:pt idx="499">
                  <c:v>76.403502632868395</c:v>
                </c:pt>
                <c:pt idx="500">
                  <c:v>76.43448638449</c:v>
                </c:pt>
                <c:pt idx="501">
                  <c:v>76.608403378449495</c:v>
                </c:pt>
                <c:pt idx="502">
                  <c:v>76.627179970320995</c:v>
                </c:pt>
                <c:pt idx="503">
                  <c:v>76.637481353788203</c:v>
                </c:pt>
                <c:pt idx="504">
                  <c:v>76.706650461287794</c:v>
                </c:pt>
                <c:pt idx="505">
                  <c:v>76.706874784329202</c:v>
                </c:pt>
                <c:pt idx="506">
                  <c:v>76.759195651723402</c:v>
                </c:pt>
                <c:pt idx="507">
                  <c:v>76.801720132114895</c:v>
                </c:pt>
                <c:pt idx="508">
                  <c:v>76.8516080616062</c:v>
                </c:pt>
                <c:pt idx="509">
                  <c:v>76.889653124627898</c:v>
                </c:pt>
                <c:pt idx="510">
                  <c:v>76.892072542600502</c:v>
                </c:pt>
                <c:pt idx="511">
                  <c:v>76.911048463973003</c:v>
                </c:pt>
                <c:pt idx="512">
                  <c:v>76.935350547661898</c:v>
                </c:pt>
                <c:pt idx="513">
                  <c:v>76.956609989129106</c:v>
                </c:pt>
                <c:pt idx="514">
                  <c:v>76.959928881449798</c:v>
                </c:pt>
                <c:pt idx="515">
                  <c:v>76.987412062355105</c:v>
                </c:pt>
                <c:pt idx="516">
                  <c:v>77.045263651687705</c:v>
                </c:pt>
                <c:pt idx="517">
                  <c:v>77.109722696102196</c:v>
                </c:pt>
                <c:pt idx="518">
                  <c:v>77.128397930406706</c:v>
                </c:pt>
                <c:pt idx="519">
                  <c:v>77.153363085344793</c:v>
                </c:pt>
                <c:pt idx="520">
                  <c:v>77.190074489164601</c:v>
                </c:pt>
                <c:pt idx="521">
                  <c:v>77.216900020326193</c:v>
                </c:pt>
                <c:pt idx="522">
                  <c:v>77.2412402157603</c:v>
                </c:pt>
                <c:pt idx="523">
                  <c:v>77.326769266225298</c:v>
                </c:pt>
                <c:pt idx="524">
                  <c:v>77.396532741162204</c:v>
                </c:pt>
                <c:pt idx="525">
                  <c:v>77.399765487317893</c:v>
                </c:pt>
                <c:pt idx="526">
                  <c:v>77.406054635646896</c:v>
                </c:pt>
                <c:pt idx="527">
                  <c:v>77.4193316077871</c:v>
                </c:pt>
                <c:pt idx="528">
                  <c:v>77.442902407834595</c:v>
                </c:pt>
                <c:pt idx="529">
                  <c:v>77.450164603094805</c:v>
                </c:pt>
                <c:pt idx="530">
                  <c:v>77.507830287524499</c:v>
                </c:pt>
                <c:pt idx="531">
                  <c:v>77.537003076878804</c:v>
                </c:pt>
                <c:pt idx="532">
                  <c:v>77.553417399667893</c:v>
                </c:pt>
                <c:pt idx="533">
                  <c:v>77.725840089869905</c:v>
                </c:pt>
                <c:pt idx="534">
                  <c:v>77.903302849449702</c:v>
                </c:pt>
                <c:pt idx="535">
                  <c:v>77.9898502293413</c:v>
                </c:pt>
                <c:pt idx="536">
                  <c:v>78.0368514373924</c:v>
                </c:pt>
                <c:pt idx="537">
                  <c:v>78.083649792340907</c:v>
                </c:pt>
                <c:pt idx="538">
                  <c:v>78.180373563228997</c:v>
                </c:pt>
                <c:pt idx="539">
                  <c:v>78.182296154505195</c:v>
                </c:pt>
                <c:pt idx="540">
                  <c:v>78.250671380833694</c:v>
                </c:pt>
                <c:pt idx="541">
                  <c:v>78.261631249860002</c:v>
                </c:pt>
                <c:pt idx="542">
                  <c:v>78.276414544120001</c:v>
                </c:pt>
                <c:pt idx="543">
                  <c:v>78.294484894887503</c:v>
                </c:pt>
                <c:pt idx="544">
                  <c:v>78.427535567162096</c:v>
                </c:pt>
                <c:pt idx="545">
                  <c:v>78.478130520035805</c:v>
                </c:pt>
                <c:pt idx="546">
                  <c:v>78.495048755672698</c:v>
                </c:pt>
                <c:pt idx="547">
                  <c:v>78.495734188515996</c:v>
                </c:pt>
                <c:pt idx="548">
                  <c:v>78.496417165924697</c:v>
                </c:pt>
                <c:pt idx="549">
                  <c:v>78.503233060200401</c:v>
                </c:pt>
                <c:pt idx="550">
                  <c:v>78.560070156389202</c:v>
                </c:pt>
                <c:pt idx="551">
                  <c:v>78.589540011204306</c:v>
                </c:pt>
                <c:pt idx="552">
                  <c:v>78.616290450128901</c:v>
                </c:pt>
                <c:pt idx="553">
                  <c:v>78.646931475977297</c:v>
                </c:pt>
                <c:pt idx="554">
                  <c:v>78.665453691899003</c:v>
                </c:pt>
                <c:pt idx="555">
                  <c:v>78.755335484153207</c:v>
                </c:pt>
                <c:pt idx="556">
                  <c:v>78.777244812954294</c:v>
                </c:pt>
                <c:pt idx="557">
                  <c:v>78.811317139414996</c:v>
                </c:pt>
                <c:pt idx="558">
                  <c:v>78.845942028729993</c:v>
                </c:pt>
                <c:pt idx="559">
                  <c:v>78.859412756575296</c:v>
                </c:pt>
                <c:pt idx="560">
                  <c:v>78.896754719671094</c:v>
                </c:pt>
                <c:pt idx="561">
                  <c:v>78.906738393393795</c:v>
                </c:pt>
                <c:pt idx="562">
                  <c:v>78.973775725755999</c:v>
                </c:pt>
                <c:pt idx="563">
                  <c:v>79.013621521791507</c:v>
                </c:pt>
                <c:pt idx="564">
                  <c:v>79.031622766247096</c:v>
                </c:pt>
                <c:pt idx="565">
                  <c:v>79.032127747105207</c:v>
                </c:pt>
                <c:pt idx="566">
                  <c:v>79.062531331830598</c:v>
                </c:pt>
                <c:pt idx="567">
                  <c:v>79.068439742005907</c:v>
                </c:pt>
                <c:pt idx="568">
                  <c:v>79.086482621137705</c:v>
                </c:pt>
                <c:pt idx="569">
                  <c:v>79.168567791495704</c:v>
                </c:pt>
                <c:pt idx="570">
                  <c:v>79.212419870843107</c:v>
                </c:pt>
                <c:pt idx="571">
                  <c:v>79.362062605774895</c:v>
                </c:pt>
                <c:pt idx="572">
                  <c:v>79.368861955870898</c:v>
                </c:pt>
                <c:pt idx="573">
                  <c:v>79.416229133090098</c:v>
                </c:pt>
                <c:pt idx="574">
                  <c:v>79.418503288637098</c:v>
                </c:pt>
                <c:pt idx="575">
                  <c:v>79.462328147526904</c:v>
                </c:pt>
                <c:pt idx="576">
                  <c:v>79.474542316550696</c:v>
                </c:pt>
                <c:pt idx="577">
                  <c:v>79.590158742584904</c:v>
                </c:pt>
                <c:pt idx="578">
                  <c:v>79.604470576087806</c:v>
                </c:pt>
                <c:pt idx="579">
                  <c:v>79.681555022504</c:v>
                </c:pt>
                <c:pt idx="580">
                  <c:v>79.734825440121895</c:v>
                </c:pt>
                <c:pt idx="581">
                  <c:v>79.785068926353404</c:v>
                </c:pt>
                <c:pt idx="582">
                  <c:v>79.835998805408394</c:v>
                </c:pt>
                <c:pt idx="583">
                  <c:v>79.892614053250199</c:v>
                </c:pt>
                <c:pt idx="584">
                  <c:v>79.895463315473094</c:v>
                </c:pt>
                <c:pt idx="585">
                  <c:v>79.911337976178501</c:v>
                </c:pt>
                <c:pt idx="586">
                  <c:v>79.996901348666498</c:v>
                </c:pt>
                <c:pt idx="587">
                  <c:v>80.075401595588104</c:v>
                </c:pt>
                <c:pt idx="588">
                  <c:v>80.140229263020998</c:v>
                </c:pt>
                <c:pt idx="589">
                  <c:v>80.1806876738207</c:v>
                </c:pt>
                <c:pt idx="590">
                  <c:v>80.284990160072397</c:v>
                </c:pt>
                <c:pt idx="591">
                  <c:v>80.450046494946406</c:v>
                </c:pt>
                <c:pt idx="592">
                  <c:v>80.464127027062702</c:v>
                </c:pt>
                <c:pt idx="593">
                  <c:v>80.480095984068697</c:v>
                </c:pt>
                <c:pt idx="594">
                  <c:v>80.546682146314097</c:v>
                </c:pt>
                <c:pt idx="595">
                  <c:v>80.600269523157806</c:v>
                </c:pt>
                <c:pt idx="596">
                  <c:v>80.625280908732904</c:v>
                </c:pt>
                <c:pt idx="597">
                  <c:v>80.707847318708801</c:v>
                </c:pt>
                <c:pt idx="598">
                  <c:v>80.708589023893097</c:v>
                </c:pt>
                <c:pt idx="599">
                  <c:v>80.739307323709596</c:v>
                </c:pt>
                <c:pt idx="600">
                  <c:v>80.774155612199806</c:v>
                </c:pt>
                <c:pt idx="601">
                  <c:v>80.826014197391302</c:v>
                </c:pt>
                <c:pt idx="602">
                  <c:v>80.831427066602998</c:v>
                </c:pt>
                <c:pt idx="603">
                  <c:v>80.886760666238104</c:v>
                </c:pt>
                <c:pt idx="604">
                  <c:v>81.024219363273104</c:v>
                </c:pt>
                <c:pt idx="605">
                  <c:v>81.086577734356297</c:v>
                </c:pt>
                <c:pt idx="606">
                  <c:v>81.107087580263794</c:v>
                </c:pt>
                <c:pt idx="607">
                  <c:v>81.162267672332206</c:v>
                </c:pt>
                <c:pt idx="608">
                  <c:v>81.172659085532899</c:v>
                </c:pt>
                <c:pt idx="609">
                  <c:v>81.194179485837495</c:v>
                </c:pt>
                <c:pt idx="610">
                  <c:v>81.224098663949505</c:v>
                </c:pt>
                <c:pt idx="611">
                  <c:v>81.234151644761297</c:v>
                </c:pt>
                <c:pt idx="612">
                  <c:v>81.272846725579498</c:v>
                </c:pt>
                <c:pt idx="613">
                  <c:v>81.291392036804794</c:v>
                </c:pt>
                <c:pt idx="614">
                  <c:v>81.319867614028198</c:v>
                </c:pt>
                <c:pt idx="615">
                  <c:v>81.476608058701501</c:v>
                </c:pt>
                <c:pt idx="616">
                  <c:v>81.484969322322996</c:v>
                </c:pt>
                <c:pt idx="617">
                  <c:v>81.589576522299097</c:v>
                </c:pt>
                <c:pt idx="618">
                  <c:v>81.635527215442494</c:v>
                </c:pt>
                <c:pt idx="619">
                  <c:v>81.686555552439302</c:v>
                </c:pt>
                <c:pt idx="620">
                  <c:v>81.735311757252902</c:v>
                </c:pt>
                <c:pt idx="621">
                  <c:v>81.758334151937703</c:v>
                </c:pt>
                <c:pt idx="622">
                  <c:v>81.785545723262203</c:v>
                </c:pt>
                <c:pt idx="623">
                  <c:v>81.873149295464202</c:v>
                </c:pt>
                <c:pt idx="624">
                  <c:v>81.943752254516099</c:v>
                </c:pt>
                <c:pt idx="625">
                  <c:v>82.045717186110195</c:v>
                </c:pt>
                <c:pt idx="626">
                  <c:v>82.091741992295397</c:v>
                </c:pt>
                <c:pt idx="627">
                  <c:v>82.209944138681905</c:v>
                </c:pt>
                <c:pt idx="628">
                  <c:v>82.322740395650499</c:v>
                </c:pt>
                <c:pt idx="629">
                  <c:v>82.356685983895503</c:v>
                </c:pt>
                <c:pt idx="630">
                  <c:v>82.391799105417206</c:v>
                </c:pt>
                <c:pt idx="631">
                  <c:v>82.395838961085701</c:v>
                </c:pt>
                <c:pt idx="632">
                  <c:v>82.453700961429604</c:v>
                </c:pt>
                <c:pt idx="633">
                  <c:v>82.510549770230895</c:v>
                </c:pt>
                <c:pt idx="634">
                  <c:v>82.556621570950895</c:v>
                </c:pt>
                <c:pt idx="635">
                  <c:v>82.564674499039498</c:v>
                </c:pt>
                <c:pt idx="636">
                  <c:v>82.713802334376894</c:v>
                </c:pt>
                <c:pt idx="637">
                  <c:v>82.785334262355704</c:v>
                </c:pt>
                <c:pt idx="638">
                  <c:v>82.843661323276294</c:v>
                </c:pt>
                <c:pt idx="639">
                  <c:v>82.849310731662101</c:v>
                </c:pt>
                <c:pt idx="640">
                  <c:v>82.888457198507098</c:v>
                </c:pt>
                <c:pt idx="641">
                  <c:v>82.923371980128593</c:v>
                </c:pt>
                <c:pt idx="642">
                  <c:v>82.971715510836304</c:v>
                </c:pt>
                <c:pt idx="643">
                  <c:v>82.984043184506703</c:v>
                </c:pt>
                <c:pt idx="644">
                  <c:v>83.066428305749099</c:v>
                </c:pt>
                <c:pt idx="645">
                  <c:v>83.087736097312003</c:v>
                </c:pt>
                <c:pt idx="646">
                  <c:v>83.100556908567199</c:v>
                </c:pt>
                <c:pt idx="647">
                  <c:v>83.111204040390206</c:v>
                </c:pt>
                <c:pt idx="648">
                  <c:v>83.118834676769296</c:v>
                </c:pt>
                <c:pt idx="649">
                  <c:v>83.136915401120604</c:v>
                </c:pt>
                <c:pt idx="650">
                  <c:v>83.276788292245001</c:v>
                </c:pt>
                <c:pt idx="651">
                  <c:v>83.293444469989197</c:v>
                </c:pt>
                <c:pt idx="652">
                  <c:v>83.336781430471007</c:v>
                </c:pt>
                <c:pt idx="653">
                  <c:v>83.4125139827906</c:v>
                </c:pt>
                <c:pt idx="654">
                  <c:v>83.479476427187706</c:v>
                </c:pt>
                <c:pt idx="655">
                  <c:v>83.568636053764607</c:v>
                </c:pt>
                <c:pt idx="656">
                  <c:v>83.6668079036981</c:v>
                </c:pt>
                <c:pt idx="657">
                  <c:v>83.678562373876403</c:v>
                </c:pt>
                <c:pt idx="658">
                  <c:v>83.716381889987801</c:v>
                </c:pt>
                <c:pt idx="659">
                  <c:v>83.778545363744399</c:v>
                </c:pt>
                <c:pt idx="660">
                  <c:v>83.792728724633804</c:v>
                </c:pt>
                <c:pt idx="661">
                  <c:v>83.798758867785907</c:v>
                </c:pt>
                <c:pt idx="662">
                  <c:v>84.110823044072106</c:v>
                </c:pt>
                <c:pt idx="663">
                  <c:v>84.116722777391502</c:v>
                </c:pt>
                <c:pt idx="664">
                  <c:v>84.125566332605402</c:v>
                </c:pt>
                <c:pt idx="665">
                  <c:v>84.130454284912403</c:v>
                </c:pt>
                <c:pt idx="666">
                  <c:v>84.363846804563593</c:v>
                </c:pt>
                <c:pt idx="667">
                  <c:v>84.406865155737194</c:v>
                </c:pt>
                <c:pt idx="668">
                  <c:v>84.452071763833999</c:v>
                </c:pt>
                <c:pt idx="669">
                  <c:v>84.456398029854398</c:v>
                </c:pt>
                <c:pt idx="670">
                  <c:v>84.484214026525095</c:v>
                </c:pt>
                <c:pt idx="671">
                  <c:v>84.597220531848194</c:v>
                </c:pt>
                <c:pt idx="672">
                  <c:v>84.676496831267201</c:v>
                </c:pt>
                <c:pt idx="673">
                  <c:v>84.794463350851402</c:v>
                </c:pt>
                <c:pt idx="674">
                  <c:v>84.882387650361693</c:v>
                </c:pt>
                <c:pt idx="675">
                  <c:v>84.905904351553403</c:v>
                </c:pt>
                <c:pt idx="676">
                  <c:v>84.948589060215895</c:v>
                </c:pt>
                <c:pt idx="677">
                  <c:v>85.177069237204506</c:v>
                </c:pt>
                <c:pt idx="678">
                  <c:v>85.197623801522397</c:v>
                </c:pt>
                <c:pt idx="679">
                  <c:v>85.206795297649606</c:v>
                </c:pt>
                <c:pt idx="680">
                  <c:v>85.207281828399303</c:v>
                </c:pt>
                <c:pt idx="681">
                  <c:v>85.227353277885896</c:v>
                </c:pt>
                <c:pt idx="682">
                  <c:v>85.328856426699801</c:v>
                </c:pt>
                <c:pt idx="683">
                  <c:v>85.394279252628905</c:v>
                </c:pt>
                <c:pt idx="684">
                  <c:v>85.437039675103804</c:v>
                </c:pt>
                <c:pt idx="685">
                  <c:v>85.636663382004002</c:v>
                </c:pt>
                <c:pt idx="686">
                  <c:v>85.644299690016695</c:v>
                </c:pt>
                <c:pt idx="687">
                  <c:v>85.734108474168906</c:v>
                </c:pt>
                <c:pt idx="688">
                  <c:v>86.013023579359697</c:v>
                </c:pt>
                <c:pt idx="689">
                  <c:v>86.039621547079705</c:v>
                </c:pt>
                <c:pt idx="690">
                  <c:v>86.052987548291497</c:v>
                </c:pt>
                <c:pt idx="691">
                  <c:v>86.114196241557394</c:v>
                </c:pt>
                <c:pt idx="692">
                  <c:v>86.160290988464993</c:v>
                </c:pt>
                <c:pt idx="693">
                  <c:v>86.166599768784806</c:v>
                </c:pt>
                <c:pt idx="694">
                  <c:v>86.294658607388598</c:v>
                </c:pt>
                <c:pt idx="695">
                  <c:v>86.297351864464702</c:v>
                </c:pt>
                <c:pt idx="696">
                  <c:v>86.374270851733598</c:v>
                </c:pt>
                <c:pt idx="697">
                  <c:v>86.419940612974102</c:v>
                </c:pt>
                <c:pt idx="698">
                  <c:v>86.461755223674203</c:v>
                </c:pt>
                <c:pt idx="699">
                  <c:v>86.632479271661097</c:v>
                </c:pt>
                <c:pt idx="700">
                  <c:v>86.788665967585104</c:v>
                </c:pt>
                <c:pt idx="701">
                  <c:v>86.849708938213695</c:v>
                </c:pt>
                <c:pt idx="702">
                  <c:v>86.885959798427905</c:v>
                </c:pt>
                <c:pt idx="703">
                  <c:v>86.973783594226305</c:v>
                </c:pt>
                <c:pt idx="704">
                  <c:v>86.996885597130799</c:v>
                </c:pt>
                <c:pt idx="705">
                  <c:v>87.000228579683196</c:v>
                </c:pt>
                <c:pt idx="706">
                  <c:v>87.038473844262697</c:v>
                </c:pt>
                <c:pt idx="707">
                  <c:v>87.038775307129399</c:v>
                </c:pt>
                <c:pt idx="708">
                  <c:v>87.161066791979806</c:v>
                </c:pt>
                <c:pt idx="709">
                  <c:v>87.170833838235893</c:v>
                </c:pt>
                <c:pt idx="710">
                  <c:v>87.174542647788698</c:v>
                </c:pt>
                <c:pt idx="711">
                  <c:v>87.1780211034486</c:v>
                </c:pt>
                <c:pt idx="712">
                  <c:v>87.209264906504202</c:v>
                </c:pt>
                <c:pt idx="713">
                  <c:v>87.211292988890406</c:v>
                </c:pt>
                <c:pt idx="714">
                  <c:v>87.393966706006097</c:v>
                </c:pt>
                <c:pt idx="715">
                  <c:v>87.472800746632103</c:v>
                </c:pt>
                <c:pt idx="716">
                  <c:v>87.586878435373094</c:v>
                </c:pt>
                <c:pt idx="717">
                  <c:v>87.616570117273497</c:v>
                </c:pt>
                <c:pt idx="718">
                  <c:v>87.621229422439498</c:v>
                </c:pt>
                <c:pt idx="719">
                  <c:v>87.684740836128995</c:v>
                </c:pt>
                <c:pt idx="720">
                  <c:v>87.691294488139803</c:v>
                </c:pt>
                <c:pt idx="721">
                  <c:v>87.7160326780524</c:v>
                </c:pt>
                <c:pt idx="722">
                  <c:v>87.761281340866702</c:v>
                </c:pt>
                <c:pt idx="723">
                  <c:v>87.799319921063798</c:v>
                </c:pt>
                <c:pt idx="724">
                  <c:v>87.799668422108994</c:v>
                </c:pt>
                <c:pt idx="725">
                  <c:v>87.921180942300097</c:v>
                </c:pt>
                <c:pt idx="726">
                  <c:v>87.960640959526003</c:v>
                </c:pt>
                <c:pt idx="727">
                  <c:v>87.9736975563616</c:v>
                </c:pt>
                <c:pt idx="728">
                  <c:v>88.004252858547801</c:v>
                </c:pt>
                <c:pt idx="729">
                  <c:v>88.011877006866698</c:v>
                </c:pt>
                <c:pt idx="730">
                  <c:v>88.013169977324495</c:v>
                </c:pt>
                <c:pt idx="731">
                  <c:v>88.267944856242295</c:v>
                </c:pt>
                <c:pt idx="732">
                  <c:v>88.312703387682504</c:v>
                </c:pt>
                <c:pt idx="733">
                  <c:v>88.328322078993295</c:v>
                </c:pt>
                <c:pt idx="734">
                  <c:v>88.3543809372499</c:v>
                </c:pt>
                <c:pt idx="735">
                  <c:v>88.376998864855594</c:v>
                </c:pt>
                <c:pt idx="736">
                  <c:v>88.384653410938498</c:v>
                </c:pt>
                <c:pt idx="737">
                  <c:v>88.638817173742098</c:v>
                </c:pt>
                <c:pt idx="738">
                  <c:v>88.639684086844099</c:v>
                </c:pt>
                <c:pt idx="739">
                  <c:v>88.672373333249695</c:v>
                </c:pt>
                <c:pt idx="740">
                  <c:v>88.753689504189197</c:v>
                </c:pt>
                <c:pt idx="741">
                  <c:v>88.841501484961299</c:v>
                </c:pt>
                <c:pt idx="742">
                  <c:v>88.883047786574707</c:v>
                </c:pt>
                <c:pt idx="743">
                  <c:v>88.965961657879902</c:v>
                </c:pt>
                <c:pt idx="744">
                  <c:v>89.010308530831793</c:v>
                </c:pt>
                <c:pt idx="745">
                  <c:v>89.146341905929404</c:v>
                </c:pt>
                <c:pt idx="746">
                  <c:v>89.188547807138306</c:v>
                </c:pt>
                <c:pt idx="747">
                  <c:v>89.290084080116699</c:v>
                </c:pt>
                <c:pt idx="748">
                  <c:v>89.3040028456941</c:v>
                </c:pt>
                <c:pt idx="749">
                  <c:v>89.406481869550205</c:v>
                </c:pt>
                <c:pt idx="750">
                  <c:v>89.45097883679</c:v>
                </c:pt>
                <c:pt idx="751">
                  <c:v>89.550266735990903</c:v>
                </c:pt>
                <c:pt idx="752">
                  <c:v>89.569599164943497</c:v>
                </c:pt>
                <c:pt idx="753">
                  <c:v>89.612899687576203</c:v>
                </c:pt>
                <c:pt idx="754">
                  <c:v>89.633783005171694</c:v>
                </c:pt>
                <c:pt idx="755">
                  <c:v>89.652780012160704</c:v>
                </c:pt>
                <c:pt idx="756">
                  <c:v>89.662988401797193</c:v>
                </c:pt>
                <c:pt idx="757">
                  <c:v>89.675035480250102</c:v>
                </c:pt>
                <c:pt idx="758">
                  <c:v>89.735260635122799</c:v>
                </c:pt>
                <c:pt idx="759">
                  <c:v>89.757090975635805</c:v>
                </c:pt>
                <c:pt idx="760">
                  <c:v>89.803079642740002</c:v>
                </c:pt>
                <c:pt idx="761">
                  <c:v>89.873230444940504</c:v>
                </c:pt>
                <c:pt idx="762">
                  <c:v>89.930186858003793</c:v>
                </c:pt>
                <c:pt idx="763">
                  <c:v>89.954128157164703</c:v>
                </c:pt>
                <c:pt idx="764">
                  <c:v>89.965627336054297</c:v>
                </c:pt>
                <c:pt idx="765">
                  <c:v>89.974453596192802</c:v>
                </c:pt>
                <c:pt idx="766">
                  <c:v>90.021844419254293</c:v>
                </c:pt>
                <c:pt idx="767">
                  <c:v>90.026438114942295</c:v>
                </c:pt>
                <c:pt idx="768">
                  <c:v>90.139853425940402</c:v>
                </c:pt>
                <c:pt idx="769">
                  <c:v>90.180317476509401</c:v>
                </c:pt>
                <c:pt idx="770">
                  <c:v>90.189609347238303</c:v>
                </c:pt>
                <c:pt idx="771">
                  <c:v>90.191145088263895</c:v>
                </c:pt>
                <c:pt idx="772">
                  <c:v>90.262260204794799</c:v>
                </c:pt>
                <c:pt idx="773">
                  <c:v>90.284370503588406</c:v>
                </c:pt>
                <c:pt idx="774">
                  <c:v>90.410232082281397</c:v>
                </c:pt>
                <c:pt idx="775">
                  <c:v>90.416704041151206</c:v>
                </c:pt>
                <c:pt idx="776">
                  <c:v>90.439592189105099</c:v>
                </c:pt>
                <c:pt idx="777">
                  <c:v>90.473144115697096</c:v>
                </c:pt>
                <c:pt idx="778">
                  <c:v>90.478680515024706</c:v>
                </c:pt>
                <c:pt idx="779">
                  <c:v>90.480055825063204</c:v>
                </c:pt>
                <c:pt idx="780">
                  <c:v>90.555479109392707</c:v>
                </c:pt>
                <c:pt idx="781">
                  <c:v>90.676933046306104</c:v>
                </c:pt>
                <c:pt idx="782">
                  <c:v>90.700391582400599</c:v>
                </c:pt>
                <c:pt idx="783">
                  <c:v>90.705507508863803</c:v>
                </c:pt>
                <c:pt idx="784">
                  <c:v>90.725316973645107</c:v>
                </c:pt>
                <c:pt idx="785">
                  <c:v>90.773743683776601</c:v>
                </c:pt>
                <c:pt idx="786">
                  <c:v>90.877070905190493</c:v>
                </c:pt>
                <c:pt idx="787">
                  <c:v>90.884659265871605</c:v>
                </c:pt>
                <c:pt idx="788">
                  <c:v>91.024616385750406</c:v>
                </c:pt>
                <c:pt idx="789">
                  <c:v>91.058488598398796</c:v>
                </c:pt>
                <c:pt idx="790">
                  <c:v>91.0935963685465</c:v>
                </c:pt>
                <c:pt idx="791">
                  <c:v>91.113888451676004</c:v>
                </c:pt>
                <c:pt idx="792">
                  <c:v>91.367346016818402</c:v>
                </c:pt>
                <c:pt idx="793">
                  <c:v>91.393709167027396</c:v>
                </c:pt>
                <c:pt idx="794">
                  <c:v>91.420533971066106</c:v>
                </c:pt>
                <c:pt idx="795">
                  <c:v>91.431590888525406</c:v>
                </c:pt>
                <c:pt idx="796">
                  <c:v>91.567082813264093</c:v>
                </c:pt>
                <c:pt idx="797">
                  <c:v>91.660714922634199</c:v>
                </c:pt>
                <c:pt idx="798">
                  <c:v>91.672003052451302</c:v>
                </c:pt>
                <c:pt idx="799">
                  <c:v>91.721852539200697</c:v>
                </c:pt>
                <c:pt idx="800">
                  <c:v>91.738265714036501</c:v>
                </c:pt>
                <c:pt idx="801">
                  <c:v>91.768869643246902</c:v>
                </c:pt>
                <c:pt idx="802">
                  <c:v>91.817709072898495</c:v>
                </c:pt>
                <c:pt idx="803">
                  <c:v>91.889100210655002</c:v>
                </c:pt>
                <c:pt idx="804">
                  <c:v>91.905576380191306</c:v>
                </c:pt>
                <c:pt idx="805">
                  <c:v>91.932287134884803</c:v>
                </c:pt>
                <c:pt idx="806">
                  <c:v>91.970200570967904</c:v>
                </c:pt>
                <c:pt idx="807">
                  <c:v>91.976090309731106</c:v>
                </c:pt>
                <c:pt idx="808">
                  <c:v>92.011066935899805</c:v>
                </c:pt>
                <c:pt idx="809">
                  <c:v>92.014453694923205</c:v>
                </c:pt>
                <c:pt idx="810">
                  <c:v>92.141038915078795</c:v>
                </c:pt>
                <c:pt idx="811">
                  <c:v>92.275008297029203</c:v>
                </c:pt>
                <c:pt idx="812">
                  <c:v>92.301441838081004</c:v>
                </c:pt>
                <c:pt idx="813">
                  <c:v>92.389151391431696</c:v>
                </c:pt>
                <c:pt idx="814">
                  <c:v>92.507823032443</c:v>
                </c:pt>
                <c:pt idx="815">
                  <c:v>92.528866913382004</c:v>
                </c:pt>
                <c:pt idx="816">
                  <c:v>92.551868941663201</c:v>
                </c:pt>
                <c:pt idx="817">
                  <c:v>92.572192209993005</c:v>
                </c:pt>
                <c:pt idx="818">
                  <c:v>92.599036191938694</c:v>
                </c:pt>
                <c:pt idx="819">
                  <c:v>92.612051440930699</c:v>
                </c:pt>
                <c:pt idx="820">
                  <c:v>92.659397701092104</c:v>
                </c:pt>
                <c:pt idx="821">
                  <c:v>92.752356628453896</c:v>
                </c:pt>
                <c:pt idx="822">
                  <c:v>92.819481127511096</c:v>
                </c:pt>
                <c:pt idx="823">
                  <c:v>92.832323467320407</c:v>
                </c:pt>
                <c:pt idx="824">
                  <c:v>92.870869418216799</c:v>
                </c:pt>
                <c:pt idx="825">
                  <c:v>92.992213367614795</c:v>
                </c:pt>
                <c:pt idx="826">
                  <c:v>93.014544764697206</c:v>
                </c:pt>
                <c:pt idx="827">
                  <c:v>93.024862636905894</c:v>
                </c:pt>
                <c:pt idx="828">
                  <c:v>93.039975664912006</c:v>
                </c:pt>
                <c:pt idx="829">
                  <c:v>93.055607552058902</c:v>
                </c:pt>
                <c:pt idx="830">
                  <c:v>93.1139594715915</c:v>
                </c:pt>
                <c:pt idx="831">
                  <c:v>93.143115713058904</c:v>
                </c:pt>
                <c:pt idx="832">
                  <c:v>93.220282505043798</c:v>
                </c:pt>
                <c:pt idx="833">
                  <c:v>93.339164944415998</c:v>
                </c:pt>
                <c:pt idx="834">
                  <c:v>93.365145410784095</c:v>
                </c:pt>
                <c:pt idx="835">
                  <c:v>93.367325232409399</c:v>
                </c:pt>
                <c:pt idx="836">
                  <c:v>93.421280562036998</c:v>
                </c:pt>
                <c:pt idx="837">
                  <c:v>93.521697023750406</c:v>
                </c:pt>
                <c:pt idx="838">
                  <c:v>93.629489616477699</c:v>
                </c:pt>
                <c:pt idx="839">
                  <c:v>93.700888883506806</c:v>
                </c:pt>
                <c:pt idx="840">
                  <c:v>93.704865396761605</c:v>
                </c:pt>
                <c:pt idx="841">
                  <c:v>93.808666690813297</c:v>
                </c:pt>
                <c:pt idx="842">
                  <c:v>93.828698282212201</c:v>
                </c:pt>
                <c:pt idx="843">
                  <c:v>93.844190997321107</c:v>
                </c:pt>
                <c:pt idx="844">
                  <c:v>93.873784521091196</c:v>
                </c:pt>
                <c:pt idx="845">
                  <c:v>93.952239576074803</c:v>
                </c:pt>
                <c:pt idx="846">
                  <c:v>93.958413097615093</c:v>
                </c:pt>
                <c:pt idx="847">
                  <c:v>94.076792252691405</c:v>
                </c:pt>
                <c:pt idx="848">
                  <c:v>94.211284630192495</c:v>
                </c:pt>
                <c:pt idx="849">
                  <c:v>94.367128627428301</c:v>
                </c:pt>
                <c:pt idx="850">
                  <c:v>94.4401786071967</c:v>
                </c:pt>
                <c:pt idx="851">
                  <c:v>94.713017123526996</c:v>
                </c:pt>
                <c:pt idx="852">
                  <c:v>94.7803603221749</c:v>
                </c:pt>
                <c:pt idx="853">
                  <c:v>94.809298119934496</c:v>
                </c:pt>
                <c:pt idx="854">
                  <c:v>94.823029397363698</c:v>
                </c:pt>
                <c:pt idx="855">
                  <c:v>94.834975530319397</c:v>
                </c:pt>
                <c:pt idx="856">
                  <c:v>94.908957138595397</c:v>
                </c:pt>
                <c:pt idx="857">
                  <c:v>94.914388923143306</c:v>
                </c:pt>
                <c:pt idx="858">
                  <c:v>95.103250538154001</c:v>
                </c:pt>
                <c:pt idx="859">
                  <c:v>95.121073507701993</c:v>
                </c:pt>
                <c:pt idx="860">
                  <c:v>95.170609441485098</c:v>
                </c:pt>
                <c:pt idx="861">
                  <c:v>95.197800041755698</c:v>
                </c:pt>
                <c:pt idx="862">
                  <c:v>95.372939236999599</c:v>
                </c:pt>
                <c:pt idx="863">
                  <c:v>95.543261339997798</c:v>
                </c:pt>
                <c:pt idx="864">
                  <c:v>95.599380406351202</c:v>
                </c:pt>
                <c:pt idx="865">
                  <c:v>95.662039242258501</c:v>
                </c:pt>
                <c:pt idx="866">
                  <c:v>95.685607240460101</c:v>
                </c:pt>
                <c:pt idx="867">
                  <c:v>95.794626862872704</c:v>
                </c:pt>
                <c:pt idx="868">
                  <c:v>95.889801140865899</c:v>
                </c:pt>
                <c:pt idx="869">
                  <c:v>95.935685697713296</c:v>
                </c:pt>
                <c:pt idx="870">
                  <c:v>95.987368544577095</c:v>
                </c:pt>
                <c:pt idx="871">
                  <c:v>96.023817509483095</c:v>
                </c:pt>
                <c:pt idx="872">
                  <c:v>96.119703717292495</c:v>
                </c:pt>
                <c:pt idx="873">
                  <c:v>96.164925466201296</c:v>
                </c:pt>
                <c:pt idx="874">
                  <c:v>96.235997240518202</c:v>
                </c:pt>
                <c:pt idx="875">
                  <c:v>96.2532676156668</c:v>
                </c:pt>
                <c:pt idx="876">
                  <c:v>96.284935396421204</c:v>
                </c:pt>
                <c:pt idx="877">
                  <c:v>96.314747935348294</c:v>
                </c:pt>
                <c:pt idx="878">
                  <c:v>96.370237413484602</c:v>
                </c:pt>
                <c:pt idx="879">
                  <c:v>96.419473243908897</c:v>
                </c:pt>
                <c:pt idx="880">
                  <c:v>96.722768162709002</c:v>
                </c:pt>
                <c:pt idx="881">
                  <c:v>96.724517403304006</c:v>
                </c:pt>
                <c:pt idx="882">
                  <c:v>96.960387924027302</c:v>
                </c:pt>
                <c:pt idx="883">
                  <c:v>96.989116736610299</c:v>
                </c:pt>
                <c:pt idx="884">
                  <c:v>97.017230120331902</c:v>
                </c:pt>
                <c:pt idx="885">
                  <c:v>97.226678363133303</c:v>
                </c:pt>
                <c:pt idx="886">
                  <c:v>97.243772597912795</c:v>
                </c:pt>
                <c:pt idx="887">
                  <c:v>97.277767712589196</c:v>
                </c:pt>
                <c:pt idx="888">
                  <c:v>97.425913916545795</c:v>
                </c:pt>
                <c:pt idx="889">
                  <c:v>97.508835310351202</c:v>
                </c:pt>
                <c:pt idx="890">
                  <c:v>97.602493672850997</c:v>
                </c:pt>
                <c:pt idx="891">
                  <c:v>97.602556147145904</c:v>
                </c:pt>
                <c:pt idx="892">
                  <c:v>97.698263457498697</c:v>
                </c:pt>
                <c:pt idx="893">
                  <c:v>97.838254121896597</c:v>
                </c:pt>
                <c:pt idx="894">
                  <c:v>97.854015113239797</c:v>
                </c:pt>
                <c:pt idx="895">
                  <c:v>97.854643862238206</c:v>
                </c:pt>
                <c:pt idx="896">
                  <c:v>97.899400379612104</c:v>
                </c:pt>
                <c:pt idx="897">
                  <c:v>97.960283214860894</c:v>
                </c:pt>
                <c:pt idx="898">
                  <c:v>97.961358225715898</c:v>
                </c:pt>
                <c:pt idx="899">
                  <c:v>97.9711529732174</c:v>
                </c:pt>
                <c:pt idx="900">
                  <c:v>97.971158415082797</c:v>
                </c:pt>
                <c:pt idx="901">
                  <c:v>97.990604295999901</c:v>
                </c:pt>
                <c:pt idx="902">
                  <c:v>98.038994355650601</c:v>
                </c:pt>
                <c:pt idx="903">
                  <c:v>98.086846629720696</c:v>
                </c:pt>
                <c:pt idx="904">
                  <c:v>98.087684632007097</c:v>
                </c:pt>
                <c:pt idx="905">
                  <c:v>98.129479583290703</c:v>
                </c:pt>
                <c:pt idx="906">
                  <c:v>98.133276501419203</c:v>
                </c:pt>
                <c:pt idx="907">
                  <c:v>98.1472306595942</c:v>
                </c:pt>
                <c:pt idx="908">
                  <c:v>98.268289839383002</c:v>
                </c:pt>
                <c:pt idx="909">
                  <c:v>98.388486791070306</c:v>
                </c:pt>
                <c:pt idx="910">
                  <c:v>98.594859926753998</c:v>
                </c:pt>
                <c:pt idx="911">
                  <c:v>98.664364840306902</c:v>
                </c:pt>
                <c:pt idx="912">
                  <c:v>98.730579495814396</c:v>
                </c:pt>
                <c:pt idx="913">
                  <c:v>98.733047251730895</c:v>
                </c:pt>
                <c:pt idx="914">
                  <c:v>98.733656137653298</c:v>
                </c:pt>
                <c:pt idx="915">
                  <c:v>98.773812543106402</c:v>
                </c:pt>
                <c:pt idx="916">
                  <c:v>98.857982835307098</c:v>
                </c:pt>
                <c:pt idx="917">
                  <c:v>99.040149751190299</c:v>
                </c:pt>
                <c:pt idx="918">
                  <c:v>99.213595376130399</c:v>
                </c:pt>
                <c:pt idx="919">
                  <c:v>99.230026600608397</c:v>
                </c:pt>
                <c:pt idx="920">
                  <c:v>99.261439943330799</c:v>
                </c:pt>
                <c:pt idx="921">
                  <c:v>99.271197944309094</c:v>
                </c:pt>
                <c:pt idx="922">
                  <c:v>99.315324008876601</c:v>
                </c:pt>
                <c:pt idx="923">
                  <c:v>99.371308099796806</c:v>
                </c:pt>
                <c:pt idx="924">
                  <c:v>99.499453864198301</c:v>
                </c:pt>
                <c:pt idx="925">
                  <c:v>99.516823918171298</c:v>
                </c:pt>
                <c:pt idx="926">
                  <c:v>99.531063592612</c:v>
                </c:pt>
                <c:pt idx="927">
                  <c:v>99.566836694065998</c:v>
                </c:pt>
                <c:pt idx="928">
                  <c:v>99.569743975170994</c:v>
                </c:pt>
                <c:pt idx="929">
                  <c:v>99.617455595776804</c:v>
                </c:pt>
                <c:pt idx="930">
                  <c:v>99.649138190198101</c:v>
                </c:pt>
                <c:pt idx="931">
                  <c:v>99.6582297660146</c:v>
                </c:pt>
                <c:pt idx="932">
                  <c:v>99.723460875227403</c:v>
                </c:pt>
                <c:pt idx="933">
                  <c:v>99.747781259138094</c:v>
                </c:pt>
                <c:pt idx="934">
                  <c:v>99.794110241278602</c:v>
                </c:pt>
                <c:pt idx="935">
                  <c:v>99.809798383197304</c:v>
                </c:pt>
                <c:pt idx="936">
                  <c:v>99.862859868520502</c:v>
                </c:pt>
                <c:pt idx="937">
                  <c:v>99.896653282444504</c:v>
                </c:pt>
                <c:pt idx="938">
                  <c:v>99.947163167334907</c:v>
                </c:pt>
                <c:pt idx="939">
                  <c:v>99.963789842696102</c:v>
                </c:pt>
                <c:pt idx="940">
                  <c:v>100.02307594067101</c:v>
                </c:pt>
                <c:pt idx="941">
                  <c:v>100.134102844388</c:v>
                </c:pt>
                <c:pt idx="942">
                  <c:v>100.14097442194</c:v>
                </c:pt>
                <c:pt idx="943">
                  <c:v>100.398223064842</c:v>
                </c:pt>
                <c:pt idx="944">
                  <c:v>100.62089400977401</c:v>
                </c:pt>
                <c:pt idx="945">
                  <c:v>100.6706998894</c:v>
                </c:pt>
                <c:pt idx="946">
                  <c:v>100.68221068454901</c:v>
                </c:pt>
                <c:pt idx="947">
                  <c:v>100.731891660884</c:v>
                </c:pt>
                <c:pt idx="948">
                  <c:v>100.739092529988</c:v>
                </c:pt>
                <c:pt idx="949">
                  <c:v>100.80478353397601</c:v>
                </c:pt>
                <c:pt idx="950">
                  <c:v>100.903483791859</c:v>
                </c:pt>
                <c:pt idx="951">
                  <c:v>100.9471663362</c:v>
                </c:pt>
                <c:pt idx="952">
                  <c:v>101.035179002107</c:v>
                </c:pt>
                <c:pt idx="953">
                  <c:v>101.22503328817901</c:v>
                </c:pt>
                <c:pt idx="954">
                  <c:v>101.226628057928</c:v>
                </c:pt>
                <c:pt idx="955">
                  <c:v>101.437790995016</c:v>
                </c:pt>
                <c:pt idx="956">
                  <c:v>101.45246418387001</c:v>
                </c:pt>
                <c:pt idx="957">
                  <c:v>101.576783451393</c:v>
                </c:pt>
                <c:pt idx="958">
                  <c:v>101.596581949786</c:v>
                </c:pt>
                <c:pt idx="959">
                  <c:v>101.62360014430701</c:v>
                </c:pt>
                <c:pt idx="960">
                  <c:v>101.64124065879</c:v>
                </c:pt>
                <c:pt idx="961">
                  <c:v>101.939466288145</c:v>
                </c:pt>
                <c:pt idx="962">
                  <c:v>101.95344602231</c:v>
                </c:pt>
                <c:pt idx="963">
                  <c:v>102.038295883727</c:v>
                </c:pt>
                <c:pt idx="964">
                  <c:v>102.24396552623899</c:v>
                </c:pt>
                <c:pt idx="965">
                  <c:v>102.303703458285</c:v>
                </c:pt>
                <c:pt idx="966">
                  <c:v>102.504711773238</c:v>
                </c:pt>
                <c:pt idx="967">
                  <c:v>102.58343189630401</c:v>
                </c:pt>
                <c:pt idx="968">
                  <c:v>102.61656079331</c:v>
                </c:pt>
                <c:pt idx="969">
                  <c:v>102.622887245002</c:v>
                </c:pt>
                <c:pt idx="970">
                  <c:v>102.66315643302499</c:v>
                </c:pt>
                <c:pt idx="971">
                  <c:v>102.690348166175</c:v>
                </c:pt>
                <c:pt idx="972">
                  <c:v>102.714177443016</c:v>
                </c:pt>
                <c:pt idx="973">
                  <c:v>102.76597291245</c:v>
                </c:pt>
                <c:pt idx="974">
                  <c:v>102.76867175682401</c:v>
                </c:pt>
                <c:pt idx="975">
                  <c:v>102.849256802176</c:v>
                </c:pt>
                <c:pt idx="976">
                  <c:v>102.85569583964801</c:v>
                </c:pt>
                <c:pt idx="977">
                  <c:v>102.905415041369</c:v>
                </c:pt>
                <c:pt idx="978">
                  <c:v>102.92404575606</c:v>
                </c:pt>
                <c:pt idx="979">
                  <c:v>102.936467673826</c:v>
                </c:pt>
                <c:pt idx="980">
                  <c:v>102.95615311678</c:v>
                </c:pt>
                <c:pt idx="981">
                  <c:v>103.173730097218</c:v>
                </c:pt>
                <c:pt idx="982">
                  <c:v>103.285272328578</c:v>
                </c:pt>
                <c:pt idx="983">
                  <c:v>103.328557227018</c:v>
                </c:pt>
                <c:pt idx="984">
                  <c:v>103.37428736141101</c:v>
                </c:pt>
                <c:pt idx="985">
                  <c:v>103.46439600428</c:v>
                </c:pt>
                <c:pt idx="986">
                  <c:v>103.52859749712</c:v>
                </c:pt>
                <c:pt idx="987">
                  <c:v>103.722565070473</c:v>
                </c:pt>
                <c:pt idx="988">
                  <c:v>103.793181410774</c:v>
                </c:pt>
                <c:pt idx="989">
                  <c:v>103.793556644972</c:v>
                </c:pt>
                <c:pt idx="990">
                  <c:v>103.860375768154</c:v>
                </c:pt>
                <c:pt idx="991">
                  <c:v>103.890724945947</c:v>
                </c:pt>
                <c:pt idx="992">
                  <c:v>103.96287747725501</c:v>
                </c:pt>
                <c:pt idx="993">
                  <c:v>104.08954769043601</c:v>
                </c:pt>
                <c:pt idx="994">
                  <c:v>104.19638160229501</c:v>
                </c:pt>
                <c:pt idx="995">
                  <c:v>104.228991344937</c:v>
                </c:pt>
                <c:pt idx="996">
                  <c:v>104.34521039233201</c:v>
                </c:pt>
                <c:pt idx="997">
                  <c:v>104.373040967129</c:v>
                </c:pt>
                <c:pt idx="998">
                  <c:v>104.43948639042701</c:v>
                </c:pt>
                <c:pt idx="999">
                  <c:v>104.53629932628</c:v>
                </c:pt>
                <c:pt idx="1000">
                  <c:v>104.536937521391</c:v>
                </c:pt>
                <c:pt idx="1001">
                  <c:v>104.56439644155699</c:v>
                </c:pt>
                <c:pt idx="1002">
                  <c:v>104.606448782341</c:v>
                </c:pt>
                <c:pt idx="1003">
                  <c:v>104.641174776303</c:v>
                </c:pt>
                <c:pt idx="1004">
                  <c:v>104.676407304728</c:v>
                </c:pt>
                <c:pt idx="1005">
                  <c:v>104.687349036599</c:v>
                </c:pt>
                <c:pt idx="1006">
                  <c:v>104.697444532536</c:v>
                </c:pt>
                <c:pt idx="1007">
                  <c:v>104.698170071262</c:v>
                </c:pt>
                <c:pt idx="1008">
                  <c:v>104.698971912137</c:v>
                </c:pt>
                <c:pt idx="1009">
                  <c:v>104.708636830394</c:v>
                </c:pt>
                <c:pt idx="1010">
                  <c:v>104.795383481166</c:v>
                </c:pt>
                <c:pt idx="1011">
                  <c:v>104.81265870711999</c:v>
                </c:pt>
                <c:pt idx="1012">
                  <c:v>104.834269696638</c:v>
                </c:pt>
                <c:pt idx="1013">
                  <c:v>105.04996198866399</c:v>
                </c:pt>
                <c:pt idx="1014">
                  <c:v>105.075222071788</c:v>
                </c:pt>
                <c:pt idx="1015">
                  <c:v>105.104501476743</c:v>
                </c:pt>
                <c:pt idx="1016">
                  <c:v>105.10673212221501</c:v>
                </c:pt>
                <c:pt idx="1017">
                  <c:v>105.120560741329</c:v>
                </c:pt>
                <c:pt idx="1018">
                  <c:v>105.137173199393</c:v>
                </c:pt>
                <c:pt idx="1019">
                  <c:v>105.286941105027</c:v>
                </c:pt>
                <c:pt idx="1020">
                  <c:v>105.446102445514</c:v>
                </c:pt>
                <c:pt idx="1021">
                  <c:v>105.610106194083</c:v>
                </c:pt>
                <c:pt idx="1022">
                  <c:v>105.622044986654</c:v>
                </c:pt>
                <c:pt idx="1023">
                  <c:v>105.698736811438</c:v>
                </c:pt>
                <c:pt idx="1024">
                  <c:v>105.864179319862</c:v>
                </c:pt>
                <c:pt idx="1025">
                  <c:v>105.925470424789</c:v>
                </c:pt>
                <c:pt idx="1026">
                  <c:v>105.96206231629399</c:v>
                </c:pt>
                <c:pt idx="1027">
                  <c:v>105.985784010972</c:v>
                </c:pt>
                <c:pt idx="1028">
                  <c:v>105.995877136082</c:v>
                </c:pt>
                <c:pt idx="1029">
                  <c:v>106.07793335198799</c:v>
                </c:pt>
                <c:pt idx="1030">
                  <c:v>106.130791606424</c:v>
                </c:pt>
                <c:pt idx="1031">
                  <c:v>106.164179947279</c:v>
                </c:pt>
                <c:pt idx="1032">
                  <c:v>106.178034560413</c:v>
                </c:pt>
                <c:pt idx="1033">
                  <c:v>106.201884072985</c:v>
                </c:pt>
                <c:pt idx="1034">
                  <c:v>106.236074387505</c:v>
                </c:pt>
                <c:pt idx="1035">
                  <c:v>106.270464930698</c:v>
                </c:pt>
                <c:pt idx="1036">
                  <c:v>106.302377386047</c:v>
                </c:pt>
                <c:pt idx="1037">
                  <c:v>106.33343893551</c:v>
                </c:pt>
                <c:pt idx="1038">
                  <c:v>106.631659635022</c:v>
                </c:pt>
                <c:pt idx="1039">
                  <c:v>106.76621439069601</c:v>
                </c:pt>
                <c:pt idx="1040">
                  <c:v>106.925591061866</c:v>
                </c:pt>
                <c:pt idx="1041">
                  <c:v>106.98115894596801</c:v>
                </c:pt>
                <c:pt idx="1042">
                  <c:v>107.01840451104501</c:v>
                </c:pt>
                <c:pt idx="1043">
                  <c:v>107.11306166964501</c:v>
                </c:pt>
                <c:pt idx="1044">
                  <c:v>107.187106522216</c:v>
                </c:pt>
                <c:pt idx="1045">
                  <c:v>107.235266032255</c:v>
                </c:pt>
                <c:pt idx="1046">
                  <c:v>107.262181652961</c:v>
                </c:pt>
                <c:pt idx="1047">
                  <c:v>107.37352170123999</c:v>
                </c:pt>
                <c:pt idx="1048">
                  <c:v>107.443777290884</c:v>
                </c:pt>
                <c:pt idx="1049">
                  <c:v>107.496916593542</c:v>
                </c:pt>
                <c:pt idx="1050">
                  <c:v>107.511965730957</c:v>
                </c:pt>
                <c:pt idx="1051">
                  <c:v>107.58353087721601</c:v>
                </c:pt>
                <c:pt idx="1052">
                  <c:v>107.614079801385</c:v>
                </c:pt>
                <c:pt idx="1053">
                  <c:v>107.645683234286</c:v>
                </c:pt>
                <c:pt idx="1054">
                  <c:v>107.733110195546</c:v>
                </c:pt>
                <c:pt idx="1055">
                  <c:v>107.84778137087601</c:v>
                </c:pt>
                <c:pt idx="1056">
                  <c:v>107.856680050729</c:v>
                </c:pt>
                <c:pt idx="1057">
                  <c:v>107.927802315962</c:v>
                </c:pt>
                <c:pt idx="1058">
                  <c:v>107.95083138583099</c:v>
                </c:pt>
                <c:pt idx="1059">
                  <c:v>107.96853449314899</c:v>
                </c:pt>
                <c:pt idx="1060">
                  <c:v>107.994535838346</c:v>
                </c:pt>
                <c:pt idx="1061">
                  <c:v>108.07083979295599</c:v>
                </c:pt>
                <c:pt idx="1062">
                  <c:v>108.105932182191</c:v>
                </c:pt>
                <c:pt idx="1063">
                  <c:v>108.140168035575</c:v>
                </c:pt>
                <c:pt idx="1064">
                  <c:v>108.207608550274</c:v>
                </c:pt>
                <c:pt idx="1065">
                  <c:v>108.329846752102</c:v>
                </c:pt>
                <c:pt idx="1066">
                  <c:v>108.366563494148</c:v>
                </c:pt>
                <c:pt idx="1067">
                  <c:v>108.395529011584</c:v>
                </c:pt>
                <c:pt idx="1068">
                  <c:v>108.433976137199</c:v>
                </c:pt>
                <c:pt idx="1069">
                  <c:v>108.48225452635</c:v>
                </c:pt>
                <c:pt idx="1070">
                  <c:v>108.55787132477801</c:v>
                </c:pt>
                <c:pt idx="1071">
                  <c:v>108.568568776002</c:v>
                </c:pt>
                <c:pt idx="1072">
                  <c:v>108.648206975463</c:v>
                </c:pt>
                <c:pt idx="1073">
                  <c:v>108.698975239923</c:v>
                </c:pt>
                <c:pt idx="1074">
                  <c:v>108.766995472552</c:v>
                </c:pt>
                <c:pt idx="1075">
                  <c:v>108.969093524128</c:v>
                </c:pt>
                <c:pt idx="1076">
                  <c:v>109.124581803594</c:v>
                </c:pt>
                <c:pt idx="1077">
                  <c:v>109.134088679447</c:v>
                </c:pt>
                <c:pt idx="1078">
                  <c:v>109.276033758808</c:v>
                </c:pt>
                <c:pt idx="1079">
                  <c:v>109.28098759573</c:v>
                </c:pt>
                <c:pt idx="1080">
                  <c:v>109.31679199091801</c:v>
                </c:pt>
                <c:pt idx="1081">
                  <c:v>109.574843005372</c:v>
                </c:pt>
                <c:pt idx="1082">
                  <c:v>109.780566821496</c:v>
                </c:pt>
                <c:pt idx="1083">
                  <c:v>109.886944746108</c:v>
                </c:pt>
                <c:pt idx="1084">
                  <c:v>109.904220834066</c:v>
                </c:pt>
                <c:pt idx="1085">
                  <c:v>109.940584461439</c:v>
                </c:pt>
                <c:pt idx="1086">
                  <c:v>110.097933478624</c:v>
                </c:pt>
                <c:pt idx="1087">
                  <c:v>110.098650362539</c:v>
                </c:pt>
                <c:pt idx="1088">
                  <c:v>110.17047849062401</c:v>
                </c:pt>
                <c:pt idx="1089">
                  <c:v>110.250934489345</c:v>
                </c:pt>
                <c:pt idx="1090">
                  <c:v>110.4721128259</c:v>
                </c:pt>
                <c:pt idx="1091">
                  <c:v>110.563643558701</c:v>
                </c:pt>
                <c:pt idx="1092">
                  <c:v>110.57227587028601</c:v>
                </c:pt>
                <c:pt idx="1093">
                  <c:v>110.918566709912</c:v>
                </c:pt>
                <c:pt idx="1094">
                  <c:v>110.948360301417</c:v>
                </c:pt>
                <c:pt idx="1095">
                  <c:v>111.023349699419</c:v>
                </c:pt>
                <c:pt idx="1096">
                  <c:v>111.123816084444</c:v>
                </c:pt>
                <c:pt idx="1097">
                  <c:v>111.129019553275</c:v>
                </c:pt>
                <c:pt idx="1098">
                  <c:v>111.289742668863</c:v>
                </c:pt>
                <c:pt idx="1099">
                  <c:v>111.318990692288</c:v>
                </c:pt>
                <c:pt idx="1100">
                  <c:v>111.4083154348</c:v>
                </c:pt>
                <c:pt idx="1101">
                  <c:v>111.44051711449301</c:v>
                </c:pt>
                <c:pt idx="1102">
                  <c:v>111.643875585332</c:v>
                </c:pt>
                <c:pt idx="1103">
                  <c:v>111.738676311034</c:v>
                </c:pt>
                <c:pt idx="1104">
                  <c:v>111.74727855823799</c:v>
                </c:pt>
                <c:pt idx="1105">
                  <c:v>111.76880053692901</c:v>
                </c:pt>
                <c:pt idx="1106">
                  <c:v>111.88599066611199</c:v>
                </c:pt>
                <c:pt idx="1107">
                  <c:v>111.88813475891099</c:v>
                </c:pt>
                <c:pt idx="1108">
                  <c:v>111.912900082211</c:v>
                </c:pt>
                <c:pt idx="1109">
                  <c:v>111.957935615506</c:v>
                </c:pt>
                <c:pt idx="1110">
                  <c:v>111.967999937074</c:v>
                </c:pt>
                <c:pt idx="1111">
                  <c:v>112.122433712155</c:v>
                </c:pt>
                <c:pt idx="1112">
                  <c:v>112.12282347269</c:v>
                </c:pt>
                <c:pt idx="1113">
                  <c:v>112.198904182018</c:v>
                </c:pt>
                <c:pt idx="1114">
                  <c:v>112.20993427236399</c:v>
                </c:pt>
                <c:pt idx="1115">
                  <c:v>112.32942233450601</c:v>
                </c:pt>
                <c:pt idx="1116">
                  <c:v>112.340928580853</c:v>
                </c:pt>
                <c:pt idx="1117">
                  <c:v>112.368331399984</c:v>
                </c:pt>
                <c:pt idx="1118">
                  <c:v>112.42069108493401</c:v>
                </c:pt>
                <c:pt idx="1119">
                  <c:v>112.457876433362</c:v>
                </c:pt>
                <c:pt idx="1120">
                  <c:v>112.491816869875</c:v>
                </c:pt>
                <c:pt idx="1121">
                  <c:v>112.540916845585</c:v>
                </c:pt>
                <c:pt idx="1122">
                  <c:v>112.551221182898</c:v>
                </c:pt>
                <c:pt idx="1123">
                  <c:v>112.628397167087</c:v>
                </c:pt>
                <c:pt idx="1124">
                  <c:v>112.75184699194099</c:v>
                </c:pt>
                <c:pt idx="1125">
                  <c:v>112.770880322012</c:v>
                </c:pt>
                <c:pt idx="1126">
                  <c:v>112.84885695584499</c:v>
                </c:pt>
                <c:pt idx="1127">
                  <c:v>112.86623341223699</c:v>
                </c:pt>
                <c:pt idx="1128">
                  <c:v>113.057710200427</c:v>
                </c:pt>
                <c:pt idx="1129">
                  <c:v>113.213919984654</c:v>
                </c:pt>
                <c:pt idx="1130">
                  <c:v>113.296170597337</c:v>
                </c:pt>
                <c:pt idx="1131">
                  <c:v>113.35099732395</c:v>
                </c:pt>
                <c:pt idx="1132">
                  <c:v>113.39263100110399</c:v>
                </c:pt>
                <c:pt idx="1133">
                  <c:v>113.402339502582</c:v>
                </c:pt>
                <c:pt idx="1134">
                  <c:v>113.40864953899001</c:v>
                </c:pt>
                <c:pt idx="1135">
                  <c:v>113.424319173925</c:v>
                </c:pt>
                <c:pt idx="1136">
                  <c:v>113.427226620775</c:v>
                </c:pt>
                <c:pt idx="1137">
                  <c:v>113.581895252677</c:v>
                </c:pt>
                <c:pt idx="1138">
                  <c:v>113.58698597931399</c:v>
                </c:pt>
                <c:pt idx="1139">
                  <c:v>113.616712729236</c:v>
                </c:pt>
                <c:pt idx="1140">
                  <c:v>113.76707714564</c:v>
                </c:pt>
                <c:pt idx="1141">
                  <c:v>113.77520440180599</c:v>
                </c:pt>
                <c:pt idx="1142">
                  <c:v>113.838027675419</c:v>
                </c:pt>
                <c:pt idx="1143">
                  <c:v>114.004768590864</c:v>
                </c:pt>
                <c:pt idx="1144">
                  <c:v>114.05237175362799</c:v>
                </c:pt>
                <c:pt idx="1145">
                  <c:v>114.120619207502</c:v>
                </c:pt>
                <c:pt idx="1146">
                  <c:v>114.302547613573</c:v>
                </c:pt>
                <c:pt idx="1147">
                  <c:v>114.34368313763299</c:v>
                </c:pt>
                <c:pt idx="1148">
                  <c:v>114.37081082303</c:v>
                </c:pt>
                <c:pt idx="1149">
                  <c:v>114.3772747073</c:v>
                </c:pt>
                <c:pt idx="1150">
                  <c:v>114.383491942753</c:v>
                </c:pt>
                <c:pt idx="1151">
                  <c:v>114.38380447591901</c:v>
                </c:pt>
                <c:pt idx="1152">
                  <c:v>114.472843328813</c:v>
                </c:pt>
                <c:pt idx="1153">
                  <c:v>114.52731049759799</c:v>
                </c:pt>
                <c:pt idx="1154">
                  <c:v>114.53911515601</c:v>
                </c:pt>
                <c:pt idx="1155">
                  <c:v>114.55649980494699</c:v>
                </c:pt>
                <c:pt idx="1156">
                  <c:v>114.5591488796</c:v>
                </c:pt>
                <c:pt idx="1157">
                  <c:v>114.74772958753501</c:v>
                </c:pt>
                <c:pt idx="1158">
                  <c:v>114.74895112426501</c:v>
                </c:pt>
                <c:pt idx="1159">
                  <c:v>114.907512012209</c:v>
                </c:pt>
                <c:pt idx="1160">
                  <c:v>114.915490028072</c:v>
                </c:pt>
                <c:pt idx="1161">
                  <c:v>114.942082386054</c:v>
                </c:pt>
                <c:pt idx="1162">
                  <c:v>114.971632231405</c:v>
                </c:pt>
                <c:pt idx="1163">
                  <c:v>115.047471387538</c:v>
                </c:pt>
                <c:pt idx="1164">
                  <c:v>115.157667719486</c:v>
                </c:pt>
                <c:pt idx="1165">
                  <c:v>115.30815098801099</c:v>
                </c:pt>
                <c:pt idx="1166">
                  <c:v>115.33729024677601</c:v>
                </c:pt>
                <c:pt idx="1167">
                  <c:v>115.473775253846</c:v>
                </c:pt>
                <c:pt idx="1168">
                  <c:v>115.55365708215299</c:v>
                </c:pt>
                <c:pt idx="1169">
                  <c:v>115.622238998475</c:v>
                </c:pt>
                <c:pt idx="1170">
                  <c:v>115.65105889838399</c:v>
                </c:pt>
                <c:pt idx="1171">
                  <c:v>115.714334273501</c:v>
                </c:pt>
                <c:pt idx="1172">
                  <c:v>115.79594278775799</c:v>
                </c:pt>
                <c:pt idx="1173">
                  <c:v>115.829855181402</c:v>
                </c:pt>
                <c:pt idx="1174">
                  <c:v>115.942111143528</c:v>
                </c:pt>
                <c:pt idx="1175">
                  <c:v>115.992649016017</c:v>
                </c:pt>
                <c:pt idx="1176">
                  <c:v>116.00979624694401</c:v>
                </c:pt>
                <c:pt idx="1177">
                  <c:v>116.03269910885</c:v>
                </c:pt>
                <c:pt idx="1178">
                  <c:v>116.04126447664299</c:v>
                </c:pt>
                <c:pt idx="1179">
                  <c:v>116.130486283018</c:v>
                </c:pt>
                <c:pt idx="1180">
                  <c:v>116.167260043818</c:v>
                </c:pt>
                <c:pt idx="1181">
                  <c:v>116.212659618907</c:v>
                </c:pt>
                <c:pt idx="1182">
                  <c:v>116.22376261820099</c:v>
                </c:pt>
                <c:pt idx="1183">
                  <c:v>116.234273052164</c:v>
                </c:pt>
                <c:pt idx="1184">
                  <c:v>116.341609518862</c:v>
                </c:pt>
                <c:pt idx="1185">
                  <c:v>116.38230606643999</c:v>
                </c:pt>
                <c:pt idx="1186">
                  <c:v>116.452195985324</c:v>
                </c:pt>
                <c:pt idx="1187">
                  <c:v>116.585760411558</c:v>
                </c:pt>
                <c:pt idx="1188">
                  <c:v>116.588534232283</c:v>
                </c:pt>
                <c:pt idx="1189">
                  <c:v>116.666878955914</c:v>
                </c:pt>
                <c:pt idx="1190">
                  <c:v>116.72521512091301</c:v>
                </c:pt>
                <c:pt idx="1191">
                  <c:v>116.780548518098</c:v>
                </c:pt>
                <c:pt idx="1192">
                  <c:v>116.859628830752</c:v>
                </c:pt>
                <c:pt idx="1193">
                  <c:v>116.8918966632</c:v>
                </c:pt>
                <c:pt idx="1194">
                  <c:v>117.28094215596199</c:v>
                </c:pt>
                <c:pt idx="1195">
                  <c:v>117.368343304619</c:v>
                </c:pt>
                <c:pt idx="1196">
                  <c:v>117.42311993275899</c:v>
                </c:pt>
                <c:pt idx="1197">
                  <c:v>117.515555304137</c:v>
                </c:pt>
                <c:pt idx="1198">
                  <c:v>117.551373002988</c:v>
                </c:pt>
                <c:pt idx="1199">
                  <c:v>117.55220211509101</c:v>
                </c:pt>
                <c:pt idx="1200">
                  <c:v>117.555241165418</c:v>
                </c:pt>
                <c:pt idx="1201">
                  <c:v>117.584481479918</c:v>
                </c:pt>
                <c:pt idx="1202">
                  <c:v>117.590437434763</c:v>
                </c:pt>
                <c:pt idx="1203">
                  <c:v>117.65596601166099</c:v>
                </c:pt>
                <c:pt idx="1204">
                  <c:v>117.700486222021</c:v>
                </c:pt>
                <c:pt idx="1205">
                  <c:v>117.78700037872601</c:v>
                </c:pt>
                <c:pt idx="1206">
                  <c:v>118.096996099151</c:v>
                </c:pt>
                <c:pt idx="1207">
                  <c:v>118.187027071413</c:v>
                </c:pt>
                <c:pt idx="1208">
                  <c:v>118.225794118294</c:v>
                </c:pt>
                <c:pt idx="1209">
                  <c:v>118.283384608749</c:v>
                </c:pt>
                <c:pt idx="1210">
                  <c:v>118.296607181269</c:v>
                </c:pt>
                <c:pt idx="1211">
                  <c:v>118.35732419258299</c:v>
                </c:pt>
                <c:pt idx="1212">
                  <c:v>118.362176351239</c:v>
                </c:pt>
                <c:pt idx="1213">
                  <c:v>118.378441413597</c:v>
                </c:pt>
                <c:pt idx="1214">
                  <c:v>118.435259371854</c:v>
                </c:pt>
                <c:pt idx="1215">
                  <c:v>118.56475944770899</c:v>
                </c:pt>
                <c:pt idx="1216">
                  <c:v>118.75267710327699</c:v>
                </c:pt>
                <c:pt idx="1217">
                  <c:v>118.763494269962</c:v>
                </c:pt>
                <c:pt idx="1218">
                  <c:v>118.90478721240299</c:v>
                </c:pt>
                <c:pt idx="1219">
                  <c:v>119.05541067632601</c:v>
                </c:pt>
                <c:pt idx="1220">
                  <c:v>119.063282055095</c:v>
                </c:pt>
                <c:pt idx="1221">
                  <c:v>119.101296132754</c:v>
                </c:pt>
                <c:pt idx="1222">
                  <c:v>119.195649966703</c:v>
                </c:pt>
                <c:pt idx="1223">
                  <c:v>119.31577537676399</c:v>
                </c:pt>
                <c:pt idx="1224">
                  <c:v>119.437556721246</c:v>
                </c:pt>
                <c:pt idx="1225">
                  <c:v>119.51515725764401</c:v>
                </c:pt>
                <c:pt idx="1226">
                  <c:v>119.691301488733</c:v>
                </c:pt>
                <c:pt idx="1227">
                  <c:v>119.962776330433</c:v>
                </c:pt>
                <c:pt idx="1228">
                  <c:v>119.96639131973301</c:v>
                </c:pt>
                <c:pt idx="1229">
                  <c:v>120.119239385433</c:v>
                </c:pt>
                <c:pt idx="1230">
                  <c:v>120.144304657695</c:v>
                </c:pt>
                <c:pt idx="1231">
                  <c:v>120.24209215338399</c:v>
                </c:pt>
                <c:pt idx="1232">
                  <c:v>120.24538609506099</c:v>
                </c:pt>
                <c:pt idx="1233">
                  <c:v>120.38630181147801</c:v>
                </c:pt>
                <c:pt idx="1234">
                  <c:v>120.39887406693001</c:v>
                </c:pt>
                <c:pt idx="1235">
                  <c:v>120.488264133397</c:v>
                </c:pt>
                <c:pt idx="1236">
                  <c:v>120.626398091258</c:v>
                </c:pt>
                <c:pt idx="1237">
                  <c:v>120.689869850015</c:v>
                </c:pt>
                <c:pt idx="1238">
                  <c:v>120.968540132586</c:v>
                </c:pt>
                <c:pt idx="1239">
                  <c:v>121.002634282727</c:v>
                </c:pt>
                <c:pt idx="1240">
                  <c:v>121.210644382911</c:v>
                </c:pt>
                <c:pt idx="1241">
                  <c:v>121.229967016484</c:v>
                </c:pt>
                <c:pt idx="1242">
                  <c:v>121.2894927103</c:v>
                </c:pt>
                <c:pt idx="1243">
                  <c:v>121.30087226139</c:v>
                </c:pt>
                <c:pt idx="1244">
                  <c:v>121.410716871197</c:v>
                </c:pt>
                <c:pt idx="1245">
                  <c:v>121.57431084920999</c:v>
                </c:pt>
                <c:pt idx="1246">
                  <c:v>121.579900793717</c:v>
                </c:pt>
                <c:pt idx="1247">
                  <c:v>121.689205989916</c:v>
                </c:pt>
                <c:pt idx="1248">
                  <c:v>121.740943897641</c:v>
                </c:pt>
                <c:pt idx="1249">
                  <c:v>121.79957792142601</c:v>
                </c:pt>
                <c:pt idx="1250">
                  <c:v>121.81740463284299</c:v>
                </c:pt>
                <c:pt idx="1251">
                  <c:v>121.83860755436901</c:v>
                </c:pt>
                <c:pt idx="1252">
                  <c:v>121.842483754854</c:v>
                </c:pt>
                <c:pt idx="1253">
                  <c:v>121.899634186706</c:v>
                </c:pt>
                <c:pt idx="1254">
                  <c:v>121.95565192854301</c:v>
                </c:pt>
                <c:pt idx="1255">
                  <c:v>122.037647305959</c:v>
                </c:pt>
                <c:pt idx="1256">
                  <c:v>122.16606410726099</c:v>
                </c:pt>
                <c:pt idx="1257">
                  <c:v>122.169123651684</c:v>
                </c:pt>
                <c:pt idx="1258">
                  <c:v>122.194793095422</c:v>
                </c:pt>
                <c:pt idx="1259">
                  <c:v>122.298104534827</c:v>
                </c:pt>
                <c:pt idx="1260">
                  <c:v>122.29932759475901</c:v>
                </c:pt>
                <c:pt idx="1261">
                  <c:v>122.335391877783</c:v>
                </c:pt>
                <c:pt idx="1262">
                  <c:v>122.42043395944999</c:v>
                </c:pt>
                <c:pt idx="1263">
                  <c:v>122.473309014196</c:v>
                </c:pt>
                <c:pt idx="1264">
                  <c:v>122.502150184673</c:v>
                </c:pt>
                <c:pt idx="1265">
                  <c:v>122.593986798429</c:v>
                </c:pt>
                <c:pt idx="1266">
                  <c:v>122.60535245558199</c:v>
                </c:pt>
                <c:pt idx="1267">
                  <c:v>122.672243143532</c:v>
                </c:pt>
                <c:pt idx="1268">
                  <c:v>122.856469588989</c:v>
                </c:pt>
                <c:pt idx="1269">
                  <c:v>122.95036577371</c:v>
                </c:pt>
                <c:pt idx="1270">
                  <c:v>123.028120685429</c:v>
                </c:pt>
                <c:pt idx="1271">
                  <c:v>123.069325349213</c:v>
                </c:pt>
                <c:pt idx="1272">
                  <c:v>123.103154660068</c:v>
                </c:pt>
                <c:pt idx="1273">
                  <c:v>123.112034468975</c:v>
                </c:pt>
                <c:pt idx="1274">
                  <c:v>123.132377480519</c:v>
                </c:pt>
                <c:pt idx="1275">
                  <c:v>123.161908350218</c:v>
                </c:pt>
                <c:pt idx="1276">
                  <c:v>123.232158810122</c:v>
                </c:pt>
                <c:pt idx="1277">
                  <c:v>123.377145631141</c:v>
                </c:pt>
                <c:pt idx="1278">
                  <c:v>123.52225908329</c:v>
                </c:pt>
                <c:pt idx="1279">
                  <c:v>123.609831806367</c:v>
                </c:pt>
                <c:pt idx="1280">
                  <c:v>123.626236522997</c:v>
                </c:pt>
                <c:pt idx="1281">
                  <c:v>123.654954109394</c:v>
                </c:pt>
                <c:pt idx="1282">
                  <c:v>123.826213897136</c:v>
                </c:pt>
                <c:pt idx="1283">
                  <c:v>123.936389598525</c:v>
                </c:pt>
                <c:pt idx="1284">
                  <c:v>123.97984997616</c:v>
                </c:pt>
                <c:pt idx="1285">
                  <c:v>124.03571477152001</c:v>
                </c:pt>
                <c:pt idx="1286">
                  <c:v>124.135460494081</c:v>
                </c:pt>
                <c:pt idx="1287">
                  <c:v>124.296510240175</c:v>
                </c:pt>
                <c:pt idx="1288">
                  <c:v>124.333460910052</c:v>
                </c:pt>
                <c:pt idx="1289">
                  <c:v>124.495849635242</c:v>
                </c:pt>
                <c:pt idx="1290">
                  <c:v>124.514933651661</c:v>
                </c:pt>
                <c:pt idx="1291">
                  <c:v>124.553405210527</c:v>
                </c:pt>
                <c:pt idx="1292">
                  <c:v>124.825468955537</c:v>
                </c:pt>
                <c:pt idx="1293">
                  <c:v>124.828015445631</c:v>
                </c:pt>
                <c:pt idx="1294">
                  <c:v>125.09290721643301</c:v>
                </c:pt>
                <c:pt idx="1295">
                  <c:v>125.27434454597901</c:v>
                </c:pt>
                <c:pt idx="1296">
                  <c:v>125.34398002093501</c:v>
                </c:pt>
                <c:pt idx="1297">
                  <c:v>125.420491989906</c:v>
                </c:pt>
                <c:pt idx="1298">
                  <c:v>125.433268961453</c:v>
                </c:pt>
                <c:pt idx="1299">
                  <c:v>125.645133757693</c:v>
                </c:pt>
                <c:pt idx="1300">
                  <c:v>125.65238819455899</c:v>
                </c:pt>
                <c:pt idx="1301">
                  <c:v>125.695937037162</c:v>
                </c:pt>
                <c:pt idx="1302">
                  <c:v>125.924529999754</c:v>
                </c:pt>
                <c:pt idx="1303">
                  <c:v>125.932867867262</c:v>
                </c:pt>
                <c:pt idx="1304">
                  <c:v>125.996886883171</c:v>
                </c:pt>
                <c:pt idx="1305">
                  <c:v>126.02687597702899</c:v>
                </c:pt>
                <c:pt idx="1306">
                  <c:v>126.08575033655301</c:v>
                </c:pt>
                <c:pt idx="1307">
                  <c:v>126.229945288758</c:v>
                </c:pt>
                <c:pt idx="1308">
                  <c:v>126.259827705136</c:v>
                </c:pt>
                <c:pt idx="1309">
                  <c:v>126.273447209674</c:v>
                </c:pt>
                <c:pt idx="1310">
                  <c:v>126.443608862744</c:v>
                </c:pt>
                <c:pt idx="1311">
                  <c:v>126.481334738006</c:v>
                </c:pt>
                <c:pt idx="1312">
                  <c:v>126.617733186065</c:v>
                </c:pt>
                <c:pt idx="1313">
                  <c:v>126.622802177168</c:v>
                </c:pt>
                <c:pt idx="1314">
                  <c:v>126.65107806503801</c:v>
                </c:pt>
                <c:pt idx="1315">
                  <c:v>126.884000665595</c:v>
                </c:pt>
                <c:pt idx="1316">
                  <c:v>126.895735029626</c:v>
                </c:pt>
                <c:pt idx="1317">
                  <c:v>127.003539963942</c:v>
                </c:pt>
                <c:pt idx="1318">
                  <c:v>127.21299777617899</c:v>
                </c:pt>
                <c:pt idx="1319">
                  <c:v>127.24287556443601</c:v>
                </c:pt>
                <c:pt idx="1320">
                  <c:v>127.262254660411</c:v>
                </c:pt>
                <c:pt idx="1321">
                  <c:v>127.732816614052</c:v>
                </c:pt>
                <c:pt idx="1322">
                  <c:v>127.78732494268399</c:v>
                </c:pt>
                <c:pt idx="1323">
                  <c:v>128.038663152526</c:v>
                </c:pt>
                <c:pt idx="1324">
                  <c:v>128.057143847867</c:v>
                </c:pt>
                <c:pt idx="1325">
                  <c:v>128.37513646161</c:v>
                </c:pt>
                <c:pt idx="1326">
                  <c:v>128.38855019867</c:v>
                </c:pt>
                <c:pt idx="1327">
                  <c:v>128.41220102217</c:v>
                </c:pt>
                <c:pt idx="1328">
                  <c:v>128.47876065777999</c:v>
                </c:pt>
                <c:pt idx="1329">
                  <c:v>128.78380768338201</c:v>
                </c:pt>
                <c:pt idx="1330">
                  <c:v>128.98283961744801</c:v>
                </c:pt>
                <c:pt idx="1331">
                  <c:v>129.11051608346099</c:v>
                </c:pt>
                <c:pt idx="1332">
                  <c:v>129.177342416225</c:v>
                </c:pt>
                <c:pt idx="1333">
                  <c:v>129.24304614500099</c:v>
                </c:pt>
                <c:pt idx="1334">
                  <c:v>129.325523258956</c:v>
                </c:pt>
                <c:pt idx="1335">
                  <c:v>129.41199715947201</c:v>
                </c:pt>
                <c:pt idx="1336">
                  <c:v>129.71987995160799</c:v>
                </c:pt>
                <c:pt idx="1337">
                  <c:v>129.91374016363901</c:v>
                </c:pt>
                <c:pt idx="1338">
                  <c:v>130.01046333082601</c:v>
                </c:pt>
                <c:pt idx="1339">
                  <c:v>130.05639801617099</c:v>
                </c:pt>
                <c:pt idx="1340">
                  <c:v>130.12008349149201</c:v>
                </c:pt>
                <c:pt idx="1341">
                  <c:v>130.130745385854</c:v>
                </c:pt>
                <c:pt idx="1342">
                  <c:v>130.144301645886</c:v>
                </c:pt>
                <c:pt idx="1343">
                  <c:v>130.179893748002</c:v>
                </c:pt>
                <c:pt idx="1344">
                  <c:v>130.32786232165699</c:v>
                </c:pt>
                <c:pt idx="1345">
                  <c:v>130.51997883243399</c:v>
                </c:pt>
                <c:pt idx="1346">
                  <c:v>130.648696672585</c:v>
                </c:pt>
                <c:pt idx="1347">
                  <c:v>130.64957363110199</c:v>
                </c:pt>
                <c:pt idx="1348">
                  <c:v>130.680138014215</c:v>
                </c:pt>
                <c:pt idx="1349">
                  <c:v>130.967772695934</c:v>
                </c:pt>
                <c:pt idx="1350">
                  <c:v>131.20155565454499</c:v>
                </c:pt>
                <c:pt idx="1351">
                  <c:v>131.23601898517401</c:v>
                </c:pt>
                <c:pt idx="1352">
                  <c:v>131.39415489846701</c:v>
                </c:pt>
                <c:pt idx="1353">
                  <c:v>131.642028358733</c:v>
                </c:pt>
                <c:pt idx="1354">
                  <c:v>131.77424082143699</c:v>
                </c:pt>
                <c:pt idx="1355">
                  <c:v>131.777065163293</c:v>
                </c:pt>
                <c:pt idx="1356">
                  <c:v>131.86742358943599</c:v>
                </c:pt>
                <c:pt idx="1357">
                  <c:v>132.094343808036</c:v>
                </c:pt>
                <c:pt idx="1358">
                  <c:v>132.28349800912801</c:v>
                </c:pt>
                <c:pt idx="1359">
                  <c:v>132.293166714389</c:v>
                </c:pt>
                <c:pt idx="1360">
                  <c:v>132.30794004894901</c:v>
                </c:pt>
                <c:pt idx="1361">
                  <c:v>132.32999838517901</c:v>
                </c:pt>
                <c:pt idx="1362">
                  <c:v>132.41148725380501</c:v>
                </c:pt>
                <c:pt idx="1363">
                  <c:v>132.431058481961</c:v>
                </c:pt>
                <c:pt idx="1364">
                  <c:v>132.76496160684101</c:v>
                </c:pt>
                <c:pt idx="1365">
                  <c:v>132.90899442771601</c:v>
                </c:pt>
                <c:pt idx="1366">
                  <c:v>132.946918796982</c:v>
                </c:pt>
                <c:pt idx="1367">
                  <c:v>133.03543751058399</c:v>
                </c:pt>
                <c:pt idx="1368">
                  <c:v>133.11762287661901</c:v>
                </c:pt>
                <c:pt idx="1369">
                  <c:v>133.41117435104499</c:v>
                </c:pt>
                <c:pt idx="1370">
                  <c:v>133.432239053486</c:v>
                </c:pt>
                <c:pt idx="1371">
                  <c:v>133.70283382299201</c:v>
                </c:pt>
                <c:pt idx="1372">
                  <c:v>133.75199314534001</c:v>
                </c:pt>
                <c:pt idx="1373">
                  <c:v>133.82566207414999</c:v>
                </c:pt>
                <c:pt idx="1374">
                  <c:v>133.876197087896</c:v>
                </c:pt>
                <c:pt idx="1375">
                  <c:v>133.92229905607601</c:v>
                </c:pt>
                <c:pt idx="1376">
                  <c:v>134.06177344077301</c:v>
                </c:pt>
                <c:pt idx="1377">
                  <c:v>134.09474794207799</c:v>
                </c:pt>
                <c:pt idx="1378">
                  <c:v>134.127274786204</c:v>
                </c:pt>
                <c:pt idx="1379">
                  <c:v>134.275368375607</c:v>
                </c:pt>
                <c:pt idx="1380">
                  <c:v>134.369521556888</c:v>
                </c:pt>
                <c:pt idx="1381">
                  <c:v>134.54376214835301</c:v>
                </c:pt>
                <c:pt idx="1382">
                  <c:v>134.70499314724</c:v>
                </c:pt>
                <c:pt idx="1383">
                  <c:v>134.72471214897499</c:v>
                </c:pt>
                <c:pt idx="1384">
                  <c:v>134.79142168609101</c:v>
                </c:pt>
                <c:pt idx="1385">
                  <c:v>135.29482034260599</c:v>
                </c:pt>
                <c:pt idx="1386">
                  <c:v>135.31565467115701</c:v>
                </c:pt>
                <c:pt idx="1387">
                  <c:v>135.37108897277</c:v>
                </c:pt>
                <c:pt idx="1388">
                  <c:v>135.377979453828</c:v>
                </c:pt>
                <c:pt idx="1389">
                  <c:v>135.77473858878199</c:v>
                </c:pt>
                <c:pt idx="1390">
                  <c:v>136.00861403558301</c:v>
                </c:pt>
                <c:pt idx="1391">
                  <c:v>136.05250474022</c:v>
                </c:pt>
                <c:pt idx="1392">
                  <c:v>136.09138450817801</c:v>
                </c:pt>
                <c:pt idx="1393">
                  <c:v>136.15585135783201</c:v>
                </c:pt>
                <c:pt idx="1394">
                  <c:v>136.26507716625801</c:v>
                </c:pt>
                <c:pt idx="1395">
                  <c:v>136.270526000774</c:v>
                </c:pt>
                <c:pt idx="1396">
                  <c:v>136.288924619894</c:v>
                </c:pt>
                <c:pt idx="1397">
                  <c:v>136.33730293594101</c:v>
                </c:pt>
                <c:pt idx="1398">
                  <c:v>136.39076513510099</c:v>
                </c:pt>
                <c:pt idx="1399">
                  <c:v>136.41489591561299</c:v>
                </c:pt>
                <c:pt idx="1400">
                  <c:v>136.99907749889701</c:v>
                </c:pt>
                <c:pt idx="1401">
                  <c:v>137.179637352757</c:v>
                </c:pt>
                <c:pt idx="1402">
                  <c:v>137.256809754892</c:v>
                </c:pt>
                <c:pt idx="1403">
                  <c:v>137.323684811037</c:v>
                </c:pt>
                <c:pt idx="1404">
                  <c:v>137.52289215675901</c:v>
                </c:pt>
                <c:pt idx="1405">
                  <c:v>137.66457291056599</c:v>
                </c:pt>
                <c:pt idx="1406">
                  <c:v>137.77593347902001</c:v>
                </c:pt>
                <c:pt idx="1407">
                  <c:v>137.92719502220299</c:v>
                </c:pt>
                <c:pt idx="1408">
                  <c:v>137.99137270771499</c:v>
                </c:pt>
                <c:pt idx="1409">
                  <c:v>138.00892446832501</c:v>
                </c:pt>
                <c:pt idx="1410">
                  <c:v>138.03235393663999</c:v>
                </c:pt>
                <c:pt idx="1411">
                  <c:v>138.043987020705</c:v>
                </c:pt>
                <c:pt idx="1412">
                  <c:v>138.20551273234</c:v>
                </c:pt>
                <c:pt idx="1413">
                  <c:v>138.39458000576701</c:v>
                </c:pt>
                <c:pt idx="1414">
                  <c:v>138.566734536572</c:v>
                </c:pt>
                <c:pt idx="1415">
                  <c:v>138.60058563570701</c:v>
                </c:pt>
                <c:pt idx="1416">
                  <c:v>138.66277738449699</c:v>
                </c:pt>
                <c:pt idx="1417">
                  <c:v>139.018482235406</c:v>
                </c:pt>
                <c:pt idx="1418">
                  <c:v>139.13200049340401</c:v>
                </c:pt>
                <c:pt idx="1419">
                  <c:v>139.26353343266899</c:v>
                </c:pt>
                <c:pt idx="1420">
                  <c:v>139.68604566860299</c:v>
                </c:pt>
                <c:pt idx="1421">
                  <c:v>139.704651224152</c:v>
                </c:pt>
                <c:pt idx="1422">
                  <c:v>139.758025699059</c:v>
                </c:pt>
                <c:pt idx="1423">
                  <c:v>139.82800019976801</c:v>
                </c:pt>
                <c:pt idx="1424">
                  <c:v>139.86663439253101</c:v>
                </c:pt>
                <c:pt idx="1425">
                  <c:v>139.998151949098</c:v>
                </c:pt>
                <c:pt idx="1426">
                  <c:v>140.09000472768599</c:v>
                </c:pt>
                <c:pt idx="1427">
                  <c:v>140.22423577028599</c:v>
                </c:pt>
                <c:pt idx="1428">
                  <c:v>140.24958638564701</c:v>
                </c:pt>
                <c:pt idx="1429">
                  <c:v>140.397716982585</c:v>
                </c:pt>
                <c:pt idx="1430">
                  <c:v>140.87821601924401</c:v>
                </c:pt>
                <c:pt idx="1431">
                  <c:v>141.17399984672701</c:v>
                </c:pt>
                <c:pt idx="1432">
                  <c:v>141.20875529217301</c:v>
                </c:pt>
                <c:pt idx="1433">
                  <c:v>141.24046516885801</c:v>
                </c:pt>
                <c:pt idx="1434">
                  <c:v>141.48814205435599</c:v>
                </c:pt>
                <c:pt idx="1435">
                  <c:v>141.710294286904</c:v>
                </c:pt>
                <c:pt idx="1436">
                  <c:v>141.78371825072099</c:v>
                </c:pt>
                <c:pt idx="1437">
                  <c:v>141.790465824085</c:v>
                </c:pt>
                <c:pt idx="1438">
                  <c:v>141.94953897423301</c:v>
                </c:pt>
                <c:pt idx="1439">
                  <c:v>141.95442290495001</c:v>
                </c:pt>
                <c:pt idx="1440">
                  <c:v>142.121488793119</c:v>
                </c:pt>
                <c:pt idx="1441">
                  <c:v>142.199650922518</c:v>
                </c:pt>
                <c:pt idx="1442">
                  <c:v>142.20101577039</c:v>
                </c:pt>
                <c:pt idx="1443">
                  <c:v>142.24453913483401</c:v>
                </c:pt>
                <c:pt idx="1444">
                  <c:v>142.279705113722</c:v>
                </c:pt>
                <c:pt idx="1445">
                  <c:v>142.28535284721099</c:v>
                </c:pt>
                <c:pt idx="1446">
                  <c:v>142.44831623392099</c:v>
                </c:pt>
                <c:pt idx="1447">
                  <c:v>142.47313254932499</c:v>
                </c:pt>
                <c:pt idx="1448">
                  <c:v>142.58423814363499</c:v>
                </c:pt>
                <c:pt idx="1449">
                  <c:v>142.711645561528</c:v>
                </c:pt>
                <c:pt idx="1450">
                  <c:v>142.79269886182999</c:v>
                </c:pt>
                <c:pt idx="1451">
                  <c:v>142.82234663354399</c:v>
                </c:pt>
                <c:pt idx="1452">
                  <c:v>142.868815076711</c:v>
                </c:pt>
                <c:pt idx="1453">
                  <c:v>142.90102980915199</c:v>
                </c:pt>
                <c:pt idx="1454">
                  <c:v>142.99050118490999</c:v>
                </c:pt>
                <c:pt idx="1455">
                  <c:v>143.22476561745401</c:v>
                </c:pt>
                <c:pt idx="1456">
                  <c:v>143.32895855339001</c:v>
                </c:pt>
                <c:pt idx="1457">
                  <c:v>143.40326146045899</c:v>
                </c:pt>
                <c:pt idx="1458">
                  <c:v>143.473516404213</c:v>
                </c:pt>
                <c:pt idx="1459">
                  <c:v>143.81334505739801</c:v>
                </c:pt>
                <c:pt idx="1460">
                  <c:v>143.936961920524</c:v>
                </c:pt>
                <c:pt idx="1461">
                  <c:v>144.003898569505</c:v>
                </c:pt>
                <c:pt idx="1462">
                  <c:v>144.09459468964599</c:v>
                </c:pt>
                <c:pt idx="1463">
                  <c:v>144.312831766112</c:v>
                </c:pt>
                <c:pt idx="1464">
                  <c:v>144.50706989763501</c:v>
                </c:pt>
                <c:pt idx="1465">
                  <c:v>144.61568571129101</c:v>
                </c:pt>
                <c:pt idx="1466">
                  <c:v>144.82570177315901</c:v>
                </c:pt>
                <c:pt idx="1467">
                  <c:v>144.920378208839</c:v>
                </c:pt>
                <c:pt idx="1468">
                  <c:v>145.30007077308599</c:v>
                </c:pt>
                <c:pt idx="1469">
                  <c:v>145.425052502423</c:v>
                </c:pt>
                <c:pt idx="1470">
                  <c:v>145.83388839733999</c:v>
                </c:pt>
                <c:pt idx="1471">
                  <c:v>145.84204919021099</c:v>
                </c:pt>
                <c:pt idx="1472">
                  <c:v>146.50255471820699</c:v>
                </c:pt>
                <c:pt idx="1473">
                  <c:v>146.69483140811701</c:v>
                </c:pt>
                <c:pt idx="1474">
                  <c:v>146.697698434702</c:v>
                </c:pt>
                <c:pt idx="1475">
                  <c:v>146.74710098427499</c:v>
                </c:pt>
                <c:pt idx="1476">
                  <c:v>146.764250308881</c:v>
                </c:pt>
                <c:pt idx="1477">
                  <c:v>146.97722131910101</c:v>
                </c:pt>
                <c:pt idx="1478">
                  <c:v>147.028753000009</c:v>
                </c:pt>
                <c:pt idx="1479">
                  <c:v>147.03924251724399</c:v>
                </c:pt>
                <c:pt idx="1480">
                  <c:v>147.203840663264</c:v>
                </c:pt>
                <c:pt idx="1481">
                  <c:v>147.30992039937999</c:v>
                </c:pt>
                <c:pt idx="1482">
                  <c:v>148.12748765184801</c:v>
                </c:pt>
                <c:pt idx="1483">
                  <c:v>148.16011181194901</c:v>
                </c:pt>
                <c:pt idx="1484">
                  <c:v>148.17449485856</c:v>
                </c:pt>
                <c:pt idx="1485">
                  <c:v>148.314197941923</c:v>
                </c:pt>
                <c:pt idx="1486">
                  <c:v>148.425521050534</c:v>
                </c:pt>
                <c:pt idx="1487">
                  <c:v>148.604403463072</c:v>
                </c:pt>
                <c:pt idx="1488">
                  <c:v>148.82650258035099</c:v>
                </c:pt>
                <c:pt idx="1489">
                  <c:v>148.866950319083</c:v>
                </c:pt>
                <c:pt idx="1490">
                  <c:v>148.977988219791</c:v>
                </c:pt>
                <c:pt idx="1491">
                  <c:v>149.12433724185999</c:v>
                </c:pt>
                <c:pt idx="1492">
                  <c:v>149.18183507136601</c:v>
                </c:pt>
                <c:pt idx="1493">
                  <c:v>149.495448180121</c:v>
                </c:pt>
                <c:pt idx="1494">
                  <c:v>149.566215427271</c:v>
                </c:pt>
                <c:pt idx="1495">
                  <c:v>150.04933916702399</c:v>
                </c:pt>
                <c:pt idx="1496">
                  <c:v>150.41413774336701</c:v>
                </c:pt>
                <c:pt idx="1497">
                  <c:v>150.51443641803101</c:v>
                </c:pt>
                <c:pt idx="1498">
                  <c:v>150.779394540206</c:v>
                </c:pt>
                <c:pt idx="1499">
                  <c:v>150.92645000235501</c:v>
                </c:pt>
                <c:pt idx="1500">
                  <c:v>151.873808535189</c:v>
                </c:pt>
                <c:pt idx="1501">
                  <c:v>152.07851181970099</c:v>
                </c:pt>
                <c:pt idx="1502">
                  <c:v>152.80361215586001</c:v>
                </c:pt>
                <c:pt idx="1503">
                  <c:v>152.910775713818</c:v>
                </c:pt>
                <c:pt idx="1504">
                  <c:v>152.960948643432</c:v>
                </c:pt>
                <c:pt idx="1505">
                  <c:v>153.17116257842099</c:v>
                </c:pt>
                <c:pt idx="1506">
                  <c:v>153.285102889461</c:v>
                </c:pt>
                <c:pt idx="1507">
                  <c:v>154.076536047058</c:v>
                </c:pt>
                <c:pt idx="1508">
                  <c:v>154.230872853573</c:v>
                </c:pt>
                <c:pt idx="1509">
                  <c:v>154.33481113659499</c:v>
                </c:pt>
                <c:pt idx="1510">
                  <c:v>154.69270691014401</c:v>
                </c:pt>
                <c:pt idx="1511">
                  <c:v>154.76716598789201</c:v>
                </c:pt>
                <c:pt idx="1512">
                  <c:v>154.90220671914099</c:v>
                </c:pt>
                <c:pt idx="1513">
                  <c:v>155.37201204620001</c:v>
                </c:pt>
                <c:pt idx="1514">
                  <c:v>155.664483381168</c:v>
                </c:pt>
                <c:pt idx="1515">
                  <c:v>155.702050312876</c:v>
                </c:pt>
                <c:pt idx="1516">
                  <c:v>155.71087763232299</c:v>
                </c:pt>
                <c:pt idx="1517">
                  <c:v>155.72854427446401</c:v>
                </c:pt>
                <c:pt idx="1518">
                  <c:v>156.411058872941</c:v>
                </c:pt>
                <c:pt idx="1519">
                  <c:v>156.721505697358</c:v>
                </c:pt>
                <c:pt idx="1520">
                  <c:v>156.94327182893099</c:v>
                </c:pt>
                <c:pt idx="1521">
                  <c:v>157.41502800666601</c:v>
                </c:pt>
                <c:pt idx="1522">
                  <c:v>157.46564676247499</c:v>
                </c:pt>
                <c:pt idx="1523">
                  <c:v>157.84595095096299</c:v>
                </c:pt>
                <c:pt idx="1524">
                  <c:v>157.859767822809</c:v>
                </c:pt>
                <c:pt idx="1525">
                  <c:v>158.43717439788699</c:v>
                </c:pt>
                <c:pt idx="1526">
                  <c:v>158.71112558898301</c:v>
                </c:pt>
                <c:pt idx="1527">
                  <c:v>159.037265361995</c:v>
                </c:pt>
                <c:pt idx="1528">
                  <c:v>159.171042599766</c:v>
                </c:pt>
                <c:pt idx="1529">
                  <c:v>159.710438141174</c:v>
                </c:pt>
                <c:pt idx="1530">
                  <c:v>159.85859269131001</c:v>
                </c:pt>
                <c:pt idx="1531">
                  <c:v>160.13962704437799</c:v>
                </c:pt>
                <c:pt idx="1532">
                  <c:v>160.14353684049101</c:v>
                </c:pt>
                <c:pt idx="1533">
                  <c:v>160.34049639737</c:v>
                </c:pt>
                <c:pt idx="1534">
                  <c:v>160.765476225767</c:v>
                </c:pt>
                <c:pt idx="1535">
                  <c:v>161.03820300206399</c:v>
                </c:pt>
                <c:pt idx="1536">
                  <c:v>161.06359809722301</c:v>
                </c:pt>
                <c:pt idx="1537">
                  <c:v>162.05748002581799</c:v>
                </c:pt>
                <c:pt idx="1538">
                  <c:v>162.15296232780901</c:v>
                </c:pt>
                <c:pt idx="1539">
                  <c:v>162.16584527157599</c:v>
                </c:pt>
                <c:pt idx="1540">
                  <c:v>162.21468911517201</c:v>
                </c:pt>
                <c:pt idx="1541">
                  <c:v>162.62572692747301</c:v>
                </c:pt>
                <c:pt idx="1542">
                  <c:v>162.74067124942101</c:v>
                </c:pt>
                <c:pt idx="1543">
                  <c:v>162.82148207214101</c:v>
                </c:pt>
                <c:pt idx="1544">
                  <c:v>163.15909965633301</c:v>
                </c:pt>
                <c:pt idx="1545">
                  <c:v>163.30786209409399</c:v>
                </c:pt>
                <c:pt idx="1546">
                  <c:v>163.49912886795801</c:v>
                </c:pt>
                <c:pt idx="1547">
                  <c:v>163.663957696664</c:v>
                </c:pt>
                <c:pt idx="1548">
                  <c:v>163.75705731911299</c:v>
                </c:pt>
                <c:pt idx="1549">
                  <c:v>164.07718358315901</c:v>
                </c:pt>
                <c:pt idx="1550">
                  <c:v>165.311111264332</c:v>
                </c:pt>
                <c:pt idx="1551">
                  <c:v>165.52789227020301</c:v>
                </c:pt>
                <c:pt idx="1552">
                  <c:v>165.62560773352601</c:v>
                </c:pt>
                <c:pt idx="1553">
                  <c:v>165.985396161898</c:v>
                </c:pt>
                <c:pt idx="1554">
                  <c:v>166.326805026448</c:v>
                </c:pt>
                <c:pt idx="1555">
                  <c:v>166.59709275224699</c:v>
                </c:pt>
                <c:pt idx="1556">
                  <c:v>166.75765527757699</c:v>
                </c:pt>
                <c:pt idx="1557">
                  <c:v>167.271189382556</c:v>
                </c:pt>
                <c:pt idx="1558">
                  <c:v>167.346153897676</c:v>
                </c:pt>
                <c:pt idx="1559">
                  <c:v>168.35037370434401</c:v>
                </c:pt>
                <c:pt idx="1560">
                  <c:v>168.38096961399799</c:v>
                </c:pt>
                <c:pt idx="1561">
                  <c:v>169.47967821713399</c:v>
                </c:pt>
                <c:pt idx="1562">
                  <c:v>170.01986997787799</c:v>
                </c:pt>
                <c:pt idx="1563">
                  <c:v>170.19147068484099</c:v>
                </c:pt>
                <c:pt idx="1564">
                  <c:v>170.316756575705</c:v>
                </c:pt>
                <c:pt idx="1565">
                  <c:v>172.130702350191</c:v>
                </c:pt>
                <c:pt idx="1566">
                  <c:v>172.18998782345901</c:v>
                </c:pt>
                <c:pt idx="1567">
                  <c:v>172.59493367246901</c:v>
                </c:pt>
                <c:pt idx="1568">
                  <c:v>174.177910443983</c:v>
                </c:pt>
                <c:pt idx="1569">
                  <c:v>175.44020823539901</c:v>
                </c:pt>
                <c:pt idx="1570">
                  <c:v>175.625310312473</c:v>
                </c:pt>
                <c:pt idx="1571">
                  <c:v>176.932651402658</c:v>
                </c:pt>
                <c:pt idx="1572">
                  <c:v>177.10624074706101</c:v>
                </c:pt>
                <c:pt idx="1573">
                  <c:v>177.989448354763</c:v>
                </c:pt>
                <c:pt idx="1574">
                  <c:v>178.84370063270899</c:v>
                </c:pt>
                <c:pt idx="1575">
                  <c:v>183.528720779742</c:v>
                </c:pt>
                <c:pt idx="1576">
                  <c:v>184.40805944229601</c:v>
                </c:pt>
                <c:pt idx="1577">
                  <c:v>187.47539081981901</c:v>
                </c:pt>
                <c:pt idx="1578">
                  <c:v>187.61694833088799</c:v>
                </c:pt>
                <c:pt idx="1579">
                  <c:v>187.61992507871801</c:v>
                </c:pt>
                <c:pt idx="1580">
                  <c:v>187.858363082697</c:v>
                </c:pt>
                <c:pt idx="1581">
                  <c:v>189.71350799865701</c:v>
                </c:pt>
                <c:pt idx="1582">
                  <c:v>189.88396185118199</c:v>
                </c:pt>
                <c:pt idx="1583">
                  <c:v>191.508325805521</c:v>
                </c:pt>
                <c:pt idx="1584">
                  <c:v>192.348512516298</c:v>
                </c:pt>
                <c:pt idx="1585">
                  <c:v>192.491707526276</c:v>
                </c:pt>
                <c:pt idx="1586">
                  <c:v>192.79805365173601</c:v>
                </c:pt>
                <c:pt idx="1587">
                  <c:v>194.51667280767401</c:v>
                </c:pt>
                <c:pt idx="1588">
                  <c:v>195.41221976274201</c:v>
                </c:pt>
                <c:pt idx="1589">
                  <c:v>198.58701621401701</c:v>
                </c:pt>
                <c:pt idx="1590">
                  <c:v>199.64085357474701</c:v>
                </c:pt>
                <c:pt idx="1591">
                  <c:v>200.05002459824701</c:v>
                </c:pt>
                <c:pt idx="1592">
                  <c:v>202.59670464579401</c:v>
                </c:pt>
                <c:pt idx="1593">
                  <c:v>203.945969117278</c:v>
                </c:pt>
                <c:pt idx="1594">
                  <c:v>203.95834508308701</c:v>
                </c:pt>
                <c:pt idx="1595">
                  <c:v>206.06801195750501</c:v>
                </c:pt>
                <c:pt idx="1596">
                  <c:v>208.71671238047301</c:v>
                </c:pt>
                <c:pt idx="1597">
                  <c:v>210.42403006011301</c:v>
                </c:pt>
                <c:pt idx="1598">
                  <c:v>211.28016089470299</c:v>
                </c:pt>
                <c:pt idx="1599">
                  <c:v>212.610439665108</c:v>
                </c:pt>
                <c:pt idx="1600">
                  <c:v>214.942200539282</c:v>
                </c:pt>
                <c:pt idx="1601">
                  <c:v>216.713809425161</c:v>
                </c:pt>
                <c:pt idx="1602">
                  <c:v>218.86768514693</c:v>
                </c:pt>
                <c:pt idx="1603">
                  <c:v>219.618405315237</c:v>
                </c:pt>
                <c:pt idx="1604">
                  <c:v>222.176220970353</c:v>
                </c:pt>
                <c:pt idx="1605">
                  <c:v>222.39378752981699</c:v>
                </c:pt>
                <c:pt idx="1606">
                  <c:v>224.86363822767001</c:v>
                </c:pt>
                <c:pt idx="1607">
                  <c:v>225.33255508577801</c:v>
                </c:pt>
                <c:pt idx="1608">
                  <c:v>228.17329434368699</c:v>
                </c:pt>
                <c:pt idx="1609">
                  <c:v>228.24473021401801</c:v>
                </c:pt>
                <c:pt idx="1610">
                  <c:v>229.79820726396301</c:v>
                </c:pt>
                <c:pt idx="1611">
                  <c:v>234.56856830311901</c:v>
                </c:pt>
                <c:pt idx="1612">
                  <c:v>241.54306123170699</c:v>
                </c:pt>
                <c:pt idx="1613">
                  <c:v>243.467099483623</c:v>
                </c:pt>
                <c:pt idx="1614">
                  <c:v>250.211966247101</c:v>
                </c:pt>
                <c:pt idx="1615">
                  <c:v>255.576924051796</c:v>
                </c:pt>
                <c:pt idx="1616">
                  <c:v>257.09910597075401</c:v>
                </c:pt>
                <c:pt idx="1617">
                  <c:v>266.38193333160802</c:v>
                </c:pt>
                <c:pt idx="1618">
                  <c:v>274.89374917818799</c:v>
                </c:pt>
                <c:pt idx="1619">
                  <c:v>275.305575620762</c:v>
                </c:pt>
              </c:numCache>
            </c:numRef>
          </c:xVal>
          <c:yVal>
            <c:numRef>
              <c:f>basicsir_test!$C$2:$C$1621</c:f>
              <c:numCache>
                <c:formatCode>General</c:formatCode>
                <c:ptCount val="16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11</c:v>
                </c:pt>
                <c:pt idx="15">
                  <c:v>10</c:v>
                </c:pt>
                <c:pt idx="16">
                  <c:v>9</c:v>
                </c:pt>
                <c:pt idx="17">
                  <c:v>10</c:v>
                </c:pt>
                <c:pt idx="18">
                  <c:v>11</c:v>
                </c:pt>
                <c:pt idx="19">
                  <c:v>10</c:v>
                </c:pt>
                <c:pt idx="20">
                  <c:v>11</c:v>
                </c:pt>
                <c:pt idx="21">
                  <c:v>12</c:v>
                </c:pt>
                <c:pt idx="22">
                  <c:v>13</c:v>
                </c:pt>
                <c:pt idx="23">
                  <c:v>14</c:v>
                </c:pt>
                <c:pt idx="24">
                  <c:v>15</c:v>
                </c:pt>
                <c:pt idx="25">
                  <c:v>14</c:v>
                </c:pt>
                <c:pt idx="26">
                  <c:v>15</c:v>
                </c:pt>
                <c:pt idx="27">
                  <c:v>14</c:v>
                </c:pt>
                <c:pt idx="28">
                  <c:v>15</c:v>
                </c:pt>
                <c:pt idx="29">
                  <c:v>16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16</c:v>
                </c:pt>
                <c:pt idx="34">
                  <c:v>17</c:v>
                </c:pt>
                <c:pt idx="35">
                  <c:v>18</c:v>
                </c:pt>
                <c:pt idx="36">
                  <c:v>17</c:v>
                </c:pt>
                <c:pt idx="37">
                  <c:v>18</c:v>
                </c:pt>
                <c:pt idx="38">
                  <c:v>19</c:v>
                </c:pt>
                <c:pt idx="39">
                  <c:v>20</c:v>
                </c:pt>
                <c:pt idx="40">
                  <c:v>21</c:v>
                </c:pt>
                <c:pt idx="41">
                  <c:v>20</c:v>
                </c:pt>
                <c:pt idx="42">
                  <c:v>21</c:v>
                </c:pt>
                <c:pt idx="43">
                  <c:v>20</c:v>
                </c:pt>
                <c:pt idx="44">
                  <c:v>21</c:v>
                </c:pt>
                <c:pt idx="45">
                  <c:v>22</c:v>
                </c:pt>
                <c:pt idx="46">
                  <c:v>21</c:v>
                </c:pt>
                <c:pt idx="47">
                  <c:v>22</c:v>
                </c:pt>
                <c:pt idx="48">
                  <c:v>23</c:v>
                </c:pt>
                <c:pt idx="49">
                  <c:v>24</c:v>
                </c:pt>
                <c:pt idx="50">
                  <c:v>25</c:v>
                </c:pt>
                <c:pt idx="51">
                  <c:v>26</c:v>
                </c:pt>
                <c:pt idx="52">
                  <c:v>27</c:v>
                </c:pt>
                <c:pt idx="53">
                  <c:v>28</c:v>
                </c:pt>
                <c:pt idx="54">
                  <c:v>29</c:v>
                </c:pt>
                <c:pt idx="55">
                  <c:v>30</c:v>
                </c:pt>
                <c:pt idx="56">
                  <c:v>31</c:v>
                </c:pt>
                <c:pt idx="57">
                  <c:v>32</c:v>
                </c:pt>
                <c:pt idx="58">
                  <c:v>33</c:v>
                </c:pt>
                <c:pt idx="59">
                  <c:v>32</c:v>
                </c:pt>
                <c:pt idx="60">
                  <c:v>31</c:v>
                </c:pt>
                <c:pt idx="61">
                  <c:v>32</c:v>
                </c:pt>
                <c:pt idx="62">
                  <c:v>33</c:v>
                </c:pt>
                <c:pt idx="63">
                  <c:v>34</c:v>
                </c:pt>
                <c:pt idx="64">
                  <c:v>33</c:v>
                </c:pt>
                <c:pt idx="65">
                  <c:v>34</c:v>
                </c:pt>
                <c:pt idx="66">
                  <c:v>35</c:v>
                </c:pt>
                <c:pt idx="67">
                  <c:v>34</c:v>
                </c:pt>
                <c:pt idx="68">
                  <c:v>33</c:v>
                </c:pt>
                <c:pt idx="69">
                  <c:v>32</c:v>
                </c:pt>
                <c:pt idx="70">
                  <c:v>33</c:v>
                </c:pt>
                <c:pt idx="71">
                  <c:v>34</c:v>
                </c:pt>
                <c:pt idx="72">
                  <c:v>33</c:v>
                </c:pt>
                <c:pt idx="73">
                  <c:v>34</c:v>
                </c:pt>
                <c:pt idx="74">
                  <c:v>35</c:v>
                </c:pt>
                <c:pt idx="75">
                  <c:v>34</c:v>
                </c:pt>
                <c:pt idx="76">
                  <c:v>35</c:v>
                </c:pt>
                <c:pt idx="77">
                  <c:v>34</c:v>
                </c:pt>
                <c:pt idx="78">
                  <c:v>33</c:v>
                </c:pt>
                <c:pt idx="79">
                  <c:v>34</c:v>
                </c:pt>
                <c:pt idx="80">
                  <c:v>33</c:v>
                </c:pt>
                <c:pt idx="81">
                  <c:v>34</c:v>
                </c:pt>
                <c:pt idx="82">
                  <c:v>35</c:v>
                </c:pt>
                <c:pt idx="83">
                  <c:v>36</c:v>
                </c:pt>
                <c:pt idx="84">
                  <c:v>37</c:v>
                </c:pt>
                <c:pt idx="85">
                  <c:v>38</c:v>
                </c:pt>
                <c:pt idx="86">
                  <c:v>37</c:v>
                </c:pt>
                <c:pt idx="87">
                  <c:v>38</c:v>
                </c:pt>
                <c:pt idx="88">
                  <c:v>39</c:v>
                </c:pt>
                <c:pt idx="89">
                  <c:v>40</c:v>
                </c:pt>
                <c:pt idx="90">
                  <c:v>39</c:v>
                </c:pt>
                <c:pt idx="91">
                  <c:v>40</c:v>
                </c:pt>
                <c:pt idx="92">
                  <c:v>39</c:v>
                </c:pt>
                <c:pt idx="93">
                  <c:v>40</c:v>
                </c:pt>
                <c:pt idx="94">
                  <c:v>41</c:v>
                </c:pt>
                <c:pt idx="95">
                  <c:v>40</c:v>
                </c:pt>
                <c:pt idx="96">
                  <c:v>39</c:v>
                </c:pt>
                <c:pt idx="97">
                  <c:v>38</c:v>
                </c:pt>
                <c:pt idx="98">
                  <c:v>39</c:v>
                </c:pt>
                <c:pt idx="99">
                  <c:v>40</c:v>
                </c:pt>
                <c:pt idx="100">
                  <c:v>39</c:v>
                </c:pt>
                <c:pt idx="101">
                  <c:v>40</c:v>
                </c:pt>
                <c:pt idx="102">
                  <c:v>41</c:v>
                </c:pt>
                <c:pt idx="103">
                  <c:v>42</c:v>
                </c:pt>
                <c:pt idx="104">
                  <c:v>43</c:v>
                </c:pt>
                <c:pt idx="105">
                  <c:v>44</c:v>
                </c:pt>
                <c:pt idx="106">
                  <c:v>45</c:v>
                </c:pt>
                <c:pt idx="107">
                  <c:v>46</c:v>
                </c:pt>
                <c:pt idx="108">
                  <c:v>45</c:v>
                </c:pt>
                <c:pt idx="109">
                  <c:v>46</c:v>
                </c:pt>
                <c:pt idx="110">
                  <c:v>47</c:v>
                </c:pt>
                <c:pt idx="111">
                  <c:v>46</c:v>
                </c:pt>
                <c:pt idx="112">
                  <c:v>47</c:v>
                </c:pt>
                <c:pt idx="113">
                  <c:v>48</c:v>
                </c:pt>
                <c:pt idx="114">
                  <c:v>49</c:v>
                </c:pt>
                <c:pt idx="115">
                  <c:v>50</c:v>
                </c:pt>
                <c:pt idx="116">
                  <c:v>51</c:v>
                </c:pt>
                <c:pt idx="117">
                  <c:v>52</c:v>
                </c:pt>
                <c:pt idx="118">
                  <c:v>53</c:v>
                </c:pt>
                <c:pt idx="119">
                  <c:v>54</c:v>
                </c:pt>
                <c:pt idx="120">
                  <c:v>55</c:v>
                </c:pt>
                <c:pt idx="121">
                  <c:v>56</c:v>
                </c:pt>
                <c:pt idx="122">
                  <c:v>55</c:v>
                </c:pt>
                <c:pt idx="123">
                  <c:v>56</c:v>
                </c:pt>
                <c:pt idx="124">
                  <c:v>57</c:v>
                </c:pt>
                <c:pt idx="125">
                  <c:v>56</c:v>
                </c:pt>
                <c:pt idx="126">
                  <c:v>55</c:v>
                </c:pt>
                <c:pt idx="127">
                  <c:v>56</c:v>
                </c:pt>
                <c:pt idx="128">
                  <c:v>57</c:v>
                </c:pt>
                <c:pt idx="129">
                  <c:v>58</c:v>
                </c:pt>
                <c:pt idx="130">
                  <c:v>59</c:v>
                </c:pt>
                <c:pt idx="131">
                  <c:v>60</c:v>
                </c:pt>
                <c:pt idx="132">
                  <c:v>61</c:v>
                </c:pt>
                <c:pt idx="133">
                  <c:v>60</c:v>
                </c:pt>
                <c:pt idx="134">
                  <c:v>61</c:v>
                </c:pt>
                <c:pt idx="135">
                  <c:v>60</c:v>
                </c:pt>
                <c:pt idx="136">
                  <c:v>61</c:v>
                </c:pt>
                <c:pt idx="137">
                  <c:v>62</c:v>
                </c:pt>
                <c:pt idx="138">
                  <c:v>63</c:v>
                </c:pt>
                <c:pt idx="139">
                  <c:v>64</c:v>
                </c:pt>
                <c:pt idx="140">
                  <c:v>65</c:v>
                </c:pt>
                <c:pt idx="141">
                  <c:v>66</c:v>
                </c:pt>
                <c:pt idx="142">
                  <c:v>65</c:v>
                </c:pt>
                <c:pt idx="143">
                  <c:v>66</c:v>
                </c:pt>
                <c:pt idx="144">
                  <c:v>67</c:v>
                </c:pt>
                <c:pt idx="145">
                  <c:v>68</c:v>
                </c:pt>
                <c:pt idx="146">
                  <c:v>69</c:v>
                </c:pt>
                <c:pt idx="147">
                  <c:v>68</c:v>
                </c:pt>
                <c:pt idx="148">
                  <c:v>69</c:v>
                </c:pt>
                <c:pt idx="149">
                  <c:v>70</c:v>
                </c:pt>
                <c:pt idx="150">
                  <c:v>71</c:v>
                </c:pt>
                <c:pt idx="151">
                  <c:v>70</c:v>
                </c:pt>
                <c:pt idx="152">
                  <c:v>71</c:v>
                </c:pt>
                <c:pt idx="153">
                  <c:v>72</c:v>
                </c:pt>
                <c:pt idx="154">
                  <c:v>73</c:v>
                </c:pt>
                <c:pt idx="155">
                  <c:v>72</c:v>
                </c:pt>
                <c:pt idx="156">
                  <c:v>73</c:v>
                </c:pt>
                <c:pt idx="157">
                  <c:v>74</c:v>
                </c:pt>
                <c:pt idx="158">
                  <c:v>73</c:v>
                </c:pt>
                <c:pt idx="159">
                  <c:v>72</c:v>
                </c:pt>
                <c:pt idx="160">
                  <c:v>73</c:v>
                </c:pt>
                <c:pt idx="161">
                  <c:v>74</c:v>
                </c:pt>
                <c:pt idx="162">
                  <c:v>73</c:v>
                </c:pt>
                <c:pt idx="163">
                  <c:v>74</c:v>
                </c:pt>
                <c:pt idx="164">
                  <c:v>75</c:v>
                </c:pt>
                <c:pt idx="165">
                  <c:v>76</c:v>
                </c:pt>
                <c:pt idx="166">
                  <c:v>77</c:v>
                </c:pt>
                <c:pt idx="167">
                  <c:v>78</c:v>
                </c:pt>
                <c:pt idx="168">
                  <c:v>79</c:v>
                </c:pt>
                <c:pt idx="169">
                  <c:v>80</c:v>
                </c:pt>
                <c:pt idx="170">
                  <c:v>81</c:v>
                </c:pt>
                <c:pt idx="171">
                  <c:v>82</c:v>
                </c:pt>
                <c:pt idx="172">
                  <c:v>81</c:v>
                </c:pt>
                <c:pt idx="173">
                  <c:v>82</c:v>
                </c:pt>
                <c:pt idx="174">
                  <c:v>83</c:v>
                </c:pt>
                <c:pt idx="175">
                  <c:v>84</c:v>
                </c:pt>
                <c:pt idx="176">
                  <c:v>85</c:v>
                </c:pt>
                <c:pt idx="177">
                  <c:v>84</c:v>
                </c:pt>
                <c:pt idx="178">
                  <c:v>85</c:v>
                </c:pt>
                <c:pt idx="179">
                  <c:v>86</c:v>
                </c:pt>
                <c:pt idx="180">
                  <c:v>85</c:v>
                </c:pt>
                <c:pt idx="181">
                  <c:v>86</c:v>
                </c:pt>
                <c:pt idx="182">
                  <c:v>87</c:v>
                </c:pt>
                <c:pt idx="183">
                  <c:v>88</c:v>
                </c:pt>
                <c:pt idx="184">
                  <c:v>87</c:v>
                </c:pt>
                <c:pt idx="185">
                  <c:v>88</c:v>
                </c:pt>
                <c:pt idx="186">
                  <c:v>87</c:v>
                </c:pt>
                <c:pt idx="187">
                  <c:v>88</c:v>
                </c:pt>
                <c:pt idx="188">
                  <c:v>89</c:v>
                </c:pt>
                <c:pt idx="189">
                  <c:v>90</c:v>
                </c:pt>
                <c:pt idx="190">
                  <c:v>89</c:v>
                </c:pt>
                <c:pt idx="191">
                  <c:v>90</c:v>
                </c:pt>
                <c:pt idx="192">
                  <c:v>89</c:v>
                </c:pt>
                <c:pt idx="193">
                  <c:v>90</c:v>
                </c:pt>
                <c:pt idx="194">
                  <c:v>89</c:v>
                </c:pt>
                <c:pt idx="195">
                  <c:v>88</c:v>
                </c:pt>
                <c:pt idx="196">
                  <c:v>89</c:v>
                </c:pt>
                <c:pt idx="197">
                  <c:v>90</c:v>
                </c:pt>
                <c:pt idx="198">
                  <c:v>91</c:v>
                </c:pt>
                <c:pt idx="199">
                  <c:v>92</c:v>
                </c:pt>
                <c:pt idx="200">
                  <c:v>91</c:v>
                </c:pt>
                <c:pt idx="201">
                  <c:v>92</c:v>
                </c:pt>
                <c:pt idx="202">
                  <c:v>93</c:v>
                </c:pt>
                <c:pt idx="203">
                  <c:v>94</c:v>
                </c:pt>
                <c:pt idx="204">
                  <c:v>95</c:v>
                </c:pt>
                <c:pt idx="205">
                  <c:v>96</c:v>
                </c:pt>
                <c:pt idx="206">
                  <c:v>97</c:v>
                </c:pt>
                <c:pt idx="207">
                  <c:v>98</c:v>
                </c:pt>
                <c:pt idx="208">
                  <c:v>99</c:v>
                </c:pt>
                <c:pt idx="209">
                  <c:v>100</c:v>
                </c:pt>
                <c:pt idx="210">
                  <c:v>101</c:v>
                </c:pt>
                <c:pt idx="211">
                  <c:v>100</c:v>
                </c:pt>
                <c:pt idx="212">
                  <c:v>101</c:v>
                </c:pt>
                <c:pt idx="213">
                  <c:v>102</c:v>
                </c:pt>
                <c:pt idx="214">
                  <c:v>101</c:v>
                </c:pt>
                <c:pt idx="215">
                  <c:v>102</c:v>
                </c:pt>
                <c:pt idx="216">
                  <c:v>101</c:v>
                </c:pt>
                <c:pt idx="217">
                  <c:v>102</c:v>
                </c:pt>
                <c:pt idx="218">
                  <c:v>103</c:v>
                </c:pt>
                <c:pt idx="219">
                  <c:v>102</c:v>
                </c:pt>
                <c:pt idx="220">
                  <c:v>103</c:v>
                </c:pt>
                <c:pt idx="221">
                  <c:v>104</c:v>
                </c:pt>
                <c:pt idx="222">
                  <c:v>103</c:v>
                </c:pt>
                <c:pt idx="223">
                  <c:v>102</c:v>
                </c:pt>
                <c:pt idx="224">
                  <c:v>101</c:v>
                </c:pt>
                <c:pt idx="225">
                  <c:v>102</c:v>
                </c:pt>
                <c:pt idx="226">
                  <c:v>103</c:v>
                </c:pt>
                <c:pt idx="227">
                  <c:v>104</c:v>
                </c:pt>
                <c:pt idx="228">
                  <c:v>105</c:v>
                </c:pt>
                <c:pt idx="229">
                  <c:v>104</c:v>
                </c:pt>
                <c:pt idx="230">
                  <c:v>105</c:v>
                </c:pt>
                <c:pt idx="231">
                  <c:v>106</c:v>
                </c:pt>
                <c:pt idx="232">
                  <c:v>107</c:v>
                </c:pt>
                <c:pt idx="233">
                  <c:v>108</c:v>
                </c:pt>
                <c:pt idx="234">
                  <c:v>109</c:v>
                </c:pt>
                <c:pt idx="235">
                  <c:v>108</c:v>
                </c:pt>
                <c:pt idx="236">
                  <c:v>107</c:v>
                </c:pt>
                <c:pt idx="237">
                  <c:v>106</c:v>
                </c:pt>
                <c:pt idx="238">
                  <c:v>107</c:v>
                </c:pt>
                <c:pt idx="239">
                  <c:v>106</c:v>
                </c:pt>
                <c:pt idx="240">
                  <c:v>107</c:v>
                </c:pt>
                <c:pt idx="241">
                  <c:v>108</c:v>
                </c:pt>
                <c:pt idx="242">
                  <c:v>109</c:v>
                </c:pt>
                <c:pt idx="243">
                  <c:v>110</c:v>
                </c:pt>
                <c:pt idx="244">
                  <c:v>109</c:v>
                </c:pt>
                <c:pt idx="245">
                  <c:v>110</c:v>
                </c:pt>
                <c:pt idx="246">
                  <c:v>109</c:v>
                </c:pt>
                <c:pt idx="247">
                  <c:v>108</c:v>
                </c:pt>
                <c:pt idx="248">
                  <c:v>107</c:v>
                </c:pt>
                <c:pt idx="249">
                  <c:v>108</c:v>
                </c:pt>
                <c:pt idx="250">
                  <c:v>109</c:v>
                </c:pt>
                <c:pt idx="251">
                  <c:v>108</c:v>
                </c:pt>
                <c:pt idx="252">
                  <c:v>109</c:v>
                </c:pt>
                <c:pt idx="253">
                  <c:v>110</c:v>
                </c:pt>
                <c:pt idx="254">
                  <c:v>111</c:v>
                </c:pt>
                <c:pt idx="255">
                  <c:v>110</c:v>
                </c:pt>
                <c:pt idx="256">
                  <c:v>111</c:v>
                </c:pt>
                <c:pt idx="257">
                  <c:v>112</c:v>
                </c:pt>
                <c:pt idx="258">
                  <c:v>113</c:v>
                </c:pt>
                <c:pt idx="259">
                  <c:v>114</c:v>
                </c:pt>
                <c:pt idx="260">
                  <c:v>115</c:v>
                </c:pt>
                <c:pt idx="261">
                  <c:v>114</c:v>
                </c:pt>
                <c:pt idx="262">
                  <c:v>115</c:v>
                </c:pt>
                <c:pt idx="263">
                  <c:v>114</c:v>
                </c:pt>
                <c:pt idx="264">
                  <c:v>115</c:v>
                </c:pt>
                <c:pt idx="265">
                  <c:v>114</c:v>
                </c:pt>
                <c:pt idx="266">
                  <c:v>115</c:v>
                </c:pt>
                <c:pt idx="267">
                  <c:v>114</c:v>
                </c:pt>
                <c:pt idx="268">
                  <c:v>115</c:v>
                </c:pt>
                <c:pt idx="269">
                  <c:v>116</c:v>
                </c:pt>
                <c:pt idx="270">
                  <c:v>117</c:v>
                </c:pt>
                <c:pt idx="271">
                  <c:v>116</c:v>
                </c:pt>
                <c:pt idx="272">
                  <c:v>117</c:v>
                </c:pt>
                <c:pt idx="273">
                  <c:v>116</c:v>
                </c:pt>
                <c:pt idx="274">
                  <c:v>117</c:v>
                </c:pt>
                <c:pt idx="275">
                  <c:v>118</c:v>
                </c:pt>
                <c:pt idx="276">
                  <c:v>119</c:v>
                </c:pt>
                <c:pt idx="277">
                  <c:v>120</c:v>
                </c:pt>
                <c:pt idx="278">
                  <c:v>121</c:v>
                </c:pt>
                <c:pt idx="279">
                  <c:v>120</c:v>
                </c:pt>
                <c:pt idx="280">
                  <c:v>119</c:v>
                </c:pt>
                <c:pt idx="281">
                  <c:v>118</c:v>
                </c:pt>
                <c:pt idx="282">
                  <c:v>117</c:v>
                </c:pt>
                <c:pt idx="283">
                  <c:v>118</c:v>
                </c:pt>
                <c:pt idx="284">
                  <c:v>119</c:v>
                </c:pt>
                <c:pt idx="285">
                  <c:v>120</c:v>
                </c:pt>
                <c:pt idx="286">
                  <c:v>119</c:v>
                </c:pt>
                <c:pt idx="287">
                  <c:v>120</c:v>
                </c:pt>
                <c:pt idx="288">
                  <c:v>121</c:v>
                </c:pt>
                <c:pt idx="289">
                  <c:v>122</c:v>
                </c:pt>
                <c:pt idx="290">
                  <c:v>123</c:v>
                </c:pt>
                <c:pt idx="291">
                  <c:v>124</c:v>
                </c:pt>
                <c:pt idx="292">
                  <c:v>125</c:v>
                </c:pt>
                <c:pt idx="293">
                  <c:v>124</c:v>
                </c:pt>
                <c:pt idx="294">
                  <c:v>125</c:v>
                </c:pt>
                <c:pt idx="295">
                  <c:v>126</c:v>
                </c:pt>
                <c:pt idx="296">
                  <c:v>127</c:v>
                </c:pt>
                <c:pt idx="297">
                  <c:v>126</c:v>
                </c:pt>
                <c:pt idx="298">
                  <c:v>125</c:v>
                </c:pt>
                <c:pt idx="299">
                  <c:v>126</c:v>
                </c:pt>
                <c:pt idx="300">
                  <c:v>125</c:v>
                </c:pt>
                <c:pt idx="301">
                  <c:v>124</c:v>
                </c:pt>
                <c:pt idx="302">
                  <c:v>125</c:v>
                </c:pt>
                <c:pt idx="303">
                  <c:v>124</c:v>
                </c:pt>
                <c:pt idx="304">
                  <c:v>125</c:v>
                </c:pt>
                <c:pt idx="305">
                  <c:v>126</c:v>
                </c:pt>
                <c:pt idx="306">
                  <c:v>125</c:v>
                </c:pt>
                <c:pt idx="307">
                  <c:v>126</c:v>
                </c:pt>
                <c:pt idx="308">
                  <c:v>127</c:v>
                </c:pt>
                <c:pt idx="309">
                  <c:v>126</c:v>
                </c:pt>
                <c:pt idx="310">
                  <c:v>127</c:v>
                </c:pt>
                <c:pt idx="311">
                  <c:v>128</c:v>
                </c:pt>
                <c:pt idx="312">
                  <c:v>127</c:v>
                </c:pt>
                <c:pt idx="313">
                  <c:v>128</c:v>
                </c:pt>
                <c:pt idx="314">
                  <c:v>127</c:v>
                </c:pt>
                <c:pt idx="315">
                  <c:v>126</c:v>
                </c:pt>
                <c:pt idx="316">
                  <c:v>127</c:v>
                </c:pt>
                <c:pt idx="317">
                  <c:v>126</c:v>
                </c:pt>
                <c:pt idx="318">
                  <c:v>127</c:v>
                </c:pt>
                <c:pt idx="319">
                  <c:v>128</c:v>
                </c:pt>
                <c:pt idx="320">
                  <c:v>127</c:v>
                </c:pt>
                <c:pt idx="321">
                  <c:v>128</c:v>
                </c:pt>
                <c:pt idx="322">
                  <c:v>129</c:v>
                </c:pt>
                <c:pt idx="323">
                  <c:v>130</c:v>
                </c:pt>
                <c:pt idx="324">
                  <c:v>131</c:v>
                </c:pt>
                <c:pt idx="325">
                  <c:v>132</c:v>
                </c:pt>
                <c:pt idx="326">
                  <c:v>131</c:v>
                </c:pt>
                <c:pt idx="327">
                  <c:v>132</c:v>
                </c:pt>
                <c:pt idx="328">
                  <c:v>133</c:v>
                </c:pt>
                <c:pt idx="329">
                  <c:v>134</c:v>
                </c:pt>
                <c:pt idx="330">
                  <c:v>135</c:v>
                </c:pt>
                <c:pt idx="331">
                  <c:v>136</c:v>
                </c:pt>
                <c:pt idx="332">
                  <c:v>135</c:v>
                </c:pt>
                <c:pt idx="333">
                  <c:v>134</c:v>
                </c:pt>
                <c:pt idx="334">
                  <c:v>135</c:v>
                </c:pt>
                <c:pt idx="335">
                  <c:v>136</c:v>
                </c:pt>
                <c:pt idx="336">
                  <c:v>135</c:v>
                </c:pt>
                <c:pt idx="337">
                  <c:v>136</c:v>
                </c:pt>
                <c:pt idx="338">
                  <c:v>137</c:v>
                </c:pt>
                <c:pt idx="339">
                  <c:v>136</c:v>
                </c:pt>
                <c:pt idx="340">
                  <c:v>137</c:v>
                </c:pt>
                <c:pt idx="341">
                  <c:v>138</c:v>
                </c:pt>
                <c:pt idx="342">
                  <c:v>139</c:v>
                </c:pt>
                <c:pt idx="343">
                  <c:v>140</c:v>
                </c:pt>
                <c:pt idx="344">
                  <c:v>139</c:v>
                </c:pt>
                <c:pt idx="345">
                  <c:v>140</c:v>
                </c:pt>
                <c:pt idx="346">
                  <c:v>141</c:v>
                </c:pt>
                <c:pt idx="347">
                  <c:v>142</c:v>
                </c:pt>
                <c:pt idx="348">
                  <c:v>143</c:v>
                </c:pt>
                <c:pt idx="349">
                  <c:v>144</c:v>
                </c:pt>
                <c:pt idx="350">
                  <c:v>145</c:v>
                </c:pt>
                <c:pt idx="351">
                  <c:v>146</c:v>
                </c:pt>
                <c:pt idx="352">
                  <c:v>147</c:v>
                </c:pt>
                <c:pt idx="353">
                  <c:v>146</c:v>
                </c:pt>
                <c:pt idx="354">
                  <c:v>145</c:v>
                </c:pt>
                <c:pt idx="355">
                  <c:v>146</c:v>
                </c:pt>
                <c:pt idx="356">
                  <c:v>147</c:v>
                </c:pt>
                <c:pt idx="357">
                  <c:v>148</c:v>
                </c:pt>
                <c:pt idx="358">
                  <c:v>149</c:v>
                </c:pt>
                <c:pt idx="359">
                  <c:v>148</c:v>
                </c:pt>
                <c:pt idx="360">
                  <c:v>147</c:v>
                </c:pt>
                <c:pt idx="361">
                  <c:v>148</c:v>
                </c:pt>
                <c:pt idx="362">
                  <c:v>149</c:v>
                </c:pt>
                <c:pt idx="363">
                  <c:v>150</c:v>
                </c:pt>
                <c:pt idx="364">
                  <c:v>149</c:v>
                </c:pt>
                <c:pt idx="365">
                  <c:v>150</c:v>
                </c:pt>
                <c:pt idx="366">
                  <c:v>151</c:v>
                </c:pt>
                <c:pt idx="367">
                  <c:v>152</c:v>
                </c:pt>
                <c:pt idx="368">
                  <c:v>151</c:v>
                </c:pt>
                <c:pt idx="369">
                  <c:v>152</c:v>
                </c:pt>
                <c:pt idx="370">
                  <c:v>153</c:v>
                </c:pt>
                <c:pt idx="371">
                  <c:v>154</c:v>
                </c:pt>
                <c:pt idx="372">
                  <c:v>155</c:v>
                </c:pt>
                <c:pt idx="373">
                  <c:v>156</c:v>
                </c:pt>
                <c:pt idx="374">
                  <c:v>155</c:v>
                </c:pt>
                <c:pt idx="375">
                  <c:v>154</c:v>
                </c:pt>
                <c:pt idx="376">
                  <c:v>155</c:v>
                </c:pt>
                <c:pt idx="377">
                  <c:v>154</c:v>
                </c:pt>
                <c:pt idx="378">
                  <c:v>155</c:v>
                </c:pt>
                <c:pt idx="379">
                  <c:v>156</c:v>
                </c:pt>
                <c:pt idx="380">
                  <c:v>157</c:v>
                </c:pt>
                <c:pt idx="381">
                  <c:v>156</c:v>
                </c:pt>
                <c:pt idx="382">
                  <c:v>157</c:v>
                </c:pt>
                <c:pt idx="383">
                  <c:v>158</c:v>
                </c:pt>
                <c:pt idx="384">
                  <c:v>157</c:v>
                </c:pt>
                <c:pt idx="385">
                  <c:v>158</c:v>
                </c:pt>
                <c:pt idx="386">
                  <c:v>159</c:v>
                </c:pt>
                <c:pt idx="387">
                  <c:v>158</c:v>
                </c:pt>
                <c:pt idx="388">
                  <c:v>157</c:v>
                </c:pt>
                <c:pt idx="389">
                  <c:v>158</c:v>
                </c:pt>
                <c:pt idx="390">
                  <c:v>157</c:v>
                </c:pt>
                <c:pt idx="391">
                  <c:v>158</c:v>
                </c:pt>
                <c:pt idx="392">
                  <c:v>159</c:v>
                </c:pt>
                <c:pt idx="393">
                  <c:v>160</c:v>
                </c:pt>
                <c:pt idx="394">
                  <c:v>159</c:v>
                </c:pt>
                <c:pt idx="395">
                  <c:v>160</c:v>
                </c:pt>
                <c:pt idx="396">
                  <c:v>159</c:v>
                </c:pt>
                <c:pt idx="397">
                  <c:v>160</c:v>
                </c:pt>
                <c:pt idx="398">
                  <c:v>161</c:v>
                </c:pt>
                <c:pt idx="399">
                  <c:v>160</c:v>
                </c:pt>
                <c:pt idx="400">
                  <c:v>161</c:v>
                </c:pt>
                <c:pt idx="401">
                  <c:v>162</c:v>
                </c:pt>
                <c:pt idx="402">
                  <c:v>163</c:v>
                </c:pt>
                <c:pt idx="403">
                  <c:v>162</c:v>
                </c:pt>
                <c:pt idx="404">
                  <c:v>161</c:v>
                </c:pt>
                <c:pt idx="405">
                  <c:v>160</c:v>
                </c:pt>
                <c:pt idx="406">
                  <c:v>161</c:v>
                </c:pt>
                <c:pt idx="407">
                  <c:v>160</c:v>
                </c:pt>
                <c:pt idx="408">
                  <c:v>159</c:v>
                </c:pt>
                <c:pt idx="409">
                  <c:v>158</c:v>
                </c:pt>
                <c:pt idx="410">
                  <c:v>157</c:v>
                </c:pt>
                <c:pt idx="411">
                  <c:v>156</c:v>
                </c:pt>
                <c:pt idx="412">
                  <c:v>157</c:v>
                </c:pt>
                <c:pt idx="413">
                  <c:v>158</c:v>
                </c:pt>
                <c:pt idx="414">
                  <c:v>157</c:v>
                </c:pt>
                <c:pt idx="415">
                  <c:v>156</c:v>
                </c:pt>
                <c:pt idx="416">
                  <c:v>155</c:v>
                </c:pt>
                <c:pt idx="417">
                  <c:v>154</c:v>
                </c:pt>
                <c:pt idx="418">
                  <c:v>155</c:v>
                </c:pt>
                <c:pt idx="419">
                  <c:v>154</c:v>
                </c:pt>
                <c:pt idx="420">
                  <c:v>153</c:v>
                </c:pt>
                <c:pt idx="421">
                  <c:v>154</c:v>
                </c:pt>
                <c:pt idx="422">
                  <c:v>153</c:v>
                </c:pt>
                <c:pt idx="423">
                  <c:v>152</c:v>
                </c:pt>
                <c:pt idx="424">
                  <c:v>153</c:v>
                </c:pt>
                <c:pt idx="425">
                  <c:v>152</c:v>
                </c:pt>
                <c:pt idx="426">
                  <c:v>151</c:v>
                </c:pt>
                <c:pt idx="427">
                  <c:v>152</c:v>
                </c:pt>
                <c:pt idx="428">
                  <c:v>153</c:v>
                </c:pt>
                <c:pt idx="429">
                  <c:v>154</c:v>
                </c:pt>
                <c:pt idx="430">
                  <c:v>155</c:v>
                </c:pt>
                <c:pt idx="431">
                  <c:v>154</c:v>
                </c:pt>
                <c:pt idx="432">
                  <c:v>155</c:v>
                </c:pt>
                <c:pt idx="433">
                  <c:v>154</c:v>
                </c:pt>
                <c:pt idx="434">
                  <c:v>155</c:v>
                </c:pt>
                <c:pt idx="435">
                  <c:v>156</c:v>
                </c:pt>
                <c:pt idx="436">
                  <c:v>155</c:v>
                </c:pt>
                <c:pt idx="437">
                  <c:v>154</c:v>
                </c:pt>
                <c:pt idx="438">
                  <c:v>153</c:v>
                </c:pt>
                <c:pt idx="439">
                  <c:v>154</c:v>
                </c:pt>
                <c:pt idx="440">
                  <c:v>155</c:v>
                </c:pt>
                <c:pt idx="441">
                  <c:v>156</c:v>
                </c:pt>
                <c:pt idx="442">
                  <c:v>157</c:v>
                </c:pt>
                <c:pt idx="443">
                  <c:v>158</c:v>
                </c:pt>
                <c:pt idx="444">
                  <c:v>157</c:v>
                </c:pt>
                <c:pt idx="445">
                  <c:v>158</c:v>
                </c:pt>
                <c:pt idx="446">
                  <c:v>159</c:v>
                </c:pt>
                <c:pt idx="447">
                  <c:v>158</c:v>
                </c:pt>
                <c:pt idx="448">
                  <c:v>157</c:v>
                </c:pt>
                <c:pt idx="449">
                  <c:v>156</c:v>
                </c:pt>
                <c:pt idx="450">
                  <c:v>157</c:v>
                </c:pt>
                <c:pt idx="451">
                  <c:v>156</c:v>
                </c:pt>
                <c:pt idx="452">
                  <c:v>157</c:v>
                </c:pt>
                <c:pt idx="453">
                  <c:v>156</c:v>
                </c:pt>
                <c:pt idx="454">
                  <c:v>155</c:v>
                </c:pt>
                <c:pt idx="455">
                  <c:v>156</c:v>
                </c:pt>
                <c:pt idx="456">
                  <c:v>155</c:v>
                </c:pt>
                <c:pt idx="457">
                  <c:v>156</c:v>
                </c:pt>
                <c:pt idx="458">
                  <c:v>155</c:v>
                </c:pt>
                <c:pt idx="459">
                  <c:v>154</c:v>
                </c:pt>
                <c:pt idx="460">
                  <c:v>153</c:v>
                </c:pt>
                <c:pt idx="461">
                  <c:v>152</c:v>
                </c:pt>
                <c:pt idx="462">
                  <c:v>151</c:v>
                </c:pt>
                <c:pt idx="463">
                  <c:v>150</c:v>
                </c:pt>
                <c:pt idx="464">
                  <c:v>149</c:v>
                </c:pt>
                <c:pt idx="465">
                  <c:v>148</c:v>
                </c:pt>
                <c:pt idx="466">
                  <c:v>147</c:v>
                </c:pt>
                <c:pt idx="467">
                  <c:v>148</c:v>
                </c:pt>
                <c:pt idx="468">
                  <c:v>147</c:v>
                </c:pt>
                <c:pt idx="469">
                  <c:v>146</c:v>
                </c:pt>
                <c:pt idx="470">
                  <c:v>145</c:v>
                </c:pt>
                <c:pt idx="471">
                  <c:v>144</c:v>
                </c:pt>
                <c:pt idx="472">
                  <c:v>143</c:v>
                </c:pt>
                <c:pt idx="473">
                  <c:v>144</c:v>
                </c:pt>
                <c:pt idx="474">
                  <c:v>145</c:v>
                </c:pt>
                <c:pt idx="475">
                  <c:v>144</c:v>
                </c:pt>
                <c:pt idx="476">
                  <c:v>145</c:v>
                </c:pt>
                <c:pt idx="477">
                  <c:v>144</c:v>
                </c:pt>
                <c:pt idx="478">
                  <c:v>145</c:v>
                </c:pt>
                <c:pt idx="479">
                  <c:v>144</c:v>
                </c:pt>
                <c:pt idx="480">
                  <c:v>145</c:v>
                </c:pt>
                <c:pt idx="481">
                  <c:v>144</c:v>
                </c:pt>
                <c:pt idx="482">
                  <c:v>143</c:v>
                </c:pt>
                <c:pt idx="483">
                  <c:v>144</c:v>
                </c:pt>
                <c:pt idx="484">
                  <c:v>145</c:v>
                </c:pt>
                <c:pt idx="485">
                  <c:v>146</c:v>
                </c:pt>
                <c:pt idx="486">
                  <c:v>147</c:v>
                </c:pt>
                <c:pt idx="487">
                  <c:v>148</c:v>
                </c:pt>
                <c:pt idx="488">
                  <c:v>149</c:v>
                </c:pt>
                <c:pt idx="489">
                  <c:v>148</c:v>
                </c:pt>
                <c:pt idx="490">
                  <c:v>147</c:v>
                </c:pt>
                <c:pt idx="491">
                  <c:v>148</c:v>
                </c:pt>
                <c:pt idx="492">
                  <c:v>147</c:v>
                </c:pt>
                <c:pt idx="493">
                  <c:v>148</c:v>
                </c:pt>
                <c:pt idx="494">
                  <c:v>149</c:v>
                </c:pt>
                <c:pt idx="495">
                  <c:v>150</c:v>
                </c:pt>
                <c:pt idx="496">
                  <c:v>151</c:v>
                </c:pt>
                <c:pt idx="497">
                  <c:v>152</c:v>
                </c:pt>
                <c:pt idx="498">
                  <c:v>153</c:v>
                </c:pt>
                <c:pt idx="499">
                  <c:v>154</c:v>
                </c:pt>
                <c:pt idx="500">
                  <c:v>155</c:v>
                </c:pt>
                <c:pt idx="501">
                  <c:v>156</c:v>
                </c:pt>
                <c:pt idx="502">
                  <c:v>157</c:v>
                </c:pt>
                <c:pt idx="503">
                  <c:v>158</c:v>
                </c:pt>
                <c:pt idx="504">
                  <c:v>159</c:v>
                </c:pt>
                <c:pt idx="505">
                  <c:v>158</c:v>
                </c:pt>
                <c:pt idx="506">
                  <c:v>159</c:v>
                </c:pt>
                <c:pt idx="507">
                  <c:v>158</c:v>
                </c:pt>
                <c:pt idx="508">
                  <c:v>157</c:v>
                </c:pt>
                <c:pt idx="509">
                  <c:v>158</c:v>
                </c:pt>
                <c:pt idx="510">
                  <c:v>157</c:v>
                </c:pt>
                <c:pt idx="511">
                  <c:v>156</c:v>
                </c:pt>
                <c:pt idx="512">
                  <c:v>157</c:v>
                </c:pt>
                <c:pt idx="513">
                  <c:v>156</c:v>
                </c:pt>
                <c:pt idx="514">
                  <c:v>157</c:v>
                </c:pt>
                <c:pt idx="515">
                  <c:v>156</c:v>
                </c:pt>
                <c:pt idx="516">
                  <c:v>157</c:v>
                </c:pt>
                <c:pt idx="517">
                  <c:v>158</c:v>
                </c:pt>
                <c:pt idx="518">
                  <c:v>159</c:v>
                </c:pt>
                <c:pt idx="519">
                  <c:v>158</c:v>
                </c:pt>
                <c:pt idx="520">
                  <c:v>159</c:v>
                </c:pt>
                <c:pt idx="521">
                  <c:v>160</c:v>
                </c:pt>
                <c:pt idx="522">
                  <c:v>161</c:v>
                </c:pt>
                <c:pt idx="523">
                  <c:v>162</c:v>
                </c:pt>
                <c:pt idx="524">
                  <c:v>163</c:v>
                </c:pt>
                <c:pt idx="525">
                  <c:v>164</c:v>
                </c:pt>
                <c:pt idx="526">
                  <c:v>165</c:v>
                </c:pt>
                <c:pt idx="527">
                  <c:v>166</c:v>
                </c:pt>
                <c:pt idx="528">
                  <c:v>167</c:v>
                </c:pt>
                <c:pt idx="529">
                  <c:v>168</c:v>
                </c:pt>
                <c:pt idx="530">
                  <c:v>169</c:v>
                </c:pt>
                <c:pt idx="531">
                  <c:v>170</c:v>
                </c:pt>
                <c:pt idx="532">
                  <c:v>169</c:v>
                </c:pt>
                <c:pt idx="533">
                  <c:v>170</c:v>
                </c:pt>
                <c:pt idx="534">
                  <c:v>171</c:v>
                </c:pt>
                <c:pt idx="535">
                  <c:v>170</c:v>
                </c:pt>
                <c:pt idx="536">
                  <c:v>171</c:v>
                </c:pt>
                <c:pt idx="537">
                  <c:v>170</c:v>
                </c:pt>
                <c:pt idx="538">
                  <c:v>169</c:v>
                </c:pt>
                <c:pt idx="539">
                  <c:v>170</c:v>
                </c:pt>
                <c:pt idx="540">
                  <c:v>169</c:v>
                </c:pt>
                <c:pt idx="541">
                  <c:v>170</c:v>
                </c:pt>
                <c:pt idx="542">
                  <c:v>171</c:v>
                </c:pt>
                <c:pt idx="543">
                  <c:v>172</c:v>
                </c:pt>
                <c:pt idx="544">
                  <c:v>171</c:v>
                </c:pt>
                <c:pt idx="545">
                  <c:v>172</c:v>
                </c:pt>
                <c:pt idx="546">
                  <c:v>173</c:v>
                </c:pt>
                <c:pt idx="547">
                  <c:v>172</c:v>
                </c:pt>
                <c:pt idx="548">
                  <c:v>171</c:v>
                </c:pt>
                <c:pt idx="549">
                  <c:v>172</c:v>
                </c:pt>
                <c:pt idx="550">
                  <c:v>173</c:v>
                </c:pt>
                <c:pt idx="551">
                  <c:v>174</c:v>
                </c:pt>
                <c:pt idx="552">
                  <c:v>175</c:v>
                </c:pt>
                <c:pt idx="553">
                  <c:v>174</c:v>
                </c:pt>
                <c:pt idx="554">
                  <c:v>173</c:v>
                </c:pt>
                <c:pt idx="555">
                  <c:v>174</c:v>
                </c:pt>
                <c:pt idx="556">
                  <c:v>175</c:v>
                </c:pt>
                <c:pt idx="557">
                  <c:v>176</c:v>
                </c:pt>
                <c:pt idx="558">
                  <c:v>175</c:v>
                </c:pt>
                <c:pt idx="559">
                  <c:v>174</c:v>
                </c:pt>
                <c:pt idx="560">
                  <c:v>173</c:v>
                </c:pt>
                <c:pt idx="561">
                  <c:v>174</c:v>
                </c:pt>
                <c:pt idx="562">
                  <c:v>175</c:v>
                </c:pt>
                <c:pt idx="563">
                  <c:v>174</c:v>
                </c:pt>
                <c:pt idx="564">
                  <c:v>175</c:v>
                </c:pt>
                <c:pt idx="565">
                  <c:v>174</c:v>
                </c:pt>
                <c:pt idx="566">
                  <c:v>173</c:v>
                </c:pt>
                <c:pt idx="567">
                  <c:v>174</c:v>
                </c:pt>
                <c:pt idx="568">
                  <c:v>173</c:v>
                </c:pt>
                <c:pt idx="569">
                  <c:v>174</c:v>
                </c:pt>
                <c:pt idx="570">
                  <c:v>175</c:v>
                </c:pt>
                <c:pt idx="571">
                  <c:v>176</c:v>
                </c:pt>
                <c:pt idx="572">
                  <c:v>177</c:v>
                </c:pt>
                <c:pt idx="573">
                  <c:v>178</c:v>
                </c:pt>
                <c:pt idx="574">
                  <c:v>177</c:v>
                </c:pt>
                <c:pt idx="575">
                  <c:v>178</c:v>
                </c:pt>
                <c:pt idx="576">
                  <c:v>179</c:v>
                </c:pt>
                <c:pt idx="577">
                  <c:v>180</c:v>
                </c:pt>
                <c:pt idx="578">
                  <c:v>181</c:v>
                </c:pt>
                <c:pt idx="579">
                  <c:v>180</c:v>
                </c:pt>
                <c:pt idx="580">
                  <c:v>179</c:v>
                </c:pt>
                <c:pt idx="581">
                  <c:v>180</c:v>
                </c:pt>
                <c:pt idx="582">
                  <c:v>181</c:v>
                </c:pt>
                <c:pt idx="583">
                  <c:v>180</c:v>
                </c:pt>
                <c:pt idx="584">
                  <c:v>179</c:v>
                </c:pt>
                <c:pt idx="585">
                  <c:v>178</c:v>
                </c:pt>
                <c:pt idx="586">
                  <c:v>179</c:v>
                </c:pt>
                <c:pt idx="587">
                  <c:v>180</c:v>
                </c:pt>
                <c:pt idx="588">
                  <c:v>179</c:v>
                </c:pt>
                <c:pt idx="589">
                  <c:v>180</c:v>
                </c:pt>
                <c:pt idx="590">
                  <c:v>179</c:v>
                </c:pt>
                <c:pt idx="591">
                  <c:v>178</c:v>
                </c:pt>
                <c:pt idx="592">
                  <c:v>177</c:v>
                </c:pt>
                <c:pt idx="593">
                  <c:v>176</c:v>
                </c:pt>
                <c:pt idx="594">
                  <c:v>175</c:v>
                </c:pt>
                <c:pt idx="595">
                  <c:v>174</c:v>
                </c:pt>
                <c:pt idx="596">
                  <c:v>173</c:v>
                </c:pt>
                <c:pt idx="597">
                  <c:v>174</c:v>
                </c:pt>
                <c:pt idx="598">
                  <c:v>175</c:v>
                </c:pt>
                <c:pt idx="599">
                  <c:v>174</c:v>
                </c:pt>
                <c:pt idx="600">
                  <c:v>175</c:v>
                </c:pt>
                <c:pt idx="601">
                  <c:v>176</c:v>
                </c:pt>
                <c:pt idx="602">
                  <c:v>175</c:v>
                </c:pt>
                <c:pt idx="603">
                  <c:v>176</c:v>
                </c:pt>
                <c:pt idx="604">
                  <c:v>177</c:v>
                </c:pt>
                <c:pt idx="605">
                  <c:v>178</c:v>
                </c:pt>
                <c:pt idx="606">
                  <c:v>177</c:v>
                </c:pt>
                <c:pt idx="607">
                  <c:v>176</c:v>
                </c:pt>
                <c:pt idx="608">
                  <c:v>175</c:v>
                </c:pt>
                <c:pt idx="609">
                  <c:v>176</c:v>
                </c:pt>
                <c:pt idx="610">
                  <c:v>177</c:v>
                </c:pt>
                <c:pt idx="611">
                  <c:v>176</c:v>
                </c:pt>
                <c:pt idx="612">
                  <c:v>177</c:v>
                </c:pt>
                <c:pt idx="613">
                  <c:v>178</c:v>
                </c:pt>
                <c:pt idx="614">
                  <c:v>179</c:v>
                </c:pt>
                <c:pt idx="615">
                  <c:v>180</c:v>
                </c:pt>
                <c:pt idx="616">
                  <c:v>181</c:v>
                </c:pt>
                <c:pt idx="617">
                  <c:v>180</c:v>
                </c:pt>
                <c:pt idx="618">
                  <c:v>181</c:v>
                </c:pt>
                <c:pt idx="619">
                  <c:v>180</c:v>
                </c:pt>
                <c:pt idx="620">
                  <c:v>179</c:v>
                </c:pt>
                <c:pt idx="621">
                  <c:v>180</c:v>
                </c:pt>
                <c:pt idx="622">
                  <c:v>179</c:v>
                </c:pt>
                <c:pt idx="623">
                  <c:v>178</c:v>
                </c:pt>
                <c:pt idx="624">
                  <c:v>179</c:v>
                </c:pt>
                <c:pt idx="625">
                  <c:v>180</c:v>
                </c:pt>
                <c:pt idx="626">
                  <c:v>179</c:v>
                </c:pt>
                <c:pt idx="627">
                  <c:v>180</c:v>
                </c:pt>
                <c:pt idx="628">
                  <c:v>179</c:v>
                </c:pt>
                <c:pt idx="629">
                  <c:v>180</c:v>
                </c:pt>
                <c:pt idx="630">
                  <c:v>181</c:v>
                </c:pt>
                <c:pt idx="631">
                  <c:v>180</c:v>
                </c:pt>
                <c:pt idx="632">
                  <c:v>179</c:v>
                </c:pt>
                <c:pt idx="633">
                  <c:v>180</c:v>
                </c:pt>
                <c:pt idx="634">
                  <c:v>181</c:v>
                </c:pt>
                <c:pt idx="635">
                  <c:v>182</c:v>
                </c:pt>
                <c:pt idx="636">
                  <c:v>183</c:v>
                </c:pt>
                <c:pt idx="637">
                  <c:v>184</c:v>
                </c:pt>
                <c:pt idx="638">
                  <c:v>185</c:v>
                </c:pt>
                <c:pt idx="639">
                  <c:v>184</c:v>
                </c:pt>
                <c:pt idx="640">
                  <c:v>183</c:v>
                </c:pt>
                <c:pt idx="641">
                  <c:v>182</c:v>
                </c:pt>
                <c:pt idx="642">
                  <c:v>183</c:v>
                </c:pt>
                <c:pt idx="643">
                  <c:v>184</c:v>
                </c:pt>
                <c:pt idx="644">
                  <c:v>185</c:v>
                </c:pt>
                <c:pt idx="645">
                  <c:v>186</c:v>
                </c:pt>
                <c:pt idx="646">
                  <c:v>185</c:v>
                </c:pt>
                <c:pt idx="647">
                  <c:v>184</c:v>
                </c:pt>
                <c:pt idx="648">
                  <c:v>183</c:v>
                </c:pt>
                <c:pt idx="649">
                  <c:v>182</c:v>
                </c:pt>
                <c:pt idx="650">
                  <c:v>181</c:v>
                </c:pt>
                <c:pt idx="651">
                  <c:v>180</c:v>
                </c:pt>
                <c:pt idx="652">
                  <c:v>181</c:v>
                </c:pt>
                <c:pt idx="653">
                  <c:v>182</c:v>
                </c:pt>
                <c:pt idx="654">
                  <c:v>183</c:v>
                </c:pt>
                <c:pt idx="655">
                  <c:v>182</c:v>
                </c:pt>
                <c:pt idx="656">
                  <c:v>183</c:v>
                </c:pt>
                <c:pt idx="657">
                  <c:v>182</c:v>
                </c:pt>
                <c:pt idx="658">
                  <c:v>181</c:v>
                </c:pt>
                <c:pt idx="659">
                  <c:v>180</c:v>
                </c:pt>
                <c:pt idx="660">
                  <c:v>179</c:v>
                </c:pt>
                <c:pt idx="661">
                  <c:v>180</c:v>
                </c:pt>
                <c:pt idx="662">
                  <c:v>181</c:v>
                </c:pt>
                <c:pt idx="663">
                  <c:v>180</c:v>
                </c:pt>
                <c:pt idx="664">
                  <c:v>179</c:v>
                </c:pt>
                <c:pt idx="665">
                  <c:v>180</c:v>
                </c:pt>
                <c:pt idx="666">
                  <c:v>179</c:v>
                </c:pt>
                <c:pt idx="667">
                  <c:v>178</c:v>
                </c:pt>
                <c:pt idx="668">
                  <c:v>179</c:v>
                </c:pt>
                <c:pt idx="669">
                  <c:v>180</c:v>
                </c:pt>
                <c:pt idx="670">
                  <c:v>181</c:v>
                </c:pt>
                <c:pt idx="671">
                  <c:v>180</c:v>
                </c:pt>
                <c:pt idx="672">
                  <c:v>179</c:v>
                </c:pt>
                <c:pt idx="673">
                  <c:v>178</c:v>
                </c:pt>
                <c:pt idx="674">
                  <c:v>179</c:v>
                </c:pt>
                <c:pt idx="675">
                  <c:v>180</c:v>
                </c:pt>
                <c:pt idx="676">
                  <c:v>179</c:v>
                </c:pt>
                <c:pt idx="677">
                  <c:v>178</c:v>
                </c:pt>
                <c:pt idx="678">
                  <c:v>179</c:v>
                </c:pt>
                <c:pt idx="679">
                  <c:v>180</c:v>
                </c:pt>
                <c:pt idx="680">
                  <c:v>179</c:v>
                </c:pt>
                <c:pt idx="681">
                  <c:v>180</c:v>
                </c:pt>
                <c:pt idx="682">
                  <c:v>179</c:v>
                </c:pt>
                <c:pt idx="683">
                  <c:v>178</c:v>
                </c:pt>
                <c:pt idx="684">
                  <c:v>179</c:v>
                </c:pt>
                <c:pt idx="685">
                  <c:v>178</c:v>
                </c:pt>
                <c:pt idx="686">
                  <c:v>179</c:v>
                </c:pt>
                <c:pt idx="687">
                  <c:v>178</c:v>
                </c:pt>
                <c:pt idx="688">
                  <c:v>177</c:v>
                </c:pt>
                <c:pt idx="689">
                  <c:v>178</c:v>
                </c:pt>
                <c:pt idx="690">
                  <c:v>177</c:v>
                </c:pt>
                <c:pt idx="691">
                  <c:v>178</c:v>
                </c:pt>
                <c:pt idx="692">
                  <c:v>177</c:v>
                </c:pt>
                <c:pt idx="693">
                  <c:v>176</c:v>
                </c:pt>
                <c:pt idx="694">
                  <c:v>175</c:v>
                </c:pt>
                <c:pt idx="695">
                  <c:v>176</c:v>
                </c:pt>
                <c:pt idx="696">
                  <c:v>175</c:v>
                </c:pt>
                <c:pt idx="697">
                  <c:v>176</c:v>
                </c:pt>
                <c:pt idx="698">
                  <c:v>175</c:v>
                </c:pt>
                <c:pt idx="699">
                  <c:v>174</c:v>
                </c:pt>
                <c:pt idx="700">
                  <c:v>173</c:v>
                </c:pt>
                <c:pt idx="701">
                  <c:v>172</c:v>
                </c:pt>
                <c:pt idx="702">
                  <c:v>173</c:v>
                </c:pt>
                <c:pt idx="703">
                  <c:v>174</c:v>
                </c:pt>
                <c:pt idx="704">
                  <c:v>175</c:v>
                </c:pt>
                <c:pt idx="705">
                  <c:v>176</c:v>
                </c:pt>
                <c:pt idx="706">
                  <c:v>175</c:v>
                </c:pt>
                <c:pt idx="707">
                  <c:v>174</c:v>
                </c:pt>
                <c:pt idx="708">
                  <c:v>175</c:v>
                </c:pt>
                <c:pt idx="709">
                  <c:v>174</c:v>
                </c:pt>
                <c:pt idx="710">
                  <c:v>175</c:v>
                </c:pt>
                <c:pt idx="711">
                  <c:v>174</c:v>
                </c:pt>
                <c:pt idx="712">
                  <c:v>173</c:v>
                </c:pt>
                <c:pt idx="713">
                  <c:v>172</c:v>
                </c:pt>
                <c:pt idx="714">
                  <c:v>173</c:v>
                </c:pt>
                <c:pt idx="715">
                  <c:v>172</c:v>
                </c:pt>
                <c:pt idx="716">
                  <c:v>171</c:v>
                </c:pt>
                <c:pt idx="717">
                  <c:v>172</c:v>
                </c:pt>
                <c:pt idx="718">
                  <c:v>173</c:v>
                </c:pt>
                <c:pt idx="719">
                  <c:v>172</c:v>
                </c:pt>
                <c:pt idx="720">
                  <c:v>173</c:v>
                </c:pt>
                <c:pt idx="721">
                  <c:v>172</c:v>
                </c:pt>
                <c:pt idx="722">
                  <c:v>171</c:v>
                </c:pt>
                <c:pt idx="723">
                  <c:v>170</c:v>
                </c:pt>
                <c:pt idx="724">
                  <c:v>169</c:v>
                </c:pt>
                <c:pt idx="725">
                  <c:v>168</c:v>
                </c:pt>
                <c:pt idx="726">
                  <c:v>169</c:v>
                </c:pt>
                <c:pt idx="727">
                  <c:v>170</c:v>
                </c:pt>
                <c:pt idx="728">
                  <c:v>171</c:v>
                </c:pt>
                <c:pt idx="729">
                  <c:v>170</c:v>
                </c:pt>
                <c:pt idx="730">
                  <c:v>169</c:v>
                </c:pt>
                <c:pt idx="731">
                  <c:v>168</c:v>
                </c:pt>
                <c:pt idx="732">
                  <c:v>169</c:v>
                </c:pt>
                <c:pt idx="733">
                  <c:v>170</c:v>
                </c:pt>
                <c:pt idx="734">
                  <c:v>169</c:v>
                </c:pt>
                <c:pt idx="735">
                  <c:v>168</c:v>
                </c:pt>
                <c:pt idx="736">
                  <c:v>167</c:v>
                </c:pt>
                <c:pt idx="737">
                  <c:v>168</c:v>
                </c:pt>
                <c:pt idx="738">
                  <c:v>167</c:v>
                </c:pt>
                <c:pt idx="739">
                  <c:v>166</c:v>
                </c:pt>
                <c:pt idx="740">
                  <c:v>165</c:v>
                </c:pt>
                <c:pt idx="741">
                  <c:v>166</c:v>
                </c:pt>
                <c:pt idx="742">
                  <c:v>165</c:v>
                </c:pt>
                <c:pt idx="743">
                  <c:v>164</c:v>
                </c:pt>
                <c:pt idx="744">
                  <c:v>163</c:v>
                </c:pt>
                <c:pt idx="745">
                  <c:v>164</c:v>
                </c:pt>
                <c:pt idx="746">
                  <c:v>163</c:v>
                </c:pt>
                <c:pt idx="747">
                  <c:v>164</c:v>
                </c:pt>
                <c:pt idx="748">
                  <c:v>163</c:v>
                </c:pt>
                <c:pt idx="749">
                  <c:v>164</c:v>
                </c:pt>
                <c:pt idx="750">
                  <c:v>163</c:v>
                </c:pt>
                <c:pt idx="751">
                  <c:v>162</c:v>
                </c:pt>
                <c:pt idx="752">
                  <c:v>161</c:v>
                </c:pt>
                <c:pt idx="753">
                  <c:v>162</c:v>
                </c:pt>
                <c:pt idx="754">
                  <c:v>163</c:v>
                </c:pt>
                <c:pt idx="755">
                  <c:v>162</c:v>
                </c:pt>
                <c:pt idx="756">
                  <c:v>163</c:v>
                </c:pt>
                <c:pt idx="757">
                  <c:v>164</c:v>
                </c:pt>
                <c:pt idx="758">
                  <c:v>165</c:v>
                </c:pt>
                <c:pt idx="759">
                  <c:v>166</c:v>
                </c:pt>
                <c:pt idx="760">
                  <c:v>165</c:v>
                </c:pt>
                <c:pt idx="761">
                  <c:v>164</c:v>
                </c:pt>
                <c:pt idx="762">
                  <c:v>163</c:v>
                </c:pt>
                <c:pt idx="763">
                  <c:v>164</c:v>
                </c:pt>
                <c:pt idx="764">
                  <c:v>163</c:v>
                </c:pt>
                <c:pt idx="765">
                  <c:v>162</c:v>
                </c:pt>
                <c:pt idx="766">
                  <c:v>161</c:v>
                </c:pt>
                <c:pt idx="767">
                  <c:v>160</c:v>
                </c:pt>
                <c:pt idx="768">
                  <c:v>159</c:v>
                </c:pt>
                <c:pt idx="769">
                  <c:v>160</c:v>
                </c:pt>
                <c:pt idx="770">
                  <c:v>161</c:v>
                </c:pt>
                <c:pt idx="771">
                  <c:v>160</c:v>
                </c:pt>
                <c:pt idx="772">
                  <c:v>161</c:v>
                </c:pt>
                <c:pt idx="773">
                  <c:v>162</c:v>
                </c:pt>
                <c:pt idx="774">
                  <c:v>163</c:v>
                </c:pt>
                <c:pt idx="775">
                  <c:v>164</c:v>
                </c:pt>
                <c:pt idx="776">
                  <c:v>165</c:v>
                </c:pt>
                <c:pt idx="777">
                  <c:v>164</c:v>
                </c:pt>
                <c:pt idx="778">
                  <c:v>163</c:v>
                </c:pt>
                <c:pt idx="779">
                  <c:v>162</c:v>
                </c:pt>
                <c:pt idx="780">
                  <c:v>163</c:v>
                </c:pt>
                <c:pt idx="781">
                  <c:v>162</c:v>
                </c:pt>
                <c:pt idx="782">
                  <c:v>161</c:v>
                </c:pt>
                <c:pt idx="783">
                  <c:v>162</c:v>
                </c:pt>
                <c:pt idx="784">
                  <c:v>163</c:v>
                </c:pt>
                <c:pt idx="785">
                  <c:v>162</c:v>
                </c:pt>
                <c:pt idx="786">
                  <c:v>161</c:v>
                </c:pt>
                <c:pt idx="787">
                  <c:v>160</c:v>
                </c:pt>
                <c:pt idx="788">
                  <c:v>161</c:v>
                </c:pt>
                <c:pt idx="789">
                  <c:v>162</c:v>
                </c:pt>
                <c:pt idx="790">
                  <c:v>163</c:v>
                </c:pt>
                <c:pt idx="791">
                  <c:v>164</c:v>
                </c:pt>
                <c:pt idx="792">
                  <c:v>163</c:v>
                </c:pt>
                <c:pt idx="793">
                  <c:v>164</c:v>
                </c:pt>
                <c:pt idx="794">
                  <c:v>165</c:v>
                </c:pt>
                <c:pt idx="795">
                  <c:v>164</c:v>
                </c:pt>
                <c:pt idx="796">
                  <c:v>165</c:v>
                </c:pt>
                <c:pt idx="797">
                  <c:v>164</c:v>
                </c:pt>
                <c:pt idx="798">
                  <c:v>165</c:v>
                </c:pt>
                <c:pt idx="799">
                  <c:v>164</c:v>
                </c:pt>
                <c:pt idx="800">
                  <c:v>163</c:v>
                </c:pt>
                <c:pt idx="801">
                  <c:v>162</c:v>
                </c:pt>
                <c:pt idx="802">
                  <c:v>163</c:v>
                </c:pt>
                <c:pt idx="803">
                  <c:v>164</c:v>
                </c:pt>
                <c:pt idx="804">
                  <c:v>163</c:v>
                </c:pt>
                <c:pt idx="805">
                  <c:v>162</c:v>
                </c:pt>
                <c:pt idx="806">
                  <c:v>161</c:v>
                </c:pt>
                <c:pt idx="807">
                  <c:v>160</c:v>
                </c:pt>
                <c:pt idx="808">
                  <c:v>161</c:v>
                </c:pt>
                <c:pt idx="809">
                  <c:v>160</c:v>
                </c:pt>
                <c:pt idx="810">
                  <c:v>161</c:v>
                </c:pt>
                <c:pt idx="811">
                  <c:v>162</c:v>
                </c:pt>
                <c:pt idx="812">
                  <c:v>161</c:v>
                </c:pt>
                <c:pt idx="813">
                  <c:v>162</c:v>
                </c:pt>
                <c:pt idx="814">
                  <c:v>163</c:v>
                </c:pt>
                <c:pt idx="815">
                  <c:v>162</c:v>
                </c:pt>
                <c:pt idx="816">
                  <c:v>163</c:v>
                </c:pt>
                <c:pt idx="817">
                  <c:v>162</c:v>
                </c:pt>
                <c:pt idx="818">
                  <c:v>161</c:v>
                </c:pt>
                <c:pt idx="819">
                  <c:v>160</c:v>
                </c:pt>
                <c:pt idx="820">
                  <c:v>159</c:v>
                </c:pt>
                <c:pt idx="821">
                  <c:v>160</c:v>
                </c:pt>
                <c:pt idx="822">
                  <c:v>159</c:v>
                </c:pt>
                <c:pt idx="823">
                  <c:v>158</c:v>
                </c:pt>
                <c:pt idx="824">
                  <c:v>159</c:v>
                </c:pt>
                <c:pt idx="825">
                  <c:v>160</c:v>
                </c:pt>
                <c:pt idx="826">
                  <c:v>161</c:v>
                </c:pt>
                <c:pt idx="827">
                  <c:v>162</c:v>
                </c:pt>
                <c:pt idx="828">
                  <c:v>163</c:v>
                </c:pt>
                <c:pt idx="829">
                  <c:v>164</c:v>
                </c:pt>
                <c:pt idx="830">
                  <c:v>165</c:v>
                </c:pt>
                <c:pt idx="831">
                  <c:v>166</c:v>
                </c:pt>
                <c:pt idx="832">
                  <c:v>165</c:v>
                </c:pt>
                <c:pt idx="833">
                  <c:v>166</c:v>
                </c:pt>
                <c:pt idx="834">
                  <c:v>165</c:v>
                </c:pt>
                <c:pt idx="835">
                  <c:v>164</c:v>
                </c:pt>
                <c:pt idx="836">
                  <c:v>163</c:v>
                </c:pt>
                <c:pt idx="837">
                  <c:v>162</c:v>
                </c:pt>
                <c:pt idx="838">
                  <c:v>163</c:v>
                </c:pt>
                <c:pt idx="839">
                  <c:v>162</c:v>
                </c:pt>
                <c:pt idx="840">
                  <c:v>163</c:v>
                </c:pt>
                <c:pt idx="841">
                  <c:v>164</c:v>
                </c:pt>
                <c:pt idx="842">
                  <c:v>165</c:v>
                </c:pt>
                <c:pt idx="843">
                  <c:v>164</c:v>
                </c:pt>
                <c:pt idx="844">
                  <c:v>165</c:v>
                </c:pt>
                <c:pt idx="845">
                  <c:v>164</c:v>
                </c:pt>
                <c:pt idx="846">
                  <c:v>163</c:v>
                </c:pt>
                <c:pt idx="847">
                  <c:v>162</c:v>
                </c:pt>
                <c:pt idx="848">
                  <c:v>163</c:v>
                </c:pt>
                <c:pt idx="849">
                  <c:v>162</c:v>
                </c:pt>
                <c:pt idx="850">
                  <c:v>161</c:v>
                </c:pt>
                <c:pt idx="851">
                  <c:v>162</c:v>
                </c:pt>
                <c:pt idx="852">
                  <c:v>161</c:v>
                </c:pt>
                <c:pt idx="853">
                  <c:v>160</c:v>
                </c:pt>
                <c:pt idx="854">
                  <c:v>161</c:v>
                </c:pt>
                <c:pt idx="855">
                  <c:v>162</c:v>
                </c:pt>
                <c:pt idx="856">
                  <c:v>161</c:v>
                </c:pt>
                <c:pt idx="857">
                  <c:v>162</c:v>
                </c:pt>
                <c:pt idx="858">
                  <c:v>161</c:v>
                </c:pt>
                <c:pt idx="859">
                  <c:v>160</c:v>
                </c:pt>
                <c:pt idx="860">
                  <c:v>159</c:v>
                </c:pt>
                <c:pt idx="861">
                  <c:v>160</c:v>
                </c:pt>
                <c:pt idx="862">
                  <c:v>161</c:v>
                </c:pt>
                <c:pt idx="863">
                  <c:v>160</c:v>
                </c:pt>
                <c:pt idx="864">
                  <c:v>159</c:v>
                </c:pt>
                <c:pt idx="865">
                  <c:v>158</c:v>
                </c:pt>
                <c:pt idx="866">
                  <c:v>157</c:v>
                </c:pt>
                <c:pt idx="867">
                  <c:v>158</c:v>
                </c:pt>
                <c:pt idx="868">
                  <c:v>157</c:v>
                </c:pt>
                <c:pt idx="869">
                  <c:v>158</c:v>
                </c:pt>
                <c:pt idx="870">
                  <c:v>159</c:v>
                </c:pt>
                <c:pt idx="871">
                  <c:v>160</c:v>
                </c:pt>
                <c:pt idx="872">
                  <c:v>159</c:v>
                </c:pt>
                <c:pt idx="873">
                  <c:v>158</c:v>
                </c:pt>
                <c:pt idx="874">
                  <c:v>159</c:v>
                </c:pt>
                <c:pt idx="875">
                  <c:v>160</c:v>
                </c:pt>
                <c:pt idx="876">
                  <c:v>161</c:v>
                </c:pt>
                <c:pt idx="877">
                  <c:v>162</c:v>
                </c:pt>
                <c:pt idx="878">
                  <c:v>161</c:v>
                </c:pt>
                <c:pt idx="879">
                  <c:v>160</c:v>
                </c:pt>
                <c:pt idx="880">
                  <c:v>161</c:v>
                </c:pt>
                <c:pt idx="881">
                  <c:v>160</c:v>
                </c:pt>
                <c:pt idx="882">
                  <c:v>159</c:v>
                </c:pt>
                <c:pt idx="883">
                  <c:v>160</c:v>
                </c:pt>
                <c:pt idx="884">
                  <c:v>161</c:v>
                </c:pt>
                <c:pt idx="885">
                  <c:v>160</c:v>
                </c:pt>
                <c:pt idx="886">
                  <c:v>161</c:v>
                </c:pt>
                <c:pt idx="887">
                  <c:v>162</c:v>
                </c:pt>
                <c:pt idx="888">
                  <c:v>163</c:v>
                </c:pt>
                <c:pt idx="889">
                  <c:v>164</c:v>
                </c:pt>
                <c:pt idx="890">
                  <c:v>165</c:v>
                </c:pt>
                <c:pt idx="891">
                  <c:v>166</c:v>
                </c:pt>
                <c:pt idx="892">
                  <c:v>167</c:v>
                </c:pt>
                <c:pt idx="893">
                  <c:v>168</c:v>
                </c:pt>
                <c:pt idx="894">
                  <c:v>167</c:v>
                </c:pt>
                <c:pt idx="895">
                  <c:v>166</c:v>
                </c:pt>
                <c:pt idx="896">
                  <c:v>167</c:v>
                </c:pt>
                <c:pt idx="897">
                  <c:v>166</c:v>
                </c:pt>
                <c:pt idx="898">
                  <c:v>165</c:v>
                </c:pt>
                <c:pt idx="899">
                  <c:v>164</c:v>
                </c:pt>
                <c:pt idx="900">
                  <c:v>165</c:v>
                </c:pt>
                <c:pt idx="901">
                  <c:v>166</c:v>
                </c:pt>
                <c:pt idx="902">
                  <c:v>167</c:v>
                </c:pt>
                <c:pt idx="903">
                  <c:v>166</c:v>
                </c:pt>
                <c:pt idx="904">
                  <c:v>165</c:v>
                </c:pt>
                <c:pt idx="905">
                  <c:v>166</c:v>
                </c:pt>
                <c:pt idx="906">
                  <c:v>165</c:v>
                </c:pt>
                <c:pt idx="907">
                  <c:v>164</c:v>
                </c:pt>
                <c:pt idx="908">
                  <c:v>163</c:v>
                </c:pt>
                <c:pt idx="909">
                  <c:v>162</c:v>
                </c:pt>
                <c:pt idx="910">
                  <c:v>161</c:v>
                </c:pt>
                <c:pt idx="911">
                  <c:v>160</c:v>
                </c:pt>
                <c:pt idx="912">
                  <c:v>161</c:v>
                </c:pt>
                <c:pt idx="913">
                  <c:v>160</c:v>
                </c:pt>
                <c:pt idx="914">
                  <c:v>159</c:v>
                </c:pt>
                <c:pt idx="915">
                  <c:v>160</c:v>
                </c:pt>
                <c:pt idx="916">
                  <c:v>159</c:v>
                </c:pt>
                <c:pt idx="917">
                  <c:v>158</c:v>
                </c:pt>
                <c:pt idx="918">
                  <c:v>157</c:v>
                </c:pt>
                <c:pt idx="919">
                  <c:v>156</c:v>
                </c:pt>
                <c:pt idx="920">
                  <c:v>155</c:v>
                </c:pt>
                <c:pt idx="921">
                  <c:v>154</c:v>
                </c:pt>
                <c:pt idx="922">
                  <c:v>153</c:v>
                </c:pt>
                <c:pt idx="923">
                  <c:v>154</c:v>
                </c:pt>
                <c:pt idx="924">
                  <c:v>155</c:v>
                </c:pt>
                <c:pt idx="925">
                  <c:v>154</c:v>
                </c:pt>
                <c:pt idx="926">
                  <c:v>155</c:v>
                </c:pt>
                <c:pt idx="927">
                  <c:v>154</c:v>
                </c:pt>
                <c:pt idx="928">
                  <c:v>153</c:v>
                </c:pt>
                <c:pt idx="929">
                  <c:v>152</c:v>
                </c:pt>
                <c:pt idx="930">
                  <c:v>151</c:v>
                </c:pt>
                <c:pt idx="931">
                  <c:v>150</c:v>
                </c:pt>
                <c:pt idx="932">
                  <c:v>149</c:v>
                </c:pt>
                <c:pt idx="933">
                  <c:v>148</c:v>
                </c:pt>
                <c:pt idx="934">
                  <c:v>149</c:v>
                </c:pt>
                <c:pt idx="935">
                  <c:v>150</c:v>
                </c:pt>
                <c:pt idx="936">
                  <c:v>149</c:v>
                </c:pt>
                <c:pt idx="937">
                  <c:v>150</c:v>
                </c:pt>
                <c:pt idx="938">
                  <c:v>149</c:v>
                </c:pt>
                <c:pt idx="939">
                  <c:v>148</c:v>
                </c:pt>
                <c:pt idx="940">
                  <c:v>147</c:v>
                </c:pt>
                <c:pt idx="941">
                  <c:v>148</c:v>
                </c:pt>
                <c:pt idx="942">
                  <c:v>149</c:v>
                </c:pt>
                <c:pt idx="943">
                  <c:v>148</c:v>
                </c:pt>
                <c:pt idx="944">
                  <c:v>149</c:v>
                </c:pt>
                <c:pt idx="945">
                  <c:v>150</c:v>
                </c:pt>
                <c:pt idx="946">
                  <c:v>151</c:v>
                </c:pt>
                <c:pt idx="947">
                  <c:v>150</c:v>
                </c:pt>
                <c:pt idx="948">
                  <c:v>151</c:v>
                </c:pt>
                <c:pt idx="949">
                  <c:v>150</c:v>
                </c:pt>
                <c:pt idx="950">
                  <c:v>151</c:v>
                </c:pt>
                <c:pt idx="951">
                  <c:v>152</c:v>
                </c:pt>
                <c:pt idx="952">
                  <c:v>153</c:v>
                </c:pt>
                <c:pt idx="953">
                  <c:v>154</c:v>
                </c:pt>
                <c:pt idx="954">
                  <c:v>155</c:v>
                </c:pt>
                <c:pt idx="955">
                  <c:v>156</c:v>
                </c:pt>
                <c:pt idx="956">
                  <c:v>155</c:v>
                </c:pt>
                <c:pt idx="957">
                  <c:v>154</c:v>
                </c:pt>
                <c:pt idx="958">
                  <c:v>155</c:v>
                </c:pt>
                <c:pt idx="959">
                  <c:v>154</c:v>
                </c:pt>
                <c:pt idx="960">
                  <c:v>155</c:v>
                </c:pt>
                <c:pt idx="961">
                  <c:v>156</c:v>
                </c:pt>
                <c:pt idx="962">
                  <c:v>155</c:v>
                </c:pt>
                <c:pt idx="963">
                  <c:v>156</c:v>
                </c:pt>
                <c:pt idx="964">
                  <c:v>157</c:v>
                </c:pt>
                <c:pt idx="965">
                  <c:v>156</c:v>
                </c:pt>
                <c:pt idx="966">
                  <c:v>157</c:v>
                </c:pt>
                <c:pt idx="967">
                  <c:v>156</c:v>
                </c:pt>
                <c:pt idx="968">
                  <c:v>157</c:v>
                </c:pt>
                <c:pt idx="969">
                  <c:v>156</c:v>
                </c:pt>
                <c:pt idx="970">
                  <c:v>157</c:v>
                </c:pt>
                <c:pt idx="971">
                  <c:v>156</c:v>
                </c:pt>
                <c:pt idx="972">
                  <c:v>157</c:v>
                </c:pt>
                <c:pt idx="973">
                  <c:v>158</c:v>
                </c:pt>
                <c:pt idx="974">
                  <c:v>157</c:v>
                </c:pt>
                <c:pt idx="975">
                  <c:v>156</c:v>
                </c:pt>
                <c:pt idx="976">
                  <c:v>157</c:v>
                </c:pt>
                <c:pt idx="977">
                  <c:v>158</c:v>
                </c:pt>
                <c:pt idx="978">
                  <c:v>159</c:v>
                </c:pt>
                <c:pt idx="979">
                  <c:v>158</c:v>
                </c:pt>
                <c:pt idx="980">
                  <c:v>157</c:v>
                </c:pt>
                <c:pt idx="981">
                  <c:v>156</c:v>
                </c:pt>
                <c:pt idx="982">
                  <c:v>157</c:v>
                </c:pt>
                <c:pt idx="983">
                  <c:v>156</c:v>
                </c:pt>
                <c:pt idx="984">
                  <c:v>157</c:v>
                </c:pt>
                <c:pt idx="985">
                  <c:v>158</c:v>
                </c:pt>
                <c:pt idx="986">
                  <c:v>157</c:v>
                </c:pt>
                <c:pt idx="987">
                  <c:v>156</c:v>
                </c:pt>
                <c:pt idx="988">
                  <c:v>155</c:v>
                </c:pt>
                <c:pt idx="989">
                  <c:v>154</c:v>
                </c:pt>
                <c:pt idx="990">
                  <c:v>153</c:v>
                </c:pt>
                <c:pt idx="991">
                  <c:v>154</c:v>
                </c:pt>
                <c:pt idx="992">
                  <c:v>153</c:v>
                </c:pt>
                <c:pt idx="993">
                  <c:v>152</c:v>
                </c:pt>
                <c:pt idx="994">
                  <c:v>151</c:v>
                </c:pt>
                <c:pt idx="995">
                  <c:v>152</c:v>
                </c:pt>
                <c:pt idx="996">
                  <c:v>153</c:v>
                </c:pt>
                <c:pt idx="997">
                  <c:v>154</c:v>
                </c:pt>
                <c:pt idx="998">
                  <c:v>155</c:v>
                </c:pt>
                <c:pt idx="999">
                  <c:v>156</c:v>
                </c:pt>
                <c:pt idx="1000">
                  <c:v>157</c:v>
                </c:pt>
                <c:pt idx="1001">
                  <c:v>158</c:v>
                </c:pt>
                <c:pt idx="1002">
                  <c:v>159</c:v>
                </c:pt>
                <c:pt idx="1003">
                  <c:v>160</c:v>
                </c:pt>
                <c:pt idx="1004">
                  <c:v>161</c:v>
                </c:pt>
                <c:pt idx="1005">
                  <c:v>162</c:v>
                </c:pt>
                <c:pt idx="1006">
                  <c:v>163</c:v>
                </c:pt>
                <c:pt idx="1007">
                  <c:v>164</c:v>
                </c:pt>
                <c:pt idx="1008">
                  <c:v>163</c:v>
                </c:pt>
                <c:pt idx="1009">
                  <c:v>164</c:v>
                </c:pt>
                <c:pt idx="1010">
                  <c:v>163</c:v>
                </c:pt>
                <c:pt idx="1011">
                  <c:v>164</c:v>
                </c:pt>
                <c:pt idx="1012">
                  <c:v>165</c:v>
                </c:pt>
                <c:pt idx="1013">
                  <c:v>164</c:v>
                </c:pt>
                <c:pt idx="1014">
                  <c:v>163</c:v>
                </c:pt>
                <c:pt idx="1015">
                  <c:v>162</c:v>
                </c:pt>
                <c:pt idx="1016">
                  <c:v>161</c:v>
                </c:pt>
                <c:pt idx="1017">
                  <c:v>160</c:v>
                </c:pt>
                <c:pt idx="1018">
                  <c:v>159</c:v>
                </c:pt>
                <c:pt idx="1019">
                  <c:v>160</c:v>
                </c:pt>
                <c:pt idx="1020">
                  <c:v>159</c:v>
                </c:pt>
                <c:pt idx="1021">
                  <c:v>160</c:v>
                </c:pt>
                <c:pt idx="1022">
                  <c:v>161</c:v>
                </c:pt>
                <c:pt idx="1023">
                  <c:v>162</c:v>
                </c:pt>
                <c:pt idx="1024">
                  <c:v>161</c:v>
                </c:pt>
                <c:pt idx="1025">
                  <c:v>162</c:v>
                </c:pt>
                <c:pt idx="1026">
                  <c:v>163</c:v>
                </c:pt>
                <c:pt idx="1027">
                  <c:v>162</c:v>
                </c:pt>
                <c:pt idx="1028">
                  <c:v>161</c:v>
                </c:pt>
                <c:pt idx="1029">
                  <c:v>162</c:v>
                </c:pt>
                <c:pt idx="1030">
                  <c:v>163</c:v>
                </c:pt>
                <c:pt idx="1031">
                  <c:v>164</c:v>
                </c:pt>
                <c:pt idx="1032">
                  <c:v>163</c:v>
                </c:pt>
                <c:pt idx="1033">
                  <c:v>164</c:v>
                </c:pt>
                <c:pt idx="1034">
                  <c:v>163</c:v>
                </c:pt>
                <c:pt idx="1035">
                  <c:v>162</c:v>
                </c:pt>
                <c:pt idx="1036">
                  <c:v>163</c:v>
                </c:pt>
                <c:pt idx="1037">
                  <c:v>164</c:v>
                </c:pt>
                <c:pt idx="1038">
                  <c:v>165</c:v>
                </c:pt>
                <c:pt idx="1039">
                  <c:v>164</c:v>
                </c:pt>
                <c:pt idx="1040">
                  <c:v>165</c:v>
                </c:pt>
                <c:pt idx="1041">
                  <c:v>166</c:v>
                </c:pt>
                <c:pt idx="1042">
                  <c:v>167</c:v>
                </c:pt>
                <c:pt idx="1043">
                  <c:v>166</c:v>
                </c:pt>
                <c:pt idx="1044">
                  <c:v>167</c:v>
                </c:pt>
                <c:pt idx="1045">
                  <c:v>168</c:v>
                </c:pt>
                <c:pt idx="1046">
                  <c:v>169</c:v>
                </c:pt>
                <c:pt idx="1047">
                  <c:v>170</c:v>
                </c:pt>
                <c:pt idx="1048">
                  <c:v>169</c:v>
                </c:pt>
                <c:pt idx="1049">
                  <c:v>170</c:v>
                </c:pt>
                <c:pt idx="1050">
                  <c:v>169</c:v>
                </c:pt>
                <c:pt idx="1051">
                  <c:v>168</c:v>
                </c:pt>
                <c:pt idx="1052">
                  <c:v>169</c:v>
                </c:pt>
                <c:pt idx="1053">
                  <c:v>168</c:v>
                </c:pt>
                <c:pt idx="1054">
                  <c:v>167</c:v>
                </c:pt>
                <c:pt idx="1055">
                  <c:v>168</c:v>
                </c:pt>
                <c:pt idx="1056">
                  <c:v>169</c:v>
                </c:pt>
                <c:pt idx="1057">
                  <c:v>170</c:v>
                </c:pt>
                <c:pt idx="1058">
                  <c:v>171</c:v>
                </c:pt>
                <c:pt idx="1059">
                  <c:v>172</c:v>
                </c:pt>
                <c:pt idx="1060">
                  <c:v>173</c:v>
                </c:pt>
                <c:pt idx="1061">
                  <c:v>172</c:v>
                </c:pt>
                <c:pt idx="1062">
                  <c:v>171</c:v>
                </c:pt>
                <c:pt idx="1063">
                  <c:v>172</c:v>
                </c:pt>
                <c:pt idx="1064">
                  <c:v>171</c:v>
                </c:pt>
                <c:pt idx="1065">
                  <c:v>170</c:v>
                </c:pt>
                <c:pt idx="1066">
                  <c:v>171</c:v>
                </c:pt>
                <c:pt idx="1067">
                  <c:v>172</c:v>
                </c:pt>
                <c:pt idx="1068">
                  <c:v>173</c:v>
                </c:pt>
                <c:pt idx="1069">
                  <c:v>174</c:v>
                </c:pt>
                <c:pt idx="1070">
                  <c:v>175</c:v>
                </c:pt>
                <c:pt idx="1071">
                  <c:v>174</c:v>
                </c:pt>
                <c:pt idx="1072">
                  <c:v>173</c:v>
                </c:pt>
                <c:pt idx="1073">
                  <c:v>172</c:v>
                </c:pt>
                <c:pt idx="1074">
                  <c:v>171</c:v>
                </c:pt>
                <c:pt idx="1075">
                  <c:v>170</c:v>
                </c:pt>
                <c:pt idx="1076">
                  <c:v>169</c:v>
                </c:pt>
                <c:pt idx="1077">
                  <c:v>170</c:v>
                </c:pt>
                <c:pt idx="1078">
                  <c:v>169</c:v>
                </c:pt>
                <c:pt idx="1079">
                  <c:v>170</c:v>
                </c:pt>
                <c:pt idx="1080">
                  <c:v>169</c:v>
                </c:pt>
                <c:pt idx="1081">
                  <c:v>168</c:v>
                </c:pt>
                <c:pt idx="1082">
                  <c:v>169</c:v>
                </c:pt>
                <c:pt idx="1083">
                  <c:v>168</c:v>
                </c:pt>
                <c:pt idx="1084">
                  <c:v>169</c:v>
                </c:pt>
                <c:pt idx="1085">
                  <c:v>170</c:v>
                </c:pt>
                <c:pt idx="1086">
                  <c:v>171</c:v>
                </c:pt>
                <c:pt idx="1087">
                  <c:v>172</c:v>
                </c:pt>
                <c:pt idx="1088">
                  <c:v>173</c:v>
                </c:pt>
                <c:pt idx="1089">
                  <c:v>174</c:v>
                </c:pt>
                <c:pt idx="1090">
                  <c:v>173</c:v>
                </c:pt>
                <c:pt idx="1091">
                  <c:v>174</c:v>
                </c:pt>
                <c:pt idx="1092">
                  <c:v>175</c:v>
                </c:pt>
                <c:pt idx="1093">
                  <c:v>176</c:v>
                </c:pt>
                <c:pt idx="1094">
                  <c:v>177</c:v>
                </c:pt>
                <c:pt idx="1095">
                  <c:v>178</c:v>
                </c:pt>
                <c:pt idx="1096">
                  <c:v>177</c:v>
                </c:pt>
                <c:pt idx="1097">
                  <c:v>178</c:v>
                </c:pt>
                <c:pt idx="1098">
                  <c:v>177</c:v>
                </c:pt>
                <c:pt idx="1099">
                  <c:v>176</c:v>
                </c:pt>
                <c:pt idx="1100">
                  <c:v>177</c:v>
                </c:pt>
                <c:pt idx="1101">
                  <c:v>178</c:v>
                </c:pt>
                <c:pt idx="1102">
                  <c:v>177</c:v>
                </c:pt>
                <c:pt idx="1103">
                  <c:v>178</c:v>
                </c:pt>
                <c:pt idx="1104">
                  <c:v>177</c:v>
                </c:pt>
                <c:pt idx="1105">
                  <c:v>176</c:v>
                </c:pt>
                <c:pt idx="1106">
                  <c:v>175</c:v>
                </c:pt>
                <c:pt idx="1107">
                  <c:v>176</c:v>
                </c:pt>
                <c:pt idx="1108">
                  <c:v>175</c:v>
                </c:pt>
                <c:pt idx="1109">
                  <c:v>176</c:v>
                </c:pt>
                <c:pt idx="1110">
                  <c:v>177</c:v>
                </c:pt>
                <c:pt idx="1111">
                  <c:v>176</c:v>
                </c:pt>
                <c:pt idx="1112">
                  <c:v>177</c:v>
                </c:pt>
                <c:pt idx="1113">
                  <c:v>178</c:v>
                </c:pt>
                <c:pt idx="1114">
                  <c:v>177</c:v>
                </c:pt>
                <c:pt idx="1115">
                  <c:v>176</c:v>
                </c:pt>
                <c:pt idx="1116">
                  <c:v>177</c:v>
                </c:pt>
                <c:pt idx="1117">
                  <c:v>176</c:v>
                </c:pt>
                <c:pt idx="1118">
                  <c:v>175</c:v>
                </c:pt>
                <c:pt idx="1119">
                  <c:v>174</c:v>
                </c:pt>
                <c:pt idx="1120">
                  <c:v>173</c:v>
                </c:pt>
                <c:pt idx="1121">
                  <c:v>174</c:v>
                </c:pt>
                <c:pt idx="1122">
                  <c:v>173</c:v>
                </c:pt>
                <c:pt idx="1123">
                  <c:v>172</c:v>
                </c:pt>
                <c:pt idx="1124">
                  <c:v>171</c:v>
                </c:pt>
                <c:pt idx="1125">
                  <c:v>172</c:v>
                </c:pt>
                <c:pt idx="1126">
                  <c:v>173</c:v>
                </c:pt>
                <c:pt idx="1127">
                  <c:v>172</c:v>
                </c:pt>
                <c:pt idx="1128">
                  <c:v>171</c:v>
                </c:pt>
                <c:pt idx="1129">
                  <c:v>172</c:v>
                </c:pt>
                <c:pt idx="1130">
                  <c:v>171</c:v>
                </c:pt>
                <c:pt idx="1131">
                  <c:v>172</c:v>
                </c:pt>
                <c:pt idx="1132">
                  <c:v>173</c:v>
                </c:pt>
                <c:pt idx="1133">
                  <c:v>172</c:v>
                </c:pt>
                <c:pt idx="1134">
                  <c:v>171</c:v>
                </c:pt>
                <c:pt idx="1135">
                  <c:v>170</c:v>
                </c:pt>
                <c:pt idx="1136">
                  <c:v>169</c:v>
                </c:pt>
                <c:pt idx="1137">
                  <c:v>170</c:v>
                </c:pt>
                <c:pt idx="1138">
                  <c:v>171</c:v>
                </c:pt>
                <c:pt idx="1139">
                  <c:v>170</c:v>
                </c:pt>
                <c:pt idx="1140">
                  <c:v>169</c:v>
                </c:pt>
                <c:pt idx="1141">
                  <c:v>170</c:v>
                </c:pt>
                <c:pt idx="1142">
                  <c:v>171</c:v>
                </c:pt>
                <c:pt idx="1143">
                  <c:v>170</c:v>
                </c:pt>
                <c:pt idx="1144">
                  <c:v>171</c:v>
                </c:pt>
                <c:pt idx="1145">
                  <c:v>170</c:v>
                </c:pt>
                <c:pt idx="1146">
                  <c:v>171</c:v>
                </c:pt>
                <c:pt idx="1147">
                  <c:v>170</c:v>
                </c:pt>
                <c:pt idx="1148">
                  <c:v>169</c:v>
                </c:pt>
                <c:pt idx="1149">
                  <c:v>170</c:v>
                </c:pt>
                <c:pt idx="1150">
                  <c:v>171</c:v>
                </c:pt>
                <c:pt idx="1151">
                  <c:v>172</c:v>
                </c:pt>
                <c:pt idx="1152">
                  <c:v>171</c:v>
                </c:pt>
                <c:pt idx="1153">
                  <c:v>170</c:v>
                </c:pt>
                <c:pt idx="1154">
                  <c:v>169</c:v>
                </c:pt>
                <c:pt idx="1155">
                  <c:v>170</c:v>
                </c:pt>
                <c:pt idx="1156">
                  <c:v>169</c:v>
                </c:pt>
                <c:pt idx="1157">
                  <c:v>170</c:v>
                </c:pt>
                <c:pt idx="1158">
                  <c:v>169</c:v>
                </c:pt>
                <c:pt idx="1159">
                  <c:v>168</c:v>
                </c:pt>
                <c:pt idx="1160">
                  <c:v>167</c:v>
                </c:pt>
                <c:pt idx="1161">
                  <c:v>168</c:v>
                </c:pt>
                <c:pt idx="1162">
                  <c:v>167</c:v>
                </c:pt>
                <c:pt idx="1163">
                  <c:v>166</c:v>
                </c:pt>
                <c:pt idx="1164">
                  <c:v>167</c:v>
                </c:pt>
                <c:pt idx="1165">
                  <c:v>168</c:v>
                </c:pt>
                <c:pt idx="1166">
                  <c:v>167</c:v>
                </c:pt>
                <c:pt idx="1167">
                  <c:v>168</c:v>
                </c:pt>
                <c:pt idx="1168">
                  <c:v>169</c:v>
                </c:pt>
                <c:pt idx="1169">
                  <c:v>168</c:v>
                </c:pt>
                <c:pt idx="1170">
                  <c:v>169</c:v>
                </c:pt>
                <c:pt idx="1171">
                  <c:v>168</c:v>
                </c:pt>
                <c:pt idx="1172">
                  <c:v>167</c:v>
                </c:pt>
                <c:pt idx="1173">
                  <c:v>166</c:v>
                </c:pt>
                <c:pt idx="1174">
                  <c:v>165</c:v>
                </c:pt>
                <c:pt idx="1175">
                  <c:v>164</c:v>
                </c:pt>
                <c:pt idx="1176">
                  <c:v>165</c:v>
                </c:pt>
                <c:pt idx="1177">
                  <c:v>164</c:v>
                </c:pt>
                <c:pt idx="1178">
                  <c:v>165</c:v>
                </c:pt>
                <c:pt idx="1179">
                  <c:v>166</c:v>
                </c:pt>
                <c:pt idx="1180">
                  <c:v>165</c:v>
                </c:pt>
                <c:pt idx="1181">
                  <c:v>164</c:v>
                </c:pt>
                <c:pt idx="1182">
                  <c:v>163</c:v>
                </c:pt>
                <c:pt idx="1183">
                  <c:v>164</c:v>
                </c:pt>
                <c:pt idx="1184">
                  <c:v>163</c:v>
                </c:pt>
                <c:pt idx="1185">
                  <c:v>164</c:v>
                </c:pt>
                <c:pt idx="1186">
                  <c:v>163</c:v>
                </c:pt>
                <c:pt idx="1187">
                  <c:v>164</c:v>
                </c:pt>
                <c:pt idx="1188">
                  <c:v>165</c:v>
                </c:pt>
                <c:pt idx="1189">
                  <c:v>166</c:v>
                </c:pt>
                <c:pt idx="1190">
                  <c:v>165</c:v>
                </c:pt>
                <c:pt idx="1191">
                  <c:v>164</c:v>
                </c:pt>
                <c:pt idx="1192">
                  <c:v>165</c:v>
                </c:pt>
                <c:pt idx="1193">
                  <c:v>166</c:v>
                </c:pt>
                <c:pt idx="1194">
                  <c:v>165</c:v>
                </c:pt>
                <c:pt idx="1195">
                  <c:v>164</c:v>
                </c:pt>
                <c:pt idx="1196">
                  <c:v>163</c:v>
                </c:pt>
                <c:pt idx="1197">
                  <c:v>162</c:v>
                </c:pt>
                <c:pt idx="1198">
                  <c:v>161</c:v>
                </c:pt>
                <c:pt idx="1199">
                  <c:v>160</c:v>
                </c:pt>
                <c:pt idx="1200">
                  <c:v>159</c:v>
                </c:pt>
                <c:pt idx="1201">
                  <c:v>160</c:v>
                </c:pt>
                <c:pt idx="1202">
                  <c:v>159</c:v>
                </c:pt>
                <c:pt idx="1203">
                  <c:v>158</c:v>
                </c:pt>
                <c:pt idx="1204">
                  <c:v>157</c:v>
                </c:pt>
                <c:pt idx="1205">
                  <c:v>156</c:v>
                </c:pt>
                <c:pt idx="1206">
                  <c:v>155</c:v>
                </c:pt>
                <c:pt idx="1207">
                  <c:v>154</c:v>
                </c:pt>
                <c:pt idx="1208">
                  <c:v>153</c:v>
                </c:pt>
                <c:pt idx="1209">
                  <c:v>152</c:v>
                </c:pt>
                <c:pt idx="1210">
                  <c:v>153</c:v>
                </c:pt>
                <c:pt idx="1211">
                  <c:v>152</c:v>
                </c:pt>
                <c:pt idx="1212">
                  <c:v>151</c:v>
                </c:pt>
                <c:pt idx="1213">
                  <c:v>152</c:v>
                </c:pt>
                <c:pt idx="1214">
                  <c:v>151</c:v>
                </c:pt>
                <c:pt idx="1215">
                  <c:v>150</c:v>
                </c:pt>
                <c:pt idx="1216">
                  <c:v>149</c:v>
                </c:pt>
                <c:pt idx="1217">
                  <c:v>150</c:v>
                </c:pt>
                <c:pt idx="1218">
                  <c:v>149</c:v>
                </c:pt>
                <c:pt idx="1219">
                  <c:v>148</c:v>
                </c:pt>
                <c:pt idx="1220">
                  <c:v>147</c:v>
                </c:pt>
                <c:pt idx="1221">
                  <c:v>148</c:v>
                </c:pt>
                <c:pt idx="1222">
                  <c:v>147</c:v>
                </c:pt>
                <c:pt idx="1223">
                  <c:v>148</c:v>
                </c:pt>
                <c:pt idx="1224">
                  <c:v>147</c:v>
                </c:pt>
                <c:pt idx="1225">
                  <c:v>146</c:v>
                </c:pt>
                <c:pt idx="1226">
                  <c:v>147</c:v>
                </c:pt>
                <c:pt idx="1227">
                  <c:v>148</c:v>
                </c:pt>
                <c:pt idx="1228">
                  <c:v>147</c:v>
                </c:pt>
                <c:pt idx="1229">
                  <c:v>146</c:v>
                </c:pt>
                <c:pt idx="1230">
                  <c:v>145</c:v>
                </c:pt>
                <c:pt idx="1231">
                  <c:v>144</c:v>
                </c:pt>
                <c:pt idx="1232">
                  <c:v>145</c:v>
                </c:pt>
                <c:pt idx="1233">
                  <c:v>144</c:v>
                </c:pt>
                <c:pt idx="1234">
                  <c:v>143</c:v>
                </c:pt>
                <c:pt idx="1235">
                  <c:v>142</c:v>
                </c:pt>
                <c:pt idx="1236">
                  <c:v>143</c:v>
                </c:pt>
                <c:pt idx="1237">
                  <c:v>142</c:v>
                </c:pt>
                <c:pt idx="1238">
                  <c:v>143</c:v>
                </c:pt>
                <c:pt idx="1239">
                  <c:v>144</c:v>
                </c:pt>
                <c:pt idx="1240">
                  <c:v>145</c:v>
                </c:pt>
                <c:pt idx="1241">
                  <c:v>146</c:v>
                </c:pt>
                <c:pt idx="1242">
                  <c:v>145</c:v>
                </c:pt>
                <c:pt idx="1243">
                  <c:v>144</c:v>
                </c:pt>
                <c:pt idx="1244">
                  <c:v>145</c:v>
                </c:pt>
                <c:pt idx="1245">
                  <c:v>144</c:v>
                </c:pt>
                <c:pt idx="1246">
                  <c:v>145</c:v>
                </c:pt>
                <c:pt idx="1247">
                  <c:v>146</c:v>
                </c:pt>
                <c:pt idx="1248">
                  <c:v>145</c:v>
                </c:pt>
                <c:pt idx="1249">
                  <c:v>146</c:v>
                </c:pt>
                <c:pt idx="1250">
                  <c:v>145</c:v>
                </c:pt>
                <c:pt idx="1251">
                  <c:v>144</c:v>
                </c:pt>
                <c:pt idx="1252">
                  <c:v>143</c:v>
                </c:pt>
                <c:pt idx="1253">
                  <c:v>142</c:v>
                </c:pt>
                <c:pt idx="1254">
                  <c:v>141</c:v>
                </c:pt>
                <c:pt idx="1255">
                  <c:v>140</c:v>
                </c:pt>
                <c:pt idx="1256">
                  <c:v>139</c:v>
                </c:pt>
                <c:pt idx="1257">
                  <c:v>140</c:v>
                </c:pt>
                <c:pt idx="1258">
                  <c:v>141</c:v>
                </c:pt>
                <c:pt idx="1259">
                  <c:v>142</c:v>
                </c:pt>
                <c:pt idx="1260">
                  <c:v>143</c:v>
                </c:pt>
                <c:pt idx="1261">
                  <c:v>142</c:v>
                </c:pt>
                <c:pt idx="1262">
                  <c:v>141</c:v>
                </c:pt>
                <c:pt idx="1263">
                  <c:v>140</c:v>
                </c:pt>
                <c:pt idx="1264">
                  <c:v>139</c:v>
                </c:pt>
                <c:pt idx="1265">
                  <c:v>140</c:v>
                </c:pt>
                <c:pt idx="1266">
                  <c:v>141</c:v>
                </c:pt>
                <c:pt idx="1267">
                  <c:v>140</c:v>
                </c:pt>
                <c:pt idx="1268">
                  <c:v>141</c:v>
                </c:pt>
                <c:pt idx="1269">
                  <c:v>140</c:v>
                </c:pt>
                <c:pt idx="1270">
                  <c:v>139</c:v>
                </c:pt>
                <c:pt idx="1271">
                  <c:v>138</c:v>
                </c:pt>
                <c:pt idx="1272">
                  <c:v>139</c:v>
                </c:pt>
                <c:pt idx="1273">
                  <c:v>138</c:v>
                </c:pt>
                <c:pt idx="1274">
                  <c:v>137</c:v>
                </c:pt>
                <c:pt idx="1275">
                  <c:v>136</c:v>
                </c:pt>
                <c:pt idx="1276">
                  <c:v>135</c:v>
                </c:pt>
                <c:pt idx="1277">
                  <c:v>134</c:v>
                </c:pt>
                <c:pt idx="1278">
                  <c:v>135</c:v>
                </c:pt>
                <c:pt idx="1279">
                  <c:v>136</c:v>
                </c:pt>
                <c:pt idx="1280">
                  <c:v>135</c:v>
                </c:pt>
                <c:pt idx="1281">
                  <c:v>134</c:v>
                </c:pt>
                <c:pt idx="1282">
                  <c:v>135</c:v>
                </c:pt>
                <c:pt idx="1283">
                  <c:v>134</c:v>
                </c:pt>
                <c:pt idx="1284">
                  <c:v>135</c:v>
                </c:pt>
                <c:pt idx="1285">
                  <c:v>136</c:v>
                </c:pt>
                <c:pt idx="1286">
                  <c:v>137</c:v>
                </c:pt>
                <c:pt idx="1287">
                  <c:v>136</c:v>
                </c:pt>
                <c:pt idx="1288">
                  <c:v>137</c:v>
                </c:pt>
                <c:pt idx="1289">
                  <c:v>136</c:v>
                </c:pt>
                <c:pt idx="1290">
                  <c:v>135</c:v>
                </c:pt>
                <c:pt idx="1291">
                  <c:v>136</c:v>
                </c:pt>
                <c:pt idx="1292">
                  <c:v>135</c:v>
                </c:pt>
                <c:pt idx="1293">
                  <c:v>134</c:v>
                </c:pt>
                <c:pt idx="1294">
                  <c:v>133</c:v>
                </c:pt>
                <c:pt idx="1295">
                  <c:v>132</c:v>
                </c:pt>
                <c:pt idx="1296">
                  <c:v>131</c:v>
                </c:pt>
                <c:pt idx="1297">
                  <c:v>130</c:v>
                </c:pt>
                <c:pt idx="1298">
                  <c:v>129</c:v>
                </c:pt>
                <c:pt idx="1299">
                  <c:v>128</c:v>
                </c:pt>
                <c:pt idx="1300">
                  <c:v>129</c:v>
                </c:pt>
                <c:pt idx="1301">
                  <c:v>128</c:v>
                </c:pt>
                <c:pt idx="1302">
                  <c:v>129</c:v>
                </c:pt>
                <c:pt idx="1303">
                  <c:v>130</c:v>
                </c:pt>
                <c:pt idx="1304">
                  <c:v>131</c:v>
                </c:pt>
                <c:pt idx="1305">
                  <c:v>130</c:v>
                </c:pt>
                <c:pt idx="1306">
                  <c:v>131</c:v>
                </c:pt>
                <c:pt idx="1307">
                  <c:v>130</c:v>
                </c:pt>
                <c:pt idx="1308">
                  <c:v>131</c:v>
                </c:pt>
                <c:pt idx="1309">
                  <c:v>132</c:v>
                </c:pt>
                <c:pt idx="1310">
                  <c:v>131</c:v>
                </c:pt>
                <c:pt idx="1311">
                  <c:v>132</c:v>
                </c:pt>
                <c:pt idx="1312">
                  <c:v>131</c:v>
                </c:pt>
                <c:pt idx="1313">
                  <c:v>130</c:v>
                </c:pt>
                <c:pt idx="1314">
                  <c:v>129</c:v>
                </c:pt>
                <c:pt idx="1315">
                  <c:v>128</c:v>
                </c:pt>
                <c:pt idx="1316">
                  <c:v>129</c:v>
                </c:pt>
                <c:pt idx="1317">
                  <c:v>128</c:v>
                </c:pt>
                <c:pt idx="1318">
                  <c:v>129</c:v>
                </c:pt>
                <c:pt idx="1319">
                  <c:v>128</c:v>
                </c:pt>
                <c:pt idx="1320">
                  <c:v>129</c:v>
                </c:pt>
                <c:pt idx="1321">
                  <c:v>130</c:v>
                </c:pt>
                <c:pt idx="1322">
                  <c:v>131</c:v>
                </c:pt>
                <c:pt idx="1323">
                  <c:v>130</c:v>
                </c:pt>
                <c:pt idx="1324">
                  <c:v>129</c:v>
                </c:pt>
                <c:pt idx="1325">
                  <c:v>128</c:v>
                </c:pt>
                <c:pt idx="1326">
                  <c:v>127</c:v>
                </c:pt>
                <c:pt idx="1327">
                  <c:v>126</c:v>
                </c:pt>
                <c:pt idx="1328">
                  <c:v>125</c:v>
                </c:pt>
                <c:pt idx="1329">
                  <c:v>124</c:v>
                </c:pt>
                <c:pt idx="1330">
                  <c:v>123</c:v>
                </c:pt>
                <c:pt idx="1331">
                  <c:v>122</c:v>
                </c:pt>
                <c:pt idx="1332">
                  <c:v>121</c:v>
                </c:pt>
                <c:pt idx="1333">
                  <c:v>120</c:v>
                </c:pt>
                <c:pt idx="1334">
                  <c:v>119</c:v>
                </c:pt>
                <c:pt idx="1335">
                  <c:v>120</c:v>
                </c:pt>
                <c:pt idx="1336">
                  <c:v>119</c:v>
                </c:pt>
                <c:pt idx="1337">
                  <c:v>118</c:v>
                </c:pt>
                <c:pt idx="1338">
                  <c:v>117</c:v>
                </c:pt>
                <c:pt idx="1339">
                  <c:v>116</c:v>
                </c:pt>
                <c:pt idx="1340">
                  <c:v>117</c:v>
                </c:pt>
                <c:pt idx="1341">
                  <c:v>116</c:v>
                </c:pt>
                <c:pt idx="1342">
                  <c:v>117</c:v>
                </c:pt>
                <c:pt idx="1343">
                  <c:v>116</c:v>
                </c:pt>
                <c:pt idx="1344">
                  <c:v>117</c:v>
                </c:pt>
                <c:pt idx="1345">
                  <c:v>116</c:v>
                </c:pt>
                <c:pt idx="1346">
                  <c:v>117</c:v>
                </c:pt>
                <c:pt idx="1347">
                  <c:v>118</c:v>
                </c:pt>
                <c:pt idx="1348">
                  <c:v>119</c:v>
                </c:pt>
                <c:pt idx="1349">
                  <c:v>118</c:v>
                </c:pt>
                <c:pt idx="1350">
                  <c:v>117</c:v>
                </c:pt>
                <c:pt idx="1351">
                  <c:v>118</c:v>
                </c:pt>
                <c:pt idx="1352">
                  <c:v>117</c:v>
                </c:pt>
                <c:pt idx="1353">
                  <c:v>116</c:v>
                </c:pt>
                <c:pt idx="1354">
                  <c:v>117</c:v>
                </c:pt>
                <c:pt idx="1355">
                  <c:v>116</c:v>
                </c:pt>
                <c:pt idx="1356">
                  <c:v>115</c:v>
                </c:pt>
                <c:pt idx="1357">
                  <c:v>114</c:v>
                </c:pt>
                <c:pt idx="1358">
                  <c:v>113</c:v>
                </c:pt>
                <c:pt idx="1359">
                  <c:v>114</c:v>
                </c:pt>
                <c:pt idx="1360">
                  <c:v>113</c:v>
                </c:pt>
                <c:pt idx="1361">
                  <c:v>114</c:v>
                </c:pt>
                <c:pt idx="1362">
                  <c:v>113</c:v>
                </c:pt>
                <c:pt idx="1363">
                  <c:v>112</c:v>
                </c:pt>
                <c:pt idx="1364">
                  <c:v>111</c:v>
                </c:pt>
                <c:pt idx="1365">
                  <c:v>112</c:v>
                </c:pt>
                <c:pt idx="1366">
                  <c:v>113</c:v>
                </c:pt>
                <c:pt idx="1367">
                  <c:v>112</c:v>
                </c:pt>
                <c:pt idx="1368">
                  <c:v>113</c:v>
                </c:pt>
                <c:pt idx="1369">
                  <c:v>112</c:v>
                </c:pt>
                <c:pt idx="1370">
                  <c:v>111</c:v>
                </c:pt>
                <c:pt idx="1371">
                  <c:v>110</c:v>
                </c:pt>
                <c:pt idx="1372">
                  <c:v>109</c:v>
                </c:pt>
                <c:pt idx="1373">
                  <c:v>110</c:v>
                </c:pt>
                <c:pt idx="1374">
                  <c:v>109</c:v>
                </c:pt>
                <c:pt idx="1375">
                  <c:v>108</c:v>
                </c:pt>
                <c:pt idx="1376">
                  <c:v>109</c:v>
                </c:pt>
                <c:pt idx="1377">
                  <c:v>110</c:v>
                </c:pt>
                <c:pt idx="1378">
                  <c:v>111</c:v>
                </c:pt>
                <c:pt idx="1379">
                  <c:v>110</c:v>
                </c:pt>
                <c:pt idx="1380">
                  <c:v>109</c:v>
                </c:pt>
                <c:pt idx="1381">
                  <c:v>110</c:v>
                </c:pt>
                <c:pt idx="1382">
                  <c:v>109</c:v>
                </c:pt>
                <c:pt idx="1383">
                  <c:v>110</c:v>
                </c:pt>
                <c:pt idx="1384">
                  <c:v>109</c:v>
                </c:pt>
                <c:pt idx="1385">
                  <c:v>108</c:v>
                </c:pt>
                <c:pt idx="1386">
                  <c:v>107</c:v>
                </c:pt>
                <c:pt idx="1387">
                  <c:v>108</c:v>
                </c:pt>
                <c:pt idx="1388">
                  <c:v>109</c:v>
                </c:pt>
                <c:pt idx="1389">
                  <c:v>108</c:v>
                </c:pt>
                <c:pt idx="1390">
                  <c:v>107</c:v>
                </c:pt>
                <c:pt idx="1391">
                  <c:v>106</c:v>
                </c:pt>
                <c:pt idx="1392">
                  <c:v>107</c:v>
                </c:pt>
                <c:pt idx="1393">
                  <c:v>106</c:v>
                </c:pt>
                <c:pt idx="1394">
                  <c:v>107</c:v>
                </c:pt>
                <c:pt idx="1395">
                  <c:v>108</c:v>
                </c:pt>
                <c:pt idx="1396">
                  <c:v>107</c:v>
                </c:pt>
                <c:pt idx="1397">
                  <c:v>106</c:v>
                </c:pt>
                <c:pt idx="1398">
                  <c:v>107</c:v>
                </c:pt>
                <c:pt idx="1399">
                  <c:v>106</c:v>
                </c:pt>
                <c:pt idx="1400">
                  <c:v>107</c:v>
                </c:pt>
                <c:pt idx="1401">
                  <c:v>108</c:v>
                </c:pt>
                <c:pt idx="1402">
                  <c:v>107</c:v>
                </c:pt>
                <c:pt idx="1403">
                  <c:v>108</c:v>
                </c:pt>
                <c:pt idx="1404">
                  <c:v>107</c:v>
                </c:pt>
                <c:pt idx="1405">
                  <c:v>106</c:v>
                </c:pt>
                <c:pt idx="1406">
                  <c:v>105</c:v>
                </c:pt>
                <c:pt idx="1407">
                  <c:v>106</c:v>
                </c:pt>
                <c:pt idx="1408">
                  <c:v>105</c:v>
                </c:pt>
                <c:pt idx="1409">
                  <c:v>104</c:v>
                </c:pt>
                <c:pt idx="1410">
                  <c:v>105</c:v>
                </c:pt>
                <c:pt idx="1411">
                  <c:v>106</c:v>
                </c:pt>
                <c:pt idx="1412">
                  <c:v>107</c:v>
                </c:pt>
                <c:pt idx="1413">
                  <c:v>106</c:v>
                </c:pt>
                <c:pt idx="1414">
                  <c:v>105</c:v>
                </c:pt>
                <c:pt idx="1415">
                  <c:v>104</c:v>
                </c:pt>
                <c:pt idx="1416">
                  <c:v>103</c:v>
                </c:pt>
                <c:pt idx="1417">
                  <c:v>102</c:v>
                </c:pt>
                <c:pt idx="1418">
                  <c:v>103</c:v>
                </c:pt>
                <c:pt idx="1419">
                  <c:v>104</c:v>
                </c:pt>
                <c:pt idx="1420">
                  <c:v>105</c:v>
                </c:pt>
                <c:pt idx="1421">
                  <c:v>104</c:v>
                </c:pt>
                <c:pt idx="1422">
                  <c:v>103</c:v>
                </c:pt>
                <c:pt idx="1423">
                  <c:v>104</c:v>
                </c:pt>
                <c:pt idx="1424">
                  <c:v>103</c:v>
                </c:pt>
                <c:pt idx="1425">
                  <c:v>102</c:v>
                </c:pt>
                <c:pt idx="1426">
                  <c:v>101</c:v>
                </c:pt>
                <c:pt idx="1427">
                  <c:v>100</c:v>
                </c:pt>
                <c:pt idx="1428">
                  <c:v>99</c:v>
                </c:pt>
                <c:pt idx="1429">
                  <c:v>98</c:v>
                </c:pt>
                <c:pt idx="1430">
                  <c:v>97</c:v>
                </c:pt>
                <c:pt idx="1431">
                  <c:v>96</c:v>
                </c:pt>
                <c:pt idx="1432">
                  <c:v>95</c:v>
                </c:pt>
                <c:pt idx="1433">
                  <c:v>96</c:v>
                </c:pt>
                <c:pt idx="1434">
                  <c:v>95</c:v>
                </c:pt>
                <c:pt idx="1435">
                  <c:v>94</c:v>
                </c:pt>
                <c:pt idx="1436">
                  <c:v>93</c:v>
                </c:pt>
                <c:pt idx="1437">
                  <c:v>92</c:v>
                </c:pt>
                <c:pt idx="1438">
                  <c:v>91</c:v>
                </c:pt>
                <c:pt idx="1439">
                  <c:v>90</c:v>
                </c:pt>
                <c:pt idx="1440">
                  <c:v>89</c:v>
                </c:pt>
                <c:pt idx="1441">
                  <c:v>88</c:v>
                </c:pt>
                <c:pt idx="1442">
                  <c:v>87</c:v>
                </c:pt>
                <c:pt idx="1443">
                  <c:v>86</c:v>
                </c:pt>
                <c:pt idx="1444">
                  <c:v>87</c:v>
                </c:pt>
                <c:pt idx="1445">
                  <c:v>86</c:v>
                </c:pt>
                <c:pt idx="1446">
                  <c:v>87</c:v>
                </c:pt>
                <c:pt idx="1447">
                  <c:v>86</c:v>
                </c:pt>
                <c:pt idx="1448">
                  <c:v>85</c:v>
                </c:pt>
                <c:pt idx="1449">
                  <c:v>84</c:v>
                </c:pt>
                <c:pt idx="1450">
                  <c:v>83</c:v>
                </c:pt>
                <c:pt idx="1451">
                  <c:v>84</c:v>
                </c:pt>
                <c:pt idx="1452">
                  <c:v>85</c:v>
                </c:pt>
                <c:pt idx="1453">
                  <c:v>84</c:v>
                </c:pt>
                <c:pt idx="1454">
                  <c:v>83</c:v>
                </c:pt>
                <c:pt idx="1455">
                  <c:v>84</c:v>
                </c:pt>
                <c:pt idx="1456">
                  <c:v>83</c:v>
                </c:pt>
                <c:pt idx="1457">
                  <c:v>82</c:v>
                </c:pt>
                <c:pt idx="1458">
                  <c:v>83</c:v>
                </c:pt>
                <c:pt idx="1459">
                  <c:v>82</c:v>
                </c:pt>
                <c:pt idx="1460">
                  <c:v>83</c:v>
                </c:pt>
                <c:pt idx="1461">
                  <c:v>84</c:v>
                </c:pt>
                <c:pt idx="1462">
                  <c:v>83</c:v>
                </c:pt>
                <c:pt idx="1463">
                  <c:v>84</c:v>
                </c:pt>
                <c:pt idx="1464">
                  <c:v>83</c:v>
                </c:pt>
                <c:pt idx="1465">
                  <c:v>82</c:v>
                </c:pt>
                <c:pt idx="1466">
                  <c:v>81</c:v>
                </c:pt>
                <c:pt idx="1467">
                  <c:v>80</c:v>
                </c:pt>
                <c:pt idx="1468">
                  <c:v>79</c:v>
                </c:pt>
                <c:pt idx="1469">
                  <c:v>80</c:v>
                </c:pt>
                <c:pt idx="1470">
                  <c:v>79</c:v>
                </c:pt>
                <c:pt idx="1471">
                  <c:v>78</c:v>
                </c:pt>
                <c:pt idx="1472">
                  <c:v>77</c:v>
                </c:pt>
                <c:pt idx="1473">
                  <c:v>78</c:v>
                </c:pt>
                <c:pt idx="1474">
                  <c:v>77</c:v>
                </c:pt>
                <c:pt idx="1475">
                  <c:v>76</c:v>
                </c:pt>
                <c:pt idx="1476">
                  <c:v>75</c:v>
                </c:pt>
                <c:pt idx="1477">
                  <c:v>74</c:v>
                </c:pt>
                <c:pt idx="1478">
                  <c:v>73</c:v>
                </c:pt>
                <c:pt idx="1479">
                  <c:v>72</c:v>
                </c:pt>
                <c:pt idx="1480">
                  <c:v>73</c:v>
                </c:pt>
                <c:pt idx="1481">
                  <c:v>72</c:v>
                </c:pt>
                <c:pt idx="1482">
                  <c:v>71</c:v>
                </c:pt>
                <c:pt idx="1483">
                  <c:v>72</c:v>
                </c:pt>
                <c:pt idx="1484">
                  <c:v>71</c:v>
                </c:pt>
                <c:pt idx="1485">
                  <c:v>70</c:v>
                </c:pt>
                <c:pt idx="1486">
                  <c:v>69</c:v>
                </c:pt>
                <c:pt idx="1487">
                  <c:v>68</c:v>
                </c:pt>
                <c:pt idx="1488">
                  <c:v>69</c:v>
                </c:pt>
                <c:pt idx="1489">
                  <c:v>70</c:v>
                </c:pt>
                <c:pt idx="1490">
                  <c:v>71</c:v>
                </c:pt>
                <c:pt idx="1491">
                  <c:v>70</c:v>
                </c:pt>
                <c:pt idx="1492">
                  <c:v>69</c:v>
                </c:pt>
                <c:pt idx="1493">
                  <c:v>68</c:v>
                </c:pt>
                <c:pt idx="1494">
                  <c:v>69</c:v>
                </c:pt>
                <c:pt idx="1495">
                  <c:v>68</c:v>
                </c:pt>
                <c:pt idx="1496">
                  <c:v>67</c:v>
                </c:pt>
                <c:pt idx="1497">
                  <c:v>66</c:v>
                </c:pt>
                <c:pt idx="1498">
                  <c:v>65</c:v>
                </c:pt>
                <c:pt idx="1499">
                  <c:v>64</c:v>
                </c:pt>
                <c:pt idx="1500">
                  <c:v>63</c:v>
                </c:pt>
                <c:pt idx="1501">
                  <c:v>62</c:v>
                </c:pt>
                <c:pt idx="1502">
                  <c:v>61</c:v>
                </c:pt>
                <c:pt idx="1503">
                  <c:v>62</c:v>
                </c:pt>
                <c:pt idx="1504">
                  <c:v>63</c:v>
                </c:pt>
                <c:pt idx="1505">
                  <c:v>62</c:v>
                </c:pt>
                <c:pt idx="1506">
                  <c:v>63</c:v>
                </c:pt>
                <c:pt idx="1507">
                  <c:v>62</c:v>
                </c:pt>
                <c:pt idx="1508">
                  <c:v>63</c:v>
                </c:pt>
                <c:pt idx="1509">
                  <c:v>62</c:v>
                </c:pt>
                <c:pt idx="1510">
                  <c:v>61</c:v>
                </c:pt>
                <c:pt idx="1511">
                  <c:v>60</c:v>
                </c:pt>
                <c:pt idx="1512">
                  <c:v>59</c:v>
                </c:pt>
                <c:pt idx="1513">
                  <c:v>58</c:v>
                </c:pt>
                <c:pt idx="1514">
                  <c:v>57</c:v>
                </c:pt>
                <c:pt idx="1515">
                  <c:v>56</c:v>
                </c:pt>
                <c:pt idx="1516">
                  <c:v>55</c:v>
                </c:pt>
                <c:pt idx="1517">
                  <c:v>54</c:v>
                </c:pt>
                <c:pt idx="1518">
                  <c:v>53</c:v>
                </c:pt>
                <c:pt idx="1519">
                  <c:v>52</c:v>
                </c:pt>
                <c:pt idx="1520">
                  <c:v>51</c:v>
                </c:pt>
                <c:pt idx="1521">
                  <c:v>50</c:v>
                </c:pt>
                <c:pt idx="1522">
                  <c:v>49</c:v>
                </c:pt>
                <c:pt idx="1523">
                  <c:v>48</c:v>
                </c:pt>
                <c:pt idx="1524">
                  <c:v>47</c:v>
                </c:pt>
                <c:pt idx="1525">
                  <c:v>46</c:v>
                </c:pt>
                <c:pt idx="1526">
                  <c:v>45</c:v>
                </c:pt>
                <c:pt idx="1527">
                  <c:v>44</c:v>
                </c:pt>
                <c:pt idx="1528">
                  <c:v>43</c:v>
                </c:pt>
                <c:pt idx="1529">
                  <c:v>42</c:v>
                </c:pt>
                <c:pt idx="1530">
                  <c:v>41</c:v>
                </c:pt>
                <c:pt idx="1531">
                  <c:v>42</c:v>
                </c:pt>
                <c:pt idx="1532">
                  <c:v>43</c:v>
                </c:pt>
                <c:pt idx="1533">
                  <c:v>44</c:v>
                </c:pt>
                <c:pt idx="1534">
                  <c:v>43</c:v>
                </c:pt>
                <c:pt idx="1535">
                  <c:v>42</c:v>
                </c:pt>
                <c:pt idx="1536">
                  <c:v>41</c:v>
                </c:pt>
                <c:pt idx="1537">
                  <c:v>40</c:v>
                </c:pt>
                <c:pt idx="1538">
                  <c:v>39</c:v>
                </c:pt>
                <c:pt idx="1539">
                  <c:v>38</c:v>
                </c:pt>
                <c:pt idx="1540">
                  <c:v>37</c:v>
                </c:pt>
                <c:pt idx="1541">
                  <c:v>38</c:v>
                </c:pt>
                <c:pt idx="1542">
                  <c:v>37</c:v>
                </c:pt>
                <c:pt idx="1543">
                  <c:v>36</c:v>
                </c:pt>
                <c:pt idx="1544">
                  <c:v>37</c:v>
                </c:pt>
                <c:pt idx="1545">
                  <c:v>36</c:v>
                </c:pt>
                <c:pt idx="1546">
                  <c:v>37</c:v>
                </c:pt>
                <c:pt idx="1547">
                  <c:v>36</c:v>
                </c:pt>
                <c:pt idx="1548">
                  <c:v>37</c:v>
                </c:pt>
                <c:pt idx="1549">
                  <c:v>36</c:v>
                </c:pt>
                <c:pt idx="1550">
                  <c:v>37</c:v>
                </c:pt>
                <c:pt idx="1551">
                  <c:v>36</c:v>
                </c:pt>
                <c:pt idx="1552">
                  <c:v>35</c:v>
                </c:pt>
                <c:pt idx="1553">
                  <c:v>34</c:v>
                </c:pt>
                <c:pt idx="1554">
                  <c:v>33</c:v>
                </c:pt>
                <c:pt idx="1555">
                  <c:v>32</c:v>
                </c:pt>
                <c:pt idx="1556">
                  <c:v>31</c:v>
                </c:pt>
                <c:pt idx="1557">
                  <c:v>30</c:v>
                </c:pt>
                <c:pt idx="1558">
                  <c:v>29</c:v>
                </c:pt>
                <c:pt idx="1559">
                  <c:v>28</c:v>
                </c:pt>
                <c:pt idx="1560">
                  <c:v>29</c:v>
                </c:pt>
                <c:pt idx="1561">
                  <c:v>28</c:v>
                </c:pt>
                <c:pt idx="1562">
                  <c:v>27</c:v>
                </c:pt>
                <c:pt idx="1563">
                  <c:v>26</c:v>
                </c:pt>
                <c:pt idx="1564">
                  <c:v>25</c:v>
                </c:pt>
                <c:pt idx="1565">
                  <c:v>24</c:v>
                </c:pt>
                <c:pt idx="1566">
                  <c:v>23</c:v>
                </c:pt>
                <c:pt idx="1567">
                  <c:v>22</c:v>
                </c:pt>
                <c:pt idx="1568">
                  <c:v>21</c:v>
                </c:pt>
                <c:pt idx="1569">
                  <c:v>20</c:v>
                </c:pt>
                <c:pt idx="1570">
                  <c:v>19</c:v>
                </c:pt>
                <c:pt idx="1571">
                  <c:v>18</c:v>
                </c:pt>
                <c:pt idx="1572">
                  <c:v>17</c:v>
                </c:pt>
                <c:pt idx="1573">
                  <c:v>16</c:v>
                </c:pt>
                <c:pt idx="1574">
                  <c:v>17</c:v>
                </c:pt>
                <c:pt idx="1575">
                  <c:v>18</c:v>
                </c:pt>
                <c:pt idx="1576">
                  <c:v>17</c:v>
                </c:pt>
                <c:pt idx="1577">
                  <c:v>18</c:v>
                </c:pt>
                <c:pt idx="1578">
                  <c:v>17</c:v>
                </c:pt>
                <c:pt idx="1579">
                  <c:v>16</c:v>
                </c:pt>
                <c:pt idx="1580">
                  <c:v>15</c:v>
                </c:pt>
                <c:pt idx="1581">
                  <c:v>16</c:v>
                </c:pt>
                <c:pt idx="1582">
                  <c:v>15</c:v>
                </c:pt>
                <c:pt idx="1583">
                  <c:v>16</c:v>
                </c:pt>
                <c:pt idx="1584">
                  <c:v>15</c:v>
                </c:pt>
                <c:pt idx="1585">
                  <c:v>16</c:v>
                </c:pt>
                <c:pt idx="1586">
                  <c:v>17</c:v>
                </c:pt>
                <c:pt idx="1587">
                  <c:v>16</c:v>
                </c:pt>
                <c:pt idx="1588">
                  <c:v>15</c:v>
                </c:pt>
                <c:pt idx="1589">
                  <c:v>14</c:v>
                </c:pt>
                <c:pt idx="1590">
                  <c:v>13</c:v>
                </c:pt>
                <c:pt idx="1591">
                  <c:v>12</c:v>
                </c:pt>
                <c:pt idx="1592">
                  <c:v>13</c:v>
                </c:pt>
                <c:pt idx="1593">
                  <c:v>14</c:v>
                </c:pt>
                <c:pt idx="1594">
                  <c:v>13</c:v>
                </c:pt>
                <c:pt idx="1595">
                  <c:v>12</c:v>
                </c:pt>
                <c:pt idx="1596">
                  <c:v>11</c:v>
                </c:pt>
                <c:pt idx="1597">
                  <c:v>12</c:v>
                </c:pt>
                <c:pt idx="1598">
                  <c:v>11</c:v>
                </c:pt>
                <c:pt idx="1599">
                  <c:v>10</c:v>
                </c:pt>
                <c:pt idx="1600">
                  <c:v>9</c:v>
                </c:pt>
                <c:pt idx="1601">
                  <c:v>8</c:v>
                </c:pt>
                <c:pt idx="1602">
                  <c:v>7</c:v>
                </c:pt>
                <c:pt idx="1603">
                  <c:v>8</c:v>
                </c:pt>
                <c:pt idx="1604">
                  <c:v>7</c:v>
                </c:pt>
                <c:pt idx="1605">
                  <c:v>8</c:v>
                </c:pt>
                <c:pt idx="1606">
                  <c:v>9</c:v>
                </c:pt>
                <c:pt idx="1607">
                  <c:v>8</c:v>
                </c:pt>
                <c:pt idx="1608">
                  <c:v>7</c:v>
                </c:pt>
                <c:pt idx="1609">
                  <c:v>6</c:v>
                </c:pt>
                <c:pt idx="1610">
                  <c:v>5</c:v>
                </c:pt>
                <c:pt idx="1611">
                  <c:v>4</c:v>
                </c:pt>
                <c:pt idx="1612">
                  <c:v>5</c:v>
                </c:pt>
                <c:pt idx="1613">
                  <c:v>4</c:v>
                </c:pt>
                <c:pt idx="1614">
                  <c:v>3</c:v>
                </c:pt>
                <c:pt idx="1615">
                  <c:v>2</c:v>
                </c:pt>
                <c:pt idx="1616">
                  <c:v>1</c:v>
                </c:pt>
                <c:pt idx="1617">
                  <c:v>2</c:v>
                </c:pt>
                <c:pt idx="1618">
                  <c:v>1</c:v>
                </c:pt>
                <c:pt idx="1619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basicsir_test!$D$1</c:f>
              <c:strCache>
                <c:ptCount val="1"/>
                <c:pt idx="0">
                  <c:v>R</c:v>
                </c:pt>
              </c:strCache>
            </c:strRef>
          </c:tx>
          <c:spPr>
            <a:ln w="28575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basicsir_test!$A$2:$A$1621</c:f>
              <c:numCache>
                <c:formatCode>General</c:formatCode>
                <c:ptCount val="1620"/>
                <c:pt idx="0">
                  <c:v>0</c:v>
                </c:pt>
                <c:pt idx="1">
                  <c:v>4.3553187637448296</c:v>
                </c:pt>
                <c:pt idx="2">
                  <c:v>4.5377228982305899</c:v>
                </c:pt>
                <c:pt idx="3">
                  <c:v>8.4856540718756293</c:v>
                </c:pt>
                <c:pt idx="4">
                  <c:v>8.9527723797233207</c:v>
                </c:pt>
                <c:pt idx="5">
                  <c:v>10.119096120948001</c:v>
                </c:pt>
                <c:pt idx="6">
                  <c:v>15.158304026283201</c:v>
                </c:pt>
                <c:pt idx="7">
                  <c:v>15.510643816458799</c:v>
                </c:pt>
                <c:pt idx="8">
                  <c:v>17.307385446816401</c:v>
                </c:pt>
                <c:pt idx="9">
                  <c:v>18.031348567207399</c:v>
                </c:pt>
                <c:pt idx="10">
                  <c:v>18.223243816858499</c:v>
                </c:pt>
                <c:pt idx="11">
                  <c:v>18.338153691668701</c:v>
                </c:pt>
                <c:pt idx="12">
                  <c:v>18.345621424335501</c:v>
                </c:pt>
                <c:pt idx="13">
                  <c:v>18.817594136352099</c:v>
                </c:pt>
                <c:pt idx="14">
                  <c:v>19.358813278044099</c:v>
                </c:pt>
                <c:pt idx="15">
                  <c:v>21.288981111461201</c:v>
                </c:pt>
                <c:pt idx="16">
                  <c:v>21.429050573577001</c:v>
                </c:pt>
                <c:pt idx="17">
                  <c:v>22.280948791240402</c:v>
                </c:pt>
                <c:pt idx="18">
                  <c:v>23.1169836037514</c:v>
                </c:pt>
                <c:pt idx="19">
                  <c:v>23.180448742827501</c:v>
                </c:pt>
                <c:pt idx="20">
                  <c:v>23.874539108339601</c:v>
                </c:pt>
                <c:pt idx="21">
                  <c:v>25.3910155024593</c:v>
                </c:pt>
                <c:pt idx="22">
                  <c:v>26.139552466426899</c:v>
                </c:pt>
                <c:pt idx="23">
                  <c:v>26.549940303630901</c:v>
                </c:pt>
                <c:pt idx="24">
                  <c:v>27.363939285080001</c:v>
                </c:pt>
                <c:pt idx="25">
                  <c:v>27.439435559329802</c:v>
                </c:pt>
                <c:pt idx="26">
                  <c:v>28.0040970913774</c:v>
                </c:pt>
                <c:pt idx="27">
                  <c:v>28.736837824456099</c:v>
                </c:pt>
                <c:pt idx="28">
                  <c:v>28.785952626937799</c:v>
                </c:pt>
                <c:pt idx="29">
                  <c:v>29.059271833970399</c:v>
                </c:pt>
                <c:pt idx="30">
                  <c:v>30.1848363156017</c:v>
                </c:pt>
                <c:pt idx="31">
                  <c:v>30.3551893681494</c:v>
                </c:pt>
                <c:pt idx="32">
                  <c:v>30.496533313959301</c:v>
                </c:pt>
                <c:pt idx="33">
                  <c:v>30.680397893261901</c:v>
                </c:pt>
                <c:pt idx="34">
                  <c:v>30.949874331283201</c:v>
                </c:pt>
                <c:pt idx="35">
                  <c:v>31.595021474557001</c:v>
                </c:pt>
                <c:pt idx="36">
                  <c:v>32.184714530618201</c:v>
                </c:pt>
                <c:pt idx="37">
                  <c:v>32.759587363169402</c:v>
                </c:pt>
                <c:pt idx="38">
                  <c:v>32.816063770828201</c:v>
                </c:pt>
                <c:pt idx="39">
                  <c:v>33.404793846557602</c:v>
                </c:pt>
                <c:pt idx="40">
                  <c:v>33.5320458206862</c:v>
                </c:pt>
                <c:pt idx="41">
                  <c:v>33.551185762963399</c:v>
                </c:pt>
                <c:pt idx="42">
                  <c:v>33.9176802055716</c:v>
                </c:pt>
                <c:pt idx="43">
                  <c:v>33.956426731788497</c:v>
                </c:pt>
                <c:pt idx="44">
                  <c:v>34.123015998523201</c:v>
                </c:pt>
                <c:pt idx="45">
                  <c:v>34.705493996211999</c:v>
                </c:pt>
                <c:pt idx="46">
                  <c:v>34.891362634526601</c:v>
                </c:pt>
                <c:pt idx="47">
                  <c:v>35.416153209222401</c:v>
                </c:pt>
                <c:pt idx="48">
                  <c:v>35.541351930104398</c:v>
                </c:pt>
                <c:pt idx="49">
                  <c:v>36.676086165917098</c:v>
                </c:pt>
                <c:pt idx="50">
                  <c:v>37.225188807455801</c:v>
                </c:pt>
                <c:pt idx="51">
                  <c:v>37.388602433146502</c:v>
                </c:pt>
                <c:pt idx="52">
                  <c:v>37.594310034131503</c:v>
                </c:pt>
                <c:pt idx="53">
                  <c:v>37.647257385782702</c:v>
                </c:pt>
                <c:pt idx="54">
                  <c:v>37.701696957911103</c:v>
                </c:pt>
                <c:pt idx="55">
                  <c:v>37.828464385695703</c:v>
                </c:pt>
                <c:pt idx="56">
                  <c:v>38.0293537964859</c:v>
                </c:pt>
                <c:pt idx="57">
                  <c:v>38.206963249047597</c:v>
                </c:pt>
                <c:pt idx="58">
                  <c:v>38.507155373129599</c:v>
                </c:pt>
                <c:pt idx="59">
                  <c:v>38.847935631329797</c:v>
                </c:pt>
                <c:pt idx="60">
                  <c:v>39.092384490354803</c:v>
                </c:pt>
                <c:pt idx="61">
                  <c:v>40.165256009310497</c:v>
                </c:pt>
                <c:pt idx="62">
                  <c:v>40.237606723406302</c:v>
                </c:pt>
                <c:pt idx="63">
                  <c:v>40.487866127249198</c:v>
                </c:pt>
                <c:pt idx="64">
                  <c:v>40.536841589084901</c:v>
                </c:pt>
                <c:pt idx="65">
                  <c:v>40.692744666583998</c:v>
                </c:pt>
                <c:pt idx="66">
                  <c:v>40.966076754557101</c:v>
                </c:pt>
                <c:pt idx="67">
                  <c:v>41.120830534393001</c:v>
                </c:pt>
                <c:pt idx="68">
                  <c:v>41.204492666680103</c:v>
                </c:pt>
                <c:pt idx="69">
                  <c:v>41.351598858888998</c:v>
                </c:pt>
                <c:pt idx="70">
                  <c:v>41.582399736181102</c:v>
                </c:pt>
                <c:pt idx="71">
                  <c:v>41.632391331951503</c:v>
                </c:pt>
                <c:pt idx="72">
                  <c:v>41.785930346960001</c:v>
                </c:pt>
                <c:pt idx="73">
                  <c:v>41.816193300459098</c:v>
                </c:pt>
                <c:pt idx="74">
                  <c:v>41.862949540526103</c:v>
                </c:pt>
                <c:pt idx="75">
                  <c:v>41.8845777323018</c:v>
                </c:pt>
                <c:pt idx="76">
                  <c:v>41.994398205565801</c:v>
                </c:pt>
                <c:pt idx="77">
                  <c:v>42.003329491173297</c:v>
                </c:pt>
                <c:pt idx="78">
                  <c:v>42.117519385524702</c:v>
                </c:pt>
                <c:pt idx="79">
                  <c:v>42.308146113366099</c:v>
                </c:pt>
                <c:pt idx="80">
                  <c:v>42.341637223610498</c:v>
                </c:pt>
                <c:pt idx="81">
                  <c:v>42.370271559383198</c:v>
                </c:pt>
                <c:pt idx="82">
                  <c:v>42.575086495958402</c:v>
                </c:pt>
                <c:pt idx="83">
                  <c:v>42.670374856012998</c:v>
                </c:pt>
                <c:pt idx="84">
                  <c:v>42.965483903410401</c:v>
                </c:pt>
                <c:pt idx="85">
                  <c:v>43.024450773183702</c:v>
                </c:pt>
                <c:pt idx="86">
                  <c:v>43.058612922160698</c:v>
                </c:pt>
                <c:pt idx="87">
                  <c:v>43.069018796939602</c:v>
                </c:pt>
                <c:pt idx="88">
                  <c:v>43.1042103107022</c:v>
                </c:pt>
                <c:pt idx="89">
                  <c:v>43.539907880142401</c:v>
                </c:pt>
                <c:pt idx="90">
                  <c:v>43.6210014479988</c:v>
                </c:pt>
                <c:pt idx="91">
                  <c:v>43.663280396243202</c:v>
                </c:pt>
                <c:pt idx="92">
                  <c:v>43.731689689004398</c:v>
                </c:pt>
                <c:pt idx="93">
                  <c:v>43.830652625393803</c:v>
                </c:pt>
                <c:pt idx="94">
                  <c:v>43.847587391973398</c:v>
                </c:pt>
                <c:pt idx="95">
                  <c:v>43.860072516941599</c:v>
                </c:pt>
                <c:pt idx="96">
                  <c:v>44.116431879763503</c:v>
                </c:pt>
                <c:pt idx="97">
                  <c:v>44.567325575461801</c:v>
                </c:pt>
                <c:pt idx="98">
                  <c:v>44.583020817275703</c:v>
                </c:pt>
                <c:pt idx="99">
                  <c:v>44.5964900337733</c:v>
                </c:pt>
                <c:pt idx="100">
                  <c:v>44.611717712389201</c:v>
                </c:pt>
                <c:pt idx="101">
                  <c:v>44.918752916057699</c:v>
                </c:pt>
                <c:pt idx="102">
                  <c:v>44.930791315597503</c:v>
                </c:pt>
                <c:pt idx="103">
                  <c:v>44.996148368824201</c:v>
                </c:pt>
                <c:pt idx="104">
                  <c:v>45.365869842126301</c:v>
                </c:pt>
                <c:pt idx="105">
                  <c:v>45.768167214768098</c:v>
                </c:pt>
                <c:pt idx="106">
                  <c:v>45.8824766483229</c:v>
                </c:pt>
                <c:pt idx="107">
                  <c:v>45.9682790113403</c:v>
                </c:pt>
                <c:pt idx="108">
                  <c:v>46.118408467649601</c:v>
                </c:pt>
                <c:pt idx="109">
                  <c:v>46.3155490034857</c:v>
                </c:pt>
                <c:pt idx="110">
                  <c:v>46.339628601846698</c:v>
                </c:pt>
                <c:pt idx="111">
                  <c:v>46.578486729917302</c:v>
                </c:pt>
                <c:pt idx="112">
                  <c:v>46.641866306265499</c:v>
                </c:pt>
                <c:pt idx="113">
                  <c:v>46.864797288160503</c:v>
                </c:pt>
                <c:pt idx="114">
                  <c:v>46.929425059175202</c:v>
                </c:pt>
                <c:pt idx="115">
                  <c:v>46.9449805363259</c:v>
                </c:pt>
                <c:pt idx="116">
                  <c:v>47.205918821545403</c:v>
                </c:pt>
                <c:pt idx="117">
                  <c:v>47.231582043203403</c:v>
                </c:pt>
                <c:pt idx="118">
                  <c:v>47.236153579655998</c:v>
                </c:pt>
                <c:pt idx="119">
                  <c:v>47.288584314848499</c:v>
                </c:pt>
                <c:pt idx="120">
                  <c:v>47.2905856069398</c:v>
                </c:pt>
                <c:pt idx="121">
                  <c:v>47.426974805953598</c:v>
                </c:pt>
                <c:pt idx="122">
                  <c:v>47.447557575941801</c:v>
                </c:pt>
                <c:pt idx="123">
                  <c:v>47.595244593537203</c:v>
                </c:pt>
                <c:pt idx="124">
                  <c:v>47.8753645817104</c:v>
                </c:pt>
                <c:pt idx="125">
                  <c:v>47.884424844187699</c:v>
                </c:pt>
                <c:pt idx="126">
                  <c:v>48.119104961088198</c:v>
                </c:pt>
                <c:pt idx="127">
                  <c:v>48.120865604082297</c:v>
                </c:pt>
                <c:pt idx="128">
                  <c:v>48.256973788084998</c:v>
                </c:pt>
                <c:pt idx="129">
                  <c:v>48.5494201977085</c:v>
                </c:pt>
                <c:pt idx="130">
                  <c:v>48.556816782849403</c:v>
                </c:pt>
                <c:pt idx="131">
                  <c:v>48.6715457192131</c:v>
                </c:pt>
                <c:pt idx="132">
                  <c:v>48.813842293431499</c:v>
                </c:pt>
                <c:pt idx="133">
                  <c:v>48.8908356616814</c:v>
                </c:pt>
                <c:pt idx="134">
                  <c:v>49.105915863137497</c:v>
                </c:pt>
                <c:pt idx="135">
                  <c:v>49.186045145363202</c:v>
                </c:pt>
                <c:pt idx="136">
                  <c:v>49.280575557066499</c:v>
                </c:pt>
                <c:pt idx="137">
                  <c:v>49.579386061852297</c:v>
                </c:pt>
                <c:pt idx="138">
                  <c:v>49.604415630148601</c:v>
                </c:pt>
                <c:pt idx="139">
                  <c:v>49.677360854637698</c:v>
                </c:pt>
                <c:pt idx="140">
                  <c:v>49.836252144826297</c:v>
                </c:pt>
                <c:pt idx="141">
                  <c:v>49.838830712311399</c:v>
                </c:pt>
                <c:pt idx="142">
                  <c:v>50.032469748222397</c:v>
                </c:pt>
                <c:pt idx="143">
                  <c:v>50.073148889622203</c:v>
                </c:pt>
                <c:pt idx="144">
                  <c:v>50.270570404150398</c:v>
                </c:pt>
                <c:pt idx="145">
                  <c:v>50.397975928746597</c:v>
                </c:pt>
                <c:pt idx="146">
                  <c:v>50.473614910871298</c:v>
                </c:pt>
                <c:pt idx="147">
                  <c:v>50.518022307969403</c:v>
                </c:pt>
                <c:pt idx="148">
                  <c:v>50.677601297623902</c:v>
                </c:pt>
                <c:pt idx="149">
                  <c:v>50.734971560106104</c:v>
                </c:pt>
                <c:pt idx="150">
                  <c:v>50.834856397535802</c:v>
                </c:pt>
                <c:pt idx="151">
                  <c:v>50.8774838254283</c:v>
                </c:pt>
                <c:pt idx="152">
                  <c:v>50.893348948872998</c:v>
                </c:pt>
                <c:pt idx="153">
                  <c:v>50.950190178073598</c:v>
                </c:pt>
                <c:pt idx="154">
                  <c:v>51.175597258366203</c:v>
                </c:pt>
                <c:pt idx="155">
                  <c:v>51.4229236625116</c:v>
                </c:pt>
                <c:pt idx="156">
                  <c:v>51.5575146682189</c:v>
                </c:pt>
                <c:pt idx="157">
                  <c:v>51.603933698272598</c:v>
                </c:pt>
                <c:pt idx="158">
                  <c:v>51.805016937215903</c:v>
                </c:pt>
                <c:pt idx="159">
                  <c:v>51.813842712665398</c:v>
                </c:pt>
                <c:pt idx="160">
                  <c:v>51.823366804440099</c:v>
                </c:pt>
                <c:pt idx="161">
                  <c:v>52.508027250192796</c:v>
                </c:pt>
                <c:pt idx="162">
                  <c:v>52.509119487267</c:v>
                </c:pt>
                <c:pt idx="163">
                  <c:v>52.535229034144201</c:v>
                </c:pt>
                <c:pt idx="164">
                  <c:v>52.5359455346603</c:v>
                </c:pt>
                <c:pt idx="165">
                  <c:v>52.545094794262702</c:v>
                </c:pt>
                <c:pt idx="166">
                  <c:v>52.813781760793098</c:v>
                </c:pt>
                <c:pt idx="167">
                  <c:v>52.867123099844797</c:v>
                </c:pt>
                <c:pt idx="168">
                  <c:v>52.955981045243199</c:v>
                </c:pt>
                <c:pt idx="169">
                  <c:v>53.312515765286797</c:v>
                </c:pt>
                <c:pt idx="170">
                  <c:v>53.581523513466003</c:v>
                </c:pt>
                <c:pt idx="171">
                  <c:v>53.610390622733398</c:v>
                </c:pt>
                <c:pt idx="172">
                  <c:v>53.6189440824052</c:v>
                </c:pt>
                <c:pt idx="173">
                  <c:v>53.836114638429002</c:v>
                </c:pt>
                <c:pt idx="174">
                  <c:v>53.851507900311603</c:v>
                </c:pt>
                <c:pt idx="175">
                  <c:v>54.147372259043898</c:v>
                </c:pt>
                <c:pt idx="176">
                  <c:v>54.3306657443486</c:v>
                </c:pt>
                <c:pt idx="177">
                  <c:v>54.345891366642299</c:v>
                </c:pt>
                <c:pt idx="178">
                  <c:v>54.456690224246401</c:v>
                </c:pt>
                <c:pt idx="179">
                  <c:v>54.501876712932699</c:v>
                </c:pt>
                <c:pt idx="180">
                  <c:v>54.587757568661701</c:v>
                </c:pt>
                <c:pt idx="181">
                  <c:v>54.623420241582998</c:v>
                </c:pt>
                <c:pt idx="182">
                  <c:v>54.6311962817581</c:v>
                </c:pt>
                <c:pt idx="183">
                  <c:v>54.672529965915501</c:v>
                </c:pt>
                <c:pt idx="184">
                  <c:v>54.888622297324602</c:v>
                </c:pt>
                <c:pt idx="185">
                  <c:v>54.920199039052299</c:v>
                </c:pt>
                <c:pt idx="186">
                  <c:v>54.962338119921903</c:v>
                </c:pt>
                <c:pt idx="187">
                  <c:v>55.003006404444797</c:v>
                </c:pt>
                <c:pt idx="188">
                  <c:v>55.115565729383903</c:v>
                </c:pt>
                <c:pt idx="189">
                  <c:v>55.130874718080598</c:v>
                </c:pt>
                <c:pt idx="190">
                  <c:v>55.223904429476399</c:v>
                </c:pt>
                <c:pt idx="191">
                  <c:v>55.230147580159198</c:v>
                </c:pt>
                <c:pt idx="192">
                  <c:v>55.252948835831198</c:v>
                </c:pt>
                <c:pt idx="193">
                  <c:v>55.328850024513798</c:v>
                </c:pt>
                <c:pt idx="194">
                  <c:v>55.482080767655702</c:v>
                </c:pt>
                <c:pt idx="195">
                  <c:v>55.491634536756301</c:v>
                </c:pt>
                <c:pt idx="196">
                  <c:v>55.574469205020897</c:v>
                </c:pt>
                <c:pt idx="197">
                  <c:v>55.663772047412799</c:v>
                </c:pt>
                <c:pt idx="198">
                  <c:v>55.803302695265998</c:v>
                </c:pt>
                <c:pt idx="199">
                  <c:v>55.888514141132397</c:v>
                </c:pt>
                <c:pt idx="200">
                  <c:v>56.171677944406198</c:v>
                </c:pt>
                <c:pt idx="201">
                  <c:v>56.269432698876003</c:v>
                </c:pt>
                <c:pt idx="202">
                  <c:v>56.5602063704399</c:v>
                </c:pt>
                <c:pt idx="203">
                  <c:v>56.646407338960898</c:v>
                </c:pt>
                <c:pt idx="204">
                  <c:v>56.648929454288201</c:v>
                </c:pt>
                <c:pt idx="205">
                  <c:v>57.094057337599402</c:v>
                </c:pt>
                <c:pt idx="206">
                  <c:v>57.3262985860218</c:v>
                </c:pt>
                <c:pt idx="207">
                  <c:v>57.4879439464044</c:v>
                </c:pt>
                <c:pt idx="208">
                  <c:v>57.599670514180502</c:v>
                </c:pt>
                <c:pt idx="209">
                  <c:v>57.827021110685202</c:v>
                </c:pt>
                <c:pt idx="210">
                  <c:v>57.907886883542602</c:v>
                </c:pt>
                <c:pt idx="211">
                  <c:v>58.129477617838901</c:v>
                </c:pt>
                <c:pt idx="212">
                  <c:v>58.235302397469802</c:v>
                </c:pt>
                <c:pt idx="213">
                  <c:v>58.275048642955198</c:v>
                </c:pt>
                <c:pt idx="214">
                  <c:v>58.4414936879501</c:v>
                </c:pt>
                <c:pt idx="215">
                  <c:v>58.467791545210197</c:v>
                </c:pt>
                <c:pt idx="216">
                  <c:v>58.493250042523798</c:v>
                </c:pt>
                <c:pt idx="217">
                  <c:v>58.550118004180497</c:v>
                </c:pt>
                <c:pt idx="218">
                  <c:v>58.564629913272597</c:v>
                </c:pt>
                <c:pt idx="219">
                  <c:v>58.604755143642201</c:v>
                </c:pt>
                <c:pt idx="220">
                  <c:v>58.605298995236403</c:v>
                </c:pt>
                <c:pt idx="221">
                  <c:v>58.637726839106101</c:v>
                </c:pt>
                <c:pt idx="222">
                  <c:v>58.778716001009798</c:v>
                </c:pt>
                <c:pt idx="223">
                  <c:v>58.930389349281398</c:v>
                </c:pt>
                <c:pt idx="224">
                  <c:v>58.951398495526298</c:v>
                </c:pt>
                <c:pt idx="225">
                  <c:v>59.030788151405702</c:v>
                </c:pt>
                <c:pt idx="226">
                  <c:v>59.038607979271099</c:v>
                </c:pt>
                <c:pt idx="227">
                  <c:v>59.041602023428801</c:v>
                </c:pt>
                <c:pt idx="228">
                  <c:v>59.175788906997397</c:v>
                </c:pt>
                <c:pt idx="229">
                  <c:v>59.369208669112801</c:v>
                </c:pt>
                <c:pt idx="230">
                  <c:v>59.422551309429601</c:v>
                </c:pt>
                <c:pt idx="231">
                  <c:v>59.4242038903283</c:v>
                </c:pt>
                <c:pt idx="232">
                  <c:v>59.480800655400998</c:v>
                </c:pt>
                <c:pt idx="233">
                  <c:v>59.493280619276803</c:v>
                </c:pt>
                <c:pt idx="234">
                  <c:v>59.5271833383337</c:v>
                </c:pt>
                <c:pt idx="235">
                  <c:v>59.564104077306197</c:v>
                </c:pt>
                <c:pt idx="236">
                  <c:v>59.713231359060899</c:v>
                </c:pt>
                <c:pt idx="237">
                  <c:v>59.896016546934803</c:v>
                </c:pt>
                <c:pt idx="238">
                  <c:v>59.922207132567699</c:v>
                </c:pt>
                <c:pt idx="239">
                  <c:v>59.952028129164802</c:v>
                </c:pt>
                <c:pt idx="240">
                  <c:v>60.092342415441799</c:v>
                </c:pt>
                <c:pt idx="241">
                  <c:v>60.173150736968601</c:v>
                </c:pt>
                <c:pt idx="242">
                  <c:v>60.216771709876802</c:v>
                </c:pt>
                <c:pt idx="243">
                  <c:v>60.3370746264141</c:v>
                </c:pt>
                <c:pt idx="244">
                  <c:v>60.503296935998101</c:v>
                </c:pt>
                <c:pt idx="245">
                  <c:v>60.507052349149802</c:v>
                </c:pt>
                <c:pt idx="246">
                  <c:v>60.5301533421516</c:v>
                </c:pt>
                <c:pt idx="247">
                  <c:v>60.532242661299101</c:v>
                </c:pt>
                <c:pt idx="248">
                  <c:v>60.664074761051197</c:v>
                </c:pt>
                <c:pt idx="249">
                  <c:v>60.710029811486798</c:v>
                </c:pt>
                <c:pt idx="250">
                  <c:v>61.087403727013303</c:v>
                </c:pt>
                <c:pt idx="251">
                  <c:v>61.170814319749397</c:v>
                </c:pt>
                <c:pt idx="252">
                  <c:v>61.2046380960698</c:v>
                </c:pt>
                <c:pt idx="253">
                  <c:v>61.246730576134098</c:v>
                </c:pt>
                <c:pt idx="254">
                  <c:v>61.288005311815297</c:v>
                </c:pt>
                <c:pt idx="255">
                  <c:v>61.613576558352896</c:v>
                </c:pt>
                <c:pt idx="256">
                  <c:v>61.717212054219701</c:v>
                </c:pt>
                <c:pt idx="257">
                  <c:v>61.754854984681401</c:v>
                </c:pt>
                <c:pt idx="258">
                  <c:v>61.773600255412703</c:v>
                </c:pt>
                <c:pt idx="259">
                  <c:v>61.795893616255597</c:v>
                </c:pt>
                <c:pt idx="260">
                  <c:v>61.873495820113902</c:v>
                </c:pt>
                <c:pt idx="261">
                  <c:v>61.8859673737308</c:v>
                </c:pt>
                <c:pt idx="262">
                  <c:v>61.890403801615697</c:v>
                </c:pt>
                <c:pt idx="263">
                  <c:v>61.9493942053601</c:v>
                </c:pt>
                <c:pt idx="264">
                  <c:v>62.079033382805498</c:v>
                </c:pt>
                <c:pt idx="265">
                  <c:v>62.186415334091897</c:v>
                </c:pt>
                <c:pt idx="266">
                  <c:v>62.212445061572701</c:v>
                </c:pt>
                <c:pt idx="267">
                  <c:v>62.220348186834002</c:v>
                </c:pt>
                <c:pt idx="268">
                  <c:v>62.264776810419903</c:v>
                </c:pt>
                <c:pt idx="269">
                  <c:v>62.324647248579097</c:v>
                </c:pt>
                <c:pt idx="270">
                  <c:v>62.338966029053303</c:v>
                </c:pt>
                <c:pt idx="271">
                  <c:v>62.357222103755902</c:v>
                </c:pt>
                <c:pt idx="272">
                  <c:v>62.424437368812697</c:v>
                </c:pt>
                <c:pt idx="273">
                  <c:v>62.464727129561197</c:v>
                </c:pt>
                <c:pt idx="274">
                  <c:v>62.482445436513103</c:v>
                </c:pt>
                <c:pt idx="275">
                  <c:v>62.493346352705899</c:v>
                </c:pt>
                <c:pt idx="276">
                  <c:v>62.5220646572633</c:v>
                </c:pt>
                <c:pt idx="277">
                  <c:v>62.651568695586498</c:v>
                </c:pt>
                <c:pt idx="278">
                  <c:v>62.763221082754498</c:v>
                </c:pt>
                <c:pt idx="279">
                  <c:v>62.809978003933402</c:v>
                </c:pt>
                <c:pt idx="280">
                  <c:v>62.879391449255301</c:v>
                </c:pt>
                <c:pt idx="281">
                  <c:v>63.035105398480098</c:v>
                </c:pt>
                <c:pt idx="282">
                  <c:v>63.055606911423297</c:v>
                </c:pt>
                <c:pt idx="283">
                  <c:v>63.081553968972798</c:v>
                </c:pt>
                <c:pt idx="284">
                  <c:v>63.321346948085697</c:v>
                </c:pt>
                <c:pt idx="285">
                  <c:v>63.394570802429101</c:v>
                </c:pt>
                <c:pt idx="286">
                  <c:v>63.426013892005301</c:v>
                </c:pt>
                <c:pt idx="287">
                  <c:v>63.502589568588903</c:v>
                </c:pt>
                <c:pt idx="288">
                  <c:v>63.523226878232798</c:v>
                </c:pt>
                <c:pt idx="289">
                  <c:v>63.540090608665203</c:v>
                </c:pt>
                <c:pt idx="290">
                  <c:v>63.6094743886025</c:v>
                </c:pt>
                <c:pt idx="291">
                  <c:v>63.653133145681103</c:v>
                </c:pt>
                <c:pt idx="292">
                  <c:v>63.923617926356499</c:v>
                </c:pt>
                <c:pt idx="293">
                  <c:v>64.119939951500498</c:v>
                </c:pt>
                <c:pt idx="294">
                  <c:v>64.251552651671204</c:v>
                </c:pt>
                <c:pt idx="295">
                  <c:v>64.327093846289003</c:v>
                </c:pt>
                <c:pt idx="296">
                  <c:v>64.706822461846102</c:v>
                </c:pt>
                <c:pt idx="297">
                  <c:v>64.717883077516703</c:v>
                </c:pt>
                <c:pt idx="298">
                  <c:v>64.726961153358999</c:v>
                </c:pt>
                <c:pt idx="299">
                  <c:v>64.798754169416597</c:v>
                </c:pt>
                <c:pt idx="300">
                  <c:v>64.803577361190605</c:v>
                </c:pt>
                <c:pt idx="301">
                  <c:v>64.901850241174401</c:v>
                </c:pt>
                <c:pt idx="302">
                  <c:v>64.973723851718205</c:v>
                </c:pt>
                <c:pt idx="303">
                  <c:v>65.160405080861395</c:v>
                </c:pt>
                <c:pt idx="304">
                  <c:v>65.227947969648497</c:v>
                </c:pt>
                <c:pt idx="305">
                  <c:v>65.243275932001893</c:v>
                </c:pt>
                <c:pt idx="306">
                  <c:v>65.248838091545096</c:v>
                </c:pt>
                <c:pt idx="307">
                  <c:v>65.416160119956203</c:v>
                </c:pt>
                <c:pt idx="308">
                  <c:v>65.456172131850295</c:v>
                </c:pt>
                <c:pt idx="309">
                  <c:v>65.592434390391901</c:v>
                </c:pt>
                <c:pt idx="310">
                  <c:v>65.708664436907398</c:v>
                </c:pt>
                <c:pt idx="311">
                  <c:v>65.800511680027398</c:v>
                </c:pt>
                <c:pt idx="312">
                  <c:v>65.845503961923697</c:v>
                </c:pt>
                <c:pt idx="313">
                  <c:v>65.869222125045098</c:v>
                </c:pt>
                <c:pt idx="314">
                  <c:v>65.883657557128998</c:v>
                </c:pt>
                <c:pt idx="315">
                  <c:v>65.887756995816702</c:v>
                </c:pt>
                <c:pt idx="316">
                  <c:v>65.890443185546701</c:v>
                </c:pt>
                <c:pt idx="317">
                  <c:v>65.915334987103506</c:v>
                </c:pt>
                <c:pt idx="318">
                  <c:v>65.923673419136804</c:v>
                </c:pt>
                <c:pt idx="319">
                  <c:v>65.949049194391193</c:v>
                </c:pt>
                <c:pt idx="320">
                  <c:v>66.165882690042096</c:v>
                </c:pt>
                <c:pt idx="321">
                  <c:v>66.323706455738005</c:v>
                </c:pt>
                <c:pt idx="322">
                  <c:v>66.325235490336198</c:v>
                </c:pt>
                <c:pt idx="323">
                  <c:v>66.365028868769699</c:v>
                </c:pt>
                <c:pt idx="324">
                  <c:v>66.395425413448706</c:v>
                </c:pt>
                <c:pt idx="325">
                  <c:v>66.456103168577997</c:v>
                </c:pt>
                <c:pt idx="326">
                  <c:v>66.488770752993005</c:v>
                </c:pt>
                <c:pt idx="327">
                  <c:v>66.5842744549511</c:v>
                </c:pt>
                <c:pt idx="328">
                  <c:v>66.660715543950602</c:v>
                </c:pt>
                <c:pt idx="329">
                  <c:v>66.707714117871106</c:v>
                </c:pt>
                <c:pt idx="330">
                  <c:v>66.730142462781998</c:v>
                </c:pt>
                <c:pt idx="331">
                  <c:v>66.787494636513003</c:v>
                </c:pt>
                <c:pt idx="332">
                  <c:v>67.025845771010594</c:v>
                </c:pt>
                <c:pt idx="333">
                  <c:v>67.079819851328594</c:v>
                </c:pt>
                <c:pt idx="334">
                  <c:v>67.137108869482404</c:v>
                </c:pt>
                <c:pt idx="335">
                  <c:v>67.352000622934199</c:v>
                </c:pt>
                <c:pt idx="336">
                  <c:v>67.400096710594994</c:v>
                </c:pt>
                <c:pt idx="337">
                  <c:v>67.448317141189705</c:v>
                </c:pt>
                <c:pt idx="338">
                  <c:v>67.501271361737096</c:v>
                </c:pt>
                <c:pt idx="339">
                  <c:v>67.508511769702906</c:v>
                </c:pt>
                <c:pt idx="340">
                  <c:v>67.666673590889602</c:v>
                </c:pt>
                <c:pt idx="341">
                  <c:v>67.724190157168294</c:v>
                </c:pt>
                <c:pt idx="342">
                  <c:v>67.805205006173395</c:v>
                </c:pt>
                <c:pt idx="343">
                  <c:v>67.872366379312297</c:v>
                </c:pt>
                <c:pt idx="344">
                  <c:v>67.894476991313198</c:v>
                </c:pt>
                <c:pt idx="345">
                  <c:v>67.903643599621105</c:v>
                </c:pt>
                <c:pt idx="346">
                  <c:v>67.963079147673</c:v>
                </c:pt>
                <c:pt idx="347">
                  <c:v>68.024377379872504</c:v>
                </c:pt>
                <c:pt idx="348">
                  <c:v>68.032407165983798</c:v>
                </c:pt>
                <c:pt idx="349">
                  <c:v>68.116187206970494</c:v>
                </c:pt>
                <c:pt idx="350">
                  <c:v>68.132316579155898</c:v>
                </c:pt>
                <c:pt idx="351">
                  <c:v>68.169632187430906</c:v>
                </c:pt>
                <c:pt idx="352">
                  <c:v>68.202775252390296</c:v>
                </c:pt>
                <c:pt idx="353">
                  <c:v>68.2868786719403</c:v>
                </c:pt>
                <c:pt idx="354">
                  <c:v>68.296369021374602</c:v>
                </c:pt>
                <c:pt idx="355">
                  <c:v>68.313227105240202</c:v>
                </c:pt>
                <c:pt idx="356">
                  <c:v>68.337710144026701</c:v>
                </c:pt>
                <c:pt idx="357">
                  <c:v>68.358508788956797</c:v>
                </c:pt>
                <c:pt idx="358">
                  <c:v>68.451691298430106</c:v>
                </c:pt>
                <c:pt idx="359">
                  <c:v>68.491757843569701</c:v>
                </c:pt>
                <c:pt idx="360">
                  <c:v>68.497345354131994</c:v>
                </c:pt>
                <c:pt idx="361">
                  <c:v>68.564493467912399</c:v>
                </c:pt>
                <c:pt idx="362">
                  <c:v>68.574523351899998</c:v>
                </c:pt>
                <c:pt idx="363">
                  <c:v>68.580432271324696</c:v>
                </c:pt>
                <c:pt idx="364">
                  <c:v>68.602262948602799</c:v>
                </c:pt>
                <c:pt idx="365">
                  <c:v>68.676946225855303</c:v>
                </c:pt>
                <c:pt idx="366">
                  <c:v>68.803225305080801</c:v>
                </c:pt>
                <c:pt idx="367">
                  <c:v>68.836420495676904</c:v>
                </c:pt>
                <c:pt idx="368">
                  <c:v>68.836633662117805</c:v>
                </c:pt>
                <c:pt idx="369">
                  <c:v>68.8523986460619</c:v>
                </c:pt>
                <c:pt idx="370">
                  <c:v>68.864627212686003</c:v>
                </c:pt>
                <c:pt idx="371">
                  <c:v>68.871841863495206</c:v>
                </c:pt>
                <c:pt idx="372">
                  <c:v>68.888211275510798</c:v>
                </c:pt>
                <c:pt idx="373">
                  <c:v>68.906752413411695</c:v>
                </c:pt>
                <c:pt idx="374">
                  <c:v>68.919712881298594</c:v>
                </c:pt>
                <c:pt idx="375">
                  <c:v>68.966391519443903</c:v>
                </c:pt>
                <c:pt idx="376">
                  <c:v>68.9734096163765</c:v>
                </c:pt>
                <c:pt idx="377">
                  <c:v>68.995151115191803</c:v>
                </c:pt>
                <c:pt idx="378">
                  <c:v>68.997967287534095</c:v>
                </c:pt>
                <c:pt idx="379">
                  <c:v>69.010441189206901</c:v>
                </c:pt>
                <c:pt idx="380">
                  <c:v>69.030371658265594</c:v>
                </c:pt>
                <c:pt idx="381">
                  <c:v>69.148333058059606</c:v>
                </c:pt>
                <c:pt idx="382">
                  <c:v>69.174812550973201</c:v>
                </c:pt>
                <c:pt idx="383">
                  <c:v>69.178215705122696</c:v>
                </c:pt>
                <c:pt idx="384">
                  <c:v>69.206799219075094</c:v>
                </c:pt>
                <c:pt idx="385">
                  <c:v>69.328703825896497</c:v>
                </c:pt>
                <c:pt idx="386">
                  <c:v>69.393826436952594</c:v>
                </c:pt>
                <c:pt idx="387">
                  <c:v>69.460720976316495</c:v>
                </c:pt>
                <c:pt idx="388">
                  <c:v>69.4817066402546</c:v>
                </c:pt>
                <c:pt idx="389">
                  <c:v>69.581951127195097</c:v>
                </c:pt>
                <c:pt idx="390">
                  <c:v>69.627309181687195</c:v>
                </c:pt>
                <c:pt idx="391">
                  <c:v>69.734584363595204</c:v>
                </c:pt>
                <c:pt idx="392">
                  <c:v>69.791150279050996</c:v>
                </c:pt>
                <c:pt idx="393">
                  <c:v>69.887162615928204</c:v>
                </c:pt>
                <c:pt idx="394">
                  <c:v>69.928580697508295</c:v>
                </c:pt>
                <c:pt idx="395">
                  <c:v>69.983528914872906</c:v>
                </c:pt>
                <c:pt idx="396">
                  <c:v>70.010936691932997</c:v>
                </c:pt>
                <c:pt idx="397">
                  <c:v>70.011749844426205</c:v>
                </c:pt>
                <c:pt idx="398">
                  <c:v>70.068928030134899</c:v>
                </c:pt>
                <c:pt idx="399">
                  <c:v>70.076660924028801</c:v>
                </c:pt>
                <c:pt idx="400">
                  <c:v>70.158590903567301</c:v>
                </c:pt>
                <c:pt idx="401">
                  <c:v>70.168377623659197</c:v>
                </c:pt>
                <c:pt idx="402">
                  <c:v>70.439778342073097</c:v>
                </c:pt>
                <c:pt idx="403">
                  <c:v>70.445573858519495</c:v>
                </c:pt>
                <c:pt idx="404">
                  <c:v>70.549272706955307</c:v>
                </c:pt>
                <c:pt idx="405">
                  <c:v>70.551372277815503</c:v>
                </c:pt>
                <c:pt idx="406">
                  <c:v>70.572678858941799</c:v>
                </c:pt>
                <c:pt idx="407">
                  <c:v>70.595436665142302</c:v>
                </c:pt>
                <c:pt idx="408">
                  <c:v>70.608682218242294</c:v>
                </c:pt>
                <c:pt idx="409">
                  <c:v>70.646712347825201</c:v>
                </c:pt>
                <c:pt idx="410">
                  <c:v>70.794708567429396</c:v>
                </c:pt>
                <c:pt idx="411">
                  <c:v>70.820301533173904</c:v>
                </c:pt>
                <c:pt idx="412">
                  <c:v>70.852009878903999</c:v>
                </c:pt>
                <c:pt idx="413">
                  <c:v>70.868760591637795</c:v>
                </c:pt>
                <c:pt idx="414">
                  <c:v>71.059152657505606</c:v>
                </c:pt>
                <c:pt idx="415">
                  <c:v>71.103656942934194</c:v>
                </c:pt>
                <c:pt idx="416">
                  <c:v>71.159209203203403</c:v>
                </c:pt>
                <c:pt idx="417">
                  <c:v>71.180458861215101</c:v>
                </c:pt>
                <c:pt idx="418">
                  <c:v>71.325632354868006</c:v>
                </c:pt>
                <c:pt idx="419">
                  <c:v>71.464816527987907</c:v>
                </c:pt>
                <c:pt idx="420">
                  <c:v>71.467377747746795</c:v>
                </c:pt>
                <c:pt idx="421">
                  <c:v>71.504977644209504</c:v>
                </c:pt>
                <c:pt idx="422">
                  <c:v>71.506343450998003</c:v>
                </c:pt>
                <c:pt idx="423">
                  <c:v>71.665834428346898</c:v>
                </c:pt>
                <c:pt idx="424">
                  <c:v>71.785012244677802</c:v>
                </c:pt>
                <c:pt idx="425">
                  <c:v>71.900126257580396</c:v>
                </c:pt>
                <c:pt idx="426">
                  <c:v>71.910317095374296</c:v>
                </c:pt>
                <c:pt idx="427">
                  <c:v>72.028004826865399</c:v>
                </c:pt>
                <c:pt idx="428">
                  <c:v>72.128349117987</c:v>
                </c:pt>
                <c:pt idx="429">
                  <c:v>72.154890504694706</c:v>
                </c:pt>
                <c:pt idx="430">
                  <c:v>72.195101197387103</c:v>
                </c:pt>
                <c:pt idx="431">
                  <c:v>72.196177492989094</c:v>
                </c:pt>
                <c:pt idx="432">
                  <c:v>72.462984901377098</c:v>
                </c:pt>
                <c:pt idx="433">
                  <c:v>72.473341107041705</c:v>
                </c:pt>
                <c:pt idx="434">
                  <c:v>72.525458274145507</c:v>
                </c:pt>
                <c:pt idx="435">
                  <c:v>72.535989394126901</c:v>
                </c:pt>
                <c:pt idx="436">
                  <c:v>72.565295378231696</c:v>
                </c:pt>
                <c:pt idx="437">
                  <c:v>72.573675001529097</c:v>
                </c:pt>
                <c:pt idx="438">
                  <c:v>72.718687161645803</c:v>
                </c:pt>
                <c:pt idx="439">
                  <c:v>72.786572181851199</c:v>
                </c:pt>
                <c:pt idx="440">
                  <c:v>72.859224563702696</c:v>
                </c:pt>
                <c:pt idx="441">
                  <c:v>72.878689046295605</c:v>
                </c:pt>
                <c:pt idx="442">
                  <c:v>72.915566898961103</c:v>
                </c:pt>
                <c:pt idx="443">
                  <c:v>73.021948913940506</c:v>
                </c:pt>
                <c:pt idx="444">
                  <c:v>73.033570959802603</c:v>
                </c:pt>
                <c:pt idx="445">
                  <c:v>73.0548365800244</c:v>
                </c:pt>
                <c:pt idx="446">
                  <c:v>73.113588468740701</c:v>
                </c:pt>
                <c:pt idx="447">
                  <c:v>73.1159051395137</c:v>
                </c:pt>
                <c:pt idx="448">
                  <c:v>73.234464517902595</c:v>
                </c:pt>
                <c:pt idx="449">
                  <c:v>73.236107227540799</c:v>
                </c:pt>
                <c:pt idx="450">
                  <c:v>73.325501673660796</c:v>
                </c:pt>
                <c:pt idx="451">
                  <c:v>73.375026904263706</c:v>
                </c:pt>
                <c:pt idx="452">
                  <c:v>73.425866789653895</c:v>
                </c:pt>
                <c:pt idx="453">
                  <c:v>73.486927213068498</c:v>
                </c:pt>
                <c:pt idx="454">
                  <c:v>73.4874631740078</c:v>
                </c:pt>
                <c:pt idx="455">
                  <c:v>73.506709900354394</c:v>
                </c:pt>
                <c:pt idx="456">
                  <c:v>73.700311158694404</c:v>
                </c:pt>
                <c:pt idx="457">
                  <c:v>73.719517836715298</c:v>
                </c:pt>
                <c:pt idx="458">
                  <c:v>73.924336835694902</c:v>
                </c:pt>
                <c:pt idx="459">
                  <c:v>73.950822050213802</c:v>
                </c:pt>
                <c:pt idx="460">
                  <c:v>73.952390482793405</c:v>
                </c:pt>
                <c:pt idx="461">
                  <c:v>73.959243550292996</c:v>
                </c:pt>
                <c:pt idx="462">
                  <c:v>73.967143796772106</c:v>
                </c:pt>
                <c:pt idx="463">
                  <c:v>73.997442244709205</c:v>
                </c:pt>
                <c:pt idx="464">
                  <c:v>74.004566876160695</c:v>
                </c:pt>
                <c:pt idx="465">
                  <c:v>74.052493209432598</c:v>
                </c:pt>
                <c:pt idx="466">
                  <c:v>74.062943846204604</c:v>
                </c:pt>
                <c:pt idx="467">
                  <c:v>74.076579311694601</c:v>
                </c:pt>
                <c:pt idx="468">
                  <c:v>74.136904001343098</c:v>
                </c:pt>
                <c:pt idx="469">
                  <c:v>74.223409182329206</c:v>
                </c:pt>
                <c:pt idx="470">
                  <c:v>74.356340514480095</c:v>
                </c:pt>
                <c:pt idx="471">
                  <c:v>74.378485721266202</c:v>
                </c:pt>
                <c:pt idx="472">
                  <c:v>74.448216202873795</c:v>
                </c:pt>
                <c:pt idx="473">
                  <c:v>74.488459814008195</c:v>
                </c:pt>
                <c:pt idx="474">
                  <c:v>74.576938738540605</c:v>
                </c:pt>
                <c:pt idx="475">
                  <c:v>74.764517381404005</c:v>
                </c:pt>
                <c:pt idx="476">
                  <c:v>74.820380492186302</c:v>
                </c:pt>
                <c:pt idx="477">
                  <c:v>74.849260243580105</c:v>
                </c:pt>
                <c:pt idx="478">
                  <c:v>74.885043413118595</c:v>
                </c:pt>
                <c:pt idx="479">
                  <c:v>74.920811033881506</c:v>
                </c:pt>
                <c:pt idx="480">
                  <c:v>74.946661311629697</c:v>
                </c:pt>
                <c:pt idx="481">
                  <c:v>74.973120993545706</c:v>
                </c:pt>
                <c:pt idx="482">
                  <c:v>75.077457839809895</c:v>
                </c:pt>
                <c:pt idx="483">
                  <c:v>75.317651886182105</c:v>
                </c:pt>
                <c:pt idx="484">
                  <c:v>75.379300799505302</c:v>
                </c:pt>
                <c:pt idx="485">
                  <c:v>75.413011645495303</c:v>
                </c:pt>
                <c:pt idx="486">
                  <c:v>75.546022088580401</c:v>
                </c:pt>
                <c:pt idx="487">
                  <c:v>75.584660132277193</c:v>
                </c:pt>
                <c:pt idx="488">
                  <c:v>75.638427065535396</c:v>
                </c:pt>
                <c:pt idx="489">
                  <c:v>75.672784977379393</c:v>
                </c:pt>
                <c:pt idx="490">
                  <c:v>75.675546415189999</c:v>
                </c:pt>
                <c:pt idx="491">
                  <c:v>75.731434452940206</c:v>
                </c:pt>
                <c:pt idx="492">
                  <c:v>75.733156927917193</c:v>
                </c:pt>
                <c:pt idx="493">
                  <c:v>75.775881930048598</c:v>
                </c:pt>
                <c:pt idx="494">
                  <c:v>76.0255708265002</c:v>
                </c:pt>
                <c:pt idx="495">
                  <c:v>76.052811174361494</c:v>
                </c:pt>
                <c:pt idx="496">
                  <c:v>76.054231744984804</c:v>
                </c:pt>
                <c:pt idx="497">
                  <c:v>76.281406564540703</c:v>
                </c:pt>
                <c:pt idx="498">
                  <c:v>76.361287451451702</c:v>
                </c:pt>
                <c:pt idx="499">
                  <c:v>76.403502632868395</c:v>
                </c:pt>
                <c:pt idx="500">
                  <c:v>76.43448638449</c:v>
                </c:pt>
                <c:pt idx="501">
                  <c:v>76.608403378449495</c:v>
                </c:pt>
                <c:pt idx="502">
                  <c:v>76.627179970320995</c:v>
                </c:pt>
                <c:pt idx="503">
                  <c:v>76.637481353788203</c:v>
                </c:pt>
                <c:pt idx="504">
                  <c:v>76.706650461287794</c:v>
                </c:pt>
                <c:pt idx="505">
                  <c:v>76.706874784329202</c:v>
                </c:pt>
                <c:pt idx="506">
                  <c:v>76.759195651723402</c:v>
                </c:pt>
                <c:pt idx="507">
                  <c:v>76.801720132114895</c:v>
                </c:pt>
                <c:pt idx="508">
                  <c:v>76.8516080616062</c:v>
                </c:pt>
                <c:pt idx="509">
                  <c:v>76.889653124627898</c:v>
                </c:pt>
                <c:pt idx="510">
                  <c:v>76.892072542600502</c:v>
                </c:pt>
                <c:pt idx="511">
                  <c:v>76.911048463973003</c:v>
                </c:pt>
                <c:pt idx="512">
                  <c:v>76.935350547661898</c:v>
                </c:pt>
                <c:pt idx="513">
                  <c:v>76.956609989129106</c:v>
                </c:pt>
                <c:pt idx="514">
                  <c:v>76.959928881449798</c:v>
                </c:pt>
                <c:pt idx="515">
                  <c:v>76.987412062355105</c:v>
                </c:pt>
                <c:pt idx="516">
                  <c:v>77.045263651687705</c:v>
                </c:pt>
                <c:pt idx="517">
                  <c:v>77.109722696102196</c:v>
                </c:pt>
                <c:pt idx="518">
                  <c:v>77.128397930406706</c:v>
                </c:pt>
                <c:pt idx="519">
                  <c:v>77.153363085344793</c:v>
                </c:pt>
                <c:pt idx="520">
                  <c:v>77.190074489164601</c:v>
                </c:pt>
                <c:pt idx="521">
                  <c:v>77.216900020326193</c:v>
                </c:pt>
                <c:pt idx="522">
                  <c:v>77.2412402157603</c:v>
                </c:pt>
                <c:pt idx="523">
                  <c:v>77.326769266225298</c:v>
                </c:pt>
                <c:pt idx="524">
                  <c:v>77.396532741162204</c:v>
                </c:pt>
                <c:pt idx="525">
                  <c:v>77.399765487317893</c:v>
                </c:pt>
                <c:pt idx="526">
                  <c:v>77.406054635646896</c:v>
                </c:pt>
                <c:pt idx="527">
                  <c:v>77.4193316077871</c:v>
                </c:pt>
                <c:pt idx="528">
                  <c:v>77.442902407834595</c:v>
                </c:pt>
                <c:pt idx="529">
                  <c:v>77.450164603094805</c:v>
                </c:pt>
                <c:pt idx="530">
                  <c:v>77.507830287524499</c:v>
                </c:pt>
                <c:pt idx="531">
                  <c:v>77.537003076878804</c:v>
                </c:pt>
                <c:pt idx="532">
                  <c:v>77.553417399667893</c:v>
                </c:pt>
                <c:pt idx="533">
                  <c:v>77.725840089869905</c:v>
                </c:pt>
                <c:pt idx="534">
                  <c:v>77.903302849449702</c:v>
                </c:pt>
                <c:pt idx="535">
                  <c:v>77.9898502293413</c:v>
                </c:pt>
                <c:pt idx="536">
                  <c:v>78.0368514373924</c:v>
                </c:pt>
                <c:pt idx="537">
                  <c:v>78.083649792340907</c:v>
                </c:pt>
                <c:pt idx="538">
                  <c:v>78.180373563228997</c:v>
                </c:pt>
                <c:pt idx="539">
                  <c:v>78.182296154505195</c:v>
                </c:pt>
                <c:pt idx="540">
                  <c:v>78.250671380833694</c:v>
                </c:pt>
                <c:pt idx="541">
                  <c:v>78.261631249860002</c:v>
                </c:pt>
                <c:pt idx="542">
                  <c:v>78.276414544120001</c:v>
                </c:pt>
                <c:pt idx="543">
                  <c:v>78.294484894887503</c:v>
                </c:pt>
                <c:pt idx="544">
                  <c:v>78.427535567162096</c:v>
                </c:pt>
                <c:pt idx="545">
                  <c:v>78.478130520035805</c:v>
                </c:pt>
                <c:pt idx="546">
                  <c:v>78.495048755672698</c:v>
                </c:pt>
                <c:pt idx="547">
                  <c:v>78.495734188515996</c:v>
                </c:pt>
                <c:pt idx="548">
                  <c:v>78.496417165924697</c:v>
                </c:pt>
                <c:pt idx="549">
                  <c:v>78.503233060200401</c:v>
                </c:pt>
                <c:pt idx="550">
                  <c:v>78.560070156389202</c:v>
                </c:pt>
                <c:pt idx="551">
                  <c:v>78.589540011204306</c:v>
                </c:pt>
                <c:pt idx="552">
                  <c:v>78.616290450128901</c:v>
                </c:pt>
                <c:pt idx="553">
                  <c:v>78.646931475977297</c:v>
                </c:pt>
                <c:pt idx="554">
                  <c:v>78.665453691899003</c:v>
                </c:pt>
                <c:pt idx="555">
                  <c:v>78.755335484153207</c:v>
                </c:pt>
                <c:pt idx="556">
                  <c:v>78.777244812954294</c:v>
                </c:pt>
                <c:pt idx="557">
                  <c:v>78.811317139414996</c:v>
                </c:pt>
                <c:pt idx="558">
                  <c:v>78.845942028729993</c:v>
                </c:pt>
                <c:pt idx="559">
                  <c:v>78.859412756575296</c:v>
                </c:pt>
                <c:pt idx="560">
                  <c:v>78.896754719671094</c:v>
                </c:pt>
                <c:pt idx="561">
                  <c:v>78.906738393393795</c:v>
                </c:pt>
                <c:pt idx="562">
                  <c:v>78.973775725755999</c:v>
                </c:pt>
                <c:pt idx="563">
                  <c:v>79.013621521791507</c:v>
                </c:pt>
                <c:pt idx="564">
                  <c:v>79.031622766247096</c:v>
                </c:pt>
                <c:pt idx="565">
                  <c:v>79.032127747105207</c:v>
                </c:pt>
                <c:pt idx="566">
                  <c:v>79.062531331830598</c:v>
                </c:pt>
                <c:pt idx="567">
                  <c:v>79.068439742005907</c:v>
                </c:pt>
                <c:pt idx="568">
                  <c:v>79.086482621137705</c:v>
                </c:pt>
                <c:pt idx="569">
                  <c:v>79.168567791495704</c:v>
                </c:pt>
                <c:pt idx="570">
                  <c:v>79.212419870843107</c:v>
                </c:pt>
                <c:pt idx="571">
                  <c:v>79.362062605774895</c:v>
                </c:pt>
                <c:pt idx="572">
                  <c:v>79.368861955870898</c:v>
                </c:pt>
                <c:pt idx="573">
                  <c:v>79.416229133090098</c:v>
                </c:pt>
                <c:pt idx="574">
                  <c:v>79.418503288637098</c:v>
                </c:pt>
                <c:pt idx="575">
                  <c:v>79.462328147526904</c:v>
                </c:pt>
                <c:pt idx="576">
                  <c:v>79.474542316550696</c:v>
                </c:pt>
                <c:pt idx="577">
                  <c:v>79.590158742584904</c:v>
                </c:pt>
                <c:pt idx="578">
                  <c:v>79.604470576087806</c:v>
                </c:pt>
                <c:pt idx="579">
                  <c:v>79.681555022504</c:v>
                </c:pt>
                <c:pt idx="580">
                  <c:v>79.734825440121895</c:v>
                </c:pt>
                <c:pt idx="581">
                  <c:v>79.785068926353404</c:v>
                </c:pt>
                <c:pt idx="582">
                  <c:v>79.835998805408394</c:v>
                </c:pt>
                <c:pt idx="583">
                  <c:v>79.892614053250199</c:v>
                </c:pt>
                <c:pt idx="584">
                  <c:v>79.895463315473094</c:v>
                </c:pt>
                <c:pt idx="585">
                  <c:v>79.911337976178501</c:v>
                </c:pt>
                <c:pt idx="586">
                  <c:v>79.996901348666498</c:v>
                </c:pt>
                <c:pt idx="587">
                  <c:v>80.075401595588104</c:v>
                </c:pt>
                <c:pt idx="588">
                  <c:v>80.140229263020998</c:v>
                </c:pt>
                <c:pt idx="589">
                  <c:v>80.1806876738207</c:v>
                </c:pt>
                <c:pt idx="590">
                  <c:v>80.284990160072397</c:v>
                </c:pt>
                <c:pt idx="591">
                  <c:v>80.450046494946406</c:v>
                </c:pt>
                <c:pt idx="592">
                  <c:v>80.464127027062702</c:v>
                </c:pt>
                <c:pt idx="593">
                  <c:v>80.480095984068697</c:v>
                </c:pt>
                <c:pt idx="594">
                  <c:v>80.546682146314097</c:v>
                </c:pt>
                <c:pt idx="595">
                  <c:v>80.600269523157806</c:v>
                </c:pt>
                <c:pt idx="596">
                  <c:v>80.625280908732904</c:v>
                </c:pt>
                <c:pt idx="597">
                  <c:v>80.707847318708801</c:v>
                </c:pt>
                <c:pt idx="598">
                  <c:v>80.708589023893097</c:v>
                </c:pt>
                <c:pt idx="599">
                  <c:v>80.739307323709596</c:v>
                </c:pt>
                <c:pt idx="600">
                  <c:v>80.774155612199806</c:v>
                </c:pt>
                <c:pt idx="601">
                  <c:v>80.826014197391302</c:v>
                </c:pt>
                <c:pt idx="602">
                  <c:v>80.831427066602998</c:v>
                </c:pt>
                <c:pt idx="603">
                  <c:v>80.886760666238104</c:v>
                </c:pt>
                <c:pt idx="604">
                  <c:v>81.024219363273104</c:v>
                </c:pt>
                <c:pt idx="605">
                  <c:v>81.086577734356297</c:v>
                </c:pt>
                <c:pt idx="606">
                  <c:v>81.107087580263794</c:v>
                </c:pt>
                <c:pt idx="607">
                  <c:v>81.162267672332206</c:v>
                </c:pt>
                <c:pt idx="608">
                  <c:v>81.172659085532899</c:v>
                </c:pt>
                <c:pt idx="609">
                  <c:v>81.194179485837495</c:v>
                </c:pt>
                <c:pt idx="610">
                  <c:v>81.224098663949505</c:v>
                </c:pt>
                <c:pt idx="611">
                  <c:v>81.234151644761297</c:v>
                </c:pt>
                <c:pt idx="612">
                  <c:v>81.272846725579498</c:v>
                </c:pt>
                <c:pt idx="613">
                  <c:v>81.291392036804794</c:v>
                </c:pt>
                <c:pt idx="614">
                  <c:v>81.319867614028198</c:v>
                </c:pt>
                <c:pt idx="615">
                  <c:v>81.476608058701501</c:v>
                </c:pt>
                <c:pt idx="616">
                  <c:v>81.484969322322996</c:v>
                </c:pt>
                <c:pt idx="617">
                  <c:v>81.589576522299097</c:v>
                </c:pt>
                <c:pt idx="618">
                  <c:v>81.635527215442494</c:v>
                </c:pt>
                <c:pt idx="619">
                  <c:v>81.686555552439302</c:v>
                </c:pt>
                <c:pt idx="620">
                  <c:v>81.735311757252902</c:v>
                </c:pt>
                <c:pt idx="621">
                  <c:v>81.758334151937703</c:v>
                </c:pt>
                <c:pt idx="622">
                  <c:v>81.785545723262203</c:v>
                </c:pt>
                <c:pt idx="623">
                  <c:v>81.873149295464202</c:v>
                </c:pt>
                <c:pt idx="624">
                  <c:v>81.943752254516099</c:v>
                </c:pt>
                <c:pt idx="625">
                  <c:v>82.045717186110195</c:v>
                </c:pt>
                <c:pt idx="626">
                  <c:v>82.091741992295397</c:v>
                </c:pt>
                <c:pt idx="627">
                  <c:v>82.209944138681905</c:v>
                </c:pt>
                <c:pt idx="628">
                  <c:v>82.322740395650499</c:v>
                </c:pt>
                <c:pt idx="629">
                  <c:v>82.356685983895503</c:v>
                </c:pt>
                <c:pt idx="630">
                  <c:v>82.391799105417206</c:v>
                </c:pt>
                <c:pt idx="631">
                  <c:v>82.395838961085701</c:v>
                </c:pt>
                <c:pt idx="632">
                  <c:v>82.453700961429604</c:v>
                </c:pt>
                <c:pt idx="633">
                  <c:v>82.510549770230895</c:v>
                </c:pt>
                <c:pt idx="634">
                  <c:v>82.556621570950895</c:v>
                </c:pt>
                <c:pt idx="635">
                  <c:v>82.564674499039498</c:v>
                </c:pt>
                <c:pt idx="636">
                  <c:v>82.713802334376894</c:v>
                </c:pt>
                <c:pt idx="637">
                  <c:v>82.785334262355704</c:v>
                </c:pt>
                <c:pt idx="638">
                  <c:v>82.843661323276294</c:v>
                </c:pt>
                <c:pt idx="639">
                  <c:v>82.849310731662101</c:v>
                </c:pt>
                <c:pt idx="640">
                  <c:v>82.888457198507098</c:v>
                </c:pt>
                <c:pt idx="641">
                  <c:v>82.923371980128593</c:v>
                </c:pt>
                <c:pt idx="642">
                  <c:v>82.971715510836304</c:v>
                </c:pt>
                <c:pt idx="643">
                  <c:v>82.984043184506703</c:v>
                </c:pt>
                <c:pt idx="644">
                  <c:v>83.066428305749099</c:v>
                </c:pt>
                <c:pt idx="645">
                  <c:v>83.087736097312003</c:v>
                </c:pt>
                <c:pt idx="646">
                  <c:v>83.100556908567199</c:v>
                </c:pt>
                <c:pt idx="647">
                  <c:v>83.111204040390206</c:v>
                </c:pt>
                <c:pt idx="648">
                  <c:v>83.118834676769296</c:v>
                </c:pt>
                <c:pt idx="649">
                  <c:v>83.136915401120604</c:v>
                </c:pt>
                <c:pt idx="650">
                  <c:v>83.276788292245001</c:v>
                </c:pt>
                <c:pt idx="651">
                  <c:v>83.293444469989197</c:v>
                </c:pt>
                <c:pt idx="652">
                  <c:v>83.336781430471007</c:v>
                </c:pt>
                <c:pt idx="653">
                  <c:v>83.4125139827906</c:v>
                </c:pt>
                <c:pt idx="654">
                  <c:v>83.479476427187706</c:v>
                </c:pt>
                <c:pt idx="655">
                  <c:v>83.568636053764607</c:v>
                </c:pt>
                <c:pt idx="656">
                  <c:v>83.6668079036981</c:v>
                </c:pt>
                <c:pt idx="657">
                  <c:v>83.678562373876403</c:v>
                </c:pt>
                <c:pt idx="658">
                  <c:v>83.716381889987801</c:v>
                </c:pt>
                <c:pt idx="659">
                  <c:v>83.778545363744399</c:v>
                </c:pt>
                <c:pt idx="660">
                  <c:v>83.792728724633804</c:v>
                </c:pt>
                <c:pt idx="661">
                  <c:v>83.798758867785907</c:v>
                </c:pt>
                <c:pt idx="662">
                  <c:v>84.110823044072106</c:v>
                </c:pt>
                <c:pt idx="663">
                  <c:v>84.116722777391502</c:v>
                </c:pt>
                <c:pt idx="664">
                  <c:v>84.125566332605402</c:v>
                </c:pt>
                <c:pt idx="665">
                  <c:v>84.130454284912403</c:v>
                </c:pt>
                <c:pt idx="666">
                  <c:v>84.363846804563593</c:v>
                </c:pt>
                <c:pt idx="667">
                  <c:v>84.406865155737194</c:v>
                </c:pt>
                <c:pt idx="668">
                  <c:v>84.452071763833999</c:v>
                </c:pt>
                <c:pt idx="669">
                  <c:v>84.456398029854398</c:v>
                </c:pt>
                <c:pt idx="670">
                  <c:v>84.484214026525095</c:v>
                </c:pt>
                <c:pt idx="671">
                  <c:v>84.597220531848194</c:v>
                </c:pt>
                <c:pt idx="672">
                  <c:v>84.676496831267201</c:v>
                </c:pt>
                <c:pt idx="673">
                  <c:v>84.794463350851402</c:v>
                </c:pt>
                <c:pt idx="674">
                  <c:v>84.882387650361693</c:v>
                </c:pt>
                <c:pt idx="675">
                  <c:v>84.905904351553403</c:v>
                </c:pt>
                <c:pt idx="676">
                  <c:v>84.948589060215895</c:v>
                </c:pt>
                <c:pt idx="677">
                  <c:v>85.177069237204506</c:v>
                </c:pt>
                <c:pt idx="678">
                  <c:v>85.197623801522397</c:v>
                </c:pt>
                <c:pt idx="679">
                  <c:v>85.206795297649606</c:v>
                </c:pt>
                <c:pt idx="680">
                  <c:v>85.207281828399303</c:v>
                </c:pt>
                <c:pt idx="681">
                  <c:v>85.227353277885896</c:v>
                </c:pt>
                <c:pt idx="682">
                  <c:v>85.328856426699801</c:v>
                </c:pt>
                <c:pt idx="683">
                  <c:v>85.394279252628905</c:v>
                </c:pt>
                <c:pt idx="684">
                  <c:v>85.437039675103804</c:v>
                </c:pt>
                <c:pt idx="685">
                  <c:v>85.636663382004002</c:v>
                </c:pt>
                <c:pt idx="686">
                  <c:v>85.644299690016695</c:v>
                </c:pt>
                <c:pt idx="687">
                  <c:v>85.734108474168906</c:v>
                </c:pt>
                <c:pt idx="688">
                  <c:v>86.013023579359697</c:v>
                </c:pt>
                <c:pt idx="689">
                  <c:v>86.039621547079705</c:v>
                </c:pt>
                <c:pt idx="690">
                  <c:v>86.052987548291497</c:v>
                </c:pt>
                <c:pt idx="691">
                  <c:v>86.114196241557394</c:v>
                </c:pt>
                <c:pt idx="692">
                  <c:v>86.160290988464993</c:v>
                </c:pt>
                <c:pt idx="693">
                  <c:v>86.166599768784806</c:v>
                </c:pt>
                <c:pt idx="694">
                  <c:v>86.294658607388598</c:v>
                </c:pt>
                <c:pt idx="695">
                  <c:v>86.297351864464702</c:v>
                </c:pt>
                <c:pt idx="696">
                  <c:v>86.374270851733598</c:v>
                </c:pt>
                <c:pt idx="697">
                  <c:v>86.419940612974102</c:v>
                </c:pt>
                <c:pt idx="698">
                  <c:v>86.461755223674203</c:v>
                </c:pt>
                <c:pt idx="699">
                  <c:v>86.632479271661097</c:v>
                </c:pt>
                <c:pt idx="700">
                  <c:v>86.788665967585104</c:v>
                </c:pt>
                <c:pt idx="701">
                  <c:v>86.849708938213695</c:v>
                </c:pt>
                <c:pt idx="702">
                  <c:v>86.885959798427905</c:v>
                </c:pt>
                <c:pt idx="703">
                  <c:v>86.973783594226305</c:v>
                </c:pt>
                <c:pt idx="704">
                  <c:v>86.996885597130799</c:v>
                </c:pt>
                <c:pt idx="705">
                  <c:v>87.000228579683196</c:v>
                </c:pt>
                <c:pt idx="706">
                  <c:v>87.038473844262697</c:v>
                </c:pt>
                <c:pt idx="707">
                  <c:v>87.038775307129399</c:v>
                </c:pt>
                <c:pt idx="708">
                  <c:v>87.161066791979806</c:v>
                </c:pt>
                <c:pt idx="709">
                  <c:v>87.170833838235893</c:v>
                </c:pt>
                <c:pt idx="710">
                  <c:v>87.174542647788698</c:v>
                </c:pt>
                <c:pt idx="711">
                  <c:v>87.1780211034486</c:v>
                </c:pt>
                <c:pt idx="712">
                  <c:v>87.209264906504202</c:v>
                </c:pt>
                <c:pt idx="713">
                  <c:v>87.211292988890406</c:v>
                </c:pt>
                <c:pt idx="714">
                  <c:v>87.393966706006097</c:v>
                </c:pt>
                <c:pt idx="715">
                  <c:v>87.472800746632103</c:v>
                </c:pt>
                <c:pt idx="716">
                  <c:v>87.586878435373094</c:v>
                </c:pt>
                <c:pt idx="717">
                  <c:v>87.616570117273497</c:v>
                </c:pt>
                <c:pt idx="718">
                  <c:v>87.621229422439498</c:v>
                </c:pt>
                <c:pt idx="719">
                  <c:v>87.684740836128995</c:v>
                </c:pt>
                <c:pt idx="720">
                  <c:v>87.691294488139803</c:v>
                </c:pt>
                <c:pt idx="721">
                  <c:v>87.7160326780524</c:v>
                </c:pt>
                <c:pt idx="722">
                  <c:v>87.761281340866702</c:v>
                </c:pt>
                <c:pt idx="723">
                  <c:v>87.799319921063798</c:v>
                </c:pt>
                <c:pt idx="724">
                  <c:v>87.799668422108994</c:v>
                </c:pt>
                <c:pt idx="725">
                  <c:v>87.921180942300097</c:v>
                </c:pt>
                <c:pt idx="726">
                  <c:v>87.960640959526003</c:v>
                </c:pt>
                <c:pt idx="727">
                  <c:v>87.9736975563616</c:v>
                </c:pt>
                <c:pt idx="728">
                  <c:v>88.004252858547801</c:v>
                </c:pt>
                <c:pt idx="729">
                  <c:v>88.011877006866698</c:v>
                </c:pt>
                <c:pt idx="730">
                  <c:v>88.013169977324495</c:v>
                </c:pt>
                <c:pt idx="731">
                  <c:v>88.267944856242295</c:v>
                </c:pt>
                <c:pt idx="732">
                  <c:v>88.312703387682504</c:v>
                </c:pt>
                <c:pt idx="733">
                  <c:v>88.328322078993295</c:v>
                </c:pt>
                <c:pt idx="734">
                  <c:v>88.3543809372499</c:v>
                </c:pt>
                <c:pt idx="735">
                  <c:v>88.376998864855594</c:v>
                </c:pt>
                <c:pt idx="736">
                  <c:v>88.384653410938498</c:v>
                </c:pt>
                <c:pt idx="737">
                  <c:v>88.638817173742098</c:v>
                </c:pt>
                <c:pt idx="738">
                  <c:v>88.639684086844099</c:v>
                </c:pt>
                <c:pt idx="739">
                  <c:v>88.672373333249695</c:v>
                </c:pt>
                <c:pt idx="740">
                  <c:v>88.753689504189197</c:v>
                </c:pt>
                <c:pt idx="741">
                  <c:v>88.841501484961299</c:v>
                </c:pt>
                <c:pt idx="742">
                  <c:v>88.883047786574707</c:v>
                </c:pt>
                <c:pt idx="743">
                  <c:v>88.965961657879902</c:v>
                </c:pt>
                <c:pt idx="744">
                  <c:v>89.010308530831793</c:v>
                </c:pt>
                <c:pt idx="745">
                  <c:v>89.146341905929404</c:v>
                </c:pt>
                <c:pt idx="746">
                  <c:v>89.188547807138306</c:v>
                </c:pt>
                <c:pt idx="747">
                  <c:v>89.290084080116699</c:v>
                </c:pt>
                <c:pt idx="748">
                  <c:v>89.3040028456941</c:v>
                </c:pt>
                <c:pt idx="749">
                  <c:v>89.406481869550205</c:v>
                </c:pt>
                <c:pt idx="750">
                  <c:v>89.45097883679</c:v>
                </c:pt>
                <c:pt idx="751">
                  <c:v>89.550266735990903</c:v>
                </c:pt>
                <c:pt idx="752">
                  <c:v>89.569599164943497</c:v>
                </c:pt>
                <c:pt idx="753">
                  <c:v>89.612899687576203</c:v>
                </c:pt>
                <c:pt idx="754">
                  <c:v>89.633783005171694</c:v>
                </c:pt>
                <c:pt idx="755">
                  <c:v>89.652780012160704</c:v>
                </c:pt>
                <c:pt idx="756">
                  <c:v>89.662988401797193</c:v>
                </c:pt>
                <c:pt idx="757">
                  <c:v>89.675035480250102</c:v>
                </c:pt>
                <c:pt idx="758">
                  <c:v>89.735260635122799</c:v>
                </c:pt>
                <c:pt idx="759">
                  <c:v>89.757090975635805</c:v>
                </c:pt>
                <c:pt idx="760">
                  <c:v>89.803079642740002</c:v>
                </c:pt>
                <c:pt idx="761">
                  <c:v>89.873230444940504</c:v>
                </c:pt>
                <c:pt idx="762">
                  <c:v>89.930186858003793</c:v>
                </c:pt>
                <c:pt idx="763">
                  <c:v>89.954128157164703</c:v>
                </c:pt>
                <c:pt idx="764">
                  <c:v>89.965627336054297</c:v>
                </c:pt>
                <c:pt idx="765">
                  <c:v>89.974453596192802</c:v>
                </c:pt>
                <c:pt idx="766">
                  <c:v>90.021844419254293</c:v>
                </c:pt>
                <c:pt idx="767">
                  <c:v>90.026438114942295</c:v>
                </c:pt>
                <c:pt idx="768">
                  <c:v>90.139853425940402</c:v>
                </c:pt>
                <c:pt idx="769">
                  <c:v>90.180317476509401</c:v>
                </c:pt>
                <c:pt idx="770">
                  <c:v>90.189609347238303</c:v>
                </c:pt>
                <c:pt idx="771">
                  <c:v>90.191145088263895</c:v>
                </c:pt>
                <c:pt idx="772">
                  <c:v>90.262260204794799</c:v>
                </c:pt>
                <c:pt idx="773">
                  <c:v>90.284370503588406</c:v>
                </c:pt>
                <c:pt idx="774">
                  <c:v>90.410232082281397</c:v>
                </c:pt>
                <c:pt idx="775">
                  <c:v>90.416704041151206</c:v>
                </c:pt>
                <c:pt idx="776">
                  <c:v>90.439592189105099</c:v>
                </c:pt>
                <c:pt idx="777">
                  <c:v>90.473144115697096</c:v>
                </c:pt>
                <c:pt idx="778">
                  <c:v>90.478680515024706</c:v>
                </c:pt>
                <c:pt idx="779">
                  <c:v>90.480055825063204</c:v>
                </c:pt>
                <c:pt idx="780">
                  <c:v>90.555479109392707</c:v>
                </c:pt>
                <c:pt idx="781">
                  <c:v>90.676933046306104</c:v>
                </c:pt>
                <c:pt idx="782">
                  <c:v>90.700391582400599</c:v>
                </c:pt>
                <c:pt idx="783">
                  <c:v>90.705507508863803</c:v>
                </c:pt>
                <c:pt idx="784">
                  <c:v>90.725316973645107</c:v>
                </c:pt>
                <c:pt idx="785">
                  <c:v>90.773743683776601</c:v>
                </c:pt>
                <c:pt idx="786">
                  <c:v>90.877070905190493</c:v>
                </c:pt>
                <c:pt idx="787">
                  <c:v>90.884659265871605</c:v>
                </c:pt>
                <c:pt idx="788">
                  <c:v>91.024616385750406</c:v>
                </c:pt>
                <c:pt idx="789">
                  <c:v>91.058488598398796</c:v>
                </c:pt>
                <c:pt idx="790">
                  <c:v>91.0935963685465</c:v>
                </c:pt>
                <c:pt idx="791">
                  <c:v>91.113888451676004</c:v>
                </c:pt>
                <c:pt idx="792">
                  <c:v>91.367346016818402</c:v>
                </c:pt>
                <c:pt idx="793">
                  <c:v>91.393709167027396</c:v>
                </c:pt>
                <c:pt idx="794">
                  <c:v>91.420533971066106</c:v>
                </c:pt>
                <c:pt idx="795">
                  <c:v>91.431590888525406</c:v>
                </c:pt>
                <c:pt idx="796">
                  <c:v>91.567082813264093</c:v>
                </c:pt>
                <c:pt idx="797">
                  <c:v>91.660714922634199</c:v>
                </c:pt>
                <c:pt idx="798">
                  <c:v>91.672003052451302</c:v>
                </c:pt>
                <c:pt idx="799">
                  <c:v>91.721852539200697</c:v>
                </c:pt>
                <c:pt idx="800">
                  <c:v>91.738265714036501</c:v>
                </c:pt>
                <c:pt idx="801">
                  <c:v>91.768869643246902</c:v>
                </c:pt>
                <c:pt idx="802">
                  <c:v>91.817709072898495</c:v>
                </c:pt>
                <c:pt idx="803">
                  <c:v>91.889100210655002</c:v>
                </c:pt>
                <c:pt idx="804">
                  <c:v>91.905576380191306</c:v>
                </c:pt>
                <c:pt idx="805">
                  <c:v>91.932287134884803</c:v>
                </c:pt>
                <c:pt idx="806">
                  <c:v>91.970200570967904</c:v>
                </c:pt>
                <c:pt idx="807">
                  <c:v>91.976090309731106</c:v>
                </c:pt>
                <c:pt idx="808">
                  <c:v>92.011066935899805</c:v>
                </c:pt>
                <c:pt idx="809">
                  <c:v>92.014453694923205</c:v>
                </c:pt>
                <c:pt idx="810">
                  <c:v>92.141038915078795</c:v>
                </c:pt>
                <c:pt idx="811">
                  <c:v>92.275008297029203</c:v>
                </c:pt>
                <c:pt idx="812">
                  <c:v>92.301441838081004</c:v>
                </c:pt>
                <c:pt idx="813">
                  <c:v>92.389151391431696</c:v>
                </c:pt>
                <c:pt idx="814">
                  <c:v>92.507823032443</c:v>
                </c:pt>
                <c:pt idx="815">
                  <c:v>92.528866913382004</c:v>
                </c:pt>
                <c:pt idx="816">
                  <c:v>92.551868941663201</c:v>
                </c:pt>
                <c:pt idx="817">
                  <c:v>92.572192209993005</c:v>
                </c:pt>
                <c:pt idx="818">
                  <c:v>92.599036191938694</c:v>
                </c:pt>
                <c:pt idx="819">
                  <c:v>92.612051440930699</c:v>
                </c:pt>
                <c:pt idx="820">
                  <c:v>92.659397701092104</c:v>
                </c:pt>
                <c:pt idx="821">
                  <c:v>92.752356628453896</c:v>
                </c:pt>
                <c:pt idx="822">
                  <c:v>92.819481127511096</c:v>
                </c:pt>
                <c:pt idx="823">
                  <c:v>92.832323467320407</c:v>
                </c:pt>
                <c:pt idx="824">
                  <c:v>92.870869418216799</c:v>
                </c:pt>
                <c:pt idx="825">
                  <c:v>92.992213367614795</c:v>
                </c:pt>
                <c:pt idx="826">
                  <c:v>93.014544764697206</c:v>
                </c:pt>
                <c:pt idx="827">
                  <c:v>93.024862636905894</c:v>
                </c:pt>
                <c:pt idx="828">
                  <c:v>93.039975664912006</c:v>
                </c:pt>
                <c:pt idx="829">
                  <c:v>93.055607552058902</c:v>
                </c:pt>
                <c:pt idx="830">
                  <c:v>93.1139594715915</c:v>
                </c:pt>
                <c:pt idx="831">
                  <c:v>93.143115713058904</c:v>
                </c:pt>
                <c:pt idx="832">
                  <c:v>93.220282505043798</c:v>
                </c:pt>
                <c:pt idx="833">
                  <c:v>93.339164944415998</c:v>
                </c:pt>
                <c:pt idx="834">
                  <c:v>93.365145410784095</c:v>
                </c:pt>
                <c:pt idx="835">
                  <c:v>93.367325232409399</c:v>
                </c:pt>
                <c:pt idx="836">
                  <c:v>93.421280562036998</c:v>
                </c:pt>
                <c:pt idx="837">
                  <c:v>93.521697023750406</c:v>
                </c:pt>
                <c:pt idx="838">
                  <c:v>93.629489616477699</c:v>
                </c:pt>
                <c:pt idx="839">
                  <c:v>93.700888883506806</c:v>
                </c:pt>
                <c:pt idx="840">
                  <c:v>93.704865396761605</c:v>
                </c:pt>
                <c:pt idx="841">
                  <c:v>93.808666690813297</c:v>
                </c:pt>
                <c:pt idx="842">
                  <c:v>93.828698282212201</c:v>
                </c:pt>
                <c:pt idx="843">
                  <c:v>93.844190997321107</c:v>
                </c:pt>
                <c:pt idx="844">
                  <c:v>93.873784521091196</c:v>
                </c:pt>
                <c:pt idx="845">
                  <c:v>93.952239576074803</c:v>
                </c:pt>
                <c:pt idx="846">
                  <c:v>93.958413097615093</c:v>
                </c:pt>
                <c:pt idx="847">
                  <c:v>94.076792252691405</c:v>
                </c:pt>
                <c:pt idx="848">
                  <c:v>94.211284630192495</c:v>
                </c:pt>
                <c:pt idx="849">
                  <c:v>94.367128627428301</c:v>
                </c:pt>
                <c:pt idx="850">
                  <c:v>94.4401786071967</c:v>
                </c:pt>
                <c:pt idx="851">
                  <c:v>94.713017123526996</c:v>
                </c:pt>
                <c:pt idx="852">
                  <c:v>94.7803603221749</c:v>
                </c:pt>
                <c:pt idx="853">
                  <c:v>94.809298119934496</c:v>
                </c:pt>
                <c:pt idx="854">
                  <c:v>94.823029397363698</c:v>
                </c:pt>
                <c:pt idx="855">
                  <c:v>94.834975530319397</c:v>
                </c:pt>
                <c:pt idx="856">
                  <c:v>94.908957138595397</c:v>
                </c:pt>
                <c:pt idx="857">
                  <c:v>94.914388923143306</c:v>
                </c:pt>
                <c:pt idx="858">
                  <c:v>95.103250538154001</c:v>
                </c:pt>
                <c:pt idx="859">
                  <c:v>95.121073507701993</c:v>
                </c:pt>
                <c:pt idx="860">
                  <c:v>95.170609441485098</c:v>
                </c:pt>
                <c:pt idx="861">
                  <c:v>95.197800041755698</c:v>
                </c:pt>
                <c:pt idx="862">
                  <c:v>95.372939236999599</c:v>
                </c:pt>
                <c:pt idx="863">
                  <c:v>95.543261339997798</c:v>
                </c:pt>
                <c:pt idx="864">
                  <c:v>95.599380406351202</c:v>
                </c:pt>
                <c:pt idx="865">
                  <c:v>95.662039242258501</c:v>
                </c:pt>
                <c:pt idx="866">
                  <c:v>95.685607240460101</c:v>
                </c:pt>
                <c:pt idx="867">
                  <c:v>95.794626862872704</c:v>
                </c:pt>
                <c:pt idx="868">
                  <c:v>95.889801140865899</c:v>
                </c:pt>
                <c:pt idx="869">
                  <c:v>95.935685697713296</c:v>
                </c:pt>
                <c:pt idx="870">
                  <c:v>95.987368544577095</c:v>
                </c:pt>
                <c:pt idx="871">
                  <c:v>96.023817509483095</c:v>
                </c:pt>
                <c:pt idx="872">
                  <c:v>96.119703717292495</c:v>
                </c:pt>
                <c:pt idx="873">
                  <c:v>96.164925466201296</c:v>
                </c:pt>
                <c:pt idx="874">
                  <c:v>96.235997240518202</c:v>
                </c:pt>
                <c:pt idx="875">
                  <c:v>96.2532676156668</c:v>
                </c:pt>
                <c:pt idx="876">
                  <c:v>96.284935396421204</c:v>
                </c:pt>
                <c:pt idx="877">
                  <c:v>96.314747935348294</c:v>
                </c:pt>
                <c:pt idx="878">
                  <c:v>96.370237413484602</c:v>
                </c:pt>
                <c:pt idx="879">
                  <c:v>96.419473243908897</c:v>
                </c:pt>
                <c:pt idx="880">
                  <c:v>96.722768162709002</c:v>
                </c:pt>
                <c:pt idx="881">
                  <c:v>96.724517403304006</c:v>
                </c:pt>
                <c:pt idx="882">
                  <c:v>96.960387924027302</c:v>
                </c:pt>
                <c:pt idx="883">
                  <c:v>96.989116736610299</c:v>
                </c:pt>
                <c:pt idx="884">
                  <c:v>97.017230120331902</c:v>
                </c:pt>
                <c:pt idx="885">
                  <c:v>97.226678363133303</c:v>
                </c:pt>
                <c:pt idx="886">
                  <c:v>97.243772597912795</c:v>
                </c:pt>
                <c:pt idx="887">
                  <c:v>97.277767712589196</c:v>
                </c:pt>
                <c:pt idx="888">
                  <c:v>97.425913916545795</c:v>
                </c:pt>
                <c:pt idx="889">
                  <c:v>97.508835310351202</c:v>
                </c:pt>
                <c:pt idx="890">
                  <c:v>97.602493672850997</c:v>
                </c:pt>
                <c:pt idx="891">
                  <c:v>97.602556147145904</c:v>
                </c:pt>
                <c:pt idx="892">
                  <c:v>97.698263457498697</c:v>
                </c:pt>
                <c:pt idx="893">
                  <c:v>97.838254121896597</c:v>
                </c:pt>
                <c:pt idx="894">
                  <c:v>97.854015113239797</c:v>
                </c:pt>
                <c:pt idx="895">
                  <c:v>97.854643862238206</c:v>
                </c:pt>
                <c:pt idx="896">
                  <c:v>97.899400379612104</c:v>
                </c:pt>
                <c:pt idx="897">
                  <c:v>97.960283214860894</c:v>
                </c:pt>
                <c:pt idx="898">
                  <c:v>97.961358225715898</c:v>
                </c:pt>
                <c:pt idx="899">
                  <c:v>97.9711529732174</c:v>
                </c:pt>
                <c:pt idx="900">
                  <c:v>97.971158415082797</c:v>
                </c:pt>
                <c:pt idx="901">
                  <c:v>97.990604295999901</c:v>
                </c:pt>
                <c:pt idx="902">
                  <c:v>98.038994355650601</c:v>
                </c:pt>
                <c:pt idx="903">
                  <c:v>98.086846629720696</c:v>
                </c:pt>
                <c:pt idx="904">
                  <c:v>98.087684632007097</c:v>
                </c:pt>
                <c:pt idx="905">
                  <c:v>98.129479583290703</c:v>
                </c:pt>
                <c:pt idx="906">
                  <c:v>98.133276501419203</c:v>
                </c:pt>
                <c:pt idx="907">
                  <c:v>98.1472306595942</c:v>
                </c:pt>
                <c:pt idx="908">
                  <c:v>98.268289839383002</c:v>
                </c:pt>
                <c:pt idx="909">
                  <c:v>98.388486791070306</c:v>
                </c:pt>
                <c:pt idx="910">
                  <c:v>98.594859926753998</c:v>
                </c:pt>
                <c:pt idx="911">
                  <c:v>98.664364840306902</c:v>
                </c:pt>
                <c:pt idx="912">
                  <c:v>98.730579495814396</c:v>
                </c:pt>
                <c:pt idx="913">
                  <c:v>98.733047251730895</c:v>
                </c:pt>
                <c:pt idx="914">
                  <c:v>98.733656137653298</c:v>
                </c:pt>
                <c:pt idx="915">
                  <c:v>98.773812543106402</c:v>
                </c:pt>
                <c:pt idx="916">
                  <c:v>98.857982835307098</c:v>
                </c:pt>
                <c:pt idx="917">
                  <c:v>99.040149751190299</c:v>
                </c:pt>
                <c:pt idx="918">
                  <c:v>99.213595376130399</c:v>
                </c:pt>
                <c:pt idx="919">
                  <c:v>99.230026600608397</c:v>
                </c:pt>
                <c:pt idx="920">
                  <c:v>99.261439943330799</c:v>
                </c:pt>
                <c:pt idx="921">
                  <c:v>99.271197944309094</c:v>
                </c:pt>
                <c:pt idx="922">
                  <c:v>99.315324008876601</c:v>
                </c:pt>
                <c:pt idx="923">
                  <c:v>99.371308099796806</c:v>
                </c:pt>
                <c:pt idx="924">
                  <c:v>99.499453864198301</c:v>
                </c:pt>
                <c:pt idx="925">
                  <c:v>99.516823918171298</c:v>
                </c:pt>
                <c:pt idx="926">
                  <c:v>99.531063592612</c:v>
                </c:pt>
                <c:pt idx="927">
                  <c:v>99.566836694065998</c:v>
                </c:pt>
                <c:pt idx="928">
                  <c:v>99.569743975170994</c:v>
                </c:pt>
                <c:pt idx="929">
                  <c:v>99.617455595776804</c:v>
                </c:pt>
                <c:pt idx="930">
                  <c:v>99.649138190198101</c:v>
                </c:pt>
                <c:pt idx="931">
                  <c:v>99.6582297660146</c:v>
                </c:pt>
                <c:pt idx="932">
                  <c:v>99.723460875227403</c:v>
                </c:pt>
                <c:pt idx="933">
                  <c:v>99.747781259138094</c:v>
                </c:pt>
                <c:pt idx="934">
                  <c:v>99.794110241278602</c:v>
                </c:pt>
                <c:pt idx="935">
                  <c:v>99.809798383197304</c:v>
                </c:pt>
                <c:pt idx="936">
                  <c:v>99.862859868520502</c:v>
                </c:pt>
                <c:pt idx="937">
                  <c:v>99.896653282444504</c:v>
                </c:pt>
                <c:pt idx="938">
                  <c:v>99.947163167334907</c:v>
                </c:pt>
                <c:pt idx="939">
                  <c:v>99.963789842696102</c:v>
                </c:pt>
                <c:pt idx="940">
                  <c:v>100.02307594067101</c:v>
                </c:pt>
                <c:pt idx="941">
                  <c:v>100.134102844388</c:v>
                </c:pt>
                <c:pt idx="942">
                  <c:v>100.14097442194</c:v>
                </c:pt>
                <c:pt idx="943">
                  <c:v>100.398223064842</c:v>
                </c:pt>
                <c:pt idx="944">
                  <c:v>100.62089400977401</c:v>
                </c:pt>
                <c:pt idx="945">
                  <c:v>100.6706998894</c:v>
                </c:pt>
                <c:pt idx="946">
                  <c:v>100.68221068454901</c:v>
                </c:pt>
                <c:pt idx="947">
                  <c:v>100.731891660884</c:v>
                </c:pt>
                <c:pt idx="948">
                  <c:v>100.739092529988</c:v>
                </c:pt>
                <c:pt idx="949">
                  <c:v>100.80478353397601</c:v>
                </c:pt>
                <c:pt idx="950">
                  <c:v>100.903483791859</c:v>
                </c:pt>
                <c:pt idx="951">
                  <c:v>100.9471663362</c:v>
                </c:pt>
                <c:pt idx="952">
                  <c:v>101.035179002107</c:v>
                </c:pt>
                <c:pt idx="953">
                  <c:v>101.22503328817901</c:v>
                </c:pt>
                <c:pt idx="954">
                  <c:v>101.226628057928</c:v>
                </c:pt>
                <c:pt idx="955">
                  <c:v>101.437790995016</c:v>
                </c:pt>
                <c:pt idx="956">
                  <c:v>101.45246418387001</c:v>
                </c:pt>
                <c:pt idx="957">
                  <c:v>101.576783451393</c:v>
                </c:pt>
                <c:pt idx="958">
                  <c:v>101.596581949786</c:v>
                </c:pt>
                <c:pt idx="959">
                  <c:v>101.62360014430701</c:v>
                </c:pt>
                <c:pt idx="960">
                  <c:v>101.64124065879</c:v>
                </c:pt>
                <c:pt idx="961">
                  <c:v>101.939466288145</c:v>
                </c:pt>
                <c:pt idx="962">
                  <c:v>101.95344602231</c:v>
                </c:pt>
                <c:pt idx="963">
                  <c:v>102.038295883727</c:v>
                </c:pt>
                <c:pt idx="964">
                  <c:v>102.24396552623899</c:v>
                </c:pt>
                <c:pt idx="965">
                  <c:v>102.303703458285</c:v>
                </c:pt>
                <c:pt idx="966">
                  <c:v>102.504711773238</c:v>
                </c:pt>
                <c:pt idx="967">
                  <c:v>102.58343189630401</c:v>
                </c:pt>
                <c:pt idx="968">
                  <c:v>102.61656079331</c:v>
                </c:pt>
                <c:pt idx="969">
                  <c:v>102.622887245002</c:v>
                </c:pt>
                <c:pt idx="970">
                  <c:v>102.66315643302499</c:v>
                </c:pt>
                <c:pt idx="971">
                  <c:v>102.690348166175</c:v>
                </c:pt>
                <c:pt idx="972">
                  <c:v>102.714177443016</c:v>
                </c:pt>
                <c:pt idx="973">
                  <c:v>102.76597291245</c:v>
                </c:pt>
                <c:pt idx="974">
                  <c:v>102.76867175682401</c:v>
                </c:pt>
                <c:pt idx="975">
                  <c:v>102.849256802176</c:v>
                </c:pt>
                <c:pt idx="976">
                  <c:v>102.85569583964801</c:v>
                </c:pt>
                <c:pt idx="977">
                  <c:v>102.905415041369</c:v>
                </c:pt>
                <c:pt idx="978">
                  <c:v>102.92404575606</c:v>
                </c:pt>
                <c:pt idx="979">
                  <c:v>102.936467673826</c:v>
                </c:pt>
                <c:pt idx="980">
                  <c:v>102.95615311678</c:v>
                </c:pt>
                <c:pt idx="981">
                  <c:v>103.173730097218</c:v>
                </c:pt>
                <c:pt idx="982">
                  <c:v>103.285272328578</c:v>
                </c:pt>
                <c:pt idx="983">
                  <c:v>103.328557227018</c:v>
                </c:pt>
                <c:pt idx="984">
                  <c:v>103.37428736141101</c:v>
                </c:pt>
                <c:pt idx="985">
                  <c:v>103.46439600428</c:v>
                </c:pt>
                <c:pt idx="986">
                  <c:v>103.52859749712</c:v>
                </c:pt>
                <c:pt idx="987">
                  <c:v>103.722565070473</c:v>
                </c:pt>
                <c:pt idx="988">
                  <c:v>103.793181410774</c:v>
                </c:pt>
                <c:pt idx="989">
                  <c:v>103.793556644972</c:v>
                </c:pt>
                <c:pt idx="990">
                  <c:v>103.860375768154</c:v>
                </c:pt>
                <c:pt idx="991">
                  <c:v>103.890724945947</c:v>
                </c:pt>
                <c:pt idx="992">
                  <c:v>103.96287747725501</c:v>
                </c:pt>
                <c:pt idx="993">
                  <c:v>104.08954769043601</c:v>
                </c:pt>
                <c:pt idx="994">
                  <c:v>104.19638160229501</c:v>
                </c:pt>
                <c:pt idx="995">
                  <c:v>104.228991344937</c:v>
                </c:pt>
                <c:pt idx="996">
                  <c:v>104.34521039233201</c:v>
                </c:pt>
                <c:pt idx="997">
                  <c:v>104.373040967129</c:v>
                </c:pt>
                <c:pt idx="998">
                  <c:v>104.43948639042701</c:v>
                </c:pt>
                <c:pt idx="999">
                  <c:v>104.53629932628</c:v>
                </c:pt>
                <c:pt idx="1000">
                  <c:v>104.536937521391</c:v>
                </c:pt>
                <c:pt idx="1001">
                  <c:v>104.56439644155699</c:v>
                </c:pt>
                <c:pt idx="1002">
                  <c:v>104.606448782341</c:v>
                </c:pt>
                <c:pt idx="1003">
                  <c:v>104.641174776303</c:v>
                </c:pt>
                <c:pt idx="1004">
                  <c:v>104.676407304728</c:v>
                </c:pt>
                <c:pt idx="1005">
                  <c:v>104.687349036599</c:v>
                </c:pt>
                <c:pt idx="1006">
                  <c:v>104.697444532536</c:v>
                </c:pt>
                <c:pt idx="1007">
                  <c:v>104.698170071262</c:v>
                </c:pt>
                <c:pt idx="1008">
                  <c:v>104.698971912137</c:v>
                </c:pt>
                <c:pt idx="1009">
                  <c:v>104.708636830394</c:v>
                </c:pt>
                <c:pt idx="1010">
                  <c:v>104.795383481166</c:v>
                </c:pt>
                <c:pt idx="1011">
                  <c:v>104.81265870711999</c:v>
                </c:pt>
                <c:pt idx="1012">
                  <c:v>104.834269696638</c:v>
                </c:pt>
                <c:pt idx="1013">
                  <c:v>105.04996198866399</c:v>
                </c:pt>
                <c:pt idx="1014">
                  <c:v>105.075222071788</c:v>
                </c:pt>
                <c:pt idx="1015">
                  <c:v>105.104501476743</c:v>
                </c:pt>
                <c:pt idx="1016">
                  <c:v>105.10673212221501</c:v>
                </c:pt>
                <c:pt idx="1017">
                  <c:v>105.120560741329</c:v>
                </c:pt>
                <c:pt idx="1018">
                  <c:v>105.137173199393</c:v>
                </c:pt>
                <c:pt idx="1019">
                  <c:v>105.286941105027</c:v>
                </c:pt>
                <c:pt idx="1020">
                  <c:v>105.446102445514</c:v>
                </c:pt>
                <c:pt idx="1021">
                  <c:v>105.610106194083</c:v>
                </c:pt>
                <c:pt idx="1022">
                  <c:v>105.622044986654</c:v>
                </c:pt>
                <c:pt idx="1023">
                  <c:v>105.698736811438</c:v>
                </c:pt>
                <c:pt idx="1024">
                  <c:v>105.864179319862</c:v>
                </c:pt>
                <c:pt idx="1025">
                  <c:v>105.925470424789</c:v>
                </c:pt>
                <c:pt idx="1026">
                  <c:v>105.96206231629399</c:v>
                </c:pt>
                <c:pt idx="1027">
                  <c:v>105.985784010972</c:v>
                </c:pt>
                <c:pt idx="1028">
                  <c:v>105.995877136082</c:v>
                </c:pt>
                <c:pt idx="1029">
                  <c:v>106.07793335198799</c:v>
                </c:pt>
                <c:pt idx="1030">
                  <c:v>106.130791606424</c:v>
                </c:pt>
                <c:pt idx="1031">
                  <c:v>106.164179947279</c:v>
                </c:pt>
                <c:pt idx="1032">
                  <c:v>106.178034560413</c:v>
                </c:pt>
                <c:pt idx="1033">
                  <c:v>106.201884072985</c:v>
                </c:pt>
                <c:pt idx="1034">
                  <c:v>106.236074387505</c:v>
                </c:pt>
                <c:pt idx="1035">
                  <c:v>106.270464930698</c:v>
                </c:pt>
                <c:pt idx="1036">
                  <c:v>106.302377386047</c:v>
                </c:pt>
                <c:pt idx="1037">
                  <c:v>106.33343893551</c:v>
                </c:pt>
                <c:pt idx="1038">
                  <c:v>106.631659635022</c:v>
                </c:pt>
                <c:pt idx="1039">
                  <c:v>106.76621439069601</c:v>
                </c:pt>
                <c:pt idx="1040">
                  <c:v>106.925591061866</c:v>
                </c:pt>
                <c:pt idx="1041">
                  <c:v>106.98115894596801</c:v>
                </c:pt>
                <c:pt idx="1042">
                  <c:v>107.01840451104501</c:v>
                </c:pt>
                <c:pt idx="1043">
                  <c:v>107.11306166964501</c:v>
                </c:pt>
                <c:pt idx="1044">
                  <c:v>107.187106522216</c:v>
                </c:pt>
                <c:pt idx="1045">
                  <c:v>107.235266032255</c:v>
                </c:pt>
                <c:pt idx="1046">
                  <c:v>107.262181652961</c:v>
                </c:pt>
                <c:pt idx="1047">
                  <c:v>107.37352170123999</c:v>
                </c:pt>
                <c:pt idx="1048">
                  <c:v>107.443777290884</c:v>
                </c:pt>
                <c:pt idx="1049">
                  <c:v>107.496916593542</c:v>
                </c:pt>
                <c:pt idx="1050">
                  <c:v>107.511965730957</c:v>
                </c:pt>
                <c:pt idx="1051">
                  <c:v>107.58353087721601</c:v>
                </c:pt>
                <c:pt idx="1052">
                  <c:v>107.614079801385</c:v>
                </c:pt>
                <c:pt idx="1053">
                  <c:v>107.645683234286</c:v>
                </c:pt>
                <c:pt idx="1054">
                  <c:v>107.733110195546</c:v>
                </c:pt>
                <c:pt idx="1055">
                  <c:v>107.84778137087601</c:v>
                </c:pt>
                <c:pt idx="1056">
                  <c:v>107.856680050729</c:v>
                </c:pt>
                <c:pt idx="1057">
                  <c:v>107.927802315962</c:v>
                </c:pt>
                <c:pt idx="1058">
                  <c:v>107.95083138583099</c:v>
                </c:pt>
                <c:pt idx="1059">
                  <c:v>107.96853449314899</c:v>
                </c:pt>
                <c:pt idx="1060">
                  <c:v>107.994535838346</c:v>
                </c:pt>
                <c:pt idx="1061">
                  <c:v>108.07083979295599</c:v>
                </c:pt>
                <c:pt idx="1062">
                  <c:v>108.105932182191</c:v>
                </c:pt>
                <c:pt idx="1063">
                  <c:v>108.140168035575</c:v>
                </c:pt>
                <c:pt idx="1064">
                  <c:v>108.207608550274</c:v>
                </c:pt>
                <c:pt idx="1065">
                  <c:v>108.329846752102</c:v>
                </c:pt>
                <c:pt idx="1066">
                  <c:v>108.366563494148</c:v>
                </c:pt>
                <c:pt idx="1067">
                  <c:v>108.395529011584</c:v>
                </c:pt>
                <c:pt idx="1068">
                  <c:v>108.433976137199</c:v>
                </c:pt>
                <c:pt idx="1069">
                  <c:v>108.48225452635</c:v>
                </c:pt>
                <c:pt idx="1070">
                  <c:v>108.55787132477801</c:v>
                </c:pt>
                <c:pt idx="1071">
                  <c:v>108.568568776002</c:v>
                </c:pt>
                <c:pt idx="1072">
                  <c:v>108.648206975463</c:v>
                </c:pt>
                <c:pt idx="1073">
                  <c:v>108.698975239923</c:v>
                </c:pt>
                <c:pt idx="1074">
                  <c:v>108.766995472552</c:v>
                </c:pt>
                <c:pt idx="1075">
                  <c:v>108.969093524128</c:v>
                </c:pt>
                <c:pt idx="1076">
                  <c:v>109.124581803594</c:v>
                </c:pt>
                <c:pt idx="1077">
                  <c:v>109.134088679447</c:v>
                </c:pt>
                <c:pt idx="1078">
                  <c:v>109.276033758808</c:v>
                </c:pt>
                <c:pt idx="1079">
                  <c:v>109.28098759573</c:v>
                </c:pt>
                <c:pt idx="1080">
                  <c:v>109.31679199091801</c:v>
                </c:pt>
                <c:pt idx="1081">
                  <c:v>109.574843005372</c:v>
                </c:pt>
                <c:pt idx="1082">
                  <c:v>109.780566821496</c:v>
                </c:pt>
                <c:pt idx="1083">
                  <c:v>109.886944746108</c:v>
                </c:pt>
                <c:pt idx="1084">
                  <c:v>109.904220834066</c:v>
                </c:pt>
                <c:pt idx="1085">
                  <c:v>109.940584461439</c:v>
                </c:pt>
                <c:pt idx="1086">
                  <c:v>110.097933478624</c:v>
                </c:pt>
                <c:pt idx="1087">
                  <c:v>110.098650362539</c:v>
                </c:pt>
                <c:pt idx="1088">
                  <c:v>110.17047849062401</c:v>
                </c:pt>
                <c:pt idx="1089">
                  <c:v>110.250934489345</c:v>
                </c:pt>
                <c:pt idx="1090">
                  <c:v>110.4721128259</c:v>
                </c:pt>
                <c:pt idx="1091">
                  <c:v>110.563643558701</c:v>
                </c:pt>
                <c:pt idx="1092">
                  <c:v>110.57227587028601</c:v>
                </c:pt>
                <c:pt idx="1093">
                  <c:v>110.918566709912</c:v>
                </c:pt>
                <c:pt idx="1094">
                  <c:v>110.948360301417</c:v>
                </c:pt>
                <c:pt idx="1095">
                  <c:v>111.023349699419</c:v>
                </c:pt>
                <c:pt idx="1096">
                  <c:v>111.123816084444</c:v>
                </c:pt>
                <c:pt idx="1097">
                  <c:v>111.129019553275</c:v>
                </c:pt>
                <c:pt idx="1098">
                  <c:v>111.289742668863</c:v>
                </c:pt>
                <c:pt idx="1099">
                  <c:v>111.318990692288</c:v>
                </c:pt>
                <c:pt idx="1100">
                  <c:v>111.4083154348</c:v>
                </c:pt>
                <c:pt idx="1101">
                  <c:v>111.44051711449301</c:v>
                </c:pt>
                <c:pt idx="1102">
                  <c:v>111.643875585332</c:v>
                </c:pt>
                <c:pt idx="1103">
                  <c:v>111.738676311034</c:v>
                </c:pt>
                <c:pt idx="1104">
                  <c:v>111.74727855823799</c:v>
                </c:pt>
                <c:pt idx="1105">
                  <c:v>111.76880053692901</c:v>
                </c:pt>
                <c:pt idx="1106">
                  <c:v>111.88599066611199</c:v>
                </c:pt>
                <c:pt idx="1107">
                  <c:v>111.88813475891099</c:v>
                </c:pt>
                <c:pt idx="1108">
                  <c:v>111.912900082211</c:v>
                </c:pt>
                <c:pt idx="1109">
                  <c:v>111.957935615506</c:v>
                </c:pt>
                <c:pt idx="1110">
                  <c:v>111.967999937074</c:v>
                </c:pt>
                <c:pt idx="1111">
                  <c:v>112.122433712155</c:v>
                </c:pt>
                <c:pt idx="1112">
                  <c:v>112.12282347269</c:v>
                </c:pt>
                <c:pt idx="1113">
                  <c:v>112.198904182018</c:v>
                </c:pt>
                <c:pt idx="1114">
                  <c:v>112.20993427236399</c:v>
                </c:pt>
                <c:pt idx="1115">
                  <c:v>112.32942233450601</c:v>
                </c:pt>
                <c:pt idx="1116">
                  <c:v>112.340928580853</c:v>
                </c:pt>
                <c:pt idx="1117">
                  <c:v>112.368331399984</c:v>
                </c:pt>
                <c:pt idx="1118">
                  <c:v>112.42069108493401</c:v>
                </c:pt>
                <c:pt idx="1119">
                  <c:v>112.457876433362</c:v>
                </c:pt>
                <c:pt idx="1120">
                  <c:v>112.491816869875</c:v>
                </c:pt>
                <c:pt idx="1121">
                  <c:v>112.540916845585</c:v>
                </c:pt>
                <c:pt idx="1122">
                  <c:v>112.551221182898</c:v>
                </c:pt>
                <c:pt idx="1123">
                  <c:v>112.628397167087</c:v>
                </c:pt>
                <c:pt idx="1124">
                  <c:v>112.75184699194099</c:v>
                </c:pt>
                <c:pt idx="1125">
                  <c:v>112.770880322012</c:v>
                </c:pt>
                <c:pt idx="1126">
                  <c:v>112.84885695584499</c:v>
                </c:pt>
                <c:pt idx="1127">
                  <c:v>112.86623341223699</c:v>
                </c:pt>
                <c:pt idx="1128">
                  <c:v>113.057710200427</c:v>
                </c:pt>
                <c:pt idx="1129">
                  <c:v>113.213919984654</c:v>
                </c:pt>
                <c:pt idx="1130">
                  <c:v>113.296170597337</c:v>
                </c:pt>
                <c:pt idx="1131">
                  <c:v>113.35099732395</c:v>
                </c:pt>
                <c:pt idx="1132">
                  <c:v>113.39263100110399</c:v>
                </c:pt>
                <c:pt idx="1133">
                  <c:v>113.402339502582</c:v>
                </c:pt>
                <c:pt idx="1134">
                  <c:v>113.40864953899001</c:v>
                </c:pt>
                <c:pt idx="1135">
                  <c:v>113.424319173925</c:v>
                </c:pt>
                <c:pt idx="1136">
                  <c:v>113.427226620775</c:v>
                </c:pt>
                <c:pt idx="1137">
                  <c:v>113.581895252677</c:v>
                </c:pt>
                <c:pt idx="1138">
                  <c:v>113.58698597931399</c:v>
                </c:pt>
                <c:pt idx="1139">
                  <c:v>113.616712729236</c:v>
                </c:pt>
                <c:pt idx="1140">
                  <c:v>113.76707714564</c:v>
                </c:pt>
                <c:pt idx="1141">
                  <c:v>113.77520440180599</c:v>
                </c:pt>
                <c:pt idx="1142">
                  <c:v>113.838027675419</c:v>
                </c:pt>
                <c:pt idx="1143">
                  <c:v>114.004768590864</c:v>
                </c:pt>
                <c:pt idx="1144">
                  <c:v>114.05237175362799</c:v>
                </c:pt>
                <c:pt idx="1145">
                  <c:v>114.120619207502</c:v>
                </c:pt>
                <c:pt idx="1146">
                  <c:v>114.302547613573</c:v>
                </c:pt>
                <c:pt idx="1147">
                  <c:v>114.34368313763299</c:v>
                </c:pt>
                <c:pt idx="1148">
                  <c:v>114.37081082303</c:v>
                </c:pt>
                <c:pt idx="1149">
                  <c:v>114.3772747073</c:v>
                </c:pt>
                <c:pt idx="1150">
                  <c:v>114.383491942753</c:v>
                </c:pt>
                <c:pt idx="1151">
                  <c:v>114.38380447591901</c:v>
                </c:pt>
                <c:pt idx="1152">
                  <c:v>114.472843328813</c:v>
                </c:pt>
                <c:pt idx="1153">
                  <c:v>114.52731049759799</c:v>
                </c:pt>
                <c:pt idx="1154">
                  <c:v>114.53911515601</c:v>
                </c:pt>
                <c:pt idx="1155">
                  <c:v>114.55649980494699</c:v>
                </c:pt>
                <c:pt idx="1156">
                  <c:v>114.5591488796</c:v>
                </c:pt>
                <c:pt idx="1157">
                  <c:v>114.74772958753501</c:v>
                </c:pt>
                <c:pt idx="1158">
                  <c:v>114.74895112426501</c:v>
                </c:pt>
                <c:pt idx="1159">
                  <c:v>114.907512012209</c:v>
                </c:pt>
                <c:pt idx="1160">
                  <c:v>114.915490028072</c:v>
                </c:pt>
                <c:pt idx="1161">
                  <c:v>114.942082386054</c:v>
                </c:pt>
                <c:pt idx="1162">
                  <c:v>114.971632231405</c:v>
                </c:pt>
                <c:pt idx="1163">
                  <c:v>115.047471387538</c:v>
                </c:pt>
                <c:pt idx="1164">
                  <c:v>115.157667719486</c:v>
                </c:pt>
                <c:pt idx="1165">
                  <c:v>115.30815098801099</c:v>
                </c:pt>
                <c:pt idx="1166">
                  <c:v>115.33729024677601</c:v>
                </c:pt>
                <c:pt idx="1167">
                  <c:v>115.473775253846</c:v>
                </c:pt>
                <c:pt idx="1168">
                  <c:v>115.55365708215299</c:v>
                </c:pt>
                <c:pt idx="1169">
                  <c:v>115.622238998475</c:v>
                </c:pt>
                <c:pt idx="1170">
                  <c:v>115.65105889838399</c:v>
                </c:pt>
                <c:pt idx="1171">
                  <c:v>115.714334273501</c:v>
                </c:pt>
                <c:pt idx="1172">
                  <c:v>115.79594278775799</c:v>
                </c:pt>
                <c:pt idx="1173">
                  <c:v>115.829855181402</c:v>
                </c:pt>
                <c:pt idx="1174">
                  <c:v>115.942111143528</c:v>
                </c:pt>
                <c:pt idx="1175">
                  <c:v>115.992649016017</c:v>
                </c:pt>
                <c:pt idx="1176">
                  <c:v>116.00979624694401</c:v>
                </c:pt>
                <c:pt idx="1177">
                  <c:v>116.03269910885</c:v>
                </c:pt>
                <c:pt idx="1178">
                  <c:v>116.04126447664299</c:v>
                </c:pt>
                <c:pt idx="1179">
                  <c:v>116.130486283018</c:v>
                </c:pt>
                <c:pt idx="1180">
                  <c:v>116.167260043818</c:v>
                </c:pt>
                <c:pt idx="1181">
                  <c:v>116.212659618907</c:v>
                </c:pt>
                <c:pt idx="1182">
                  <c:v>116.22376261820099</c:v>
                </c:pt>
                <c:pt idx="1183">
                  <c:v>116.234273052164</c:v>
                </c:pt>
                <c:pt idx="1184">
                  <c:v>116.341609518862</c:v>
                </c:pt>
                <c:pt idx="1185">
                  <c:v>116.38230606643999</c:v>
                </c:pt>
                <c:pt idx="1186">
                  <c:v>116.452195985324</c:v>
                </c:pt>
                <c:pt idx="1187">
                  <c:v>116.585760411558</c:v>
                </c:pt>
                <c:pt idx="1188">
                  <c:v>116.588534232283</c:v>
                </c:pt>
                <c:pt idx="1189">
                  <c:v>116.666878955914</c:v>
                </c:pt>
                <c:pt idx="1190">
                  <c:v>116.72521512091301</c:v>
                </c:pt>
                <c:pt idx="1191">
                  <c:v>116.780548518098</c:v>
                </c:pt>
                <c:pt idx="1192">
                  <c:v>116.859628830752</c:v>
                </c:pt>
                <c:pt idx="1193">
                  <c:v>116.8918966632</c:v>
                </c:pt>
                <c:pt idx="1194">
                  <c:v>117.28094215596199</c:v>
                </c:pt>
                <c:pt idx="1195">
                  <c:v>117.368343304619</c:v>
                </c:pt>
                <c:pt idx="1196">
                  <c:v>117.42311993275899</c:v>
                </c:pt>
                <c:pt idx="1197">
                  <c:v>117.515555304137</c:v>
                </c:pt>
                <c:pt idx="1198">
                  <c:v>117.551373002988</c:v>
                </c:pt>
                <c:pt idx="1199">
                  <c:v>117.55220211509101</c:v>
                </c:pt>
                <c:pt idx="1200">
                  <c:v>117.555241165418</c:v>
                </c:pt>
                <c:pt idx="1201">
                  <c:v>117.584481479918</c:v>
                </c:pt>
                <c:pt idx="1202">
                  <c:v>117.590437434763</c:v>
                </c:pt>
                <c:pt idx="1203">
                  <c:v>117.65596601166099</c:v>
                </c:pt>
                <c:pt idx="1204">
                  <c:v>117.700486222021</c:v>
                </c:pt>
                <c:pt idx="1205">
                  <c:v>117.78700037872601</c:v>
                </c:pt>
                <c:pt idx="1206">
                  <c:v>118.096996099151</c:v>
                </c:pt>
                <c:pt idx="1207">
                  <c:v>118.187027071413</c:v>
                </c:pt>
                <c:pt idx="1208">
                  <c:v>118.225794118294</c:v>
                </c:pt>
                <c:pt idx="1209">
                  <c:v>118.283384608749</c:v>
                </c:pt>
                <c:pt idx="1210">
                  <c:v>118.296607181269</c:v>
                </c:pt>
                <c:pt idx="1211">
                  <c:v>118.35732419258299</c:v>
                </c:pt>
                <c:pt idx="1212">
                  <c:v>118.362176351239</c:v>
                </c:pt>
                <c:pt idx="1213">
                  <c:v>118.378441413597</c:v>
                </c:pt>
                <c:pt idx="1214">
                  <c:v>118.435259371854</c:v>
                </c:pt>
                <c:pt idx="1215">
                  <c:v>118.56475944770899</c:v>
                </c:pt>
                <c:pt idx="1216">
                  <c:v>118.75267710327699</c:v>
                </c:pt>
                <c:pt idx="1217">
                  <c:v>118.763494269962</c:v>
                </c:pt>
                <c:pt idx="1218">
                  <c:v>118.90478721240299</c:v>
                </c:pt>
                <c:pt idx="1219">
                  <c:v>119.05541067632601</c:v>
                </c:pt>
                <c:pt idx="1220">
                  <c:v>119.063282055095</c:v>
                </c:pt>
                <c:pt idx="1221">
                  <c:v>119.101296132754</c:v>
                </c:pt>
                <c:pt idx="1222">
                  <c:v>119.195649966703</c:v>
                </c:pt>
                <c:pt idx="1223">
                  <c:v>119.31577537676399</c:v>
                </c:pt>
                <c:pt idx="1224">
                  <c:v>119.437556721246</c:v>
                </c:pt>
                <c:pt idx="1225">
                  <c:v>119.51515725764401</c:v>
                </c:pt>
                <c:pt idx="1226">
                  <c:v>119.691301488733</c:v>
                </c:pt>
                <c:pt idx="1227">
                  <c:v>119.962776330433</c:v>
                </c:pt>
                <c:pt idx="1228">
                  <c:v>119.96639131973301</c:v>
                </c:pt>
                <c:pt idx="1229">
                  <c:v>120.119239385433</c:v>
                </c:pt>
                <c:pt idx="1230">
                  <c:v>120.144304657695</c:v>
                </c:pt>
                <c:pt idx="1231">
                  <c:v>120.24209215338399</c:v>
                </c:pt>
                <c:pt idx="1232">
                  <c:v>120.24538609506099</c:v>
                </c:pt>
                <c:pt idx="1233">
                  <c:v>120.38630181147801</c:v>
                </c:pt>
                <c:pt idx="1234">
                  <c:v>120.39887406693001</c:v>
                </c:pt>
                <c:pt idx="1235">
                  <c:v>120.488264133397</c:v>
                </c:pt>
                <c:pt idx="1236">
                  <c:v>120.626398091258</c:v>
                </c:pt>
                <c:pt idx="1237">
                  <c:v>120.689869850015</c:v>
                </c:pt>
                <c:pt idx="1238">
                  <c:v>120.968540132586</c:v>
                </c:pt>
                <c:pt idx="1239">
                  <c:v>121.002634282727</c:v>
                </c:pt>
                <c:pt idx="1240">
                  <c:v>121.210644382911</c:v>
                </c:pt>
                <c:pt idx="1241">
                  <c:v>121.229967016484</c:v>
                </c:pt>
                <c:pt idx="1242">
                  <c:v>121.2894927103</c:v>
                </c:pt>
                <c:pt idx="1243">
                  <c:v>121.30087226139</c:v>
                </c:pt>
                <c:pt idx="1244">
                  <c:v>121.410716871197</c:v>
                </c:pt>
                <c:pt idx="1245">
                  <c:v>121.57431084920999</c:v>
                </c:pt>
                <c:pt idx="1246">
                  <c:v>121.579900793717</c:v>
                </c:pt>
                <c:pt idx="1247">
                  <c:v>121.689205989916</c:v>
                </c:pt>
                <c:pt idx="1248">
                  <c:v>121.740943897641</c:v>
                </c:pt>
                <c:pt idx="1249">
                  <c:v>121.79957792142601</c:v>
                </c:pt>
                <c:pt idx="1250">
                  <c:v>121.81740463284299</c:v>
                </c:pt>
                <c:pt idx="1251">
                  <c:v>121.83860755436901</c:v>
                </c:pt>
                <c:pt idx="1252">
                  <c:v>121.842483754854</c:v>
                </c:pt>
                <c:pt idx="1253">
                  <c:v>121.899634186706</c:v>
                </c:pt>
                <c:pt idx="1254">
                  <c:v>121.95565192854301</c:v>
                </c:pt>
                <c:pt idx="1255">
                  <c:v>122.037647305959</c:v>
                </c:pt>
                <c:pt idx="1256">
                  <c:v>122.16606410726099</c:v>
                </c:pt>
                <c:pt idx="1257">
                  <c:v>122.169123651684</c:v>
                </c:pt>
                <c:pt idx="1258">
                  <c:v>122.194793095422</c:v>
                </c:pt>
                <c:pt idx="1259">
                  <c:v>122.298104534827</c:v>
                </c:pt>
                <c:pt idx="1260">
                  <c:v>122.29932759475901</c:v>
                </c:pt>
                <c:pt idx="1261">
                  <c:v>122.335391877783</c:v>
                </c:pt>
                <c:pt idx="1262">
                  <c:v>122.42043395944999</c:v>
                </c:pt>
                <c:pt idx="1263">
                  <c:v>122.473309014196</c:v>
                </c:pt>
                <c:pt idx="1264">
                  <c:v>122.502150184673</c:v>
                </c:pt>
                <c:pt idx="1265">
                  <c:v>122.593986798429</c:v>
                </c:pt>
                <c:pt idx="1266">
                  <c:v>122.60535245558199</c:v>
                </c:pt>
                <c:pt idx="1267">
                  <c:v>122.672243143532</c:v>
                </c:pt>
                <c:pt idx="1268">
                  <c:v>122.856469588989</c:v>
                </c:pt>
                <c:pt idx="1269">
                  <c:v>122.95036577371</c:v>
                </c:pt>
                <c:pt idx="1270">
                  <c:v>123.028120685429</c:v>
                </c:pt>
                <c:pt idx="1271">
                  <c:v>123.069325349213</c:v>
                </c:pt>
                <c:pt idx="1272">
                  <c:v>123.103154660068</c:v>
                </c:pt>
                <c:pt idx="1273">
                  <c:v>123.112034468975</c:v>
                </c:pt>
                <c:pt idx="1274">
                  <c:v>123.132377480519</c:v>
                </c:pt>
                <c:pt idx="1275">
                  <c:v>123.161908350218</c:v>
                </c:pt>
                <c:pt idx="1276">
                  <c:v>123.232158810122</c:v>
                </c:pt>
                <c:pt idx="1277">
                  <c:v>123.377145631141</c:v>
                </c:pt>
                <c:pt idx="1278">
                  <c:v>123.52225908329</c:v>
                </c:pt>
                <c:pt idx="1279">
                  <c:v>123.609831806367</c:v>
                </c:pt>
                <c:pt idx="1280">
                  <c:v>123.626236522997</c:v>
                </c:pt>
                <c:pt idx="1281">
                  <c:v>123.654954109394</c:v>
                </c:pt>
                <c:pt idx="1282">
                  <c:v>123.826213897136</c:v>
                </c:pt>
                <c:pt idx="1283">
                  <c:v>123.936389598525</c:v>
                </c:pt>
                <c:pt idx="1284">
                  <c:v>123.97984997616</c:v>
                </c:pt>
                <c:pt idx="1285">
                  <c:v>124.03571477152001</c:v>
                </c:pt>
                <c:pt idx="1286">
                  <c:v>124.135460494081</c:v>
                </c:pt>
                <c:pt idx="1287">
                  <c:v>124.296510240175</c:v>
                </c:pt>
                <c:pt idx="1288">
                  <c:v>124.333460910052</c:v>
                </c:pt>
                <c:pt idx="1289">
                  <c:v>124.495849635242</c:v>
                </c:pt>
                <c:pt idx="1290">
                  <c:v>124.514933651661</c:v>
                </c:pt>
                <c:pt idx="1291">
                  <c:v>124.553405210527</c:v>
                </c:pt>
                <c:pt idx="1292">
                  <c:v>124.825468955537</c:v>
                </c:pt>
                <c:pt idx="1293">
                  <c:v>124.828015445631</c:v>
                </c:pt>
                <c:pt idx="1294">
                  <c:v>125.09290721643301</c:v>
                </c:pt>
                <c:pt idx="1295">
                  <c:v>125.27434454597901</c:v>
                </c:pt>
                <c:pt idx="1296">
                  <c:v>125.34398002093501</c:v>
                </c:pt>
                <c:pt idx="1297">
                  <c:v>125.420491989906</c:v>
                </c:pt>
                <c:pt idx="1298">
                  <c:v>125.433268961453</c:v>
                </c:pt>
                <c:pt idx="1299">
                  <c:v>125.645133757693</c:v>
                </c:pt>
                <c:pt idx="1300">
                  <c:v>125.65238819455899</c:v>
                </c:pt>
                <c:pt idx="1301">
                  <c:v>125.695937037162</c:v>
                </c:pt>
                <c:pt idx="1302">
                  <c:v>125.924529999754</c:v>
                </c:pt>
                <c:pt idx="1303">
                  <c:v>125.932867867262</c:v>
                </c:pt>
                <c:pt idx="1304">
                  <c:v>125.996886883171</c:v>
                </c:pt>
                <c:pt idx="1305">
                  <c:v>126.02687597702899</c:v>
                </c:pt>
                <c:pt idx="1306">
                  <c:v>126.08575033655301</c:v>
                </c:pt>
                <c:pt idx="1307">
                  <c:v>126.229945288758</c:v>
                </c:pt>
                <c:pt idx="1308">
                  <c:v>126.259827705136</c:v>
                </c:pt>
                <c:pt idx="1309">
                  <c:v>126.273447209674</c:v>
                </c:pt>
                <c:pt idx="1310">
                  <c:v>126.443608862744</c:v>
                </c:pt>
                <c:pt idx="1311">
                  <c:v>126.481334738006</c:v>
                </c:pt>
                <c:pt idx="1312">
                  <c:v>126.617733186065</c:v>
                </c:pt>
                <c:pt idx="1313">
                  <c:v>126.622802177168</c:v>
                </c:pt>
                <c:pt idx="1314">
                  <c:v>126.65107806503801</c:v>
                </c:pt>
                <c:pt idx="1315">
                  <c:v>126.884000665595</c:v>
                </c:pt>
                <c:pt idx="1316">
                  <c:v>126.895735029626</c:v>
                </c:pt>
                <c:pt idx="1317">
                  <c:v>127.003539963942</c:v>
                </c:pt>
                <c:pt idx="1318">
                  <c:v>127.21299777617899</c:v>
                </c:pt>
                <c:pt idx="1319">
                  <c:v>127.24287556443601</c:v>
                </c:pt>
                <c:pt idx="1320">
                  <c:v>127.262254660411</c:v>
                </c:pt>
                <c:pt idx="1321">
                  <c:v>127.732816614052</c:v>
                </c:pt>
                <c:pt idx="1322">
                  <c:v>127.78732494268399</c:v>
                </c:pt>
                <c:pt idx="1323">
                  <c:v>128.038663152526</c:v>
                </c:pt>
                <c:pt idx="1324">
                  <c:v>128.057143847867</c:v>
                </c:pt>
                <c:pt idx="1325">
                  <c:v>128.37513646161</c:v>
                </c:pt>
                <c:pt idx="1326">
                  <c:v>128.38855019867</c:v>
                </c:pt>
                <c:pt idx="1327">
                  <c:v>128.41220102217</c:v>
                </c:pt>
                <c:pt idx="1328">
                  <c:v>128.47876065777999</c:v>
                </c:pt>
                <c:pt idx="1329">
                  <c:v>128.78380768338201</c:v>
                </c:pt>
                <c:pt idx="1330">
                  <c:v>128.98283961744801</c:v>
                </c:pt>
                <c:pt idx="1331">
                  <c:v>129.11051608346099</c:v>
                </c:pt>
                <c:pt idx="1332">
                  <c:v>129.177342416225</c:v>
                </c:pt>
                <c:pt idx="1333">
                  <c:v>129.24304614500099</c:v>
                </c:pt>
                <c:pt idx="1334">
                  <c:v>129.325523258956</c:v>
                </c:pt>
                <c:pt idx="1335">
                  <c:v>129.41199715947201</c:v>
                </c:pt>
                <c:pt idx="1336">
                  <c:v>129.71987995160799</c:v>
                </c:pt>
                <c:pt idx="1337">
                  <c:v>129.91374016363901</c:v>
                </c:pt>
                <c:pt idx="1338">
                  <c:v>130.01046333082601</c:v>
                </c:pt>
                <c:pt idx="1339">
                  <c:v>130.05639801617099</c:v>
                </c:pt>
                <c:pt idx="1340">
                  <c:v>130.12008349149201</c:v>
                </c:pt>
                <c:pt idx="1341">
                  <c:v>130.130745385854</c:v>
                </c:pt>
                <c:pt idx="1342">
                  <c:v>130.144301645886</c:v>
                </c:pt>
                <c:pt idx="1343">
                  <c:v>130.179893748002</c:v>
                </c:pt>
                <c:pt idx="1344">
                  <c:v>130.32786232165699</c:v>
                </c:pt>
                <c:pt idx="1345">
                  <c:v>130.51997883243399</c:v>
                </c:pt>
                <c:pt idx="1346">
                  <c:v>130.648696672585</c:v>
                </c:pt>
                <c:pt idx="1347">
                  <c:v>130.64957363110199</c:v>
                </c:pt>
                <c:pt idx="1348">
                  <c:v>130.680138014215</c:v>
                </c:pt>
                <c:pt idx="1349">
                  <c:v>130.967772695934</c:v>
                </c:pt>
                <c:pt idx="1350">
                  <c:v>131.20155565454499</c:v>
                </c:pt>
                <c:pt idx="1351">
                  <c:v>131.23601898517401</c:v>
                </c:pt>
                <c:pt idx="1352">
                  <c:v>131.39415489846701</c:v>
                </c:pt>
                <c:pt idx="1353">
                  <c:v>131.642028358733</c:v>
                </c:pt>
                <c:pt idx="1354">
                  <c:v>131.77424082143699</c:v>
                </c:pt>
                <c:pt idx="1355">
                  <c:v>131.777065163293</c:v>
                </c:pt>
                <c:pt idx="1356">
                  <c:v>131.86742358943599</c:v>
                </c:pt>
                <c:pt idx="1357">
                  <c:v>132.094343808036</c:v>
                </c:pt>
                <c:pt idx="1358">
                  <c:v>132.28349800912801</c:v>
                </c:pt>
                <c:pt idx="1359">
                  <c:v>132.293166714389</c:v>
                </c:pt>
                <c:pt idx="1360">
                  <c:v>132.30794004894901</c:v>
                </c:pt>
                <c:pt idx="1361">
                  <c:v>132.32999838517901</c:v>
                </c:pt>
                <c:pt idx="1362">
                  <c:v>132.41148725380501</c:v>
                </c:pt>
                <c:pt idx="1363">
                  <c:v>132.431058481961</c:v>
                </c:pt>
                <c:pt idx="1364">
                  <c:v>132.76496160684101</c:v>
                </c:pt>
                <c:pt idx="1365">
                  <c:v>132.90899442771601</c:v>
                </c:pt>
                <c:pt idx="1366">
                  <c:v>132.946918796982</c:v>
                </c:pt>
                <c:pt idx="1367">
                  <c:v>133.03543751058399</c:v>
                </c:pt>
                <c:pt idx="1368">
                  <c:v>133.11762287661901</c:v>
                </c:pt>
                <c:pt idx="1369">
                  <c:v>133.41117435104499</c:v>
                </c:pt>
                <c:pt idx="1370">
                  <c:v>133.432239053486</c:v>
                </c:pt>
                <c:pt idx="1371">
                  <c:v>133.70283382299201</c:v>
                </c:pt>
                <c:pt idx="1372">
                  <c:v>133.75199314534001</c:v>
                </c:pt>
                <c:pt idx="1373">
                  <c:v>133.82566207414999</c:v>
                </c:pt>
                <c:pt idx="1374">
                  <c:v>133.876197087896</c:v>
                </c:pt>
                <c:pt idx="1375">
                  <c:v>133.92229905607601</c:v>
                </c:pt>
                <c:pt idx="1376">
                  <c:v>134.06177344077301</c:v>
                </c:pt>
                <c:pt idx="1377">
                  <c:v>134.09474794207799</c:v>
                </c:pt>
                <c:pt idx="1378">
                  <c:v>134.127274786204</c:v>
                </c:pt>
                <c:pt idx="1379">
                  <c:v>134.275368375607</c:v>
                </c:pt>
                <c:pt idx="1380">
                  <c:v>134.369521556888</c:v>
                </c:pt>
                <c:pt idx="1381">
                  <c:v>134.54376214835301</c:v>
                </c:pt>
                <c:pt idx="1382">
                  <c:v>134.70499314724</c:v>
                </c:pt>
                <c:pt idx="1383">
                  <c:v>134.72471214897499</c:v>
                </c:pt>
                <c:pt idx="1384">
                  <c:v>134.79142168609101</c:v>
                </c:pt>
                <c:pt idx="1385">
                  <c:v>135.29482034260599</c:v>
                </c:pt>
                <c:pt idx="1386">
                  <c:v>135.31565467115701</c:v>
                </c:pt>
                <c:pt idx="1387">
                  <c:v>135.37108897277</c:v>
                </c:pt>
                <c:pt idx="1388">
                  <c:v>135.377979453828</c:v>
                </c:pt>
                <c:pt idx="1389">
                  <c:v>135.77473858878199</c:v>
                </c:pt>
                <c:pt idx="1390">
                  <c:v>136.00861403558301</c:v>
                </c:pt>
                <c:pt idx="1391">
                  <c:v>136.05250474022</c:v>
                </c:pt>
                <c:pt idx="1392">
                  <c:v>136.09138450817801</c:v>
                </c:pt>
                <c:pt idx="1393">
                  <c:v>136.15585135783201</c:v>
                </c:pt>
                <c:pt idx="1394">
                  <c:v>136.26507716625801</c:v>
                </c:pt>
                <c:pt idx="1395">
                  <c:v>136.270526000774</c:v>
                </c:pt>
                <c:pt idx="1396">
                  <c:v>136.288924619894</c:v>
                </c:pt>
                <c:pt idx="1397">
                  <c:v>136.33730293594101</c:v>
                </c:pt>
                <c:pt idx="1398">
                  <c:v>136.39076513510099</c:v>
                </c:pt>
                <c:pt idx="1399">
                  <c:v>136.41489591561299</c:v>
                </c:pt>
                <c:pt idx="1400">
                  <c:v>136.99907749889701</c:v>
                </c:pt>
                <c:pt idx="1401">
                  <c:v>137.179637352757</c:v>
                </c:pt>
                <c:pt idx="1402">
                  <c:v>137.256809754892</c:v>
                </c:pt>
                <c:pt idx="1403">
                  <c:v>137.323684811037</c:v>
                </c:pt>
                <c:pt idx="1404">
                  <c:v>137.52289215675901</c:v>
                </c:pt>
                <c:pt idx="1405">
                  <c:v>137.66457291056599</c:v>
                </c:pt>
                <c:pt idx="1406">
                  <c:v>137.77593347902001</c:v>
                </c:pt>
                <c:pt idx="1407">
                  <c:v>137.92719502220299</c:v>
                </c:pt>
                <c:pt idx="1408">
                  <c:v>137.99137270771499</c:v>
                </c:pt>
                <c:pt idx="1409">
                  <c:v>138.00892446832501</c:v>
                </c:pt>
                <c:pt idx="1410">
                  <c:v>138.03235393663999</c:v>
                </c:pt>
                <c:pt idx="1411">
                  <c:v>138.043987020705</c:v>
                </c:pt>
                <c:pt idx="1412">
                  <c:v>138.20551273234</c:v>
                </c:pt>
                <c:pt idx="1413">
                  <c:v>138.39458000576701</c:v>
                </c:pt>
                <c:pt idx="1414">
                  <c:v>138.566734536572</c:v>
                </c:pt>
                <c:pt idx="1415">
                  <c:v>138.60058563570701</c:v>
                </c:pt>
                <c:pt idx="1416">
                  <c:v>138.66277738449699</c:v>
                </c:pt>
                <c:pt idx="1417">
                  <c:v>139.018482235406</c:v>
                </c:pt>
                <c:pt idx="1418">
                  <c:v>139.13200049340401</c:v>
                </c:pt>
                <c:pt idx="1419">
                  <c:v>139.26353343266899</c:v>
                </c:pt>
                <c:pt idx="1420">
                  <c:v>139.68604566860299</c:v>
                </c:pt>
                <c:pt idx="1421">
                  <c:v>139.704651224152</c:v>
                </c:pt>
                <c:pt idx="1422">
                  <c:v>139.758025699059</c:v>
                </c:pt>
                <c:pt idx="1423">
                  <c:v>139.82800019976801</c:v>
                </c:pt>
                <c:pt idx="1424">
                  <c:v>139.86663439253101</c:v>
                </c:pt>
                <c:pt idx="1425">
                  <c:v>139.998151949098</c:v>
                </c:pt>
                <c:pt idx="1426">
                  <c:v>140.09000472768599</c:v>
                </c:pt>
                <c:pt idx="1427">
                  <c:v>140.22423577028599</c:v>
                </c:pt>
                <c:pt idx="1428">
                  <c:v>140.24958638564701</c:v>
                </c:pt>
                <c:pt idx="1429">
                  <c:v>140.397716982585</c:v>
                </c:pt>
                <c:pt idx="1430">
                  <c:v>140.87821601924401</c:v>
                </c:pt>
                <c:pt idx="1431">
                  <c:v>141.17399984672701</c:v>
                </c:pt>
                <c:pt idx="1432">
                  <c:v>141.20875529217301</c:v>
                </c:pt>
                <c:pt idx="1433">
                  <c:v>141.24046516885801</c:v>
                </c:pt>
                <c:pt idx="1434">
                  <c:v>141.48814205435599</c:v>
                </c:pt>
                <c:pt idx="1435">
                  <c:v>141.710294286904</c:v>
                </c:pt>
                <c:pt idx="1436">
                  <c:v>141.78371825072099</c:v>
                </c:pt>
                <c:pt idx="1437">
                  <c:v>141.790465824085</c:v>
                </c:pt>
                <c:pt idx="1438">
                  <c:v>141.94953897423301</c:v>
                </c:pt>
                <c:pt idx="1439">
                  <c:v>141.95442290495001</c:v>
                </c:pt>
                <c:pt idx="1440">
                  <c:v>142.121488793119</c:v>
                </c:pt>
                <c:pt idx="1441">
                  <c:v>142.199650922518</c:v>
                </c:pt>
                <c:pt idx="1442">
                  <c:v>142.20101577039</c:v>
                </c:pt>
                <c:pt idx="1443">
                  <c:v>142.24453913483401</c:v>
                </c:pt>
                <c:pt idx="1444">
                  <c:v>142.279705113722</c:v>
                </c:pt>
                <c:pt idx="1445">
                  <c:v>142.28535284721099</c:v>
                </c:pt>
                <c:pt idx="1446">
                  <c:v>142.44831623392099</c:v>
                </c:pt>
                <c:pt idx="1447">
                  <c:v>142.47313254932499</c:v>
                </c:pt>
                <c:pt idx="1448">
                  <c:v>142.58423814363499</c:v>
                </c:pt>
                <c:pt idx="1449">
                  <c:v>142.711645561528</c:v>
                </c:pt>
                <c:pt idx="1450">
                  <c:v>142.79269886182999</c:v>
                </c:pt>
                <c:pt idx="1451">
                  <c:v>142.82234663354399</c:v>
                </c:pt>
                <c:pt idx="1452">
                  <c:v>142.868815076711</c:v>
                </c:pt>
                <c:pt idx="1453">
                  <c:v>142.90102980915199</c:v>
                </c:pt>
                <c:pt idx="1454">
                  <c:v>142.99050118490999</c:v>
                </c:pt>
                <c:pt idx="1455">
                  <c:v>143.22476561745401</c:v>
                </c:pt>
                <c:pt idx="1456">
                  <c:v>143.32895855339001</c:v>
                </c:pt>
                <c:pt idx="1457">
                  <c:v>143.40326146045899</c:v>
                </c:pt>
                <c:pt idx="1458">
                  <c:v>143.473516404213</c:v>
                </c:pt>
                <c:pt idx="1459">
                  <c:v>143.81334505739801</c:v>
                </c:pt>
                <c:pt idx="1460">
                  <c:v>143.936961920524</c:v>
                </c:pt>
                <c:pt idx="1461">
                  <c:v>144.003898569505</c:v>
                </c:pt>
                <c:pt idx="1462">
                  <c:v>144.09459468964599</c:v>
                </c:pt>
                <c:pt idx="1463">
                  <c:v>144.312831766112</c:v>
                </c:pt>
                <c:pt idx="1464">
                  <c:v>144.50706989763501</c:v>
                </c:pt>
                <c:pt idx="1465">
                  <c:v>144.61568571129101</c:v>
                </c:pt>
                <c:pt idx="1466">
                  <c:v>144.82570177315901</c:v>
                </c:pt>
                <c:pt idx="1467">
                  <c:v>144.920378208839</c:v>
                </c:pt>
                <c:pt idx="1468">
                  <c:v>145.30007077308599</c:v>
                </c:pt>
                <c:pt idx="1469">
                  <c:v>145.425052502423</c:v>
                </c:pt>
                <c:pt idx="1470">
                  <c:v>145.83388839733999</c:v>
                </c:pt>
                <c:pt idx="1471">
                  <c:v>145.84204919021099</c:v>
                </c:pt>
                <c:pt idx="1472">
                  <c:v>146.50255471820699</c:v>
                </c:pt>
                <c:pt idx="1473">
                  <c:v>146.69483140811701</c:v>
                </c:pt>
                <c:pt idx="1474">
                  <c:v>146.697698434702</c:v>
                </c:pt>
                <c:pt idx="1475">
                  <c:v>146.74710098427499</c:v>
                </c:pt>
                <c:pt idx="1476">
                  <c:v>146.764250308881</c:v>
                </c:pt>
                <c:pt idx="1477">
                  <c:v>146.97722131910101</c:v>
                </c:pt>
                <c:pt idx="1478">
                  <c:v>147.028753000009</c:v>
                </c:pt>
                <c:pt idx="1479">
                  <c:v>147.03924251724399</c:v>
                </c:pt>
                <c:pt idx="1480">
                  <c:v>147.203840663264</c:v>
                </c:pt>
                <c:pt idx="1481">
                  <c:v>147.30992039937999</c:v>
                </c:pt>
                <c:pt idx="1482">
                  <c:v>148.12748765184801</c:v>
                </c:pt>
                <c:pt idx="1483">
                  <c:v>148.16011181194901</c:v>
                </c:pt>
                <c:pt idx="1484">
                  <c:v>148.17449485856</c:v>
                </c:pt>
                <c:pt idx="1485">
                  <c:v>148.314197941923</c:v>
                </c:pt>
                <c:pt idx="1486">
                  <c:v>148.425521050534</c:v>
                </c:pt>
                <c:pt idx="1487">
                  <c:v>148.604403463072</c:v>
                </c:pt>
                <c:pt idx="1488">
                  <c:v>148.82650258035099</c:v>
                </c:pt>
                <c:pt idx="1489">
                  <c:v>148.866950319083</c:v>
                </c:pt>
                <c:pt idx="1490">
                  <c:v>148.977988219791</c:v>
                </c:pt>
                <c:pt idx="1491">
                  <c:v>149.12433724185999</c:v>
                </c:pt>
                <c:pt idx="1492">
                  <c:v>149.18183507136601</c:v>
                </c:pt>
                <c:pt idx="1493">
                  <c:v>149.495448180121</c:v>
                </c:pt>
                <c:pt idx="1494">
                  <c:v>149.566215427271</c:v>
                </c:pt>
                <c:pt idx="1495">
                  <c:v>150.04933916702399</c:v>
                </c:pt>
                <c:pt idx="1496">
                  <c:v>150.41413774336701</c:v>
                </c:pt>
                <c:pt idx="1497">
                  <c:v>150.51443641803101</c:v>
                </c:pt>
                <c:pt idx="1498">
                  <c:v>150.779394540206</c:v>
                </c:pt>
                <c:pt idx="1499">
                  <c:v>150.92645000235501</c:v>
                </c:pt>
                <c:pt idx="1500">
                  <c:v>151.873808535189</c:v>
                </c:pt>
                <c:pt idx="1501">
                  <c:v>152.07851181970099</c:v>
                </c:pt>
                <c:pt idx="1502">
                  <c:v>152.80361215586001</c:v>
                </c:pt>
                <c:pt idx="1503">
                  <c:v>152.910775713818</c:v>
                </c:pt>
                <c:pt idx="1504">
                  <c:v>152.960948643432</c:v>
                </c:pt>
                <c:pt idx="1505">
                  <c:v>153.17116257842099</c:v>
                </c:pt>
                <c:pt idx="1506">
                  <c:v>153.285102889461</c:v>
                </c:pt>
                <c:pt idx="1507">
                  <c:v>154.076536047058</c:v>
                </c:pt>
                <c:pt idx="1508">
                  <c:v>154.230872853573</c:v>
                </c:pt>
                <c:pt idx="1509">
                  <c:v>154.33481113659499</c:v>
                </c:pt>
                <c:pt idx="1510">
                  <c:v>154.69270691014401</c:v>
                </c:pt>
                <c:pt idx="1511">
                  <c:v>154.76716598789201</c:v>
                </c:pt>
                <c:pt idx="1512">
                  <c:v>154.90220671914099</c:v>
                </c:pt>
                <c:pt idx="1513">
                  <c:v>155.37201204620001</c:v>
                </c:pt>
                <c:pt idx="1514">
                  <c:v>155.664483381168</c:v>
                </c:pt>
                <c:pt idx="1515">
                  <c:v>155.702050312876</c:v>
                </c:pt>
                <c:pt idx="1516">
                  <c:v>155.71087763232299</c:v>
                </c:pt>
                <c:pt idx="1517">
                  <c:v>155.72854427446401</c:v>
                </c:pt>
                <c:pt idx="1518">
                  <c:v>156.411058872941</c:v>
                </c:pt>
                <c:pt idx="1519">
                  <c:v>156.721505697358</c:v>
                </c:pt>
                <c:pt idx="1520">
                  <c:v>156.94327182893099</c:v>
                </c:pt>
                <c:pt idx="1521">
                  <c:v>157.41502800666601</c:v>
                </c:pt>
                <c:pt idx="1522">
                  <c:v>157.46564676247499</c:v>
                </c:pt>
                <c:pt idx="1523">
                  <c:v>157.84595095096299</c:v>
                </c:pt>
                <c:pt idx="1524">
                  <c:v>157.859767822809</c:v>
                </c:pt>
                <c:pt idx="1525">
                  <c:v>158.43717439788699</c:v>
                </c:pt>
                <c:pt idx="1526">
                  <c:v>158.71112558898301</c:v>
                </c:pt>
                <c:pt idx="1527">
                  <c:v>159.037265361995</c:v>
                </c:pt>
                <c:pt idx="1528">
                  <c:v>159.171042599766</c:v>
                </c:pt>
                <c:pt idx="1529">
                  <c:v>159.710438141174</c:v>
                </c:pt>
                <c:pt idx="1530">
                  <c:v>159.85859269131001</c:v>
                </c:pt>
                <c:pt idx="1531">
                  <c:v>160.13962704437799</c:v>
                </c:pt>
                <c:pt idx="1532">
                  <c:v>160.14353684049101</c:v>
                </c:pt>
                <c:pt idx="1533">
                  <c:v>160.34049639737</c:v>
                </c:pt>
                <c:pt idx="1534">
                  <c:v>160.765476225767</c:v>
                </c:pt>
                <c:pt idx="1535">
                  <c:v>161.03820300206399</c:v>
                </c:pt>
                <c:pt idx="1536">
                  <c:v>161.06359809722301</c:v>
                </c:pt>
                <c:pt idx="1537">
                  <c:v>162.05748002581799</c:v>
                </c:pt>
                <c:pt idx="1538">
                  <c:v>162.15296232780901</c:v>
                </c:pt>
                <c:pt idx="1539">
                  <c:v>162.16584527157599</c:v>
                </c:pt>
                <c:pt idx="1540">
                  <c:v>162.21468911517201</c:v>
                </c:pt>
                <c:pt idx="1541">
                  <c:v>162.62572692747301</c:v>
                </c:pt>
                <c:pt idx="1542">
                  <c:v>162.74067124942101</c:v>
                </c:pt>
                <c:pt idx="1543">
                  <c:v>162.82148207214101</c:v>
                </c:pt>
                <c:pt idx="1544">
                  <c:v>163.15909965633301</c:v>
                </c:pt>
                <c:pt idx="1545">
                  <c:v>163.30786209409399</c:v>
                </c:pt>
                <c:pt idx="1546">
                  <c:v>163.49912886795801</c:v>
                </c:pt>
                <c:pt idx="1547">
                  <c:v>163.663957696664</c:v>
                </c:pt>
                <c:pt idx="1548">
                  <c:v>163.75705731911299</c:v>
                </c:pt>
                <c:pt idx="1549">
                  <c:v>164.07718358315901</c:v>
                </c:pt>
                <c:pt idx="1550">
                  <c:v>165.311111264332</c:v>
                </c:pt>
                <c:pt idx="1551">
                  <c:v>165.52789227020301</c:v>
                </c:pt>
                <c:pt idx="1552">
                  <c:v>165.62560773352601</c:v>
                </c:pt>
                <c:pt idx="1553">
                  <c:v>165.985396161898</c:v>
                </c:pt>
                <c:pt idx="1554">
                  <c:v>166.326805026448</c:v>
                </c:pt>
                <c:pt idx="1555">
                  <c:v>166.59709275224699</c:v>
                </c:pt>
                <c:pt idx="1556">
                  <c:v>166.75765527757699</c:v>
                </c:pt>
                <c:pt idx="1557">
                  <c:v>167.271189382556</c:v>
                </c:pt>
                <c:pt idx="1558">
                  <c:v>167.346153897676</c:v>
                </c:pt>
                <c:pt idx="1559">
                  <c:v>168.35037370434401</c:v>
                </c:pt>
                <c:pt idx="1560">
                  <c:v>168.38096961399799</c:v>
                </c:pt>
                <c:pt idx="1561">
                  <c:v>169.47967821713399</c:v>
                </c:pt>
                <c:pt idx="1562">
                  <c:v>170.01986997787799</c:v>
                </c:pt>
                <c:pt idx="1563">
                  <c:v>170.19147068484099</c:v>
                </c:pt>
                <c:pt idx="1564">
                  <c:v>170.316756575705</c:v>
                </c:pt>
                <c:pt idx="1565">
                  <c:v>172.130702350191</c:v>
                </c:pt>
                <c:pt idx="1566">
                  <c:v>172.18998782345901</c:v>
                </c:pt>
                <c:pt idx="1567">
                  <c:v>172.59493367246901</c:v>
                </c:pt>
                <c:pt idx="1568">
                  <c:v>174.177910443983</c:v>
                </c:pt>
                <c:pt idx="1569">
                  <c:v>175.44020823539901</c:v>
                </c:pt>
                <c:pt idx="1570">
                  <c:v>175.625310312473</c:v>
                </c:pt>
                <c:pt idx="1571">
                  <c:v>176.932651402658</c:v>
                </c:pt>
                <c:pt idx="1572">
                  <c:v>177.10624074706101</c:v>
                </c:pt>
                <c:pt idx="1573">
                  <c:v>177.989448354763</c:v>
                </c:pt>
                <c:pt idx="1574">
                  <c:v>178.84370063270899</c:v>
                </c:pt>
                <c:pt idx="1575">
                  <c:v>183.528720779742</c:v>
                </c:pt>
                <c:pt idx="1576">
                  <c:v>184.40805944229601</c:v>
                </c:pt>
                <c:pt idx="1577">
                  <c:v>187.47539081981901</c:v>
                </c:pt>
                <c:pt idx="1578">
                  <c:v>187.61694833088799</c:v>
                </c:pt>
                <c:pt idx="1579">
                  <c:v>187.61992507871801</c:v>
                </c:pt>
                <c:pt idx="1580">
                  <c:v>187.858363082697</c:v>
                </c:pt>
                <c:pt idx="1581">
                  <c:v>189.71350799865701</c:v>
                </c:pt>
                <c:pt idx="1582">
                  <c:v>189.88396185118199</c:v>
                </c:pt>
                <c:pt idx="1583">
                  <c:v>191.508325805521</c:v>
                </c:pt>
                <c:pt idx="1584">
                  <c:v>192.348512516298</c:v>
                </c:pt>
                <c:pt idx="1585">
                  <c:v>192.491707526276</c:v>
                </c:pt>
                <c:pt idx="1586">
                  <c:v>192.79805365173601</c:v>
                </c:pt>
                <c:pt idx="1587">
                  <c:v>194.51667280767401</c:v>
                </c:pt>
                <c:pt idx="1588">
                  <c:v>195.41221976274201</c:v>
                </c:pt>
                <c:pt idx="1589">
                  <c:v>198.58701621401701</c:v>
                </c:pt>
                <c:pt idx="1590">
                  <c:v>199.64085357474701</c:v>
                </c:pt>
                <c:pt idx="1591">
                  <c:v>200.05002459824701</c:v>
                </c:pt>
                <c:pt idx="1592">
                  <c:v>202.59670464579401</c:v>
                </c:pt>
                <c:pt idx="1593">
                  <c:v>203.945969117278</c:v>
                </c:pt>
                <c:pt idx="1594">
                  <c:v>203.95834508308701</c:v>
                </c:pt>
                <c:pt idx="1595">
                  <c:v>206.06801195750501</c:v>
                </c:pt>
                <c:pt idx="1596">
                  <c:v>208.71671238047301</c:v>
                </c:pt>
                <c:pt idx="1597">
                  <c:v>210.42403006011301</c:v>
                </c:pt>
                <c:pt idx="1598">
                  <c:v>211.28016089470299</c:v>
                </c:pt>
                <c:pt idx="1599">
                  <c:v>212.610439665108</c:v>
                </c:pt>
                <c:pt idx="1600">
                  <c:v>214.942200539282</c:v>
                </c:pt>
                <c:pt idx="1601">
                  <c:v>216.713809425161</c:v>
                </c:pt>
                <c:pt idx="1602">
                  <c:v>218.86768514693</c:v>
                </c:pt>
                <c:pt idx="1603">
                  <c:v>219.618405315237</c:v>
                </c:pt>
                <c:pt idx="1604">
                  <c:v>222.176220970353</c:v>
                </c:pt>
                <c:pt idx="1605">
                  <c:v>222.39378752981699</c:v>
                </c:pt>
                <c:pt idx="1606">
                  <c:v>224.86363822767001</c:v>
                </c:pt>
                <c:pt idx="1607">
                  <c:v>225.33255508577801</c:v>
                </c:pt>
                <c:pt idx="1608">
                  <c:v>228.17329434368699</c:v>
                </c:pt>
                <c:pt idx="1609">
                  <c:v>228.24473021401801</c:v>
                </c:pt>
                <c:pt idx="1610">
                  <c:v>229.79820726396301</c:v>
                </c:pt>
                <c:pt idx="1611">
                  <c:v>234.56856830311901</c:v>
                </c:pt>
                <c:pt idx="1612">
                  <c:v>241.54306123170699</c:v>
                </c:pt>
                <c:pt idx="1613">
                  <c:v>243.467099483623</c:v>
                </c:pt>
                <c:pt idx="1614">
                  <c:v>250.211966247101</c:v>
                </c:pt>
                <c:pt idx="1615">
                  <c:v>255.576924051796</c:v>
                </c:pt>
                <c:pt idx="1616">
                  <c:v>257.09910597075401</c:v>
                </c:pt>
                <c:pt idx="1617">
                  <c:v>266.38193333160802</c:v>
                </c:pt>
                <c:pt idx="1618">
                  <c:v>274.89374917818799</c:v>
                </c:pt>
                <c:pt idx="1619">
                  <c:v>275.305575620762</c:v>
                </c:pt>
              </c:numCache>
            </c:numRef>
          </c:xVal>
          <c:yVal>
            <c:numRef>
              <c:f>basicsir_test!$D$2:$D$1621</c:f>
              <c:numCache>
                <c:formatCode>General</c:formatCode>
                <c:ptCount val="16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6</c:v>
                </c:pt>
                <c:pt idx="26">
                  <c:v>6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11</c:v>
                </c:pt>
                <c:pt idx="42">
                  <c:v>11</c:v>
                </c:pt>
                <c:pt idx="43">
                  <c:v>12</c:v>
                </c:pt>
                <c:pt idx="44">
                  <c:v>12</c:v>
                </c:pt>
                <c:pt idx="45">
                  <c:v>12</c:v>
                </c:pt>
                <c:pt idx="46">
                  <c:v>13</c:v>
                </c:pt>
                <c:pt idx="47">
                  <c:v>13</c:v>
                </c:pt>
                <c:pt idx="48">
                  <c:v>13</c:v>
                </c:pt>
                <c:pt idx="49">
                  <c:v>13</c:v>
                </c:pt>
                <c:pt idx="50">
                  <c:v>13</c:v>
                </c:pt>
                <c:pt idx="51">
                  <c:v>13</c:v>
                </c:pt>
                <c:pt idx="52">
                  <c:v>13</c:v>
                </c:pt>
                <c:pt idx="53">
                  <c:v>13</c:v>
                </c:pt>
                <c:pt idx="54">
                  <c:v>13</c:v>
                </c:pt>
                <c:pt idx="55">
                  <c:v>13</c:v>
                </c:pt>
                <c:pt idx="56">
                  <c:v>13</c:v>
                </c:pt>
                <c:pt idx="57">
                  <c:v>13</c:v>
                </c:pt>
                <c:pt idx="58">
                  <c:v>13</c:v>
                </c:pt>
                <c:pt idx="59">
                  <c:v>14</c:v>
                </c:pt>
                <c:pt idx="60">
                  <c:v>15</c:v>
                </c:pt>
                <c:pt idx="61">
                  <c:v>15</c:v>
                </c:pt>
                <c:pt idx="62">
                  <c:v>15</c:v>
                </c:pt>
                <c:pt idx="63">
                  <c:v>15</c:v>
                </c:pt>
                <c:pt idx="64">
                  <c:v>16</c:v>
                </c:pt>
                <c:pt idx="65">
                  <c:v>16</c:v>
                </c:pt>
                <c:pt idx="66">
                  <c:v>16</c:v>
                </c:pt>
                <c:pt idx="67">
                  <c:v>17</c:v>
                </c:pt>
                <c:pt idx="68">
                  <c:v>18</c:v>
                </c:pt>
                <c:pt idx="69">
                  <c:v>19</c:v>
                </c:pt>
                <c:pt idx="70">
                  <c:v>19</c:v>
                </c:pt>
                <c:pt idx="71">
                  <c:v>19</c:v>
                </c:pt>
                <c:pt idx="72">
                  <c:v>20</c:v>
                </c:pt>
                <c:pt idx="73">
                  <c:v>20</c:v>
                </c:pt>
                <c:pt idx="74">
                  <c:v>20</c:v>
                </c:pt>
                <c:pt idx="75">
                  <c:v>21</c:v>
                </c:pt>
                <c:pt idx="76">
                  <c:v>21</c:v>
                </c:pt>
                <c:pt idx="77">
                  <c:v>22</c:v>
                </c:pt>
                <c:pt idx="78">
                  <c:v>23</c:v>
                </c:pt>
                <c:pt idx="79">
                  <c:v>23</c:v>
                </c:pt>
                <c:pt idx="80">
                  <c:v>24</c:v>
                </c:pt>
                <c:pt idx="81">
                  <c:v>24</c:v>
                </c:pt>
                <c:pt idx="82">
                  <c:v>24</c:v>
                </c:pt>
                <c:pt idx="83">
                  <c:v>24</c:v>
                </c:pt>
                <c:pt idx="84">
                  <c:v>24</c:v>
                </c:pt>
                <c:pt idx="85">
                  <c:v>24</c:v>
                </c:pt>
                <c:pt idx="86">
                  <c:v>25</c:v>
                </c:pt>
                <c:pt idx="87">
                  <c:v>25</c:v>
                </c:pt>
                <c:pt idx="88">
                  <c:v>25</c:v>
                </c:pt>
                <c:pt idx="89">
                  <c:v>25</c:v>
                </c:pt>
                <c:pt idx="90">
                  <c:v>26</c:v>
                </c:pt>
                <c:pt idx="91">
                  <c:v>26</c:v>
                </c:pt>
                <c:pt idx="92">
                  <c:v>27</c:v>
                </c:pt>
                <c:pt idx="93">
                  <c:v>27</c:v>
                </c:pt>
                <c:pt idx="94">
                  <c:v>27</c:v>
                </c:pt>
                <c:pt idx="95">
                  <c:v>28</c:v>
                </c:pt>
                <c:pt idx="96">
                  <c:v>29</c:v>
                </c:pt>
                <c:pt idx="97">
                  <c:v>30</c:v>
                </c:pt>
                <c:pt idx="98">
                  <c:v>30</c:v>
                </c:pt>
                <c:pt idx="99">
                  <c:v>30</c:v>
                </c:pt>
                <c:pt idx="100">
                  <c:v>31</c:v>
                </c:pt>
                <c:pt idx="101">
                  <c:v>31</c:v>
                </c:pt>
                <c:pt idx="102">
                  <c:v>31</c:v>
                </c:pt>
                <c:pt idx="103">
                  <c:v>31</c:v>
                </c:pt>
                <c:pt idx="104">
                  <c:v>31</c:v>
                </c:pt>
                <c:pt idx="105">
                  <c:v>31</c:v>
                </c:pt>
                <c:pt idx="106">
                  <c:v>31</c:v>
                </c:pt>
                <c:pt idx="107">
                  <c:v>31</c:v>
                </c:pt>
                <c:pt idx="108">
                  <c:v>32</c:v>
                </c:pt>
                <c:pt idx="109">
                  <c:v>32</c:v>
                </c:pt>
                <c:pt idx="110">
                  <c:v>32</c:v>
                </c:pt>
                <c:pt idx="111">
                  <c:v>33</c:v>
                </c:pt>
                <c:pt idx="112">
                  <c:v>33</c:v>
                </c:pt>
                <c:pt idx="113">
                  <c:v>33</c:v>
                </c:pt>
                <c:pt idx="114">
                  <c:v>33</c:v>
                </c:pt>
                <c:pt idx="115">
                  <c:v>33</c:v>
                </c:pt>
                <c:pt idx="116">
                  <c:v>33</c:v>
                </c:pt>
                <c:pt idx="117">
                  <c:v>33</c:v>
                </c:pt>
                <c:pt idx="118">
                  <c:v>33</c:v>
                </c:pt>
                <c:pt idx="119">
                  <c:v>33</c:v>
                </c:pt>
                <c:pt idx="120">
                  <c:v>33</c:v>
                </c:pt>
                <c:pt idx="121">
                  <c:v>33</c:v>
                </c:pt>
                <c:pt idx="122">
                  <c:v>34</c:v>
                </c:pt>
                <c:pt idx="123">
                  <c:v>34</c:v>
                </c:pt>
                <c:pt idx="124">
                  <c:v>34</c:v>
                </c:pt>
                <c:pt idx="125">
                  <c:v>35</c:v>
                </c:pt>
                <c:pt idx="126">
                  <c:v>36</c:v>
                </c:pt>
                <c:pt idx="127">
                  <c:v>36</c:v>
                </c:pt>
                <c:pt idx="128">
                  <c:v>36</c:v>
                </c:pt>
                <c:pt idx="129">
                  <c:v>36</c:v>
                </c:pt>
                <c:pt idx="130">
                  <c:v>36</c:v>
                </c:pt>
                <c:pt idx="131">
                  <c:v>36</c:v>
                </c:pt>
                <c:pt idx="132">
                  <c:v>36</c:v>
                </c:pt>
                <c:pt idx="133">
                  <c:v>37</c:v>
                </c:pt>
                <c:pt idx="134">
                  <c:v>37</c:v>
                </c:pt>
                <c:pt idx="135">
                  <c:v>38</c:v>
                </c:pt>
                <c:pt idx="136">
                  <c:v>38</c:v>
                </c:pt>
                <c:pt idx="137">
                  <c:v>38</c:v>
                </c:pt>
                <c:pt idx="138">
                  <c:v>38</c:v>
                </c:pt>
                <c:pt idx="139">
                  <c:v>38</c:v>
                </c:pt>
                <c:pt idx="140">
                  <c:v>38</c:v>
                </c:pt>
                <c:pt idx="141">
                  <c:v>38</c:v>
                </c:pt>
                <c:pt idx="142">
                  <c:v>39</c:v>
                </c:pt>
                <c:pt idx="143">
                  <c:v>39</c:v>
                </c:pt>
                <c:pt idx="144">
                  <c:v>39</c:v>
                </c:pt>
                <c:pt idx="145">
                  <c:v>39</c:v>
                </c:pt>
                <c:pt idx="146">
                  <c:v>39</c:v>
                </c:pt>
                <c:pt idx="147">
                  <c:v>40</c:v>
                </c:pt>
                <c:pt idx="148">
                  <c:v>40</c:v>
                </c:pt>
                <c:pt idx="149">
                  <c:v>40</c:v>
                </c:pt>
                <c:pt idx="150">
                  <c:v>40</c:v>
                </c:pt>
                <c:pt idx="151">
                  <c:v>41</c:v>
                </c:pt>
                <c:pt idx="152">
                  <c:v>41</c:v>
                </c:pt>
                <c:pt idx="153">
                  <c:v>41</c:v>
                </c:pt>
                <c:pt idx="154">
                  <c:v>41</c:v>
                </c:pt>
                <c:pt idx="155">
                  <c:v>42</c:v>
                </c:pt>
                <c:pt idx="156">
                  <c:v>42</c:v>
                </c:pt>
                <c:pt idx="157">
                  <c:v>42</c:v>
                </c:pt>
                <c:pt idx="158">
                  <c:v>43</c:v>
                </c:pt>
                <c:pt idx="159">
                  <c:v>44</c:v>
                </c:pt>
                <c:pt idx="160">
                  <c:v>44</c:v>
                </c:pt>
                <c:pt idx="161">
                  <c:v>44</c:v>
                </c:pt>
                <c:pt idx="162">
                  <c:v>45</c:v>
                </c:pt>
                <c:pt idx="163">
                  <c:v>45</c:v>
                </c:pt>
                <c:pt idx="164">
                  <c:v>45</c:v>
                </c:pt>
                <c:pt idx="165">
                  <c:v>45</c:v>
                </c:pt>
                <c:pt idx="166">
                  <c:v>45</c:v>
                </c:pt>
                <c:pt idx="167">
                  <c:v>45</c:v>
                </c:pt>
                <c:pt idx="168">
                  <c:v>45</c:v>
                </c:pt>
                <c:pt idx="169">
                  <c:v>45</c:v>
                </c:pt>
                <c:pt idx="170">
                  <c:v>45</c:v>
                </c:pt>
                <c:pt idx="171">
                  <c:v>45</c:v>
                </c:pt>
                <c:pt idx="172">
                  <c:v>46</c:v>
                </c:pt>
                <c:pt idx="173">
                  <c:v>46</c:v>
                </c:pt>
                <c:pt idx="174">
                  <c:v>46</c:v>
                </c:pt>
                <c:pt idx="175">
                  <c:v>46</c:v>
                </c:pt>
                <c:pt idx="176">
                  <c:v>46</c:v>
                </c:pt>
                <c:pt idx="177">
                  <c:v>47</c:v>
                </c:pt>
                <c:pt idx="178">
                  <c:v>47</c:v>
                </c:pt>
                <c:pt idx="179">
                  <c:v>47</c:v>
                </c:pt>
                <c:pt idx="180">
                  <c:v>48</c:v>
                </c:pt>
                <c:pt idx="181">
                  <c:v>48</c:v>
                </c:pt>
                <c:pt idx="182">
                  <c:v>48</c:v>
                </c:pt>
                <c:pt idx="183">
                  <c:v>48</c:v>
                </c:pt>
                <c:pt idx="184">
                  <c:v>49</c:v>
                </c:pt>
                <c:pt idx="185">
                  <c:v>49</c:v>
                </c:pt>
                <c:pt idx="186">
                  <c:v>50</c:v>
                </c:pt>
                <c:pt idx="187">
                  <c:v>50</c:v>
                </c:pt>
                <c:pt idx="188">
                  <c:v>50</c:v>
                </c:pt>
                <c:pt idx="189">
                  <c:v>50</c:v>
                </c:pt>
                <c:pt idx="190">
                  <c:v>51</c:v>
                </c:pt>
                <c:pt idx="191">
                  <c:v>51</c:v>
                </c:pt>
                <c:pt idx="192">
                  <c:v>52</c:v>
                </c:pt>
                <c:pt idx="193">
                  <c:v>52</c:v>
                </c:pt>
                <c:pt idx="194">
                  <c:v>53</c:v>
                </c:pt>
                <c:pt idx="195">
                  <c:v>54</c:v>
                </c:pt>
                <c:pt idx="196">
                  <c:v>54</c:v>
                </c:pt>
                <c:pt idx="197">
                  <c:v>54</c:v>
                </c:pt>
                <c:pt idx="198">
                  <c:v>54</c:v>
                </c:pt>
                <c:pt idx="199">
                  <c:v>54</c:v>
                </c:pt>
                <c:pt idx="200">
                  <c:v>55</c:v>
                </c:pt>
                <c:pt idx="201">
                  <c:v>55</c:v>
                </c:pt>
                <c:pt idx="202">
                  <c:v>55</c:v>
                </c:pt>
                <c:pt idx="203">
                  <c:v>55</c:v>
                </c:pt>
                <c:pt idx="204">
                  <c:v>55</c:v>
                </c:pt>
                <c:pt idx="205">
                  <c:v>55</c:v>
                </c:pt>
                <c:pt idx="206">
                  <c:v>55</c:v>
                </c:pt>
                <c:pt idx="207">
                  <c:v>55</c:v>
                </c:pt>
                <c:pt idx="208">
                  <c:v>55</c:v>
                </c:pt>
                <c:pt idx="209">
                  <c:v>55</c:v>
                </c:pt>
                <c:pt idx="210">
                  <c:v>55</c:v>
                </c:pt>
                <c:pt idx="211">
                  <c:v>56</c:v>
                </c:pt>
                <c:pt idx="212">
                  <c:v>56</c:v>
                </c:pt>
                <c:pt idx="213">
                  <c:v>56</c:v>
                </c:pt>
                <c:pt idx="214">
                  <c:v>57</c:v>
                </c:pt>
                <c:pt idx="215">
                  <c:v>57</c:v>
                </c:pt>
                <c:pt idx="216">
                  <c:v>58</c:v>
                </c:pt>
                <c:pt idx="217">
                  <c:v>58</c:v>
                </c:pt>
                <c:pt idx="218">
                  <c:v>58</c:v>
                </c:pt>
                <c:pt idx="219">
                  <c:v>59</c:v>
                </c:pt>
                <c:pt idx="220">
                  <c:v>59</c:v>
                </c:pt>
                <c:pt idx="221">
                  <c:v>59</c:v>
                </c:pt>
                <c:pt idx="222">
                  <c:v>60</c:v>
                </c:pt>
                <c:pt idx="223">
                  <c:v>61</c:v>
                </c:pt>
                <c:pt idx="224">
                  <c:v>62</c:v>
                </c:pt>
                <c:pt idx="225">
                  <c:v>62</c:v>
                </c:pt>
                <c:pt idx="226">
                  <c:v>62</c:v>
                </c:pt>
                <c:pt idx="227">
                  <c:v>62</c:v>
                </c:pt>
                <c:pt idx="228">
                  <c:v>62</c:v>
                </c:pt>
                <c:pt idx="229">
                  <c:v>63</c:v>
                </c:pt>
                <c:pt idx="230">
                  <c:v>63</c:v>
                </c:pt>
                <c:pt idx="231">
                  <c:v>63</c:v>
                </c:pt>
                <c:pt idx="232">
                  <c:v>63</c:v>
                </c:pt>
                <c:pt idx="233">
                  <c:v>63</c:v>
                </c:pt>
                <c:pt idx="234">
                  <c:v>63</c:v>
                </c:pt>
                <c:pt idx="235">
                  <c:v>64</c:v>
                </c:pt>
                <c:pt idx="236">
                  <c:v>65</c:v>
                </c:pt>
                <c:pt idx="237">
                  <c:v>66</c:v>
                </c:pt>
                <c:pt idx="238">
                  <c:v>66</c:v>
                </c:pt>
                <c:pt idx="239">
                  <c:v>67</c:v>
                </c:pt>
                <c:pt idx="240">
                  <c:v>67</c:v>
                </c:pt>
                <c:pt idx="241">
                  <c:v>67</c:v>
                </c:pt>
                <c:pt idx="242">
                  <c:v>67</c:v>
                </c:pt>
                <c:pt idx="243">
                  <c:v>67</c:v>
                </c:pt>
                <c:pt idx="244">
                  <c:v>68</c:v>
                </c:pt>
                <c:pt idx="245">
                  <c:v>68</c:v>
                </c:pt>
                <c:pt idx="246">
                  <c:v>69</c:v>
                </c:pt>
                <c:pt idx="247">
                  <c:v>70</c:v>
                </c:pt>
                <c:pt idx="248">
                  <c:v>71</c:v>
                </c:pt>
                <c:pt idx="249">
                  <c:v>71</c:v>
                </c:pt>
                <c:pt idx="250">
                  <c:v>71</c:v>
                </c:pt>
                <c:pt idx="251">
                  <c:v>72</c:v>
                </c:pt>
                <c:pt idx="252">
                  <c:v>72</c:v>
                </c:pt>
                <c:pt idx="253">
                  <c:v>72</c:v>
                </c:pt>
                <c:pt idx="254">
                  <c:v>72</c:v>
                </c:pt>
                <c:pt idx="255">
                  <c:v>73</c:v>
                </c:pt>
                <c:pt idx="256">
                  <c:v>73</c:v>
                </c:pt>
                <c:pt idx="257">
                  <c:v>73</c:v>
                </c:pt>
                <c:pt idx="258">
                  <c:v>73</c:v>
                </c:pt>
                <c:pt idx="259">
                  <c:v>73</c:v>
                </c:pt>
                <c:pt idx="260">
                  <c:v>73</c:v>
                </c:pt>
                <c:pt idx="261">
                  <c:v>74</c:v>
                </c:pt>
                <c:pt idx="262">
                  <c:v>74</c:v>
                </c:pt>
                <c:pt idx="263">
                  <c:v>75</c:v>
                </c:pt>
                <c:pt idx="264">
                  <c:v>75</c:v>
                </c:pt>
                <c:pt idx="265">
                  <c:v>76</c:v>
                </c:pt>
                <c:pt idx="266">
                  <c:v>76</c:v>
                </c:pt>
                <c:pt idx="267">
                  <c:v>77</c:v>
                </c:pt>
                <c:pt idx="268">
                  <c:v>77</c:v>
                </c:pt>
                <c:pt idx="269">
                  <c:v>77</c:v>
                </c:pt>
                <c:pt idx="270">
                  <c:v>77</c:v>
                </c:pt>
                <c:pt idx="271">
                  <c:v>78</c:v>
                </c:pt>
                <c:pt idx="272">
                  <c:v>78</c:v>
                </c:pt>
                <c:pt idx="273">
                  <c:v>79</c:v>
                </c:pt>
                <c:pt idx="274">
                  <c:v>79</c:v>
                </c:pt>
                <c:pt idx="275">
                  <c:v>79</c:v>
                </c:pt>
                <c:pt idx="276">
                  <c:v>79</c:v>
                </c:pt>
                <c:pt idx="277">
                  <c:v>79</c:v>
                </c:pt>
                <c:pt idx="278">
                  <c:v>79</c:v>
                </c:pt>
                <c:pt idx="279">
                  <c:v>80</c:v>
                </c:pt>
                <c:pt idx="280">
                  <c:v>81</c:v>
                </c:pt>
                <c:pt idx="281">
                  <c:v>82</c:v>
                </c:pt>
                <c:pt idx="282">
                  <c:v>83</c:v>
                </c:pt>
                <c:pt idx="283">
                  <c:v>83</c:v>
                </c:pt>
                <c:pt idx="284">
                  <c:v>83</c:v>
                </c:pt>
                <c:pt idx="285">
                  <c:v>83</c:v>
                </c:pt>
                <c:pt idx="286">
                  <c:v>84</c:v>
                </c:pt>
                <c:pt idx="287">
                  <c:v>84</c:v>
                </c:pt>
                <c:pt idx="288">
                  <c:v>84</c:v>
                </c:pt>
                <c:pt idx="289">
                  <c:v>84</c:v>
                </c:pt>
                <c:pt idx="290">
                  <c:v>84</c:v>
                </c:pt>
                <c:pt idx="291">
                  <c:v>84</c:v>
                </c:pt>
                <c:pt idx="292">
                  <c:v>84</c:v>
                </c:pt>
                <c:pt idx="293">
                  <c:v>85</c:v>
                </c:pt>
                <c:pt idx="294">
                  <c:v>85</c:v>
                </c:pt>
                <c:pt idx="295">
                  <c:v>85</c:v>
                </c:pt>
                <c:pt idx="296">
                  <c:v>85</c:v>
                </c:pt>
                <c:pt idx="297">
                  <c:v>86</c:v>
                </c:pt>
                <c:pt idx="298">
                  <c:v>87</c:v>
                </c:pt>
                <c:pt idx="299">
                  <c:v>87</c:v>
                </c:pt>
                <c:pt idx="300">
                  <c:v>88</c:v>
                </c:pt>
                <c:pt idx="301">
                  <c:v>89</c:v>
                </c:pt>
                <c:pt idx="302">
                  <c:v>89</c:v>
                </c:pt>
                <c:pt idx="303">
                  <c:v>90</c:v>
                </c:pt>
                <c:pt idx="304">
                  <c:v>90</c:v>
                </c:pt>
                <c:pt idx="305">
                  <c:v>90</c:v>
                </c:pt>
                <c:pt idx="306">
                  <c:v>91</c:v>
                </c:pt>
                <c:pt idx="307">
                  <c:v>91</c:v>
                </c:pt>
                <c:pt idx="308">
                  <c:v>91</c:v>
                </c:pt>
                <c:pt idx="309">
                  <c:v>92</c:v>
                </c:pt>
                <c:pt idx="310">
                  <c:v>92</c:v>
                </c:pt>
                <c:pt idx="311">
                  <c:v>92</c:v>
                </c:pt>
                <c:pt idx="312">
                  <c:v>93</c:v>
                </c:pt>
                <c:pt idx="313">
                  <c:v>93</c:v>
                </c:pt>
                <c:pt idx="314">
                  <c:v>94</c:v>
                </c:pt>
                <c:pt idx="315">
                  <c:v>95</c:v>
                </c:pt>
                <c:pt idx="316">
                  <c:v>95</c:v>
                </c:pt>
                <c:pt idx="317">
                  <c:v>96</c:v>
                </c:pt>
                <c:pt idx="318">
                  <c:v>96</c:v>
                </c:pt>
                <c:pt idx="319">
                  <c:v>96</c:v>
                </c:pt>
                <c:pt idx="320">
                  <c:v>97</c:v>
                </c:pt>
                <c:pt idx="321">
                  <c:v>97</c:v>
                </c:pt>
                <c:pt idx="322">
                  <c:v>97</c:v>
                </c:pt>
                <c:pt idx="323">
                  <c:v>97</c:v>
                </c:pt>
                <c:pt idx="324">
                  <c:v>97</c:v>
                </c:pt>
                <c:pt idx="325">
                  <c:v>97</c:v>
                </c:pt>
                <c:pt idx="326">
                  <c:v>98</c:v>
                </c:pt>
                <c:pt idx="327">
                  <c:v>98</c:v>
                </c:pt>
                <c:pt idx="328">
                  <c:v>98</c:v>
                </c:pt>
                <c:pt idx="329">
                  <c:v>98</c:v>
                </c:pt>
                <c:pt idx="330">
                  <c:v>98</c:v>
                </c:pt>
                <c:pt idx="331">
                  <c:v>98</c:v>
                </c:pt>
                <c:pt idx="332">
                  <c:v>99</c:v>
                </c:pt>
                <c:pt idx="333">
                  <c:v>100</c:v>
                </c:pt>
                <c:pt idx="334">
                  <c:v>100</c:v>
                </c:pt>
                <c:pt idx="335">
                  <c:v>100</c:v>
                </c:pt>
                <c:pt idx="336">
                  <c:v>101</c:v>
                </c:pt>
                <c:pt idx="337">
                  <c:v>101</c:v>
                </c:pt>
                <c:pt idx="338">
                  <c:v>101</c:v>
                </c:pt>
                <c:pt idx="339">
                  <c:v>102</c:v>
                </c:pt>
                <c:pt idx="340">
                  <c:v>102</c:v>
                </c:pt>
                <c:pt idx="341">
                  <c:v>102</c:v>
                </c:pt>
                <c:pt idx="342">
                  <c:v>102</c:v>
                </c:pt>
                <c:pt idx="343">
                  <c:v>102</c:v>
                </c:pt>
                <c:pt idx="344">
                  <c:v>103</c:v>
                </c:pt>
                <c:pt idx="345">
                  <c:v>103</c:v>
                </c:pt>
                <c:pt idx="346">
                  <c:v>103</c:v>
                </c:pt>
                <c:pt idx="347">
                  <c:v>103</c:v>
                </c:pt>
                <c:pt idx="348">
                  <c:v>103</c:v>
                </c:pt>
                <c:pt idx="349">
                  <c:v>103</c:v>
                </c:pt>
                <c:pt idx="350">
                  <c:v>103</c:v>
                </c:pt>
                <c:pt idx="351">
                  <c:v>103</c:v>
                </c:pt>
                <c:pt idx="352">
                  <c:v>103</c:v>
                </c:pt>
                <c:pt idx="353">
                  <c:v>104</c:v>
                </c:pt>
                <c:pt idx="354">
                  <c:v>105</c:v>
                </c:pt>
                <c:pt idx="355">
                  <c:v>105</c:v>
                </c:pt>
                <c:pt idx="356">
                  <c:v>105</c:v>
                </c:pt>
                <c:pt idx="357">
                  <c:v>105</c:v>
                </c:pt>
                <c:pt idx="358">
                  <c:v>105</c:v>
                </c:pt>
                <c:pt idx="359">
                  <c:v>106</c:v>
                </c:pt>
                <c:pt idx="360">
                  <c:v>107</c:v>
                </c:pt>
                <c:pt idx="361">
                  <c:v>107</c:v>
                </c:pt>
                <c:pt idx="362">
                  <c:v>107</c:v>
                </c:pt>
                <c:pt idx="363">
                  <c:v>107</c:v>
                </c:pt>
                <c:pt idx="364">
                  <c:v>108</c:v>
                </c:pt>
                <c:pt idx="365">
                  <c:v>108</c:v>
                </c:pt>
                <c:pt idx="366">
                  <c:v>108</c:v>
                </c:pt>
                <c:pt idx="367">
                  <c:v>108</c:v>
                </c:pt>
                <c:pt idx="368">
                  <c:v>109</c:v>
                </c:pt>
                <c:pt idx="369">
                  <c:v>109</c:v>
                </c:pt>
                <c:pt idx="370">
                  <c:v>109</c:v>
                </c:pt>
                <c:pt idx="371">
                  <c:v>109</c:v>
                </c:pt>
                <c:pt idx="372">
                  <c:v>109</c:v>
                </c:pt>
                <c:pt idx="373">
                  <c:v>109</c:v>
                </c:pt>
                <c:pt idx="374">
                  <c:v>110</c:v>
                </c:pt>
                <c:pt idx="375">
                  <c:v>111</c:v>
                </c:pt>
                <c:pt idx="376">
                  <c:v>111</c:v>
                </c:pt>
                <c:pt idx="377">
                  <c:v>112</c:v>
                </c:pt>
                <c:pt idx="378">
                  <c:v>112</c:v>
                </c:pt>
                <c:pt idx="379">
                  <c:v>112</c:v>
                </c:pt>
                <c:pt idx="380">
                  <c:v>112</c:v>
                </c:pt>
                <c:pt idx="381">
                  <c:v>113</c:v>
                </c:pt>
                <c:pt idx="382">
                  <c:v>113</c:v>
                </c:pt>
                <c:pt idx="383">
                  <c:v>113</c:v>
                </c:pt>
                <c:pt idx="384">
                  <c:v>114</c:v>
                </c:pt>
                <c:pt idx="385">
                  <c:v>114</c:v>
                </c:pt>
                <c:pt idx="386">
                  <c:v>114</c:v>
                </c:pt>
                <c:pt idx="387">
                  <c:v>115</c:v>
                </c:pt>
                <c:pt idx="388">
                  <c:v>116</c:v>
                </c:pt>
                <c:pt idx="389">
                  <c:v>116</c:v>
                </c:pt>
                <c:pt idx="390">
                  <c:v>117</c:v>
                </c:pt>
                <c:pt idx="391">
                  <c:v>117</c:v>
                </c:pt>
                <c:pt idx="392">
                  <c:v>117</c:v>
                </c:pt>
                <c:pt idx="393">
                  <c:v>117</c:v>
                </c:pt>
                <c:pt idx="394">
                  <c:v>118</c:v>
                </c:pt>
                <c:pt idx="395">
                  <c:v>118</c:v>
                </c:pt>
                <c:pt idx="396">
                  <c:v>119</c:v>
                </c:pt>
                <c:pt idx="397">
                  <c:v>119</c:v>
                </c:pt>
                <c:pt idx="398">
                  <c:v>119</c:v>
                </c:pt>
                <c:pt idx="399">
                  <c:v>120</c:v>
                </c:pt>
                <c:pt idx="400">
                  <c:v>120</c:v>
                </c:pt>
                <c:pt idx="401">
                  <c:v>120</c:v>
                </c:pt>
                <c:pt idx="402">
                  <c:v>120</c:v>
                </c:pt>
                <c:pt idx="403">
                  <c:v>121</c:v>
                </c:pt>
                <c:pt idx="404">
                  <c:v>122</c:v>
                </c:pt>
                <c:pt idx="405">
                  <c:v>123</c:v>
                </c:pt>
                <c:pt idx="406">
                  <c:v>123</c:v>
                </c:pt>
                <c:pt idx="407">
                  <c:v>124</c:v>
                </c:pt>
                <c:pt idx="408">
                  <c:v>125</c:v>
                </c:pt>
                <c:pt idx="409">
                  <c:v>126</c:v>
                </c:pt>
                <c:pt idx="410">
                  <c:v>127</c:v>
                </c:pt>
                <c:pt idx="411">
                  <c:v>128</c:v>
                </c:pt>
                <c:pt idx="412">
                  <c:v>128</c:v>
                </c:pt>
                <c:pt idx="413">
                  <c:v>128</c:v>
                </c:pt>
                <c:pt idx="414">
                  <c:v>129</c:v>
                </c:pt>
                <c:pt idx="415">
                  <c:v>130</c:v>
                </c:pt>
                <c:pt idx="416">
                  <c:v>131</c:v>
                </c:pt>
                <c:pt idx="417">
                  <c:v>132</c:v>
                </c:pt>
                <c:pt idx="418">
                  <c:v>132</c:v>
                </c:pt>
                <c:pt idx="419">
                  <c:v>133</c:v>
                </c:pt>
                <c:pt idx="420">
                  <c:v>134</c:v>
                </c:pt>
                <c:pt idx="421">
                  <c:v>134</c:v>
                </c:pt>
                <c:pt idx="422">
                  <c:v>135</c:v>
                </c:pt>
                <c:pt idx="423">
                  <c:v>136</c:v>
                </c:pt>
                <c:pt idx="424">
                  <c:v>136</c:v>
                </c:pt>
                <c:pt idx="425">
                  <c:v>137</c:v>
                </c:pt>
                <c:pt idx="426">
                  <c:v>138</c:v>
                </c:pt>
                <c:pt idx="427">
                  <c:v>138</c:v>
                </c:pt>
                <c:pt idx="428">
                  <c:v>138</c:v>
                </c:pt>
                <c:pt idx="429">
                  <c:v>138</c:v>
                </c:pt>
                <c:pt idx="430">
                  <c:v>138</c:v>
                </c:pt>
                <c:pt idx="431">
                  <c:v>139</c:v>
                </c:pt>
                <c:pt idx="432">
                  <c:v>139</c:v>
                </c:pt>
                <c:pt idx="433">
                  <c:v>140</c:v>
                </c:pt>
                <c:pt idx="434">
                  <c:v>140</c:v>
                </c:pt>
                <c:pt idx="435">
                  <c:v>140</c:v>
                </c:pt>
                <c:pt idx="436">
                  <c:v>141</c:v>
                </c:pt>
                <c:pt idx="437">
                  <c:v>142</c:v>
                </c:pt>
                <c:pt idx="438">
                  <c:v>143</c:v>
                </c:pt>
                <c:pt idx="439">
                  <c:v>143</c:v>
                </c:pt>
                <c:pt idx="440">
                  <c:v>143</c:v>
                </c:pt>
                <c:pt idx="441">
                  <c:v>143</c:v>
                </c:pt>
                <c:pt idx="442">
                  <c:v>143</c:v>
                </c:pt>
                <c:pt idx="443">
                  <c:v>143</c:v>
                </c:pt>
                <c:pt idx="444">
                  <c:v>144</c:v>
                </c:pt>
                <c:pt idx="445">
                  <c:v>144</c:v>
                </c:pt>
                <c:pt idx="446">
                  <c:v>144</c:v>
                </c:pt>
                <c:pt idx="447">
                  <c:v>145</c:v>
                </c:pt>
                <c:pt idx="448">
                  <c:v>146</c:v>
                </c:pt>
                <c:pt idx="449">
                  <c:v>147</c:v>
                </c:pt>
                <c:pt idx="450">
                  <c:v>147</c:v>
                </c:pt>
                <c:pt idx="451">
                  <c:v>148</c:v>
                </c:pt>
                <c:pt idx="452">
                  <c:v>148</c:v>
                </c:pt>
                <c:pt idx="453">
                  <c:v>149</c:v>
                </c:pt>
                <c:pt idx="454">
                  <c:v>150</c:v>
                </c:pt>
                <c:pt idx="455">
                  <c:v>150</c:v>
                </c:pt>
                <c:pt idx="456">
                  <c:v>151</c:v>
                </c:pt>
                <c:pt idx="457">
                  <c:v>151</c:v>
                </c:pt>
                <c:pt idx="458">
                  <c:v>152</c:v>
                </c:pt>
                <c:pt idx="459">
                  <c:v>153</c:v>
                </c:pt>
                <c:pt idx="460">
                  <c:v>154</c:v>
                </c:pt>
                <c:pt idx="461">
                  <c:v>155</c:v>
                </c:pt>
                <c:pt idx="462">
                  <c:v>156</c:v>
                </c:pt>
                <c:pt idx="463">
                  <c:v>157</c:v>
                </c:pt>
                <c:pt idx="464">
                  <c:v>158</c:v>
                </c:pt>
                <c:pt idx="465">
                  <c:v>159</c:v>
                </c:pt>
                <c:pt idx="466">
                  <c:v>160</c:v>
                </c:pt>
                <c:pt idx="467">
                  <c:v>160</c:v>
                </c:pt>
                <c:pt idx="468">
                  <c:v>161</c:v>
                </c:pt>
                <c:pt idx="469">
                  <c:v>162</c:v>
                </c:pt>
                <c:pt idx="470">
                  <c:v>163</c:v>
                </c:pt>
                <c:pt idx="471">
                  <c:v>164</c:v>
                </c:pt>
                <c:pt idx="472">
                  <c:v>165</c:v>
                </c:pt>
                <c:pt idx="473">
                  <c:v>165</c:v>
                </c:pt>
                <c:pt idx="474">
                  <c:v>165</c:v>
                </c:pt>
                <c:pt idx="475">
                  <c:v>166</c:v>
                </c:pt>
                <c:pt idx="476">
                  <c:v>166</c:v>
                </c:pt>
                <c:pt idx="477">
                  <c:v>167</c:v>
                </c:pt>
                <c:pt idx="478">
                  <c:v>167</c:v>
                </c:pt>
                <c:pt idx="479">
                  <c:v>168</c:v>
                </c:pt>
                <c:pt idx="480">
                  <c:v>168</c:v>
                </c:pt>
                <c:pt idx="481">
                  <c:v>169</c:v>
                </c:pt>
                <c:pt idx="482">
                  <c:v>170</c:v>
                </c:pt>
                <c:pt idx="483">
                  <c:v>170</c:v>
                </c:pt>
                <c:pt idx="484">
                  <c:v>170</c:v>
                </c:pt>
                <c:pt idx="485">
                  <c:v>170</c:v>
                </c:pt>
                <c:pt idx="486">
                  <c:v>170</c:v>
                </c:pt>
                <c:pt idx="487">
                  <c:v>170</c:v>
                </c:pt>
                <c:pt idx="488">
                  <c:v>170</c:v>
                </c:pt>
                <c:pt idx="489">
                  <c:v>171</c:v>
                </c:pt>
                <c:pt idx="490">
                  <c:v>172</c:v>
                </c:pt>
                <c:pt idx="491">
                  <c:v>172</c:v>
                </c:pt>
                <c:pt idx="492">
                  <c:v>173</c:v>
                </c:pt>
                <c:pt idx="493">
                  <c:v>173</c:v>
                </c:pt>
                <c:pt idx="494">
                  <c:v>173</c:v>
                </c:pt>
                <c:pt idx="495">
                  <c:v>173</c:v>
                </c:pt>
                <c:pt idx="496">
                  <c:v>173</c:v>
                </c:pt>
                <c:pt idx="497">
                  <c:v>173</c:v>
                </c:pt>
                <c:pt idx="498">
                  <c:v>173</c:v>
                </c:pt>
                <c:pt idx="499">
                  <c:v>173</c:v>
                </c:pt>
                <c:pt idx="500">
                  <c:v>173</c:v>
                </c:pt>
                <c:pt idx="501">
                  <c:v>173</c:v>
                </c:pt>
                <c:pt idx="502">
                  <c:v>173</c:v>
                </c:pt>
                <c:pt idx="503">
                  <c:v>173</c:v>
                </c:pt>
                <c:pt idx="504">
                  <c:v>173</c:v>
                </c:pt>
                <c:pt idx="505">
                  <c:v>174</c:v>
                </c:pt>
                <c:pt idx="506">
                  <c:v>174</c:v>
                </c:pt>
                <c:pt idx="507">
                  <c:v>175</c:v>
                </c:pt>
                <c:pt idx="508">
                  <c:v>176</c:v>
                </c:pt>
                <c:pt idx="509">
                  <c:v>176</c:v>
                </c:pt>
                <c:pt idx="510">
                  <c:v>177</c:v>
                </c:pt>
                <c:pt idx="511">
                  <c:v>178</c:v>
                </c:pt>
                <c:pt idx="512">
                  <c:v>178</c:v>
                </c:pt>
                <c:pt idx="513">
                  <c:v>179</c:v>
                </c:pt>
                <c:pt idx="514">
                  <c:v>179</c:v>
                </c:pt>
                <c:pt idx="515">
                  <c:v>180</c:v>
                </c:pt>
                <c:pt idx="516">
                  <c:v>180</c:v>
                </c:pt>
                <c:pt idx="517">
                  <c:v>180</c:v>
                </c:pt>
                <c:pt idx="518">
                  <c:v>180</c:v>
                </c:pt>
                <c:pt idx="519">
                  <c:v>181</c:v>
                </c:pt>
                <c:pt idx="520">
                  <c:v>181</c:v>
                </c:pt>
                <c:pt idx="521">
                  <c:v>181</c:v>
                </c:pt>
                <c:pt idx="522">
                  <c:v>181</c:v>
                </c:pt>
                <c:pt idx="523">
                  <c:v>181</c:v>
                </c:pt>
                <c:pt idx="524">
                  <c:v>181</c:v>
                </c:pt>
                <c:pt idx="525">
                  <c:v>181</c:v>
                </c:pt>
                <c:pt idx="526">
                  <c:v>181</c:v>
                </c:pt>
                <c:pt idx="527">
                  <c:v>181</c:v>
                </c:pt>
                <c:pt idx="528">
                  <c:v>181</c:v>
                </c:pt>
                <c:pt idx="529">
                  <c:v>181</c:v>
                </c:pt>
                <c:pt idx="530">
                  <c:v>181</c:v>
                </c:pt>
                <c:pt idx="531">
                  <c:v>181</c:v>
                </c:pt>
                <c:pt idx="532">
                  <c:v>182</c:v>
                </c:pt>
                <c:pt idx="533">
                  <c:v>182</c:v>
                </c:pt>
                <c:pt idx="534">
                  <c:v>182</c:v>
                </c:pt>
                <c:pt idx="535">
                  <c:v>183</c:v>
                </c:pt>
                <c:pt idx="536">
                  <c:v>183</c:v>
                </c:pt>
                <c:pt idx="537">
                  <c:v>184</c:v>
                </c:pt>
                <c:pt idx="538">
                  <c:v>185</c:v>
                </c:pt>
                <c:pt idx="539">
                  <c:v>185</c:v>
                </c:pt>
                <c:pt idx="540">
                  <c:v>186</c:v>
                </c:pt>
                <c:pt idx="541">
                  <c:v>186</c:v>
                </c:pt>
                <c:pt idx="542">
                  <c:v>186</c:v>
                </c:pt>
                <c:pt idx="543">
                  <c:v>186</c:v>
                </c:pt>
                <c:pt idx="544">
                  <c:v>187</c:v>
                </c:pt>
                <c:pt idx="545">
                  <c:v>187</c:v>
                </c:pt>
                <c:pt idx="546">
                  <c:v>187</c:v>
                </c:pt>
                <c:pt idx="547">
                  <c:v>188</c:v>
                </c:pt>
                <c:pt idx="548">
                  <c:v>189</c:v>
                </c:pt>
                <c:pt idx="549">
                  <c:v>189</c:v>
                </c:pt>
                <c:pt idx="550">
                  <c:v>189</c:v>
                </c:pt>
                <c:pt idx="551">
                  <c:v>189</c:v>
                </c:pt>
                <c:pt idx="552">
                  <c:v>189</c:v>
                </c:pt>
                <c:pt idx="553">
                  <c:v>190</c:v>
                </c:pt>
                <c:pt idx="554">
                  <c:v>191</c:v>
                </c:pt>
                <c:pt idx="555">
                  <c:v>191</c:v>
                </c:pt>
                <c:pt idx="556">
                  <c:v>191</c:v>
                </c:pt>
                <c:pt idx="557">
                  <c:v>191</c:v>
                </c:pt>
                <c:pt idx="558">
                  <c:v>192</c:v>
                </c:pt>
                <c:pt idx="559">
                  <c:v>193</c:v>
                </c:pt>
                <c:pt idx="560">
                  <c:v>194</c:v>
                </c:pt>
                <c:pt idx="561">
                  <c:v>194</c:v>
                </c:pt>
                <c:pt idx="562">
                  <c:v>194</c:v>
                </c:pt>
                <c:pt idx="563">
                  <c:v>195</c:v>
                </c:pt>
                <c:pt idx="564">
                  <c:v>195</c:v>
                </c:pt>
                <c:pt idx="565">
                  <c:v>196</c:v>
                </c:pt>
                <c:pt idx="566">
                  <c:v>197</c:v>
                </c:pt>
                <c:pt idx="567">
                  <c:v>197</c:v>
                </c:pt>
                <c:pt idx="568">
                  <c:v>198</c:v>
                </c:pt>
                <c:pt idx="569">
                  <c:v>198</c:v>
                </c:pt>
                <c:pt idx="570">
                  <c:v>198</c:v>
                </c:pt>
                <c:pt idx="571">
                  <c:v>198</c:v>
                </c:pt>
                <c:pt idx="572">
                  <c:v>198</c:v>
                </c:pt>
                <c:pt idx="573">
                  <c:v>198</c:v>
                </c:pt>
                <c:pt idx="574">
                  <c:v>199</c:v>
                </c:pt>
                <c:pt idx="575">
                  <c:v>199</c:v>
                </c:pt>
                <c:pt idx="576">
                  <c:v>199</c:v>
                </c:pt>
                <c:pt idx="577">
                  <c:v>199</c:v>
                </c:pt>
                <c:pt idx="578">
                  <c:v>199</c:v>
                </c:pt>
                <c:pt idx="579">
                  <c:v>200</c:v>
                </c:pt>
                <c:pt idx="580">
                  <c:v>201</c:v>
                </c:pt>
                <c:pt idx="581">
                  <c:v>201</c:v>
                </c:pt>
                <c:pt idx="582">
                  <c:v>201</c:v>
                </c:pt>
                <c:pt idx="583">
                  <c:v>202</c:v>
                </c:pt>
                <c:pt idx="584">
                  <c:v>203</c:v>
                </c:pt>
                <c:pt idx="585">
                  <c:v>204</c:v>
                </c:pt>
                <c:pt idx="586">
                  <c:v>204</c:v>
                </c:pt>
                <c:pt idx="587">
                  <c:v>204</c:v>
                </c:pt>
                <c:pt idx="588">
                  <c:v>205</c:v>
                </c:pt>
                <c:pt idx="589">
                  <c:v>205</c:v>
                </c:pt>
                <c:pt idx="590">
                  <c:v>206</c:v>
                </c:pt>
                <c:pt idx="591">
                  <c:v>207</c:v>
                </c:pt>
                <c:pt idx="592">
                  <c:v>208</c:v>
                </c:pt>
                <c:pt idx="593">
                  <c:v>209</c:v>
                </c:pt>
                <c:pt idx="594">
                  <c:v>210</c:v>
                </c:pt>
                <c:pt idx="595">
                  <c:v>211</c:v>
                </c:pt>
                <c:pt idx="596">
                  <c:v>212</c:v>
                </c:pt>
                <c:pt idx="597">
                  <c:v>212</c:v>
                </c:pt>
                <c:pt idx="598">
                  <c:v>212</c:v>
                </c:pt>
                <c:pt idx="599">
                  <c:v>213</c:v>
                </c:pt>
                <c:pt idx="600">
                  <c:v>213</c:v>
                </c:pt>
                <c:pt idx="601">
                  <c:v>213</c:v>
                </c:pt>
                <c:pt idx="602">
                  <c:v>214</c:v>
                </c:pt>
                <c:pt idx="603">
                  <c:v>214</c:v>
                </c:pt>
                <c:pt idx="604">
                  <c:v>214</c:v>
                </c:pt>
                <c:pt idx="605">
                  <c:v>214</c:v>
                </c:pt>
                <c:pt idx="606">
                  <c:v>215</c:v>
                </c:pt>
                <c:pt idx="607">
                  <c:v>216</c:v>
                </c:pt>
                <c:pt idx="608">
                  <c:v>217</c:v>
                </c:pt>
                <c:pt idx="609">
                  <c:v>217</c:v>
                </c:pt>
                <c:pt idx="610">
                  <c:v>217</c:v>
                </c:pt>
                <c:pt idx="611">
                  <c:v>218</c:v>
                </c:pt>
                <c:pt idx="612">
                  <c:v>218</c:v>
                </c:pt>
                <c:pt idx="613">
                  <c:v>218</c:v>
                </c:pt>
                <c:pt idx="614">
                  <c:v>218</c:v>
                </c:pt>
                <c:pt idx="615">
                  <c:v>218</c:v>
                </c:pt>
                <c:pt idx="616">
                  <c:v>218</c:v>
                </c:pt>
                <c:pt idx="617">
                  <c:v>219</c:v>
                </c:pt>
                <c:pt idx="618">
                  <c:v>219</c:v>
                </c:pt>
                <c:pt idx="619">
                  <c:v>220</c:v>
                </c:pt>
                <c:pt idx="620">
                  <c:v>221</c:v>
                </c:pt>
                <c:pt idx="621">
                  <c:v>221</c:v>
                </c:pt>
                <c:pt idx="622">
                  <c:v>222</c:v>
                </c:pt>
                <c:pt idx="623">
                  <c:v>223</c:v>
                </c:pt>
                <c:pt idx="624">
                  <c:v>223</c:v>
                </c:pt>
                <c:pt idx="625">
                  <c:v>223</c:v>
                </c:pt>
                <c:pt idx="626">
                  <c:v>224</c:v>
                </c:pt>
                <c:pt idx="627">
                  <c:v>224</c:v>
                </c:pt>
                <c:pt idx="628">
                  <c:v>225</c:v>
                </c:pt>
                <c:pt idx="629">
                  <c:v>225</c:v>
                </c:pt>
                <c:pt idx="630">
                  <c:v>225</c:v>
                </c:pt>
                <c:pt idx="631">
                  <c:v>226</c:v>
                </c:pt>
                <c:pt idx="632">
                  <c:v>227</c:v>
                </c:pt>
                <c:pt idx="633">
                  <c:v>227</c:v>
                </c:pt>
                <c:pt idx="634">
                  <c:v>227</c:v>
                </c:pt>
                <c:pt idx="635">
                  <c:v>227</c:v>
                </c:pt>
                <c:pt idx="636">
                  <c:v>227</c:v>
                </c:pt>
                <c:pt idx="637">
                  <c:v>227</c:v>
                </c:pt>
                <c:pt idx="638">
                  <c:v>227</c:v>
                </c:pt>
                <c:pt idx="639">
                  <c:v>228</c:v>
                </c:pt>
                <c:pt idx="640">
                  <c:v>229</c:v>
                </c:pt>
                <c:pt idx="641">
                  <c:v>230</c:v>
                </c:pt>
                <c:pt idx="642">
                  <c:v>230</c:v>
                </c:pt>
                <c:pt idx="643">
                  <c:v>230</c:v>
                </c:pt>
                <c:pt idx="644">
                  <c:v>230</c:v>
                </c:pt>
                <c:pt idx="645">
                  <c:v>230</c:v>
                </c:pt>
                <c:pt idx="646">
                  <c:v>231</c:v>
                </c:pt>
                <c:pt idx="647">
                  <c:v>232</c:v>
                </c:pt>
                <c:pt idx="648">
                  <c:v>233</c:v>
                </c:pt>
                <c:pt idx="649">
                  <c:v>234</c:v>
                </c:pt>
                <c:pt idx="650">
                  <c:v>235</c:v>
                </c:pt>
                <c:pt idx="651">
                  <c:v>236</c:v>
                </c:pt>
                <c:pt idx="652">
                  <c:v>236</c:v>
                </c:pt>
                <c:pt idx="653">
                  <c:v>236</c:v>
                </c:pt>
                <c:pt idx="654">
                  <c:v>236</c:v>
                </c:pt>
                <c:pt idx="655">
                  <c:v>237</c:v>
                </c:pt>
                <c:pt idx="656">
                  <c:v>237</c:v>
                </c:pt>
                <c:pt idx="657">
                  <c:v>238</c:v>
                </c:pt>
                <c:pt idx="658">
                  <c:v>239</c:v>
                </c:pt>
                <c:pt idx="659">
                  <c:v>240</c:v>
                </c:pt>
                <c:pt idx="660">
                  <c:v>241</c:v>
                </c:pt>
                <c:pt idx="661">
                  <c:v>241</c:v>
                </c:pt>
                <c:pt idx="662">
                  <c:v>241</c:v>
                </c:pt>
                <c:pt idx="663">
                  <c:v>242</c:v>
                </c:pt>
                <c:pt idx="664">
                  <c:v>243</c:v>
                </c:pt>
                <c:pt idx="665">
                  <c:v>243</c:v>
                </c:pt>
                <c:pt idx="666">
                  <c:v>244</c:v>
                </c:pt>
                <c:pt idx="667">
                  <c:v>245</c:v>
                </c:pt>
                <c:pt idx="668">
                  <c:v>245</c:v>
                </c:pt>
                <c:pt idx="669">
                  <c:v>245</c:v>
                </c:pt>
                <c:pt idx="670">
                  <c:v>245</c:v>
                </c:pt>
                <c:pt idx="671">
                  <c:v>246</c:v>
                </c:pt>
                <c:pt idx="672">
                  <c:v>247</c:v>
                </c:pt>
                <c:pt idx="673">
                  <c:v>248</c:v>
                </c:pt>
                <c:pt idx="674">
                  <c:v>248</c:v>
                </c:pt>
                <c:pt idx="675">
                  <c:v>248</c:v>
                </c:pt>
                <c:pt idx="676">
                  <c:v>249</c:v>
                </c:pt>
                <c:pt idx="677">
                  <c:v>250</c:v>
                </c:pt>
                <c:pt idx="678">
                  <c:v>250</c:v>
                </c:pt>
                <c:pt idx="679">
                  <c:v>250</c:v>
                </c:pt>
                <c:pt idx="680">
                  <c:v>251</c:v>
                </c:pt>
                <c:pt idx="681">
                  <c:v>251</c:v>
                </c:pt>
                <c:pt idx="682">
                  <c:v>252</c:v>
                </c:pt>
                <c:pt idx="683">
                  <c:v>253</c:v>
                </c:pt>
                <c:pt idx="684">
                  <c:v>253</c:v>
                </c:pt>
                <c:pt idx="685">
                  <c:v>254</c:v>
                </c:pt>
                <c:pt idx="686">
                  <c:v>254</c:v>
                </c:pt>
                <c:pt idx="687">
                  <c:v>255</c:v>
                </c:pt>
                <c:pt idx="688">
                  <c:v>256</c:v>
                </c:pt>
                <c:pt idx="689">
                  <c:v>256</c:v>
                </c:pt>
                <c:pt idx="690">
                  <c:v>257</c:v>
                </c:pt>
                <c:pt idx="691">
                  <c:v>257</c:v>
                </c:pt>
                <c:pt idx="692">
                  <c:v>258</c:v>
                </c:pt>
                <c:pt idx="693">
                  <c:v>259</c:v>
                </c:pt>
                <c:pt idx="694">
                  <c:v>260</c:v>
                </c:pt>
                <c:pt idx="695">
                  <c:v>260</c:v>
                </c:pt>
                <c:pt idx="696">
                  <c:v>261</c:v>
                </c:pt>
                <c:pt idx="697">
                  <c:v>261</c:v>
                </c:pt>
                <c:pt idx="698">
                  <c:v>262</c:v>
                </c:pt>
                <c:pt idx="699">
                  <c:v>263</c:v>
                </c:pt>
                <c:pt idx="700">
                  <c:v>264</c:v>
                </c:pt>
                <c:pt idx="701">
                  <c:v>265</c:v>
                </c:pt>
                <c:pt idx="702">
                  <c:v>265</c:v>
                </c:pt>
                <c:pt idx="703">
                  <c:v>265</c:v>
                </c:pt>
                <c:pt idx="704">
                  <c:v>265</c:v>
                </c:pt>
                <c:pt idx="705">
                  <c:v>265</c:v>
                </c:pt>
                <c:pt idx="706">
                  <c:v>266</c:v>
                </c:pt>
                <c:pt idx="707">
                  <c:v>267</c:v>
                </c:pt>
                <c:pt idx="708">
                  <c:v>267</c:v>
                </c:pt>
                <c:pt idx="709">
                  <c:v>268</c:v>
                </c:pt>
                <c:pt idx="710">
                  <c:v>268</c:v>
                </c:pt>
                <c:pt idx="711">
                  <c:v>269</c:v>
                </c:pt>
                <c:pt idx="712">
                  <c:v>270</c:v>
                </c:pt>
                <c:pt idx="713">
                  <c:v>271</c:v>
                </c:pt>
                <c:pt idx="714">
                  <c:v>271</c:v>
                </c:pt>
                <c:pt idx="715">
                  <c:v>272</c:v>
                </c:pt>
                <c:pt idx="716">
                  <c:v>273</c:v>
                </c:pt>
                <c:pt idx="717">
                  <c:v>273</c:v>
                </c:pt>
                <c:pt idx="718">
                  <c:v>273</c:v>
                </c:pt>
                <c:pt idx="719">
                  <c:v>274</c:v>
                </c:pt>
                <c:pt idx="720">
                  <c:v>274</c:v>
                </c:pt>
                <c:pt idx="721">
                  <c:v>275</c:v>
                </c:pt>
                <c:pt idx="722">
                  <c:v>276</c:v>
                </c:pt>
                <c:pt idx="723">
                  <c:v>277</c:v>
                </c:pt>
                <c:pt idx="724">
                  <c:v>278</c:v>
                </c:pt>
                <c:pt idx="725">
                  <c:v>279</c:v>
                </c:pt>
                <c:pt idx="726">
                  <c:v>279</c:v>
                </c:pt>
                <c:pt idx="727">
                  <c:v>279</c:v>
                </c:pt>
                <c:pt idx="728">
                  <c:v>279</c:v>
                </c:pt>
                <c:pt idx="729">
                  <c:v>280</c:v>
                </c:pt>
                <c:pt idx="730">
                  <c:v>281</c:v>
                </c:pt>
                <c:pt idx="731">
                  <c:v>282</c:v>
                </c:pt>
                <c:pt idx="732">
                  <c:v>282</c:v>
                </c:pt>
                <c:pt idx="733">
                  <c:v>282</c:v>
                </c:pt>
                <c:pt idx="734">
                  <c:v>283</c:v>
                </c:pt>
                <c:pt idx="735">
                  <c:v>284</c:v>
                </c:pt>
                <c:pt idx="736">
                  <c:v>285</c:v>
                </c:pt>
                <c:pt idx="737">
                  <c:v>285</c:v>
                </c:pt>
                <c:pt idx="738">
                  <c:v>286</c:v>
                </c:pt>
                <c:pt idx="739">
                  <c:v>287</c:v>
                </c:pt>
                <c:pt idx="740">
                  <c:v>288</c:v>
                </c:pt>
                <c:pt idx="741">
                  <c:v>288</c:v>
                </c:pt>
                <c:pt idx="742">
                  <c:v>289</c:v>
                </c:pt>
                <c:pt idx="743">
                  <c:v>290</c:v>
                </c:pt>
                <c:pt idx="744">
                  <c:v>291</c:v>
                </c:pt>
                <c:pt idx="745">
                  <c:v>291</c:v>
                </c:pt>
                <c:pt idx="746">
                  <c:v>292</c:v>
                </c:pt>
                <c:pt idx="747">
                  <c:v>292</c:v>
                </c:pt>
                <c:pt idx="748">
                  <c:v>293</c:v>
                </c:pt>
                <c:pt idx="749">
                  <c:v>293</c:v>
                </c:pt>
                <c:pt idx="750">
                  <c:v>294</c:v>
                </c:pt>
                <c:pt idx="751">
                  <c:v>295</c:v>
                </c:pt>
                <c:pt idx="752">
                  <c:v>296</c:v>
                </c:pt>
                <c:pt idx="753">
                  <c:v>296</c:v>
                </c:pt>
                <c:pt idx="754">
                  <c:v>296</c:v>
                </c:pt>
                <c:pt idx="755">
                  <c:v>297</c:v>
                </c:pt>
                <c:pt idx="756">
                  <c:v>297</c:v>
                </c:pt>
                <c:pt idx="757">
                  <c:v>297</c:v>
                </c:pt>
                <c:pt idx="758">
                  <c:v>297</c:v>
                </c:pt>
                <c:pt idx="759">
                  <c:v>297</c:v>
                </c:pt>
                <c:pt idx="760">
                  <c:v>298</c:v>
                </c:pt>
                <c:pt idx="761">
                  <c:v>299</c:v>
                </c:pt>
                <c:pt idx="762">
                  <c:v>300</c:v>
                </c:pt>
                <c:pt idx="763">
                  <c:v>300</c:v>
                </c:pt>
                <c:pt idx="764">
                  <c:v>301</c:v>
                </c:pt>
                <c:pt idx="765">
                  <c:v>302</c:v>
                </c:pt>
                <c:pt idx="766">
                  <c:v>303</c:v>
                </c:pt>
                <c:pt idx="767">
                  <c:v>304</c:v>
                </c:pt>
                <c:pt idx="768">
                  <c:v>305</c:v>
                </c:pt>
                <c:pt idx="769">
                  <c:v>305</c:v>
                </c:pt>
                <c:pt idx="770">
                  <c:v>305</c:v>
                </c:pt>
                <c:pt idx="771">
                  <c:v>306</c:v>
                </c:pt>
                <c:pt idx="772">
                  <c:v>306</c:v>
                </c:pt>
                <c:pt idx="773">
                  <c:v>306</c:v>
                </c:pt>
                <c:pt idx="774">
                  <c:v>306</c:v>
                </c:pt>
                <c:pt idx="775">
                  <c:v>306</c:v>
                </c:pt>
                <c:pt idx="776">
                  <c:v>306</c:v>
                </c:pt>
                <c:pt idx="777">
                  <c:v>307</c:v>
                </c:pt>
                <c:pt idx="778">
                  <c:v>308</c:v>
                </c:pt>
                <c:pt idx="779">
                  <c:v>309</c:v>
                </c:pt>
                <c:pt idx="780">
                  <c:v>309</c:v>
                </c:pt>
                <c:pt idx="781">
                  <c:v>310</c:v>
                </c:pt>
                <c:pt idx="782">
                  <c:v>311</c:v>
                </c:pt>
                <c:pt idx="783">
                  <c:v>311</c:v>
                </c:pt>
                <c:pt idx="784">
                  <c:v>311</c:v>
                </c:pt>
                <c:pt idx="785">
                  <c:v>312</c:v>
                </c:pt>
                <c:pt idx="786">
                  <c:v>313</c:v>
                </c:pt>
                <c:pt idx="787">
                  <c:v>314</c:v>
                </c:pt>
                <c:pt idx="788">
                  <c:v>314</c:v>
                </c:pt>
                <c:pt idx="789">
                  <c:v>314</c:v>
                </c:pt>
                <c:pt idx="790">
                  <c:v>314</c:v>
                </c:pt>
                <c:pt idx="791">
                  <c:v>314</c:v>
                </c:pt>
                <c:pt idx="792">
                  <c:v>315</c:v>
                </c:pt>
                <c:pt idx="793">
                  <c:v>315</c:v>
                </c:pt>
                <c:pt idx="794">
                  <c:v>315</c:v>
                </c:pt>
                <c:pt idx="795">
                  <c:v>316</c:v>
                </c:pt>
                <c:pt idx="796">
                  <c:v>316</c:v>
                </c:pt>
                <c:pt idx="797">
                  <c:v>317</c:v>
                </c:pt>
                <c:pt idx="798">
                  <c:v>317</c:v>
                </c:pt>
                <c:pt idx="799">
                  <c:v>318</c:v>
                </c:pt>
                <c:pt idx="800">
                  <c:v>319</c:v>
                </c:pt>
                <c:pt idx="801">
                  <c:v>320</c:v>
                </c:pt>
                <c:pt idx="802">
                  <c:v>320</c:v>
                </c:pt>
                <c:pt idx="803">
                  <c:v>320</c:v>
                </c:pt>
                <c:pt idx="804">
                  <c:v>321</c:v>
                </c:pt>
                <c:pt idx="805">
                  <c:v>322</c:v>
                </c:pt>
                <c:pt idx="806">
                  <c:v>323</c:v>
                </c:pt>
                <c:pt idx="807">
                  <c:v>324</c:v>
                </c:pt>
                <c:pt idx="808">
                  <c:v>324</c:v>
                </c:pt>
                <c:pt idx="809">
                  <c:v>325</c:v>
                </c:pt>
                <c:pt idx="810">
                  <c:v>325</c:v>
                </c:pt>
                <c:pt idx="811">
                  <c:v>325</c:v>
                </c:pt>
                <c:pt idx="812">
                  <c:v>326</c:v>
                </c:pt>
                <c:pt idx="813">
                  <c:v>326</c:v>
                </c:pt>
                <c:pt idx="814">
                  <c:v>326</c:v>
                </c:pt>
                <c:pt idx="815">
                  <c:v>327</c:v>
                </c:pt>
                <c:pt idx="816">
                  <c:v>327</c:v>
                </c:pt>
                <c:pt idx="817">
                  <c:v>328</c:v>
                </c:pt>
                <c:pt idx="818">
                  <c:v>329</c:v>
                </c:pt>
                <c:pt idx="819">
                  <c:v>330</c:v>
                </c:pt>
                <c:pt idx="820">
                  <c:v>331</c:v>
                </c:pt>
                <c:pt idx="821">
                  <c:v>331</c:v>
                </c:pt>
                <c:pt idx="822">
                  <c:v>332</c:v>
                </c:pt>
                <c:pt idx="823">
                  <c:v>333</c:v>
                </c:pt>
                <c:pt idx="824">
                  <c:v>333</c:v>
                </c:pt>
                <c:pt idx="825">
                  <c:v>333</c:v>
                </c:pt>
                <c:pt idx="826">
                  <c:v>333</c:v>
                </c:pt>
                <c:pt idx="827">
                  <c:v>333</c:v>
                </c:pt>
                <c:pt idx="828">
                  <c:v>333</c:v>
                </c:pt>
                <c:pt idx="829">
                  <c:v>333</c:v>
                </c:pt>
                <c:pt idx="830">
                  <c:v>333</c:v>
                </c:pt>
                <c:pt idx="831">
                  <c:v>333</c:v>
                </c:pt>
                <c:pt idx="832">
                  <c:v>334</c:v>
                </c:pt>
                <c:pt idx="833">
                  <c:v>334</c:v>
                </c:pt>
                <c:pt idx="834">
                  <c:v>335</c:v>
                </c:pt>
                <c:pt idx="835">
                  <c:v>336</c:v>
                </c:pt>
                <c:pt idx="836">
                  <c:v>337</c:v>
                </c:pt>
                <c:pt idx="837">
                  <c:v>338</c:v>
                </c:pt>
                <c:pt idx="838">
                  <c:v>338</c:v>
                </c:pt>
                <c:pt idx="839">
                  <c:v>339</c:v>
                </c:pt>
                <c:pt idx="840">
                  <c:v>339</c:v>
                </c:pt>
                <c:pt idx="841">
                  <c:v>339</c:v>
                </c:pt>
                <c:pt idx="842">
                  <c:v>339</c:v>
                </c:pt>
                <c:pt idx="843">
                  <c:v>340</c:v>
                </c:pt>
                <c:pt idx="844">
                  <c:v>340</c:v>
                </c:pt>
                <c:pt idx="845">
                  <c:v>341</c:v>
                </c:pt>
                <c:pt idx="846">
                  <c:v>342</c:v>
                </c:pt>
                <c:pt idx="847">
                  <c:v>343</c:v>
                </c:pt>
                <c:pt idx="848">
                  <c:v>343</c:v>
                </c:pt>
                <c:pt idx="849">
                  <c:v>344</c:v>
                </c:pt>
                <c:pt idx="850">
                  <c:v>345</c:v>
                </c:pt>
                <c:pt idx="851">
                  <c:v>345</c:v>
                </c:pt>
                <c:pt idx="852">
                  <c:v>346</c:v>
                </c:pt>
                <c:pt idx="853">
                  <c:v>347</c:v>
                </c:pt>
                <c:pt idx="854">
                  <c:v>347</c:v>
                </c:pt>
                <c:pt idx="855">
                  <c:v>347</c:v>
                </c:pt>
                <c:pt idx="856">
                  <c:v>348</c:v>
                </c:pt>
                <c:pt idx="857">
                  <c:v>348</c:v>
                </c:pt>
                <c:pt idx="858">
                  <c:v>349</c:v>
                </c:pt>
                <c:pt idx="859">
                  <c:v>350</c:v>
                </c:pt>
                <c:pt idx="860">
                  <c:v>351</c:v>
                </c:pt>
                <c:pt idx="861">
                  <c:v>351</c:v>
                </c:pt>
                <c:pt idx="862">
                  <c:v>351</c:v>
                </c:pt>
                <c:pt idx="863">
                  <c:v>352</c:v>
                </c:pt>
                <c:pt idx="864">
                  <c:v>353</c:v>
                </c:pt>
                <c:pt idx="865">
                  <c:v>354</c:v>
                </c:pt>
                <c:pt idx="866">
                  <c:v>355</c:v>
                </c:pt>
                <c:pt idx="867">
                  <c:v>355</c:v>
                </c:pt>
                <c:pt idx="868">
                  <c:v>356</c:v>
                </c:pt>
                <c:pt idx="869">
                  <c:v>356</c:v>
                </c:pt>
                <c:pt idx="870">
                  <c:v>356</c:v>
                </c:pt>
                <c:pt idx="871">
                  <c:v>356</c:v>
                </c:pt>
                <c:pt idx="872">
                  <c:v>357</c:v>
                </c:pt>
                <c:pt idx="873">
                  <c:v>358</c:v>
                </c:pt>
                <c:pt idx="874">
                  <c:v>358</c:v>
                </c:pt>
                <c:pt idx="875">
                  <c:v>358</c:v>
                </c:pt>
                <c:pt idx="876">
                  <c:v>358</c:v>
                </c:pt>
                <c:pt idx="877">
                  <c:v>358</c:v>
                </c:pt>
                <c:pt idx="878">
                  <c:v>359</c:v>
                </c:pt>
                <c:pt idx="879">
                  <c:v>360</c:v>
                </c:pt>
                <c:pt idx="880">
                  <c:v>360</c:v>
                </c:pt>
                <c:pt idx="881">
                  <c:v>361</c:v>
                </c:pt>
                <c:pt idx="882">
                  <c:v>362</c:v>
                </c:pt>
                <c:pt idx="883">
                  <c:v>362</c:v>
                </c:pt>
                <c:pt idx="884">
                  <c:v>362</c:v>
                </c:pt>
                <c:pt idx="885">
                  <c:v>363</c:v>
                </c:pt>
                <c:pt idx="886">
                  <c:v>363</c:v>
                </c:pt>
                <c:pt idx="887">
                  <c:v>363</c:v>
                </c:pt>
                <c:pt idx="888">
                  <c:v>363</c:v>
                </c:pt>
                <c:pt idx="889">
                  <c:v>363</c:v>
                </c:pt>
                <c:pt idx="890">
                  <c:v>363</c:v>
                </c:pt>
                <c:pt idx="891">
                  <c:v>363</c:v>
                </c:pt>
                <c:pt idx="892">
                  <c:v>363</c:v>
                </c:pt>
                <c:pt idx="893">
                  <c:v>363</c:v>
                </c:pt>
                <c:pt idx="894">
                  <c:v>364</c:v>
                </c:pt>
                <c:pt idx="895">
                  <c:v>365</c:v>
                </c:pt>
                <c:pt idx="896">
                  <c:v>365</c:v>
                </c:pt>
                <c:pt idx="897">
                  <c:v>366</c:v>
                </c:pt>
                <c:pt idx="898">
                  <c:v>367</c:v>
                </c:pt>
                <c:pt idx="899">
                  <c:v>368</c:v>
                </c:pt>
                <c:pt idx="900">
                  <c:v>368</c:v>
                </c:pt>
                <c:pt idx="901">
                  <c:v>368</c:v>
                </c:pt>
                <c:pt idx="902">
                  <c:v>368</c:v>
                </c:pt>
                <c:pt idx="903">
                  <c:v>369</c:v>
                </c:pt>
                <c:pt idx="904">
                  <c:v>370</c:v>
                </c:pt>
                <c:pt idx="905">
                  <c:v>370</c:v>
                </c:pt>
                <c:pt idx="906">
                  <c:v>371</c:v>
                </c:pt>
                <c:pt idx="907">
                  <c:v>372</c:v>
                </c:pt>
                <c:pt idx="908">
                  <c:v>373</c:v>
                </c:pt>
                <c:pt idx="909">
                  <c:v>374</c:v>
                </c:pt>
                <c:pt idx="910">
                  <c:v>375</c:v>
                </c:pt>
                <c:pt idx="911">
                  <c:v>376</c:v>
                </c:pt>
                <c:pt idx="912">
                  <c:v>376</c:v>
                </c:pt>
                <c:pt idx="913">
                  <c:v>377</c:v>
                </c:pt>
                <c:pt idx="914">
                  <c:v>378</c:v>
                </c:pt>
                <c:pt idx="915">
                  <c:v>378</c:v>
                </c:pt>
                <c:pt idx="916">
                  <c:v>379</c:v>
                </c:pt>
                <c:pt idx="917">
                  <c:v>380</c:v>
                </c:pt>
                <c:pt idx="918">
                  <c:v>381</c:v>
                </c:pt>
                <c:pt idx="919">
                  <c:v>382</c:v>
                </c:pt>
                <c:pt idx="920">
                  <c:v>383</c:v>
                </c:pt>
                <c:pt idx="921">
                  <c:v>384</c:v>
                </c:pt>
                <c:pt idx="922">
                  <c:v>385</c:v>
                </c:pt>
                <c:pt idx="923">
                  <c:v>385</c:v>
                </c:pt>
                <c:pt idx="924">
                  <c:v>385</c:v>
                </c:pt>
                <c:pt idx="925">
                  <c:v>386</c:v>
                </c:pt>
                <c:pt idx="926">
                  <c:v>386</c:v>
                </c:pt>
                <c:pt idx="927">
                  <c:v>387</c:v>
                </c:pt>
                <c:pt idx="928">
                  <c:v>388</c:v>
                </c:pt>
                <c:pt idx="929">
                  <c:v>389</c:v>
                </c:pt>
                <c:pt idx="930">
                  <c:v>390</c:v>
                </c:pt>
                <c:pt idx="931">
                  <c:v>391</c:v>
                </c:pt>
                <c:pt idx="932">
                  <c:v>392</c:v>
                </c:pt>
                <c:pt idx="933">
                  <c:v>393</c:v>
                </c:pt>
                <c:pt idx="934">
                  <c:v>393</c:v>
                </c:pt>
                <c:pt idx="935">
                  <c:v>393</c:v>
                </c:pt>
                <c:pt idx="936">
                  <c:v>394</c:v>
                </c:pt>
                <c:pt idx="937">
                  <c:v>394</c:v>
                </c:pt>
                <c:pt idx="938">
                  <c:v>395</c:v>
                </c:pt>
                <c:pt idx="939">
                  <c:v>396</c:v>
                </c:pt>
                <c:pt idx="940">
                  <c:v>397</c:v>
                </c:pt>
                <c:pt idx="941">
                  <c:v>397</c:v>
                </c:pt>
                <c:pt idx="942">
                  <c:v>397</c:v>
                </c:pt>
                <c:pt idx="943">
                  <c:v>398</c:v>
                </c:pt>
                <c:pt idx="944">
                  <c:v>398</c:v>
                </c:pt>
                <c:pt idx="945">
                  <c:v>398</c:v>
                </c:pt>
                <c:pt idx="946">
                  <c:v>398</c:v>
                </c:pt>
                <c:pt idx="947">
                  <c:v>399</c:v>
                </c:pt>
                <c:pt idx="948">
                  <c:v>399</c:v>
                </c:pt>
                <c:pt idx="949">
                  <c:v>400</c:v>
                </c:pt>
                <c:pt idx="950">
                  <c:v>400</c:v>
                </c:pt>
                <c:pt idx="951">
                  <c:v>400</c:v>
                </c:pt>
                <c:pt idx="952">
                  <c:v>400</c:v>
                </c:pt>
                <c:pt idx="953">
                  <c:v>400</c:v>
                </c:pt>
                <c:pt idx="954">
                  <c:v>400</c:v>
                </c:pt>
                <c:pt idx="955">
                  <c:v>400</c:v>
                </c:pt>
                <c:pt idx="956">
                  <c:v>401</c:v>
                </c:pt>
                <c:pt idx="957">
                  <c:v>402</c:v>
                </c:pt>
                <c:pt idx="958">
                  <c:v>402</c:v>
                </c:pt>
                <c:pt idx="959">
                  <c:v>403</c:v>
                </c:pt>
                <c:pt idx="960">
                  <c:v>403</c:v>
                </c:pt>
                <c:pt idx="961">
                  <c:v>403</c:v>
                </c:pt>
                <c:pt idx="962">
                  <c:v>404</c:v>
                </c:pt>
                <c:pt idx="963">
                  <c:v>404</c:v>
                </c:pt>
                <c:pt idx="964">
                  <c:v>404</c:v>
                </c:pt>
                <c:pt idx="965">
                  <c:v>405</c:v>
                </c:pt>
                <c:pt idx="966">
                  <c:v>405</c:v>
                </c:pt>
                <c:pt idx="967">
                  <c:v>406</c:v>
                </c:pt>
                <c:pt idx="968">
                  <c:v>406</c:v>
                </c:pt>
                <c:pt idx="969">
                  <c:v>407</c:v>
                </c:pt>
                <c:pt idx="970">
                  <c:v>407</c:v>
                </c:pt>
                <c:pt idx="971">
                  <c:v>408</c:v>
                </c:pt>
                <c:pt idx="972">
                  <c:v>408</c:v>
                </c:pt>
                <c:pt idx="973">
                  <c:v>408</c:v>
                </c:pt>
                <c:pt idx="974">
                  <c:v>409</c:v>
                </c:pt>
                <c:pt idx="975">
                  <c:v>410</c:v>
                </c:pt>
                <c:pt idx="976">
                  <c:v>410</c:v>
                </c:pt>
                <c:pt idx="977">
                  <c:v>410</c:v>
                </c:pt>
                <c:pt idx="978">
                  <c:v>410</c:v>
                </c:pt>
                <c:pt idx="979">
                  <c:v>411</c:v>
                </c:pt>
                <c:pt idx="980">
                  <c:v>412</c:v>
                </c:pt>
                <c:pt idx="981">
                  <c:v>413</c:v>
                </c:pt>
                <c:pt idx="982">
                  <c:v>413</c:v>
                </c:pt>
                <c:pt idx="983">
                  <c:v>414</c:v>
                </c:pt>
                <c:pt idx="984">
                  <c:v>414</c:v>
                </c:pt>
                <c:pt idx="985">
                  <c:v>414</c:v>
                </c:pt>
                <c:pt idx="986">
                  <c:v>415</c:v>
                </c:pt>
                <c:pt idx="987">
                  <c:v>416</c:v>
                </c:pt>
                <c:pt idx="988">
                  <c:v>417</c:v>
                </c:pt>
                <c:pt idx="989">
                  <c:v>418</c:v>
                </c:pt>
                <c:pt idx="990">
                  <c:v>419</c:v>
                </c:pt>
                <c:pt idx="991">
                  <c:v>419</c:v>
                </c:pt>
                <c:pt idx="992">
                  <c:v>420</c:v>
                </c:pt>
                <c:pt idx="993">
                  <c:v>421</c:v>
                </c:pt>
                <c:pt idx="994">
                  <c:v>422</c:v>
                </c:pt>
                <c:pt idx="995">
                  <c:v>422</c:v>
                </c:pt>
                <c:pt idx="996">
                  <c:v>422</c:v>
                </c:pt>
                <c:pt idx="997">
                  <c:v>422</c:v>
                </c:pt>
                <c:pt idx="998">
                  <c:v>422</c:v>
                </c:pt>
                <c:pt idx="999">
                  <c:v>422</c:v>
                </c:pt>
                <c:pt idx="1000">
                  <c:v>422</c:v>
                </c:pt>
                <c:pt idx="1001">
                  <c:v>422</c:v>
                </c:pt>
                <c:pt idx="1002">
                  <c:v>422</c:v>
                </c:pt>
                <c:pt idx="1003">
                  <c:v>422</c:v>
                </c:pt>
                <c:pt idx="1004">
                  <c:v>422</c:v>
                </c:pt>
                <c:pt idx="1005">
                  <c:v>422</c:v>
                </c:pt>
                <c:pt idx="1006">
                  <c:v>422</c:v>
                </c:pt>
                <c:pt idx="1007">
                  <c:v>422</c:v>
                </c:pt>
                <c:pt idx="1008">
                  <c:v>423</c:v>
                </c:pt>
                <c:pt idx="1009">
                  <c:v>423</c:v>
                </c:pt>
                <c:pt idx="1010">
                  <c:v>424</c:v>
                </c:pt>
                <c:pt idx="1011">
                  <c:v>424</c:v>
                </c:pt>
                <c:pt idx="1012">
                  <c:v>424</c:v>
                </c:pt>
                <c:pt idx="1013">
                  <c:v>425</c:v>
                </c:pt>
                <c:pt idx="1014">
                  <c:v>426</c:v>
                </c:pt>
                <c:pt idx="1015">
                  <c:v>427</c:v>
                </c:pt>
                <c:pt idx="1016">
                  <c:v>428</c:v>
                </c:pt>
                <c:pt idx="1017">
                  <c:v>429</c:v>
                </c:pt>
                <c:pt idx="1018">
                  <c:v>430</c:v>
                </c:pt>
                <c:pt idx="1019">
                  <c:v>430</c:v>
                </c:pt>
                <c:pt idx="1020">
                  <c:v>431</c:v>
                </c:pt>
                <c:pt idx="1021">
                  <c:v>431</c:v>
                </c:pt>
                <c:pt idx="1022">
                  <c:v>431</c:v>
                </c:pt>
                <c:pt idx="1023">
                  <c:v>431</c:v>
                </c:pt>
                <c:pt idx="1024">
                  <c:v>432</c:v>
                </c:pt>
                <c:pt idx="1025">
                  <c:v>432</c:v>
                </c:pt>
                <c:pt idx="1026">
                  <c:v>432</c:v>
                </c:pt>
                <c:pt idx="1027">
                  <c:v>433</c:v>
                </c:pt>
                <c:pt idx="1028">
                  <c:v>434</c:v>
                </c:pt>
                <c:pt idx="1029">
                  <c:v>434</c:v>
                </c:pt>
                <c:pt idx="1030">
                  <c:v>434</c:v>
                </c:pt>
                <c:pt idx="1031">
                  <c:v>434</c:v>
                </c:pt>
                <c:pt idx="1032">
                  <c:v>435</c:v>
                </c:pt>
                <c:pt idx="1033">
                  <c:v>435</c:v>
                </c:pt>
                <c:pt idx="1034">
                  <c:v>436</c:v>
                </c:pt>
                <c:pt idx="1035">
                  <c:v>437</c:v>
                </c:pt>
                <c:pt idx="1036">
                  <c:v>437</c:v>
                </c:pt>
                <c:pt idx="1037">
                  <c:v>437</c:v>
                </c:pt>
                <c:pt idx="1038">
                  <c:v>437</c:v>
                </c:pt>
                <c:pt idx="1039">
                  <c:v>438</c:v>
                </c:pt>
                <c:pt idx="1040">
                  <c:v>438</c:v>
                </c:pt>
                <c:pt idx="1041">
                  <c:v>438</c:v>
                </c:pt>
                <c:pt idx="1042">
                  <c:v>438</c:v>
                </c:pt>
                <c:pt idx="1043">
                  <c:v>439</c:v>
                </c:pt>
                <c:pt idx="1044">
                  <c:v>439</c:v>
                </c:pt>
                <c:pt idx="1045">
                  <c:v>439</c:v>
                </c:pt>
                <c:pt idx="1046">
                  <c:v>439</c:v>
                </c:pt>
                <c:pt idx="1047">
                  <c:v>439</c:v>
                </c:pt>
                <c:pt idx="1048">
                  <c:v>440</c:v>
                </c:pt>
                <c:pt idx="1049">
                  <c:v>440</c:v>
                </c:pt>
                <c:pt idx="1050">
                  <c:v>441</c:v>
                </c:pt>
                <c:pt idx="1051">
                  <c:v>442</c:v>
                </c:pt>
                <c:pt idx="1052">
                  <c:v>442</c:v>
                </c:pt>
                <c:pt idx="1053">
                  <c:v>443</c:v>
                </c:pt>
                <c:pt idx="1054">
                  <c:v>444</c:v>
                </c:pt>
                <c:pt idx="1055">
                  <c:v>444</c:v>
                </c:pt>
                <c:pt idx="1056">
                  <c:v>444</c:v>
                </c:pt>
                <c:pt idx="1057">
                  <c:v>444</c:v>
                </c:pt>
                <c:pt idx="1058">
                  <c:v>444</c:v>
                </c:pt>
                <c:pt idx="1059">
                  <c:v>444</c:v>
                </c:pt>
                <c:pt idx="1060">
                  <c:v>444</c:v>
                </c:pt>
                <c:pt idx="1061">
                  <c:v>445</c:v>
                </c:pt>
                <c:pt idx="1062">
                  <c:v>446</c:v>
                </c:pt>
                <c:pt idx="1063">
                  <c:v>446</c:v>
                </c:pt>
                <c:pt idx="1064">
                  <c:v>447</c:v>
                </c:pt>
                <c:pt idx="1065">
                  <c:v>448</c:v>
                </c:pt>
                <c:pt idx="1066">
                  <c:v>448</c:v>
                </c:pt>
                <c:pt idx="1067">
                  <c:v>448</c:v>
                </c:pt>
                <c:pt idx="1068">
                  <c:v>448</c:v>
                </c:pt>
                <c:pt idx="1069">
                  <c:v>448</c:v>
                </c:pt>
                <c:pt idx="1070">
                  <c:v>448</c:v>
                </c:pt>
                <c:pt idx="1071">
                  <c:v>449</c:v>
                </c:pt>
                <c:pt idx="1072">
                  <c:v>450</c:v>
                </c:pt>
                <c:pt idx="1073">
                  <c:v>451</c:v>
                </c:pt>
                <c:pt idx="1074">
                  <c:v>452</c:v>
                </c:pt>
                <c:pt idx="1075">
                  <c:v>453</c:v>
                </c:pt>
                <c:pt idx="1076">
                  <c:v>454</c:v>
                </c:pt>
                <c:pt idx="1077">
                  <c:v>454</c:v>
                </c:pt>
                <c:pt idx="1078">
                  <c:v>455</c:v>
                </c:pt>
                <c:pt idx="1079">
                  <c:v>455</c:v>
                </c:pt>
                <c:pt idx="1080">
                  <c:v>456</c:v>
                </c:pt>
                <c:pt idx="1081">
                  <c:v>457</c:v>
                </c:pt>
                <c:pt idx="1082">
                  <c:v>457</c:v>
                </c:pt>
                <c:pt idx="1083">
                  <c:v>458</c:v>
                </c:pt>
                <c:pt idx="1084">
                  <c:v>458</c:v>
                </c:pt>
                <c:pt idx="1085">
                  <c:v>458</c:v>
                </c:pt>
                <c:pt idx="1086">
                  <c:v>458</c:v>
                </c:pt>
                <c:pt idx="1087">
                  <c:v>458</c:v>
                </c:pt>
                <c:pt idx="1088">
                  <c:v>458</c:v>
                </c:pt>
                <c:pt idx="1089">
                  <c:v>458</c:v>
                </c:pt>
                <c:pt idx="1090">
                  <c:v>459</c:v>
                </c:pt>
                <c:pt idx="1091">
                  <c:v>459</c:v>
                </c:pt>
                <c:pt idx="1092">
                  <c:v>459</c:v>
                </c:pt>
                <c:pt idx="1093">
                  <c:v>459</c:v>
                </c:pt>
                <c:pt idx="1094">
                  <c:v>459</c:v>
                </c:pt>
                <c:pt idx="1095">
                  <c:v>459</c:v>
                </c:pt>
                <c:pt idx="1096">
                  <c:v>460</c:v>
                </c:pt>
                <c:pt idx="1097">
                  <c:v>460</c:v>
                </c:pt>
                <c:pt idx="1098">
                  <c:v>461</c:v>
                </c:pt>
                <c:pt idx="1099">
                  <c:v>462</c:v>
                </c:pt>
                <c:pt idx="1100">
                  <c:v>462</c:v>
                </c:pt>
                <c:pt idx="1101">
                  <c:v>462</c:v>
                </c:pt>
                <c:pt idx="1102">
                  <c:v>463</c:v>
                </c:pt>
                <c:pt idx="1103">
                  <c:v>463</c:v>
                </c:pt>
                <c:pt idx="1104">
                  <c:v>464</c:v>
                </c:pt>
                <c:pt idx="1105">
                  <c:v>465</c:v>
                </c:pt>
                <c:pt idx="1106">
                  <c:v>466</c:v>
                </c:pt>
                <c:pt idx="1107">
                  <c:v>466</c:v>
                </c:pt>
                <c:pt idx="1108">
                  <c:v>467</c:v>
                </c:pt>
                <c:pt idx="1109">
                  <c:v>467</c:v>
                </c:pt>
                <c:pt idx="1110">
                  <c:v>467</c:v>
                </c:pt>
                <c:pt idx="1111">
                  <c:v>468</c:v>
                </c:pt>
                <c:pt idx="1112">
                  <c:v>468</c:v>
                </c:pt>
                <c:pt idx="1113">
                  <c:v>468</c:v>
                </c:pt>
                <c:pt idx="1114">
                  <c:v>469</c:v>
                </c:pt>
                <c:pt idx="1115">
                  <c:v>470</c:v>
                </c:pt>
                <c:pt idx="1116">
                  <c:v>470</c:v>
                </c:pt>
                <c:pt idx="1117">
                  <c:v>471</c:v>
                </c:pt>
                <c:pt idx="1118">
                  <c:v>472</c:v>
                </c:pt>
                <c:pt idx="1119">
                  <c:v>473</c:v>
                </c:pt>
                <c:pt idx="1120">
                  <c:v>474</c:v>
                </c:pt>
                <c:pt idx="1121">
                  <c:v>474</c:v>
                </c:pt>
                <c:pt idx="1122">
                  <c:v>475</c:v>
                </c:pt>
                <c:pt idx="1123">
                  <c:v>476</c:v>
                </c:pt>
                <c:pt idx="1124">
                  <c:v>477</c:v>
                </c:pt>
                <c:pt idx="1125">
                  <c:v>477</c:v>
                </c:pt>
                <c:pt idx="1126">
                  <c:v>477</c:v>
                </c:pt>
                <c:pt idx="1127">
                  <c:v>478</c:v>
                </c:pt>
                <c:pt idx="1128">
                  <c:v>479</c:v>
                </c:pt>
                <c:pt idx="1129">
                  <c:v>479</c:v>
                </c:pt>
                <c:pt idx="1130">
                  <c:v>480</c:v>
                </c:pt>
                <c:pt idx="1131">
                  <c:v>480</c:v>
                </c:pt>
                <c:pt idx="1132">
                  <c:v>480</c:v>
                </c:pt>
                <c:pt idx="1133">
                  <c:v>481</c:v>
                </c:pt>
                <c:pt idx="1134">
                  <c:v>482</c:v>
                </c:pt>
                <c:pt idx="1135">
                  <c:v>483</c:v>
                </c:pt>
                <c:pt idx="1136">
                  <c:v>484</c:v>
                </c:pt>
                <c:pt idx="1137">
                  <c:v>484</c:v>
                </c:pt>
                <c:pt idx="1138">
                  <c:v>484</c:v>
                </c:pt>
                <c:pt idx="1139">
                  <c:v>485</c:v>
                </c:pt>
                <c:pt idx="1140">
                  <c:v>486</c:v>
                </c:pt>
                <c:pt idx="1141">
                  <c:v>486</c:v>
                </c:pt>
                <c:pt idx="1142">
                  <c:v>486</c:v>
                </c:pt>
                <c:pt idx="1143">
                  <c:v>487</c:v>
                </c:pt>
                <c:pt idx="1144">
                  <c:v>487</c:v>
                </c:pt>
                <c:pt idx="1145">
                  <c:v>488</c:v>
                </c:pt>
                <c:pt idx="1146">
                  <c:v>488</c:v>
                </c:pt>
                <c:pt idx="1147">
                  <c:v>489</c:v>
                </c:pt>
                <c:pt idx="1148">
                  <c:v>490</c:v>
                </c:pt>
                <c:pt idx="1149">
                  <c:v>490</c:v>
                </c:pt>
                <c:pt idx="1150">
                  <c:v>490</c:v>
                </c:pt>
                <c:pt idx="1151">
                  <c:v>490</c:v>
                </c:pt>
                <c:pt idx="1152">
                  <c:v>491</c:v>
                </c:pt>
                <c:pt idx="1153">
                  <c:v>492</c:v>
                </c:pt>
                <c:pt idx="1154">
                  <c:v>493</c:v>
                </c:pt>
                <c:pt idx="1155">
                  <c:v>493</c:v>
                </c:pt>
                <c:pt idx="1156">
                  <c:v>494</c:v>
                </c:pt>
                <c:pt idx="1157">
                  <c:v>494</c:v>
                </c:pt>
                <c:pt idx="1158">
                  <c:v>495</c:v>
                </c:pt>
                <c:pt idx="1159">
                  <c:v>496</c:v>
                </c:pt>
                <c:pt idx="1160">
                  <c:v>497</c:v>
                </c:pt>
                <c:pt idx="1161">
                  <c:v>497</c:v>
                </c:pt>
                <c:pt idx="1162">
                  <c:v>498</c:v>
                </c:pt>
                <c:pt idx="1163">
                  <c:v>499</c:v>
                </c:pt>
                <c:pt idx="1164">
                  <c:v>499</c:v>
                </c:pt>
                <c:pt idx="1165">
                  <c:v>499</c:v>
                </c:pt>
                <c:pt idx="1166">
                  <c:v>500</c:v>
                </c:pt>
                <c:pt idx="1167">
                  <c:v>500</c:v>
                </c:pt>
                <c:pt idx="1168">
                  <c:v>500</c:v>
                </c:pt>
                <c:pt idx="1169">
                  <c:v>501</c:v>
                </c:pt>
                <c:pt idx="1170">
                  <c:v>501</c:v>
                </c:pt>
                <c:pt idx="1171">
                  <c:v>502</c:v>
                </c:pt>
                <c:pt idx="1172">
                  <c:v>503</c:v>
                </c:pt>
                <c:pt idx="1173">
                  <c:v>504</c:v>
                </c:pt>
                <c:pt idx="1174">
                  <c:v>505</c:v>
                </c:pt>
                <c:pt idx="1175">
                  <c:v>506</c:v>
                </c:pt>
                <c:pt idx="1176">
                  <c:v>506</c:v>
                </c:pt>
                <c:pt idx="1177">
                  <c:v>507</c:v>
                </c:pt>
                <c:pt idx="1178">
                  <c:v>507</c:v>
                </c:pt>
                <c:pt idx="1179">
                  <c:v>507</c:v>
                </c:pt>
                <c:pt idx="1180">
                  <c:v>508</c:v>
                </c:pt>
                <c:pt idx="1181">
                  <c:v>509</c:v>
                </c:pt>
                <c:pt idx="1182">
                  <c:v>510</c:v>
                </c:pt>
                <c:pt idx="1183">
                  <c:v>510</c:v>
                </c:pt>
                <c:pt idx="1184">
                  <c:v>511</c:v>
                </c:pt>
                <c:pt idx="1185">
                  <c:v>511</c:v>
                </c:pt>
                <c:pt idx="1186">
                  <c:v>512</c:v>
                </c:pt>
                <c:pt idx="1187">
                  <c:v>512</c:v>
                </c:pt>
                <c:pt idx="1188">
                  <c:v>512</c:v>
                </c:pt>
                <c:pt idx="1189">
                  <c:v>512</c:v>
                </c:pt>
                <c:pt idx="1190">
                  <c:v>513</c:v>
                </c:pt>
                <c:pt idx="1191">
                  <c:v>514</c:v>
                </c:pt>
                <c:pt idx="1192">
                  <c:v>514</c:v>
                </c:pt>
                <c:pt idx="1193">
                  <c:v>514</c:v>
                </c:pt>
                <c:pt idx="1194">
                  <c:v>515</c:v>
                </c:pt>
                <c:pt idx="1195">
                  <c:v>516</c:v>
                </c:pt>
                <c:pt idx="1196">
                  <c:v>517</c:v>
                </c:pt>
                <c:pt idx="1197">
                  <c:v>518</c:v>
                </c:pt>
                <c:pt idx="1198">
                  <c:v>519</c:v>
                </c:pt>
                <c:pt idx="1199">
                  <c:v>520</c:v>
                </c:pt>
                <c:pt idx="1200">
                  <c:v>521</c:v>
                </c:pt>
                <c:pt idx="1201">
                  <c:v>521</c:v>
                </c:pt>
                <c:pt idx="1202">
                  <c:v>522</c:v>
                </c:pt>
                <c:pt idx="1203">
                  <c:v>523</c:v>
                </c:pt>
                <c:pt idx="1204">
                  <c:v>524</c:v>
                </c:pt>
                <c:pt idx="1205">
                  <c:v>525</c:v>
                </c:pt>
                <c:pt idx="1206">
                  <c:v>526</c:v>
                </c:pt>
                <c:pt idx="1207">
                  <c:v>527</c:v>
                </c:pt>
                <c:pt idx="1208">
                  <c:v>528</c:v>
                </c:pt>
                <c:pt idx="1209">
                  <c:v>529</c:v>
                </c:pt>
                <c:pt idx="1210">
                  <c:v>529</c:v>
                </c:pt>
                <c:pt idx="1211">
                  <c:v>530</c:v>
                </c:pt>
                <c:pt idx="1212">
                  <c:v>531</c:v>
                </c:pt>
                <c:pt idx="1213">
                  <c:v>531</c:v>
                </c:pt>
                <c:pt idx="1214">
                  <c:v>532</c:v>
                </c:pt>
                <c:pt idx="1215">
                  <c:v>533</c:v>
                </c:pt>
                <c:pt idx="1216">
                  <c:v>534</c:v>
                </c:pt>
                <c:pt idx="1217">
                  <c:v>534</c:v>
                </c:pt>
                <c:pt idx="1218">
                  <c:v>535</c:v>
                </c:pt>
                <c:pt idx="1219">
                  <c:v>536</c:v>
                </c:pt>
                <c:pt idx="1220">
                  <c:v>537</c:v>
                </c:pt>
                <c:pt idx="1221">
                  <c:v>537</c:v>
                </c:pt>
                <c:pt idx="1222">
                  <c:v>538</c:v>
                </c:pt>
                <c:pt idx="1223">
                  <c:v>538</c:v>
                </c:pt>
                <c:pt idx="1224">
                  <c:v>539</c:v>
                </c:pt>
                <c:pt idx="1225">
                  <c:v>540</c:v>
                </c:pt>
                <c:pt idx="1226">
                  <c:v>540</c:v>
                </c:pt>
                <c:pt idx="1227">
                  <c:v>540</c:v>
                </c:pt>
                <c:pt idx="1228">
                  <c:v>541</c:v>
                </c:pt>
                <c:pt idx="1229">
                  <c:v>542</c:v>
                </c:pt>
                <c:pt idx="1230">
                  <c:v>543</c:v>
                </c:pt>
                <c:pt idx="1231">
                  <c:v>544</c:v>
                </c:pt>
                <c:pt idx="1232">
                  <c:v>544</c:v>
                </c:pt>
                <c:pt idx="1233">
                  <c:v>545</c:v>
                </c:pt>
                <c:pt idx="1234">
                  <c:v>546</c:v>
                </c:pt>
                <c:pt idx="1235">
                  <c:v>547</c:v>
                </c:pt>
                <c:pt idx="1236">
                  <c:v>547</c:v>
                </c:pt>
                <c:pt idx="1237">
                  <c:v>548</c:v>
                </c:pt>
                <c:pt idx="1238">
                  <c:v>548</c:v>
                </c:pt>
                <c:pt idx="1239">
                  <c:v>548</c:v>
                </c:pt>
                <c:pt idx="1240">
                  <c:v>548</c:v>
                </c:pt>
                <c:pt idx="1241">
                  <c:v>548</c:v>
                </c:pt>
                <c:pt idx="1242">
                  <c:v>549</c:v>
                </c:pt>
                <c:pt idx="1243">
                  <c:v>550</c:v>
                </c:pt>
                <c:pt idx="1244">
                  <c:v>550</c:v>
                </c:pt>
                <c:pt idx="1245">
                  <c:v>551</c:v>
                </c:pt>
                <c:pt idx="1246">
                  <c:v>551</c:v>
                </c:pt>
                <c:pt idx="1247">
                  <c:v>551</c:v>
                </c:pt>
                <c:pt idx="1248">
                  <c:v>552</c:v>
                </c:pt>
                <c:pt idx="1249">
                  <c:v>552</c:v>
                </c:pt>
                <c:pt idx="1250">
                  <c:v>553</c:v>
                </c:pt>
                <c:pt idx="1251">
                  <c:v>554</c:v>
                </c:pt>
                <c:pt idx="1252">
                  <c:v>555</c:v>
                </c:pt>
                <c:pt idx="1253">
                  <c:v>556</c:v>
                </c:pt>
                <c:pt idx="1254">
                  <c:v>557</c:v>
                </c:pt>
                <c:pt idx="1255">
                  <c:v>558</c:v>
                </c:pt>
                <c:pt idx="1256">
                  <c:v>559</c:v>
                </c:pt>
                <c:pt idx="1257">
                  <c:v>559</c:v>
                </c:pt>
                <c:pt idx="1258">
                  <c:v>559</c:v>
                </c:pt>
                <c:pt idx="1259">
                  <c:v>559</c:v>
                </c:pt>
                <c:pt idx="1260">
                  <c:v>559</c:v>
                </c:pt>
                <c:pt idx="1261">
                  <c:v>560</c:v>
                </c:pt>
                <c:pt idx="1262">
                  <c:v>561</c:v>
                </c:pt>
                <c:pt idx="1263">
                  <c:v>562</c:v>
                </c:pt>
                <c:pt idx="1264">
                  <c:v>563</c:v>
                </c:pt>
                <c:pt idx="1265">
                  <c:v>563</c:v>
                </c:pt>
                <c:pt idx="1266">
                  <c:v>563</c:v>
                </c:pt>
                <c:pt idx="1267">
                  <c:v>564</c:v>
                </c:pt>
                <c:pt idx="1268">
                  <c:v>564</c:v>
                </c:pt>
                <c:pt idx="1269">
                  <c:v>565</c:v>
                </c:pt>
                <c:pt idx="1270">
                  <c:v>566</c:v>
                </c:pt>
                <c:pt idx="1271">
                  <c:v>567</c:v>
                </c:pt>
                <c:pt idx="1272">
                  <c:v>567</c:v>
                </c:pt>
                <c:pt idx="1273">
                  <c:v>568</c:v>
                </c:pt>
                <c:pt idx="1274">
                  <c:v>569</c:v>
                </c:pt>
                <c:pt idx="1275">
                  <c:v>570</c:v>
                </c:pt>
                <c:pt idx="1276">
                  <c:v>571</c:v>
                </c:pt>
                <c:pt idx="1277">
                  <c:v>572</c:v>
                </c:pt>
                <c:pt idx="1278">
                  <c:v>572</c:v>
                </c:pt>
                <c:pt idx="1279">
                  <c:v>572</c:v>
                </c:pt>
                <c:pt idx="1280">
                  <c:v>573</c:v>
                </c:pt>
                <c:pt idx="1281">
                  <c:v>574</c:v>
                </c:pt>
                <c:pt idx="1282">
                  <c:v>574</c:v>
                </c:pt>
                <c:pt idx="1283">
                  <c:v>575</c:v>
                </c:pt>
                <c:pt idx="1284">
                  <c:v>575</c:v>
                </c:pt>
                <c:pt idx="1285">
                  <c:v>575</c:v>
                </c:pt>
                <c:pt idx="1286">
                  <c:v>575</c:v>
                </c:pt>
                <c:pt idx="1287">
                  <c:v>576</c:v>
                </c:pt>
                <c:pt idx="1288">
                  <c:v>576</c:v>
                </c:pt>
                <c:pt idx="1289">
                  <c:v>577</c:v>
                </c:pt>
                <c:pt idx="1290">
                  <c:v>578</c:v>
                </c:pt>
                <c:pt idx="1291">
                  <c:v>578</c:v>
                </c:pt>
                <c:pt idx="1292">
                  <c:v>579</c:v>
                </c:pt>
                <c:pt idx="1293">
                  <c:v>580</c:v>
                </c:pt>
                <c:pt idx="1294">
                  <c:v>581</c:v>
                </c:pt>
                <c:pt idx="1295">
                  <c:v>582</c:v>
                </c:pt>
                <c:pt idx="1296">
                  <c:v>583</c:v>
                </c:pt>
                <c:pt idx="1297">
                  <c:v>584</c:v>
                </c:pt>
                <c:pt idx="1298">
                  <c:v>585</c:v>
                </c:pt>
                <c:pt idx="1299">
                  <c:v>586</c:v>
                </c:pt>
                <c:pt idx="1300">
                  <c:v>586</c:v>
                </c:pt>
                <c:pt idx="1301">
                  <c:v>587</c:v>
                </c:pt>
                <c:pt idx="1302">
                  <c:v>587</c:v>
                </c:pt>
                <c:pt idx="1303">
                  <c:v>587</c:v>
                </c:pt>
                <c:pt idx="1304">
                  <c:v>587</c:v>
                </c:pt>
                <c:pt idx="1305">
                  <c:v>588</c:v>
                </c:pt>
                <c:pt idx="1306">
                  <c:v>588</c:v>
                </c:pt>
                <c:pt idx="1307">
                  <c:v>589</c:v>
                </c:pt>
                <c:pt idx="1308">
                  <c:v>589</c:v>
                </c:pt>
                <c:pt idx="1309">
                  <c:v>589</c:v>
                </c:pt>
                <c:pt idx="1310">
                  <c:v>590</c:v>
                </c:pt>
                <c:pt idx="1311">
                  <c:v>590</c:v>
                </c:pt>
                <c:pt idx="1312">
                  <c:v>591</c:v>
                </c:pt>
                <c:pt idx="1313">
                  <c:v>592</c:v>
                </c:pt>
                <c:pt idx="1314">
                  <c:v>593</c:v>
                </c:pt>
                <c:pt idx="1315">
                  <c:v>594</c:v>
                </c:pt>
                <c:pt idx="1316">
                  <c:v>594</c:v>
                </c:pt>
                <c:pt idx="1317">
                  <c:v>595</c:v>
                </c:pt>
                <c:pt idx="1318">
                  <c:v>595</c:v>
                </c:pt>
                <c:pt idx="1319">
                  <c:v>596</c:v>
                </c:pt>
                <c:pt idx="1320">
                  <c:v>596</c:v>
                </c:pt>
                <c:pt idx="1321">
                  <c:v>596</c:v>
                </c:pt>
                <c:pt idx="1322">
                  <c:v>596</c:v>
                </c:pt>
                <c:pt idx="1323">
                  <c:v>597</c:v>
                </c:pt>
                <c:pt idx="1324">
                  <c:v>598</c:v>
                </c:pt>
                <c:pt idx="1325">
                  <c:v>599</c:v>
                </c:pt>
                <c:pt idx="1326">
                  <c:v>600</c:v>
                </c:pt>
                <c:pt idx="1327">
                  <c:v>601</c:v>
                </c:pt>
                <c:pt idx="1328">
                  <c:v>602</c:v>
                </c:pt>
                <c:pt idx="1329">
                  <c:v>603</c:v>
                </c:pt>
                <c:pt idx="1330">
                  <c:v>604</c:v>
                </c:pt>
                <c:pt idx="1331">
                  <c:v>605</c:v>
                </c:pt>
                <c:pt idx="1332">
                  <c:v>606</c:v>
                </c:pt>
                <c:pt idx="1333">
                  <c:v>607</c:v>
                </c:pt>
                <c:pt idx="1334">
                  <c:v>608</c:v>
                </c:pt>
                <c:pt idx="1335">
                  <c:v>608</c:v>
                </c:pt>
                <c:pt idx="1336">
                  <c:v>609</c:v>
                </c:pt>
                <c:pt idx="1337">
                  <c:v>610</c:v>
                </c:pt>
                <c:pt idx="1338">
                  <c:v>611</c:v>
                </c:pt>
                <c:pt idx="1339">
                  <c:v>612</c:v>
                </c:pt>
                <c:pt idx="1340">
                  <c:v>612</c:v>
                </c:pt>
                <c:pt idx="1341">
                  <c:v>613</c:v>
                </c:pt>
                <c:pt idx="1342">
                  <c:v>613</c:v>
                </c:pt>
                <c:pt idx="1343">
                  <c:v>614</c:v>
                </c:pt>
                <c:pt idx="1344">
                  <c:v>614</c:v>
                </c:pt>
                <c:pt idx="1345">
                  <c:v>615</c:v>
                </c:pt>
                <c:pt idx="1346">
                  <c:v>615</c:v>
                </c:pt>
                <c:pt idx="1347">
                  <c:v>615</c:v>
                </c:pt>
                <c:pt idx="1348">
                  <c:v>615</c:v>
                </c:pt>
                <c:pt idx="1349">
                  <c:v>616</c:v>
                </c:pt>
                <c:pt idx="1350">
                  <c:v>617</c:v>
                </c:pt>
                <c:pt idx="1351">
                  <c:v>617</c:v>
                </c:pt>
                <c:pt idx="1352">
                  <c:v>618</c:v>
                </c:pt>
                <c:pt idx="1353">
                  <c:v>619</c:v>
                </c:pt>
                <c:pt idx="1354">
                  <c:v>619</c:v>
                </c:pt>
                <c:pt idx="1355">
                  <c:v>620</c:v>
                </c:pt>
                <c:pt idx="1356">
                  <c:v>621</c:v>
                </c:pt>
                <c:pt idx="1357">
                  <c:v>622</c:v>
                </c:pt>
                <c:pt idx="1358">
                  <c:v>623</c:v>
                </c:pt>
                <c:pt idx="1359">
                  <c:v>623</c:v>
                </c:pt>
                <c:pt idx="1360">
                  <c:v>624</c:v>
                </c:pt>
                <c:pt idx="1361">
                  <c:v>624</c:v>
                </c:pt>
                <c:pt idx="1362">
                  <c:v>625</c:v>
                </c:pt>
                <c:pt idx="1363">
                  <c:v>626</c:v>
                </c:pt>
                <c:pt idx="1364">
                  <c:v>627</c:v>
                </c:pt>
                <c:pt idx="1365">
                  <c:v>627</c:v>
                </c:pt>
                <c:pt idx="1366">
                  <c:v>627</c:v>
                </c:pt>
                <c:pt idx="1367">
                  <c:v>628</c:v>
                </c:pt>
                <c:pt idx="1368">
                  <c:v>628</c:v>
                </c:pt>
                <c:pt idx="1369">
                  <c:v>629</c:v>
                </c:pt>
                <c:pt idx="1370">
                  <c:v>630</c:v>
                </c:pt>
                <c:pt idx="1371">
                  <c:v>631</c:v>
                </c:pt>
                <c:pt idx="1372">
                  <c:v>632</c:v>
                </c:pt>
                <c:pt idx="1373">
                  <c:v>632</c:v>
                </c:pt>
                <c:pt idx="1374">
                  <c:v>633</c:v>
                </c:pt>
                <c:pt idx="1375">
                  <c:v>634</c:v>
                </c:pt>
                <c:pt idx="1376">
                  <c:v>634</c:v>
                </c:pt>
                <c:pt idx="1377">
                  <c:v>634</c:v>
                </c:pt>
                <c:pt idx="1378">
                  <c:v>634</c:v>
                </c:pt>
                <c:pt idx="1379">
                  <c:v>635</c:v>
                </c:pt>
                <c:pt idx="1380">
                  <c:v>636</c:v>
                </c:pt>
                <c:pt idx="1381">
                  <c:v>636</c:v>
                </c:pt>
                <c:pt idx="1382">
                  <c:v>637</c:v>
                </c:pt>
                <c:pt idx="1383">
                  <c:v>637</c:v>
                </c:pt>
                <c:pt idx="1384">
                  <c:v>638</c:v>
                </c:pt>
                <c:pt idx="1385">
                  <c:v>639</c:v>
                </c:pt>
                <c:pt idx="1386">
                  <c:v>640</c:v>
                </c:pt>
                <c:pt idx="1387">
                  <c:v>640</c:v>
                </c:pt>
                <c:pt idx="1388">
                  <c:v>640</c:v>
                </c:pt>
                <c:pt idx="1389">
                  <c:v>641</c:v>
                </c:pt>
                <c:pt idx="1390">
                  <c:v>642</c:v>
                </c:pt>
                <c:pt idx="1391">
                  <c:v>643</c:v>
                </c:pt>
                <c:pt idx="1392">
                  <c:v>643</c:v>
                </c:pt>
                <c:pt idx="1393">
                  <c:v>644</c:v>
                </c:pt>
                <c:pt idx="1394">
                  <c:v>644</c:v>
                </c:pt>
                <c:pt idx="1395">
                  <c:v>644</c:v>
                </c:pt>
                <c:pt idx="1396">
                  <c:v>645</c:v>
                </c:pt>
                <c:pt idx="1397">
                  <c:v>646</c:v>
                </c:pt>
                <c:pt idx="1398">
                  <c:v>646</c:v>
                </c:pt>
                <c:pt idx="1399">
                  <c:v>647</c:v>
                </c:pt>
                <c:pt idx="1400">
                  <c:v>647</c:v>
                </c:pt>
                <c:pt idx="1401">
                  <c:v>647</c:v>
                </c:pt>
                <c:pt idx="1402">
                  <c:v>648</c:v>
                </c:pt>
                <c:pt idx="1403">
                  <c:v>648</c:v>
                </c:pt>
                <c:pt idx="1404">
                  <c:v>649</c:v>
                </c:pt>
                <c:pt idx="1405">
                  <c:v>650</c:v>
                </c:pt>
                <c:pt idx="1406">
                  <c:v>651</c:v>
                </c:pt>
                <c:pt idx="1407">
                  <c:v>651</c:v>
                </c:pt>
                <c:pt idx="1408">
                  <c:v>652</c:v>
                </c:pt>
                <c:pt idx="1409">
                  <c:v>653</c:v>
                </c:pt>
                <c:pt idx="1410">
                  <c:v>653</c:v>
                </c:pt>
                <c:pt idx="1411">
                  <c:v>653</c:v>
                </c:pt>
                <c:pt idx="1412">
                  <c:v>653</c:v>
                </c:pt>
                <c:pt idx="1413">
                  <c:v>654</c:v>
                </c:pt>
                <c:pt idx="1414">
                  <c:v>655</c:v>
                </c:pt>
                <c:pt idx="1415">
                  <c:v>656</c:v>
                </c:pt>
                <c:pt idx="1416">
                  <c:v>657</c:v>
                </c:pt>
                <c:pt idx="1417">
                  <c:v>658</c:v>
                </c:pt>
                <c:pt idx="1418">
                  <c:v>658</c:v>
                </c:pt>
                <c:pt idx="1419">
                  <c:v>658</c:v>
                </c:pt>
                <c:pt idx="1420">
                  <c:v>658</c:v>
                </c:pt>
                <c:pt idx="1421">
                  <c:v>659</c:v>
                </c:pt>
                <c:pt idx="1422">
                  <c:v>660</c:v>
                </c:pt>
                <c:pt idx="1423">
                  <c:v>660</c:v>
                </c:pt>
                <c:pt idx="1424">
                  <c:v>661</c:v>
                </c:pt>
                <c:pt idx="1425">
                  <c:v>662</c:v>
                </c:pt>
                <c:pt idx="1426">
                  <c:v>663</c:v>
                </c:pt>
                <c:pt idx="1427">
                  <c:v>664</c:v>
                </c:pt>
                <c:pt idx="1428">
                  <c:v>665</c:v>
                </c:pt>
                <c:pt idx="1429">
                  <c:v>666</c:v>
                </c:pt>
                <c:pt idx="1430">
                  <c:v>667</c:v>
                </c:pt>
                <c:pt idx="1431">
                  <c:v>668</c:v>
                </c:pt>
                <c:pt idx="1432">
                  <c:v>669</c:v>
                </c:pt>
                <c:pt idx="1433">
                  <c:v>669</c:v>
                </c:pt>
                <c:pt idx="1434">
                  <c:v>670</c:v>
                </c:pt>
                <c:pt idx="1435">
                  <c:v>671</c:v>
                </c:pt>
                <c:pt idx="1436">
                  <c:v>672</c:v>
                </c:pt>
                <c:pt idx="1437">
                  <c:v>673</c:v>
                </c:pt>
                <c:pt idx="1438">
                  <c:v>674</c:v>
                </c:pt>
                <c:pt idx="1439">
                  <c:v>675</c:v>
                </c:pt>
                <c:pt idx="1440">
                  <c:v>676</c:v>
                </c:pt>
                <c:pt idx="1441">
                  <c:v>677</c:v>
                </c:pt>
                <c:pt idx="1442">
                  <c:v>678</c:v>
                </c:pt>
                <c:pt idx="1443">
                  <c:v>679</c:v>
                </c:pt>
                <c:pt idx="1444">
                  <c:v>679</c:v>
                </c:pt>
                <c:pt idx="1445">
                  <c:v>680</c:v>
                </c:pt>
                <c:pt idx="1446">
                  <c:v>680</c:v>
                </c:pt>
                <c:pt idx="1447">
                  <c:v>681</c:v>
                </c:pt>
                <c:pt idx="1448">
                  <c:v>682</c:v>
                </c:pt>
                <c:pt idx="1449">
                  <c:v>683</c:v>
                </c:pt>
                <c:pt idx="1450">
                  <c:v>684</c:v>
                </c:pt>
                <c:pt idx="1451">
                  <c:v>684</c:v>
                </c:pt>
                <c:pt idx="1452">
                  <c:v>684</c:v>
                </c:pt>
                <c:pt idx="1453">
                  <c:v>685</c:v>
                </c:pt>
                <c:pt idx="1454">
                  <c:v>686</c:v>
                </c:pt>
                <c:pt idx="1455">
                  <c:v>686</c:v>
                </c:pt>
                <c:pt idx="1456">
                  <c:v>687</c:v>
                </c:pt>
                <c:pt idx="1457">
                  <c:v>688</c:v>
                </c:pt>
                <c:pt idx="1458">
                  <c:v>688</c:v>
                </c:pt>
                <c:pt idx="1459">
                  <c:v>689</c:v>
                </c:pt>
                <c:pt idx="1460">
                  <c:v>689</c:v>
                </c:pt>
                <c:pt idx="1461">
                  <c:v>689</c:v>
                </c:pt>
                <c:pt idx="1462">
                  <c:v>690</c:v>
                </c:pt>
                <c:pt idx="1463">
                  <c:v>690</c:v>
                </c:pt>
                <c:pt idx="1464">
                  <c:v>691</c:v>
                </c:pt>
                <c:pt idx="1465">
                  <c:v>692</c:v>
                </c:pt>
                <c:pt idx="1466">
                  <c:v>693</c:v>
                </c:pt>
                <c:pt idx="1467">
                  <c:v>694</c:v>
                </c:pt>
                <c:pt idx="1468">
                  <c:v>695</c:v>
                </c:pt>
                <c:pt idx="1469">
                  <c:v>695</c:v>
                </c:pt>
                <c:pt idx="1470">
                  <c:v>696</c:v>
                </c:pt>
                <c:pt idx="1471">
                  <c:v>697</c:v>
                </c:pt>
                <c:pt idx="1472">
                  <c:v>698</c:v>
                </c:pt>
                <c:pt idx="1473">
                  <c:v>698</c:v>
                </c:pt>
                <c:pt idx="1474">
                  <c:v>699</c:v>
                </c:pt>
                <c:pt idx="1475">
                  <c:v>700</c:v>
                </c:pt>
                <c:pt idx="1476">
                  <c:v>701</c:v>
                </c:pt>
                <c:pt idx="1477">
                  <c:v>702</c:v>
                </c:pt>
                <c:pt idx="1478">
                  <c:v>703</c:v>
                </c:pt>
                <c:pt idx="1479">
                  <c:v>704</c:v>
                </c:pt>
                <c:pt idx="1480">
                  <c:v>704</c:v>
                </c:pt>
                <c:pt idx="1481">
                  <c:v>705</c:v>
                </c:pt>
                <c:pt idx="1482">
                  <c:v>706</c:v>
                </c:pt>
                <c:pt idx="1483">
                  <c:v>706</c:v>
                </c:pt>
                <c:pt idx="1484">
                  <c:v>707</c:v>
                </c:pt>
                <c:pt idx="1485">
                  <c:v>708</c:v>
                </c:pt>
                <c:pt idx="1486">
                  <c:v>709</c:v>
                </c:pt>
                <c:pt idx="1487">
                  <c:v>710</c:v>
                </c:pt>
                <c:pt idx="1488">
                  <c:v>710</c:v>
                </c:pt>
                <c:pt idx="1489">
                  <c:v>710</c:v>
                </c:pt>
                <c:pt idx="1490">
                  <c:v>710</c:v>
                </c:pt>
                <c:pt idx="1491">
                  <c:v>711</c:v>
                </c:pt>
                <c:pt idx="1492">
                  <c:v>712</c:v>
                </c:pt>
                <c:pt idx="1493">
                  <c:v>713</c:v>
                </c:pt>
                <c:pt idx="1494">
                  <c:v>713</c:v>
                </c:pt>
                <c:pt idx="1495">
                  <c:v>714</c:v>
                </c:pt>
                <c:pt idx="1496">
                  <c:v>715</c:v>
                </c:pt>
                <c:pt idx="1497">
                  <c:v>716</c:v>
                </c:pt>
                <c:pt idx="1498">
                  <c:v>717</c:v>
                </c:pt>
                <c:pt idx="1499">
                  <c:v>718</c:v>
                </c:pt>
                <c:pt idx="1500">
                  <c:v>719</c:v>
                </c:pt>
                <c:pt idx="1501">
                  <c:v>720</c:v>
                </c:pt>
                <c:pt idx="1502">
                  <c:v>721</c:v>
                </c:pt>
                <c:pt idx="1503">
                  <c:v>721</c:v>
                </c:pt>
                <c:pt idx="1504">
                  <c:v>721</c:v>
                </c:pt>
                <c:pt idx="1505">
                  <c:v>722</c:v>
                </c:pt>
                <c:pt idx="1506">
                  <c:v>722</c:v>
                </c:pt>
                <c:pt idx="1507">
                  <c:v>723</c:v>
                </c:pt>
                <c:pt idx="1508">
                  <c:v>723</c:v>
                </c:pt>
                <c:pt idx="1509">
                  <c:v>724</c:v>
                </c:pt>
                <c:pt idx="1510">
                  <c:v>725</c:v>
                </c:pt>
                <c:pt idx="1511">
                  <c:v>726</c:v>
                </c:pt>
                <c:pt idx="1512">
                  <c:v>727</c:v>
                </c:pt>
                <c:pt idx="1513">
                  <c:v>728</c:v>
                </c:pt>
                <c:pt idx="1514">
                  <c:v>729</c:v>
                </c:pt>
                <c:pt idx="1515">
                  <c:v>730</c:v>
                </c:pt>
                <c:pt idx="1516">
                  <c:v>731</c:v>
                </c:pt>
                <c:pt idx="1517">
                  <c:v>732</c:v>
                </c:pt>
                <c:pt idx="1518">
                  <c:v>733</c:v>
                </c:pt>
                <c:pt idx="1519">
                  <c:v>734</c:v>
                </c:pt>
                <c:pt idx="1520">
                  <c:v>735</c:v>
                </c:pt>
                <c:pt idx="1521">
                  <c:v>736</c:v>
                </c:pt>
                <c:pt idx="1522">
                  <c:v>737</c:v>
                </c:pt>
                <c:pt idx="1523">
                  <c:v>738</c:v>
                </c:pt>
                <c:pt idx="1524">
                  <c:v>739</c:v>
                </c:pt>
                <c:pt idx="1525">
                  <c:v>740</c:v>
                </c:pt>
                <c:pt idx="1526">
                  <c:v>741</c:v>
                </c:pt>
                <c:pt idx="1527">
                  <c:v>742</c:v>
                </c:pt>
                <c:pt idx="1528">
                  <c:v>743</c:v>
                </c:pt>
                <c:pt idx="1529">
                  <c:v>744</c:v>
                </c:pt>
                <c:pt idx="1530">
                  <c:v>745</c:v>
                </c:pt>
                <c:pt idx="1531">
                  <c:v>745</c:v>
                </c:pt>
                <c:pt idx="1532">
                  <c:v>745</c:v>
                </c:pt>
                <c:pt idx="1533">
                  <c:v>745</c:v>
                </c:pt>
                <c:pt idx="1534">
                  <c:v>746</c:v>
                </c:pt>
                <c:pt idx="1535">
                  <c:v>747</c:v>
                </c:pt>
                <c:pt idx="1536">
                  <c:v>748</c:v>
                </c:pt>
                <c:pt idx="1537">
                  <c:v>749</c:v>
                </c:pt>
                <c:pt idx="1538">
                  <c:v>750</c:v>
                </c:pt>
                <c:pt idx="1539">
                  <c:v>751</c:v>
                </c:pt>
                <c:pt idx="1540">
                  <c:v>752</c:v>
                </c:pt>
                <c:pt idx="1541">
                  <c:v>752</c:v>
                </c:pt>
                <c:pt idx="1542">
                  <c:v>753</c:v>
                </c:pt>
                <c:pt idx="1543">
                  <c:v>754</c:v>
                </c:pt>
                <c:pt idx="1544">
                  <c:v>754</c:v>
                </c:pt>
                <c:pt idx="1545">
                  <c:v>755</c:v>
                </c:pt>
                <c:pt idx="1546">
                  <c:v>755</c:v>
                </c:pt>
                <c:pt idx="1547">
                  <c:v>756</c:v>
                </c:pt>
                <c:pt idx="1548">
                  <c:v>756</c:v>
                </c:pt>
                <c:pt idx="1549">
                  <c:v>757</c:v>
                </c:pt>
                <c:pt idx="1550">
                  <c:v>757</c:v>
                </c:pt>
                <c:pt idx="1551">
                  <c:v>758</c:v>
                </c:pt>
                <c:pt idx="1552">
                  <c:v>759</c:v>
                </c:pt>
                <c:pt idx="1553">
                  <c:v>760</c:v>
                </c:pt>
                <c:pt idx="1554">
                  <c:v>761</c:v>
                </c:pt>
                <c:pt idx="1555">
                  <c:v>762</c:v>
                </c:pt>
                <c:pt idx="1556">
                  <c:v>763</c:v>
                </c:pt>
                <c:pt idx="1557">
                  <c:v>764</c:v>
                </c:pt>
                <c:pt idx="1558">
                  <c:v>765</c:v>
                </c:pt>
                <c:pt idx="1559">
                  <c:v>766</c:v>
                </c:pt>
                <c:pt idx="1560">
                  <c:v>766</c:v>
                </c:pt>
                <c:pt idx="1561">
                  <c:v>767</c:v>
                </c:pt>
                <c:pt idx="1562">
                  <c:v>768</c:v>
                </c:pt>
                <c:pt idx="1563">
                  <c:v>769</c:v>
                </c:pt>
                <c:pt idx="1564">
                  <c:v>770</c:v>
                </c:pt>
                <c:pt idx="1565">
                  <c:v>771</c:v>
                </c:pt>
                <c:pt idx="1566">
                  <c:v>772</c:v>
                </c:pt>
                <c:pt idx="1567">
                  <c:v>773</c:v>
                </c:pt>
                <c:pt idx="1568">
                  <c:v>774</c:v>
                </c:pt>
                <c:pt idx="1569">
                  <c:v>775</c:v>
                </c:pt>
                <c:pt idx="1570">
                  <c:v>776</c:v>
                </c:pt>
                <c:pt idx="1571">
                  <c:v>777</c:v>
                </c:pt>
                <c:pt idx="1572">
                  <c:v>778</c:v>
                </c:pt>
                <c:pt idx="1573">
                  <c:v>779</c:v>
                </c:pt>
                <c:pt idx="1574">
                  <c:v>779</c:v>
                </c:pt>
                <c:pt idx="1575">
                  <c:v>779</c:v>
                </c:pt>
                <c:pt idx="1576">
                  <c:v>780</c:v>
                </c:pt>
                <c:pt idx="1577">
                  <c:v>780</c:v>
                </c:pt>
                <c:pt idx="1578">
                  <c:v>781</c:v>
                </c:pt>
                <c:pt idx="1579">
                  <c:v>782</c:v>
                </c:pt>
                <c:pt idx="1580">
                  <c:v>783</c:v>
                </c:pt>
                <c:pt idx="1581">
                  <c:v>783</c:v>
                </c:pt>
                <c:pt idx="1582">
                  <c:v>784</c:v>
                </c:pt>
                <c:pt idx="1583">
                  <c:v>784</c:v>
                </c:pt>
                <c:pt idx="1584">
                  <c:v>785</c:v>
                </c:pt>
                <c:pt idx="1585">
                  <c:v>785</c:v>
                </c:pt>
                <c:pt idx="1586">
                  <c:v>785</c:v>
                </c:pt>
                <c:pt idx="1587">
                  <c:v>786</c:v>
                </c:pt>
                <c:pt idx="1588">
                  <c:v>787</c:v>
                </c:pt>
                <c:pt idx="1589">
                  <c:v>788</c:v>
                </c:pt>
                <c:pt idx="1590">
                  <c:v>789</c:v>
                </c:pt>
                <c:pt idx="1591">
                  <c:v>790</c:v>
                </c:pt>
                <c:pt idx="1592">
                  <c:v>790</c:v>
                </c:pt>
                <c:pt idx="1593">
                  <c:v>790</c:v>
                </c:pt>
                <c:pt idx="1594">
                  <c:v>791</c:v>
                </c:pt>
                <c:pt idx="1595">
                  <c:v>792</c:v>
                </c:pt>
                <c:pt idx="1596">
                  <c:v>793</c:v>
                </c:pt>
                <c:pt idx="1597">
                  <c:v>793</c:v>
                </c:pt>
                <c:pt idx="1598">
                  <c:v>794</c:v>
                </c:pt>
                <c:pt idx="1599">
                  <c:v>795</c:v>
                </c:pt>
                <c:pt idx="1600">
                  <c:v>796</c:v>
                </c:pt>
                <c:pt idx="1601">
                  <c:v>797</c:v>
                </c:pt>
                <c:pt idx="1602">
                  <c:v>798</c:v>
                </c:pt>
                <c:pt idx="1603">
                  <c:v>798</c:v>
                </c:pt>
                <c:pt idx="1604">
                  <c:v>799</c:v>
                </c:pt>
                <c:pt idx="1605">
                  <c:v>799</c:v>
                </c:pt>
                <c:pt idx="1606">
                  <c:v>799</c:v>
                </c:pt>
                <c:pt idx="1607">
                  <c:v>800</c:v>
                </c:pt>
                <c:pt idx="1608">
                  <c:v>801</c:v>
                </c:pt>
                <c:pt idx="1609">
                  <c:v>802</c:v>
                </c:pt>
                <c:pt idx="1610">
                  <c:v>803</c:v>
                </c:pt>
                <c:pt idx="1611">
                  <c:v>804</c:v>
                </c:pt>
                <c:pt idx="1612">
                  <c:v>804</c:v>
                </c:pt>
                <c:pt idx="1613">
                  <c:v>805</c:v>
                </c:pt>
                <c:pt idx="1614">
                  <c:v>806</c:v>
                </c:pt>
                <c:pt idx="1615">
                  <c:v>807</c:v>
                </c:pt>
                <c:pt idx="1616">
                  <c:v>808</c:v>
                </c:pt>
                <c:pt idx="1617">
                  <c:v>808</c:v>
                </c:pt>
                <c:pt idx="1618">
                  <c:v>809</c:v>
                </c:pt>
                <c:pt idx="1619">
                  <c:v>810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814656"/>
        <c:axId val="88815232"/>
      </c:scatterChart>
      <c:valAx>
        <c:axId val="88814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Simulation Time (days)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8815232"/>
        <c:crosses val="autoZero"/>
        <c:crossBetween val="midCat"/>
      </c:valAx>
      <c:valAx>
        <c:axId val="8881523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8814656"/>
        <c:crosses val="autoZero"/>
        <c:crossBetween val="midCat"/>
      </c:valAx>
      <c:spPr>
        <a:ln>
          <a:solidFill>
            <a:schemeClr val="bg1">
              <a:lumMod val="65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91032633441457333"/>
          <c:y val="0.35894227918162952"/>
          <c:w val="6.2206316784473858E-2"/>
          <c:h val="0.2196781207788356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09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85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36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20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60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52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94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97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8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9948-B705-4EB7-9D0B-50C93C51ECB1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88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70C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picscotland.github.io/broadwick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Run Simple Models with the </a:t>
            </a:r>
            <a:r>
              <a:rPr lang="en-GB" dirty="0" err="1" smtClean="0"/>
              <a:t>Broadwick</a:t>
            </a:r>
            <a:r>
              <a:rPr lang="en-GB" dirty="0" smtClean="0"/>
              <a:t> Framework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S. J. </a:t>
            </a:r>
            <a:r>
              <a:rPr lang="en-GB" dirty="0" smtClean="0"/>
              <a:t>Lycett</a:t>
            </a:r>
          </a:p>
          <a:p>
            <a:r>
              <a:rPr lang="en-GB" dirty="0"/>
              <a:t>Quick Start </a:t>
            </a:r>
            <a:r>
              <a:rPr lang="en-GB" dirty="0" smtClean="0"/>
              <a:t>Notes</a:t>
            </a:r>
            <a:endParaRPr lang="en-GB" dirty="0" smtClean="0"/>
          </a:p>
          <a:p>
            <a:r>
              <a:rPr lang="en-GB" dirty="0" smtClean="0"/>
              <a:t>19 </a:t>
            </a:r>
            <a:r>
              <a:rPr lang="en-GB" dirty="0" smtClean="0"/>
              <a:t>June 2014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677133"/>
            <a:ext cx="2053660" cy="920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5" y="5862285"/>
            <a:ext cx="5794666" cy="5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0"/>
            <a:ext cx="587649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332656"/>
            <a:ext cx="3636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Individual SIR Model Outputs</a:t>
            </a:r>
          </a:p>
          <a:p>
            <a:r>
              <a:rPr lang="en-GB" dirty="0" smtClean="0"/>
              <a:t>Transmission Network (in </a:t>
            </a:r>
            <a:r>
              <a:rPr lang="en-GB" dirty="0" err="1" smtClean="0"/>
              <a:t>Cytoscape</a:t>
            </a:r>
            <a:r>
              <a:rPr lang="en-GB" dirty="0" smtClean="0"/>
              <a:t>)</a:t>
            </a:r>
          </a:p>
          <a:p>
            <a:r>
              <a:rPr lang="en-GB" dirty="0" smtClean="0"/>
              <a:t>Who infected Whom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5008038"/>
            <a:ext cx="1161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Index case</a:t>
            </a:r>
          </a:p>
          <a:p>
            <a:r>
              <a:rPr lang="en-GB" dirty="0" smtClean="0"/>
              <a:t>(black)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2277537" y="5008038"/>
            <a:ext cx="1610171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Broadwick_with_IndividualNetworkModel.xml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5446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7400" dirty="0" smtClean="0"/>
              <a:t>Command:</a:t>
            </a:r>
          </a:p>
          <a:p>
            <a:pPr marL="0" indent="0">
              <a:buNone/>
            </a:pPr>
            <a:r>
              <a:rPr lang="en-GB" sz="6400" dirty="0" smtClean="0"/>
              <a:t>(example_UK_cities.txt, example_UK_cities_links.txt must be in the same directory as the jar file)</a:t>
            </a:r>
          </a:p>
          <a:p>
            <a:pPr marL="0" indent="0">
              <a:buNone/>
            </a:pPr>
            <a:r>
              <a:rPr lang="en-GB" sz="6400" dirty="0" smtClean="0"/>
              <a:t>java -jar BroadwickExamples-1.0-SNAPSHOT.one-jar.jar -c Broadwick_with_IndividualNetworkModel.xml</a:t>
            </a:r>
          </a:p>
          <a:p>
            <a:pPr marL="0" indent="0">
              <a:buNone/>
            </a:pPr>
            <a:endParaRPr lang="en-GB" sz="6400" dirty="0" smtClean="0"/>
          </a:p>
          <a:p>
            <a:pPr marL="0" indent="0">
              <a:buNone/>
            </a:pPr>
            <a:r>
              <a:rPr lang="en-GB" sz="9600" dirty="0" smtClean="0"/>
              <a:t>Expected results – </a:t>
            </a:r>
            <a:r>
              <a:rPr lang="en-GB" sz="8000" dirty="0" smtClean="0"/>
              <a:t>also written to log file epic.sir.IndividualNetworkModel.log</a:t>
            </a:r>
          </a:p>
          <a:p>
            <a:pPr marL="0" indent="0">
              <a:buNone/>
            </a:pPr>
            <a:r>
              <a:rPr lang="en-GB" sz="4800" dirty="0" smtClean="0"/>
              <a:t>[main] INFO  Running </a:t>
            </a:r>
            <a:r>
              <a:rPr lang="en-GB" sz="4800" dirty="0" err="1" smtClean="0"/>
              <a:t>broadwick</a:t>
            </a:r>
            <a:r>
              <a:rPr lang="en-GB" sz="4800" dirty="0" smtClean="0"/>
              <a:t> Version 1.1 Build (SJLDELL - unknown : 2014-06-14 11:49)  </a:t>
            </a:r>
          </a:p>
          <a:p>
            <a:pPr marL="0" indent="0">
              <a:buNone/>
            </a:pPr>
            <a:r>
              <a:rPr lang="en-GB" sz="4800" dirty="0" smtClean="0"/>
              <a:t>[main] INFO  Running </a:t>
            </a:r>
            <a:r>
              <a:rPr lang="en-GB" sz="4800" dirty="0" err="1" smtClean="0"/>
              <a:t>broadwick</a:t>
            </a:r>
            <a:r>
              <a:rPr lang="en-GB" sz="4800" dirty="0" smtClean="0"/>
              <a:t> for the following models [</a:t>
            </a:r>
            <a:r>
              <a:rPr lang="en-GB" sz="4800" dirty="0" err="1" smtClean="0"/>
              <a:t>Broadwick</a:t>
            </a:r>
            <a:r>
              <a:rPr lang="en-GB" sz="4800" dirty="0" smtClean="0"/>
              <a:t> Project] </a:t>
            </a:r>
          </a:p>
          <a:p>
            <a:pPr marL="0" indent="0">
              <a:buNone/>
            </a:pPr>
            <a:r>
              <a:rPr lang="en-GB" sz="4800" dirty="0" smtClean="0"/>
              <a:t>[pool-1-thread-1] INFO  Running </a:t>
            </a:r>
            <a:r>
              <a:rPr lang="en-GB" sz="4800" dirty="0" err="1" smtClean="0"/>
              <a:t>Broadwick</a:t>
            </a:r>
            <a:r>
              <a:rPr lang="en-GB" sz="4800" dirty="0" smtClean="0"/>
              <a:t> Project [</a:t>
            </a:r>
            <a:r>
              <a:rPr lang="en-GB" sz="4800" dirty="0" err="1" smtClean="0"/>
              <a:t>epic.network.IndividualNetworkModel</a:t>
            </a:r>
            <a:r>
              <a:rPr lang="en-GB" sz="4800" dirty="0" smtClean="0"/>
              <a:t>]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IndividualNetworkModel</a:t>
            </a:r>
            <a:r>
              <a:rPr lang="en-GB" sz="4800" dirty="0" smtClean="0"/>
              <a:t> - </a:t>
            </a:r>
            <a:r>
              <a:rPr lang="en-GB" sz="4800" dirty="0" err="1" smtClean="0"/>
              <a:t>init</a:t>
            </a:r>
            <a:r>
              <a:rPr lang="en-GB" sz="4800" dirty="0" smtClean="0"/>
              <a:t> </a:t>
            </a:r>
          </a:p>
          <a:p>
            <a:pPr marL="0" indent="0">
              <a:buNone/>
            </a:pPr>
            <a:r>
              <a:rPr lang="en-GB" sz="4800" dirty="0" smtClean="0"/>
              <a:t>[pool-1-thread-1] ERROR Could not find parameter susceptibility in configuration file. </a:t>
            </a:r>
          </a:p>
          <a:p>
            <a:pPr marL="0" indent="0">
              <a:buNone/>
            </a:pPr>
            <a:r>
              <a:rPr lang="en-GB" sz="4800" dirty="0" smtClean="0"/>
              <a:t>[pool-1-thread-1] INFO  Optional parameter susceptibility (=</a:t>
            </a:r>
            <a:r>
              <a:rPr lang="en-GB" sz="4800" dirty="0" err="1" smtClean="0"/>
              <a:t>wanning</a:t>
            </a:r>
            <a:r>
              <a:rPr lang="en-GB" sz="4800" dirty="0" smtClean="0"/>
              <a:t> immunity) is not set, but this is OK </a:t>
            </a:r>
          </a:p>
          <a:p>
            <a:pPr marL="0" indent="0">
              <a:buNone/>
            </a:pPr>
            <a:r>
              <a:rPr lang="en-GB" sz="4800" dirty="0" smtClean="0"/>
              <a:t>[pool-1-thread-1] INFO  Network Model </a:t>
            </a:r>
            <a:r>
              <a:rPr lang="en-GB" sz="4800" dirty="0" err="1" smtClean="0"/>
              <a:t>locationsFile</a:t>
            </a:r>
            <a:r>
              <a:rPr lang="en-GB" sz="4800" dirty="0" smtClean="0"/>
              <a:t> = example_UK_cities.csv </a:t>
            </a:r>
          </a:p>
          <a:p>
            <a:pPr marL="0" indent="0">
              <a:buNone/>
            </a:pPr>
            <a:r>
              <a:rPr lang="en-GB" sz="4800" dirty="0" smtClean="0"/>
              <a:t>[pool-1-thread-1] INFO  Network Model </a:t>
            </a:r>
            <a:r>
              <a:rPr lang="en-GB" sz="4800" dirty="0" err="1" smtClean="0"/>
              <a:t>linksFile</a:t>
            </a:r>
            <a:r>
              <a:rPr lang="en-GB" sz="4800" dirty="0" smtClean="0"/>
              <a:t> = example_UK_cities_links.csv </a:t>
            </a:r>
          </a:p>
          <a:p>
            <a:pPr marL="0" indent="0">
              <a:buNone/>
            </a:pPr>
            <a:r>
              <a:rPr lang="en-GB" sz="4800" dirty="0" smtClean="0"/>
              <a:t>[pool-1-thread-1] INFO  Network Model </a:t>
            </a:r>
            <a:r>
              <a:rPr lang="en-GB" sz="4800" dirty="0" err="1" smtClean="0"/>
              <a:t>locationType</a:t>
            </a:r>
            <a:r>
              <a:rPr lang="en-GB" sz="4800" dirty="0" smtClean="0"/>
              <a:t> = LATLONG </a:t>
            </a:r>
          </a:p>
          <a:p>
            <a:pPr marL="0" indent="0">
              <a:buNone/>
            </a:pPr>
            <a:r>
              <a:rPr lang="en-GB" sz="4800" dirty="0" smtClean="0"/>
              <a:t>[pool-1-thread-1] INFO  170 locations read from file </a:t>
            </a:r>
          </a:p>
          <a:p>
            <a:pPr marL="0" indent="0">
              <a:buNone/>
            </a:pPr>
            <a:r>
              <a:rPr lang="en-GB" sz="4800" dirty="0" smtClean="0"/>
              <a:t>[pool-1-thread-1] INFO  181 links read from file </a:t>
            </a:r>
          </a:p>
          <a:p>
            <a:pPr marL="0" indent="0">
              <a:buNone/>
            </a:pPr>
            <a:r>
              <a:rPr lang="en-GB" sz="4800" dirty="0" smtClean="0"/>
              <a:t>[pool-1-thread-1] INFO  Initialising infection from CN000111,Stoke-on-Trent,53.0,-2.13 </a:t>
            </a:r>
          </a:p>
          <a:p>
            <a:pPr marL="0" indent="0">
              <a:buNone/>
            </a:pPr>
            <a:r>
              <a:rPr lang="en-GB" sz="4800" dirty="0" smtClean="0"/>
              <a:t>[pool-1-thread-1] INFO  Number of </a:t>
            </a:r>
            <a:r>
              <a:rPr lang="en-GB" sz="4800" dirty="0" err="1" smtClean="0"/>
              <a:t>susceptibles</a:t>
            </a:r>
            <a:r>
              <a:rPr lang="en-GB" sz="4800" dirty="0" smtClean="0"/>
              <a:t> in network = 106 </a:t>
            </a:r>
          </a:p>
          <a:p>
            <a:pPr marL="0" indent="0">
              <a:buNone/>
            </a:pPr>
            <a:r>
              <a:rPr lang="en-GB" sz="4800" dirty="0" smtClean="0"/>
              <a:t>[pool-1-thread-1] INFO  Number of </a:t>
            </a:r>
            <a:r>
              <a:rPr lang="en-GB" sz="4800" dirty="0" err="1" smtClean="0"/>
              <a:t>infecteds</a:t>
            </a:r>
            <a:r>
              <a:rPr lang="en-GB" sz="4800" dirty="0" smtClean="0"/>
              <a:t> in network = 1 </a:t>
            </a:r>
          </a:p>
          <a:p>
            <a:pPr marL="0" indent="0">
              <a:buNone/>
            </a:pPr>
            <a:r>
              <a:rPr lang="en-GB" sz="4800" dirty="0" smtClean="0"/>
              <a:t>[pool-1-thread-1] INFO  seed	= 12349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maxTime</a:t>
            </a:r>
            <a:r>
              <a:rPr lang="en-GB" sz="4800" dirty="0" smtClean="0"/>
              <a:t>	= 1000000.0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tauStep</a:t>
            </a:r>
            <a:r>
              <a:rPr lang="en-GB" sz="4800" dirty="0" smtClean="0"/>
              <a:t>	= 0 </a:t>
            </a:r>
          </a:p>
          <a:p>
            <a:pPr marL="0" indent="0">
              <a:buNone/>
            </a:pPr>
            <a:r>
              <a:rPr lang="en-GB" sz="4800" dirty="0" smtClean="0"/>
              <a:t>[pool-1-thread-1] INFO  N	= 107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initI</a:t>
            </a:r>
            <a:r>
              <a:rPr lang="en-GB" sz="4800" dirty="0" smtClean="0"/>
              <a:t>	= 1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IndividualNetworkModel</a:t>
            </a:r>
            <a:r>
              <a:rPr lang="en-GB" sz="4800" dirty="0" smtClean="0"/>
              <a:t> - run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IndividualNetworkModel</a:t>
            </a:r>
            <a:r>
              <a:rPr lang="en-GB" sz="4800" dirty="0" smtClean="0"/>
              <a:t> - final simulation time = 152.54159155869897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IndividualNetworkModel</a:t>
            </a:r>
            <a:r>
              <a:rPr lang="en-GB" sz="4800" dirty="0" smtClean="0"/>
              <a:t> - SUSCEPTIBLE:3	EXPOSED:0	INFECTED:0	RECOVERED:104 </a:t>
            </a:r>
          </a:p>
          <a:p>
            <a:pPr marL="0" indent="0">
              <a:buNone/>
            </a:pPr>
            <a:r>
              <a:rPr lang="en-GB" sz="4800" dirty="0" smtClean="0"/>
              <a:t>[main] INFO  Simulation complete. 0:00:00.710 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2039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Individual Network Model Outputs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*modelState.txt, *allEvents.txt, *transmissions.txt</a:t>
            </a:r>
          </a:p>
          <a:p>
            <a:pPr lvl="1"/>
            <a:r>
              <a:rPr lang="en-GB" dirty="0" smtClean="0"/>
              <a:t>Same as in Individual SIR Model outputs</a:t>
            </a:r>
          </a:p>
          <a:p>
            <a:pPr>
              <a:spcBef>
                <a:spcPts val="1200"/>
              </a:spcBef>
            </a:pPr>
            <a:r>
              <a:rPr lang="en-GB" dirty="0" smtClean="0"/>
              <a:t>*locations.txt</a:t>
            </a:r>
          </a:p>
          <a:p>
            <a:pPr lvl="1"/>
            <a:r>
              <a:rPr lang="en-GB" dirty="0" smtClean="0"/>
              <a:t>The locations of the network nodes (one line = one vertex):</a:t>
            </a:r>
          </a:p>
          <a:p>
            <a:pPr marL="457200" lvl="1" indent="0"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Name,Location,Latitude,Longitude</a:t>
            </a:r>
            <a:endParaRPr lang="en-GB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CN000144,Edinburgh,55.95,-3.35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CN000145,Glasgow,55.8667,-4.43333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CN000146,Inverness,57.5333,-4.05</a:t>
            </a:r>
          </a:p>
          <a:p>
            <a:pPr>
              <a:spcBef>
                <a:spcPts val="1200"/>
              </a:spcBef>
            </a:pPr>
            <a:r>
              <a:rPr lang="en-GB" dirty="0" smtClean="0"/>
              <a:t>*initialNetwork.net</a:t>
            </a:r>
          </a:p>
          <a:p>
            <a:pPr lvl="1"/>
            <a:r>
              <a:rPr lang="en-GB" dirty="0" smtClean="0"/>
              <a:t>The (undirected) links between the network nodes (one line = one edge):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Name,Location,Latitude,Longitude,Name,Location,Latitude,Longitude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CN000145,Glasgow,55.8667,-4.43333,CN000142,Campbeltown,55.4333,-5.6</a:t>
            </a:r>
          </a:p>
          <a:p>
            <a:pPr>
              <a:spcBef>
                <a:spcPts val="1200"/>
              </a:spcBef>
            </a:pPr>
            <a:r>
              <a:rPr lang="en-GB" dirty="0" smtClean="0"/>
              <a:t>*individualStates_initial.txt, *individualStates_final.txt, *individualStates_[number].txt</a:t>
            </a:r>
          </a:p>
          <a:p>
            <a:pPr lvl="1"/>
            <a:r>
              <a:rPr lang="en-GB" dirty="0" smtClean="0"/>
              <a:t>The infection state of each network node at each simulation step (one file per step), </a:t>
            </a:r>
            <a:r>
              <a:rPr lang="en-GB" dirty="0" err="1" smtClean="0"/>
              <a:t>e.g</a:t>
            </a:r>
            <a:r>
              <a:rPr lang="en-GB" dirty="0" smtClean="0"/>
              <a:t>:</a:t>
            </a:r>
          </a:p>
          <a:p>
            <a:pPr marL="457200" lvl="1" indent="0"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Name,Location,Latitude,Longitude,State</a:t>
            </a:r>
            <a:endParaRPr lang="en-GB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CN000144,Edinburgh,55.95,-3.35,SUSCEPTIBLE</a:t>
            </a:r>
          </a:p>
        </p:txBody>
      </p:sp>
    </p:spTree>
    <p:extLst>
      <p:ext uri="{BB962C8B-B14F-4D97-AF65-F5344CB8AC3E}">
        <p14:creationId xmlns:p14="http://schemas.microsoft.com/office/powerpoint/2010/main" val="31186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6309320"/>
            <a:ext cx="818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Plot individual states output using R script: </a:t>
            </a:r>
            <a:r>
              <a:rPr lang="en-GB" dirty="0" err="1" smtClean="0"/>
              <a:t>plotGBDiseaseMap.R</a:t>
            </a:r>
            <a:r>
              <a:rPr lang="en-GB" dirty="0" smtClean="0"/>
              <a:t> (one image per step)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67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4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6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Broadwick</a:t>
            </a:r>
            <a:r>
              <a:rPr lang="en-GB" dirty="0" smtClean="0"/>
              <a:t>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Simple models have been written in the </a:t>
            </a:r>
            <a:r>
              <a:rPr lang="en-GB" dirty="0" err="1" smtClean="0"/>
              <a:t>Broadwick</a:t>
            </a:r>
            <a:r>
              <a:rPr lang="en-GB" dirty="0" smtClean="0"/>
              <a:t> Framework</a:t>
            </a:r>
          </a:p>
          <a:p>
            <a:r>
              <a:rPr lang="en-GB" dirty="0" smtClean="0"/>
              <a:t>They have been compiled (built) together with the </a:t>
            </a:r>
            <a:r>
              <a:rPr lang="en-GB" dirty="0" err="1" smtClean="0"/>
              <a:t>Broadwick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ramework into one jar file 	</a:t>
            </a:r>
            <a:r>
              <a:rPr lang="en-GB" sz="2800" b="1" dirty="0" smtClean="0">
                <a:solidFill>
                  <a:srgbClr val="FF0000"/>
                </a:solidFill>
              </a:rPr>
              <a:t>BroadwickExamples-1.0-SNAPSHOT.one-jar.jar</a:t>
            </a:r>
          </a:p>
          <a:p>
            <a:endParaRPr lang="en-GB" dirty="0" smtClean="0"/>
          </a:p>
          <a:p>
            <a:r>
              <a:rPr lang="en-GB" dirty="0" smtClean="0"/>
              <a:t>Get the files from </a:t>
            </a:r>
            <a:r>
              <a:rPr lang="en-GB" dirty="0" err="1" smtClean="0"/>
              <a:t>GitHub</a:t>
            </a:r>
            <a:r>
              <a:rPr lang="en-GB" dirty="0"/>
              <a:t> </a:t>
            </a:r>
            <a:r>
              <a:rPr lang="en-GB" dirty="0" smtClean="0"/>
              <a:t>(see) </a:t>
            </a:r>
            <a:r>
              <a:rPr lang="en-GB" dirty="0" smtClean="0">
                <a:hlinkClick r:id="rId2"/>
              </a:rPr>
              <a:t>http://epicscotland.github.io/broadwick.html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02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Models in the “one-jar” file are run using XML configuration files</a:t>
            </a:r>
          </a:p>
          <a:p>
            <a:pPr lvl="1"/>
            <a:r>
              <a:rPr lang="en-GB" dirty="0" smtClean="0"/>
              <a:t>Broadwick_with_DummyModel.xml</a:t>
            </a:r>
          </a:p>
          <a:p>
            <a:pPr lvl="1"/>
            <a:r>
              <a:rPr lang="en-GB" dirty="0" smtClean="0"/>
              <a:t>Broadwick_with_BasicSIRModel.xml</a:t>
            </a:r>
          </a:p>
          <a:p>
            <a:pPr lvl="1"/>
            <a:r>
              <a:rPr lang="en-GB" dirty="0" smtClean="0"/>
              <a:t>Broadwick_with_IndividualSIRModel.xml</a:t>
            </a:r>
          </a:p>
          <a:p>
            <a:pPr lvl="1"/>
            <a:r>
              <a:rPr lang="en-GB" dirty="0" smtClean="0"/>
              <a:t>Broadwick_with_IndividualNetworkModel.xml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5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Command Line Operation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Broadwick</a:t>
            </a:r>
            <a:r>
              <a:rPr lang="en-GB" dirty="0" smtClean="0"/>
              <a:t> is designed to be run from the command line, and/or in batch scripts</a:t>
            </a:r>
          </a:p>
          <a:p>
            <a:r>
              <a:rPr lang="en-GB" dirty="0" smtClean="0"/>
              <a:t>Bring up your command line:</a:t>
            </a:r>
          </a:p>
          <a:p>
            <a:pPr lvl="1"/>
            <a:r>
              <a:rPr lang="en-GB" sz="2400" dirty="0" smtClean="0"/>
              <a:t>Windows: Start -&gt; (search) “prompt” -&gt; command prompt</a:t>
            </a:r>
          </a:p>
          <a:p>
            <a:pPr lvl="1"/>
            <a:r>
              <a:rPr lang="en-GB" sz="2400" dirty="0" smtClean="0"/>
              <a:t>Mac: (Launch Pad) -&gt; Terminal</a:t>
            </a:r>
          </a:p>
          <a:p>
            <a:pPr lvl="1"/>
            <a:endParaRPr lang="en-GB" sz="2400" dirty="0" smtClean="0"/>
          </a:p>
          <a:p>
            <a:r>
              <a:rPr lang="en-GB" dirty="0" smtClean="0"/>
              <a:t>Go to the directory of the jar and xml files</a:t>
            </a:r>
          </a:p>
          <a:p>
            <a:r>
              <a:rPr lang="en-GB" dirty="0" smtClean="0"/>
              <a:t>To run a model type this (all one line):</a:t>
            </a:r>
          </a:p>
          <a:p>
            <a:pPr marL="0" indent="0">
              <a:buNone/>
            </a:pPr>
            <a:endParaRPr lang="en-GB" sz="3000" dirty="0" smtClean="0"/>
          </a:p>
          <a:p>
            <a:pPr marL="0" indent="0">
              <a:buNone/>
            </a:pPr>
            <a:r>
              <a:rPr lang="en-GB" sz="3000" dirty="0" smtClean="0">
                <a:solidFill>
                  <a:srgbClr val="FF0000"/>
                </a:solidFill>
              </a:rPr>
              <a:t>java –jar BroadwickExamples-1.0-SNAPSHOT.one-jar.jar</a:t>
            </a:r>
            <a:r>
              <a:rPr lang="en-GB" sz="3000" dirty="0">
                <a:solidFill>
                  <a:srgbClr val="FF0000"/>
                </a:solidFill>
              </a:rPr>
              <a:t> </a:t>
            </a:r>
            <a:r>
              <a:rPr lang="en-GB" sz="3000" dirty="0" smtClean="0">
                <a:solidFill>
                  <a:srgbClr val="FF0000"/>
                </a:solidFill>
              </a:rPr>
              <a:t>–c Broadwick_with_BasicSIRModel.xml</a:t>
            </a:r>
          </a:p>
        </p:txBody>
      </p:sp>
    </p:spTree>
    <p:extLst>
      <p:ext uri="{BB962C8B-B14F-4D97-AF65-F5344CB8AC3E}">
        <p14:creationId xmlns:p14="http://schemas.microsoft.com/office/powerpoint/2010/main" val="26377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Broadwick_with_DummyModel.xm</a:t>
            </a:r>
            <a:r>
              <a:rPr lang="en-GB" dirty="0"/>
              <a:t>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sz="6000" dirty="0" smtClean="0"/>
              <a:t>Command:</a:t>
            </a:r>
          </a:p>
          <a:p>
            <a:pPr marL="0" indent="0">
              <a:buNone/>
            </a:pPr>
            <a:r>
              <a:rPr lang="en-GB" sz="4000" dirty="0" smtClean="0"/>
              <a:t>java -jar BroadwickExamples-1.0-SNAPSHOT.one-jar.jar -c Broadwick_with_DummyModel.xml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5900" dirty="0" smtClean="0"/>
              <a:t>Expected results:</a:t>
            </a:r>
          </a:p>
          <a:p>
            <a:pPr marL="0" indent="0">
              <a:buNone/>
            </a:pPr>
            <a:r>
              <a:rPr lang="en-GB" sz="4000" dirty="0" smtClean="0"/>
              <a:t>lots of:</a:t>
            </a:r>
          </a:p>
          <a:p>
            <a:pPr marL="0" indent="0">
              <a:buNone/>
            </a:pPr>
            <a:r>
              <a:rPr lang="en-GB" sz="4000" dirty="0" smtClean="0"/>
              <a:t>[</a:t>
            </a:r>
            <a:r>
              <a:rPr lang="en-GB" sz="4000" dirty="0" err="1" smtClean="0"/>
              <a:t>JarClassLoader</a:t>
            </a:r>
            <a:r>
              <a:rPr lang="en-GB" sz="4000" dirty="0" smtClean="0"/>
              <a:t>] INFO: </a:t>
            </a:r>
            <a:r>
              <a:rPr lang="en-GB" sz="4000" dirty="0" err="1" smtClean="0"/>
              <a:t>findResources</a:t>
            </a:r>
            <a:r>
              <a:rPr lang="en-GB" sz="4000" dirty="0" smtClean="0"/>
              <a:t>..</a:t>
            </a:r>
          </a:p>
          <a:p>
            <a:pPr marL="0" indent="0">
              <a:buNone/>
            </a:pPr>
            <a:endParaRPr lang="en-GB" sz="4000" dirty="0" smtClean="0"/>
          </a:p>
          <a:p>
            <a:pPr marL="0" indent="0">
              <a:buNone/>
            </a:pPr>
            <a:r>
              <a:rPr lang="en-GB" sz="4000" dirty="0" smtClean="0"/>
              <a:t>[main] INFO  Running </a:t>
            </a:r>
            <a:r>
              <a:rPr lang="en-GB" sz="4000" dirty="0" err="1" smtClean="0"/>
              <a:t>broadwick</a:t>
            </a:r>
            <a:r>
              <a:rPr lang="en-GB" sz="4000" dirty="0" smtClean="0"/>
              <a:t> Version 1.1 Build (SJLDELL - unknown : 2014-06-14 11:49)  </a:t>
            </a:r>
          </a:p>
          <a:p>
            <a:pPr marL="0" indent="0">
              <a:buNone/>
            </a:pPr>
            <a:r>
              <a:rPr lang="en-GB" sz="4000" dirty="0" smtClean="0"/>
              <a:t>[main] INFO  Running </a:t>
            </a:r>
            <a:r>
              <a:rPr lang="en-GB" sz="4000" dirty="0" err="1" smtClean="0"/>
              <a:t>broadwick</a:t>
            </a:r>
            <a:r>
              <a:rPr lang="en-GB" sz="4000" dirty="0" smtClean="0"/>
              <a:t> for the following models [</a:t>
            </a:r>
            <a:r>
              <a:rPr lang="en-GB" sz="4000" dirty="0" err="1" smtClean="0"/>
              <a:t>Broadwick</a:t>
            </a:r>
            <a:r>
              <a:rPr lang="en-GB" sz="4000" dirty="0" smtClean="0"/>
              <a:t> Project] </a:t>
            </a:r>
          </a:p>
          <a:p>
            <a:pPr marL="0" indent="0">
              <a:buNone/>
            </a:pPr>
            <a:r>
              <a:rPr lang="en-GB" sz="4000" dirty="0" smtClean="0"/>
              <a:t>[pool-1-thread-1] INFO  Running </a:t>
            </a:r>
            <a:r>
              <a:rPr lang="en-GB" sz="4000" dirty="0" err="1" smtClean="0"/>
              <a:t>Broadwick</a:t>
            </a:r>
            <a:r>
              <a:rPr lang="en-GB" sz="4000" dirty="0" smtClean="0"/>
              <a:t> Project [</a:t>
            </a:r>
            <a:r>
              <a:rPr lang="en-GB" sz="4000" dirty="0" err="1" smtClean="0"/>
              <a:t>epic.broadwickexamples.DummyModel</a:t>
            </a:r>
            <a:r>
              <a:rPr lang="en-GB" sz="4000" dirty="0" smtClean="0"/>
              <a:t>] </a:t>
            </a:r>
          </a:p>
          <a:p>
            <a:pPr marL="0" indent="0">
              <a:buNone/>
            </a:pPr>
            <a:r>
              <a:rPr lang="en-GB" sz="4000" dirty="0" smtClean="0"/>
              <a:t>[pool-1-thread-1] INFO  Initialise Dummy Model </a:t>
            </a:r>
          </a:p>
          <a:p>
            <a:pPr marL="0" indent="0">
              <a:buNone/>
            </a:pPr>
            <a:r>
              <a:rPr lang="en-GB" sz="4000" dirty="0" smtClean="0"/>
              <a:t>[pool-1-thread-1] INFO  Run Dummy Model </a:t>
            </a:r>
          </a:p>
          <a:p>
            <a:pPr marL="0" indent="0">
              <a:buNone/>
            </a:pPr>
            <a:r>
              <a:rPr lang="en-GB" sz="4000" dirty="0" smtClean="0"/>
              <a:t>[pool-1-thread-1] INFO  </a:t>
            </a:r>
            <a:r>
              <a:rPr lang="en-GB" sz="4000" dirty="0" err="1" smtClean="0"/>
              <a:t>stringParam</a:t>
            </a:r>
            <a:r>
              <a:rPr lang="en-GB" sz="4000" dirty="0" smtClean="0"/>
              <a:t>=ABCDEFG </a:t>
            </a:r>
          </a:p>
          <a:p>
            <a:pPr marL="0" indent="0">
              <a:buNone/>
            </a:pPr>
            <a:r>
              <a:rPr lang="en-GB" sz="4000" dirty="0" smtClean="0"/>
              <a:t>[pool-1-thread-1] INFO  </a:t>
            </a:r>
            <a:r>
              <a:rPr lang="en-GB" sz="4000" dirty="0" err="1" smtClean="0"/>
              <a:t>intParam</a:t>
            </a:r>
            <a:r>
              <a:rPr lang="en-GB" sz="4000" dirty="0" smtClean="0"/>
              <a:t>=1 </a:t>
            </a:r>
          </a:p>
          <a:p>
            <a:pPr marL="0" indent="0">
              <a:buNone/>
            </a:pPr>
            <a:r>
              <a:rPr lang="en-GB" sz="4000" dirty="0" smtClean="0"/>
              <a:t>[pool-1-thread-1] INFO  </a:t>
            </a:r>
            <a:r>
              <a:rPr lang="en-GB" sz="4000" dirty="0" err="1" smtClean="0"/>
              <a:t>doubleParam</a:t>
            </a:r>
            <a:r>
              <a:rPr lang="en-GB" sz="4000" dirty="0" smtClean="0"/>
              <a:t>=2.0 </a:t>
            </a:r>
          </a:p>
          <a:p>
            <a:pPr marL="0" indent="0">
              <a:buNone/>
            </a:pPr>
            <a:r>
              <a:rPr lang="en-GB" sz="4000" dirty="0" smtClean="0"/>
              <a:t>[pool-1-thread-1] INFO  Finalise Dummy Model </a:t>
            </a:r>
          </a:p>
          <a:p>
            <a:pPr marL="0" indent="0">
              <a:buNone/>
            </a:pPr>
            <a:r>
              <a:rPr lang="en-GB" sz="4000" dirty="0" smtClean="0"/>
              <a:t>[pool-1-thread-1] INFO  END </a:t>
            </a:r>
          </a:p>
          <a:p>
            <a:pPr marL="0" indent="0">
              <a:buNone/>
            </a:pPr>
            <a:r>
              <a:rPr lang="en-GB" sz="4000" dirty="0" smtClean="0"/>
              <a:t>[main] INFO  Simulation complete. 0:00:00.056 </a:t>
            </a:r>
            <a:endParaRPr lang="en-GB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588224" y="5517232"/>
            <a:ext cx="2102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SUCCESS !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Broadwick_with_BasicSIRModel.xml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25658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9600" dirty="0" smtClean="0"/>
              <a:t>Command:</a:t>
            </a:r>
          </a:p>
          <a:p>
            <a:pPr marL="0" indent="0">
              <a:buNone/>
            </a:pPr>
            <a:r>
              <a:rPr lang="en-GB" sz="6400" dirty="0" smtClean="0"/>
              <a:t>java -jar BroadwickExamples-1.0-SNAPSHOT.one-jar.jar -c Broadwick_with_BasicSIRModel.xml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9600" dirty="0" smtClean="0"/>
              <a:t>Expected results – </a:t>
            </a:r>
            <a:r>
              <a:rPr lang="en-GB" sz="8000" dirty="0" smtClean="0"/>
              <a:t>also written to log file epic.basic.BasicSIRModel.log</a:t>
            </a:r>
          </a:p>
          <a:p>
            <a:pPr marL="0" indent="0">
              <a:buNone/>
            </a:pPr>
            <a:r>
              <a:rPr lang="en-GB" sz="6400" dirty="0" smtClean="0"/>
              <a:t>[main] INFO  Running 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Version 1.1 Build (SJLDELL - unknown : 2014-06-14 11:49)  </a:t>
            </a:r>
          </a:p>
          <a:p>
            <a:pPr marL="0" indent="0">
              <a:buNone/>
            </a:pPr>
            <a:r>
              <a:rPr lang="en-GB" sz="6400" dirty="0" smtClean="0"/>
              <a:t>[main] INFO  Running 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for the following models [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Project] </a:t>
            </a:r>
          </a:p>
          <a:p>
            <a:pPr marL="0" indent="0">
              <a:buNone/>
            </a:pPr>
            <a:r>
              <a:rPr lang="en-GB" sz="6400" dirty="0" smtClean="0"/>
              <a:t>[pool-1-thread-1] INFO  Running 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Project [</a:t>
            </a:r>
            <a:r>
              <a:rPr lang="en-GB" sz="6400" dirty="0" err="1" smtClean="0"/>
              <a:t>epic.basic.BasicSIRModel</a:t>
            </a:r>
            <a:r>
              <a:rPr lang="en-GB" sz="6400" dirty="0" smtClean="0"/>
              <a:t>]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BasicSIRModel</a:t>
            </a:r>
            <a:r>
              <a:rPr lang="en-GB" sz="6400" dirty="0" smtClean="0"/>
              <a:t> - </a:t>
            </a:r>
            <a:r>
              <a:rPr lang="en-GB" sz="6400" dirty="0" err="1" smtClean="0"/>
              <a:t>init</a:t>
            </a:r>
            <a:r>
              <a:rPr lang="en-GB" sz="6400" dirty="0" smtClean="0"/>
              <a:t> </a:t>
            </a:r>
          </a:p>
          <a:p>
            <a:pPr marL="0" indent="0">
              <a:buNone/>
            </a:pPr>
            <a:r>
              <a:rPr lang="en-GB" sz="6400" dirty="0" smtClean="0"/>
              <a:t>[pool-1-thread-1] INFO  seed	= 12345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maxTime</a:t>
            </a:r>
            <a:r>
              <a:rPr lang="en-GB" sz="6400" dirty="0" smtClean="0"/>
              <a:t>	= 1000000.0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tauStep</a:t>
            </a:r>
            <a:r>
              <a:rPr lang="en-GB" sz="6400" dirty="0" smtClean="0"/>
              <a:t>	= 0 </a:t>
            </a:r>
          </a:p>
          <a:p>
            <a:pPr marL="0" indent="0">
              <a:buNone/>
            </a:pPr>
            <a:r>
              <a:rPr lang="en-GB" sz="6400" dirty="0" smtClean="0"/>
              <a:t>[pool-1-thread-1] INFO  N	= 1000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initI</a:t>
            </a:r>
            <a:r>
              <a:rPr lang="en-GB" sz="6400" dirty="0" smtClean="0"/>
              <a:t>	= 1 </a:t>
            </a:r>
          </a:p>
          <a:p>
            <a:pPr marL="0" indent="0">
              <a:buNone/>
            </a:pPr>
            <a:r>
              <a:rPr lang="en-GB" sz="6400" dirty="0" smtClean="0"/>
              <a:t>[pool-1-thread-1] INFO  beta	= 0.1 </a:t>
            </a:r>
          </a:p>
          <a:p>
            <a:pPr marL="0" indent="0">
              <a:buNone/>
            </a:pPr>
            <a:r>
              <a:rPr lang="en-GB" sz="6400" dirty="0" smtClean="0"/>
              <a:t>[pool-1-thread-1] INFO  gamma	= 0.05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BasicSIRModel</a:t>
            </a:r>
            <a:r>
              <a:rPr lang="en-GB" sz="6400" dirty="0" smtClean="0"/>
              <a:t> - run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BasicSIRModel</a:t>
            </a:r>
            <a:r>
              <a:rPr lang="en-GB" sz="6400" dirty="0" smtClean="0"/>
              <a:t> - final simulation time = 275.3055756207629 </a:t>
            </a:r>
          </a:p>
          <a:p>
            <a:pPr marL="0" indent="0">
              <a:buNone/>
            </a:pPr>
            <a:r>
              <a:rPr lang="en-GB" sz="6400" dirty="0" smtClean="0"/>
              <a:t>[main] INFO  Simulation complete. 0:00:00.246 </a:t>
            </a:r>
          </a:p>
          <a:p>
            <a:pPr marL="0" indent="0">
              <a:buNone/>
            </a:pPr>
            <a:endParaRPr lang="en-GB" sz="6400" dirty="0" smtClean="0"/>
          </a:p>
          <a:p>
            <a:pPr marL="0" indent="0">
              <a:buNone/>
            </a:pPr>
            <a:r>
              <a:rPr lang="en-GB" sz="9600" dirty="0" smtClean="0"/>
              <a:t>and output file = basicsir_test.txt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117883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132515"/>
              </p:ext>
            </p:extLst>
          </p:nvPr>
        </p:nvGraphicFramePr>
        <p:xfrm>
          <a:off x="179512" y="393700"/>
          <a:ext cx="8784976" cy="607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091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Broadwick_with_IndividualSIRModel.xml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12168"/>
            <a:ext cx="8784976" cy="499715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7400" dirty="0" smtClean="0"/>
              <a:t>Command:</a:t>
            </a:r>
          </a:p>
          <a:p>
            <a:pPr marL="0" indent="0">
              <a:buNone/>
            </a:pPr>
            <a:r>
              <a:rPr lang="en-GB" sz="6400" dirty="0" smtClean="0"/>
              <a:t>java -jar BroadwickExamples-1.0-SNAPSHOT.one-jar.jar -c Broadwick_with_IndividualSIRModel.xml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7400" dirty="0" smtClean="0"/>
              <a:t>Expected results – also written to log file epic.sir.IndividualSIRModel.log</a:t>
            </a:r>
          </a:p>
          <a:p>
            <a:pPr marL="0" indent="0">
              <a:buNone/>
            </a:pPr>
            <a:r>
              <a:rPr lang="en-GB" sz="6400" dirty="0" smtClean="0"/>
              <a:t>[main] INFO  Running 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Version 1.1 Build (SJLDELL - unknown : 2014-06-14 11:49)  </a:t>
            </a:r>
          </a:p>
          <a:p>
            <a:pPr marL="0" indent="0">
              <a:buNone/>
            </a:pPr>
            <a:r>
              <a:rPr lang="en-GB" sz="6400" dirty="0" smtClean="0"/>
              <a:t>[main] INFO  Running 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for the following models [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Project] </a:t>
            </a:r>
          </a:p>
          <a:p>
            <a:pPr marL="0" indent="0">
              <a:buNone/>
            </a:pPr>
            <a:r>
              <a:rPr lang="en-GB" sz="6400" dirty="0" smtClean="0"/>
              <a:t>[pool-1-thread-1] INFO  Running 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Project [</a:t>
            </a:r>
            <a:r>
              <a:rPr lang="en-GB" sz="6400" dirty="0" err="1" smtClean="0"/>
              <a:t>epic.sir.IndividualSIRModel</a:t>
            </a:r>
            <a:r>
              <a:rPr lang="en-GB" sz="6400" dirty="0" smtClean="0"/>
              <a:t>]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IndividualSIRModel</a:t>
            </a:r>
            <a:r>
              <a:rPr lang="en-GB" sz="6400" dirty="0" smtClean="0"/>
              <a:t> - </a:t>
            </a:r>
            <a:r>
              <a:rPr lang="en-GB" sz="6400" dirty="0" err="1" smtClean="0"/>
              <a:t>init</a:t>
            </a:r>
            <a:r>
              <a:rPr lang="en-GB" sz="6400" dirty="0" smtClean="0"/>
              <a:t> </a:t>
            </a:r>
          </a:p>
          <a:p>
            <a:pPr marL="0" indent="0">
              <a:buNone/>
            </a:pPr>
            <a:r>
              <a:rPr lang="en-GB" sz="6400" dirty="0" smtClean="0"/>
              <a:t>[pool-1-thread-1] ERROR Could not find parameter susceptibility in configuration file. </a:t>
            </a:r>
          </a:p>
          <a:p>
            <a:pPr marL="0" indent="0">
              <a:buNone/>
            </a:pPr>
            <a:r>
              <a:rPr lang="en-GB" sz="6400" dirty="0" smtClean="0"/>
              <a:t>[pool-1-thread-1] INFO  Optional parameter susceptibility (=</a:t>
            </a:r>
            <a:r>
              <a:rPr lang="en-GB" sz="6400" dirty="0" err="1" smtClean="0"/>
              <a:t>wanning</a:t>
            </a:r>
            <a:r>
              <a:rPr lang="en-GB" sz="6400" dirty="0" smtClean="0"/>
              <a:t> immunity) is not set, but this is OK </a:t>
            </a:r>
          </a:p>
          <a:p>
            <a:pPr marL="0" indent="0">
              <a:buNone/>
            </a:pPr>
            <a:r>
              <a:rPr lang="en-GB" sz="6400" dirty="0" smtClean="0"/>
              <a:t>[pool-1-thread-1] INFO  seed	= 12347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maxTime</a:t>
            </a:r>
            <a:r>
              <a:rPr lang="en-GB" sz="6400" dirty="0" smtClean="0"/>
              <a:t>	= 1000000.0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tauStep</a:t>
            </a:r>
            <a:r>
              <a:rPr lang="en-GB" sz="6400" dirty="0" smtClean="0"/>
              <a:t>	= 0 </a:t>
            </a:r>
          </a:p>
          <a:p>
            <a:pPr marL="0" indent="0">
              <a:buNone/>
            </a:pPr>
            <a:r>
              <a:rPr lang="en-GB" sz="6400" dirty="0" smtClean="0"/>
              <a:t>[pool-1-thread-1] INFO  N	= 1000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initI</a:t>
            </a:r>
            <a:r>
              <a:rPr lang="en-GB" sz="6400" dirty="0" smtClean="0"/>
              <a:t>	= 1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IndividualSIRModel</a:t>
            </a:r>
            <a:r>
              <a:rPr lang="en-GB" sz="6400" dirty="0" smtClean="0"/>
              <a:t> - run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IndividualSIRModel</a:t>
            </a:r>
            <a:r>
              <a:rPr lang="en-GB" sz="6400" dirty="0" smtClean="0"/>
              <a:t> - final simulation time = 319.6001125147772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IndividualSIRModel</a:t>
            </a:r>
            <a:r>
              <a:rPr lang="en-GB" sz="6400" dirty="0" smtClean="0"/>
              <a:t> - SUSCEPTIBLE:249	INFECTED:0        RECOVERED:751 </a:t>
            </a:r>
          </a:p>
          <a:p>
            <a:pPr marL="0" indent="0">
              <a:buNone/>
            </a:pPr>
            <a:r>
              <a:rPr lang="en-GB" sz="6400" dirty="0" smtClean="0"/>
              <a:t>[main] INFO  Simulation complete. 0:00:00.356 </a:t>
            </a:r>
          </a:p>
          <a:p>
            <a:pPr marL="0" indent="0">
              <a:buNone/>
            </a:pPr>
            <a:endParaRPr lang="en-GB" sz="6400" dirty="0" smtClean="0"/>
          </a:p>
          <a:p>
            <a:pPr marL="0" indent="0">
              <a:buNone/>
            </a:pPr>
            <a:r>
              <a:rPr lang="en-GB" sz="6400" dirty="0" smtClean="0"/>
              <a:t>and output files:</a:t>
            </a:r>
          </a:p>
          <a:p>
            <a:pPr marL="0" indent="0">
              <a:buNone/>
            </a:pPr>
            <a:r>
              <a:rPr lang="en-GB" sz="6400" b="1" dirty="0" smtClean="0"/>
              <a:t>individualsir_test_modelState.txt, individualsir_test_transmissions.txt, individualsir_test_allEvents.txt</a:t>
            </a:r>
            <a:endParaRPr lang="en-GB" sz="6400" b="1" dirty="0"/>
          </a:p>
        </p:txBody>
      </p:sp>
    </p:spTree>
    <p:extLst>
      <p:ext uri="{BB962C8B-B14F-4D97-AF65-F5344CB8AC3E}">
        <p14:creationId xmlns:p14="http://schemas.microsoft.com/office/powerpoint/2010/main" val="19627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Individual SIR Model Outputs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*modelState.txt</a:t>
            </a:r>
          </a:p>
          <a:p>
            <a:pPr lvl="1"/>
            <a:r>
              <a:rPr lang="en-GB" dirty="0" smtClean="0"/>
              <a:t>Numbers of S, I, R over time</a:t>
            </a:r>
          </a:p>
          <a:p>
            <a:pPr>
              <a:spcBef>
                <a:spcPts val="1800"/>
              </a:spcBef>
            </a:pPr>
            <a:r>
              <a:rPr lang="en-GB" dirty="0" smtClean="0"/>
              <a:t>*allEvents.txt</a:t>
            </a:r>
          </a:p>
          <a:p>
            <a:pPr lvl="1"/>
            <a:r>
              <a:rPr lang="en-GB" dirty="0" smtClean="0"/>
              <a:t>Record of all events, e.g.:</a:t>
            </a:r>
          </a:p>
          <a:p>
            <a:pPr lvl="2"/>
            <a:r>
              <a:rPr lang="en-GB" dirty="0" smtClean="0"/>
              <a:t>Time, Event Name, </a:t>
            </a:r>
            <a:r>
              <a:rPr lang="en-GB" dirty="0" err="1" smtClean="0"/>
              <a:t>From:State</a:t>
            </a:r>
            <a:r>
              <a:rPr lang="en-GB" dirty="0" smtClean="0"/>
              <a:t> -&gt; </a:t>
            </a:r>
            <a:r>
              <a:rPr lang="en-GB" dirty="0" err="1" smtClean="0"/>
              <a:t>To:State</a:t>
            </a:r>
            <a:endParaRPr lang="en-GB" dirty="0" smtClean="0"/>
          </a:p>
          <a:p>
            <a:pPr lvl="2"/>
            <a:r>
              <a:rPr lang="en-GB" sz="1800" dirty="0" smtClean="0"/>
              <a:t>20.26,INFECTION,IA000000059:INFECTED -&gt; IA000000132:INFECTED</a:t>
            </a:r>
          </a:p>
          <a:p>
            <a:pPr lvl="2"/>
            <a:r>
              <a:rPr lang="en-GB" sz="1800" dirty="0" smtClean="0"/>
              <a:t>21.23,RECOVERY,IA000000260:INFECTED -&gt; IA000000260:RECOVERED</a:t>
            </a:r>
          </a:p>
          <a:p>
            <a:pPr>
              <a:spcBef>
                <a:spcPts val="1800"/>
              </a:spcBef>
            </a:pPr>
            <a:r>
              <a:rPr lang="en-GB" dirty="0" smtClean="0"/>
              <a:t>*transmissions.txt</a:t>
            </a:r>
          </a:p>
          <a:p>
            <a:pPr lvl="1"/>
            <a:r>
              <a:rPr lang="en-GB" dirty="0" smtClean="0"/>
              <a:t>Record of the transmission events (who infected whom) only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52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822</Words>
  <Application>Microsoft Office PowerPoint</Application>
  <PresentationFormat>On-screen Show (4:3)</PresentationFormat>
  <Paragraphs>154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How to Run Simple Models with the Broadwick Framework</vt:lpstr>
      <vt:lpstr>Broadwick Examples</vt:lpstr>
      <vt:lpstr>Configuration Files</vt:lpstr>
      <vt:lpstr>Command Line Operation</vt:lpstr>
      <vt:lpstr>Broadwick_with_DummyModel.xml</vt:lpstr>
      <vt:lpstr>Broadwick_with_BasicSIRModel.xml</vt:lpstr>
      <vt:lpstr>PowerPoint Presentation</vt:lpstr>
      <vt:lpstr>Broadwick_with_IndividualSIRModel.xml</vt:lpstr>
      <vt:lpstr>Individual SIR Model Outputs</vt:lpstr>
      <vt:lpstr>PowerPoint Presentation</vt:lpstr>
      <vt:lpstr>Broadwick_with_IndividualNetworkModel.xml</vt:lpstr>
      <vt:lpstr>Individual Network Model Outputs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Lycett</dc:creator>
  <cp:lastModifiedBy>Samantha Lycett</cp:lastModifiedBy>
  <cp:revision>68</cp:revision>
  <dcterms:created xsi:type="dcterms:W3CDTF">2014-06-16T09:20:31Z</dcterms:created>
  <dcterms:modified xsi:type="dcterms:W3CDTF">2014-06-19T11:20:20Z</dcterms:modified>
</cp:coreProperties>
</file>