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09" r:id="rId5"/>
    <p:sldId id="313" r:id="rId6"/>
    <p:sldId id="379" r:id="rId7"/>
    <p:sldId id="315" r:id="rId8"/>
    <p:sldId id="316" r:id="rId9"/>
    <p:sldId id="380" r:id="rId10"/>
    <p:sldId id="381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82" r:id="rId19"/>
    <p:sldId id="324" r:id="rId20"/>
    <p:sldId id="383" r:id="rId21"/>
    <p:sldId id="384" r:id="rId22"/>
    <p:sldId id="325" r:id="rId23"/>
    <p:sldId id="326" r:id="rId24"/>
    <p:sldId id="327" r:id="rId25"/>
    <p:sldId id="328" r:id="rId26"/>
    <p:sldId id="385" r:id="rId27"/>
    <p:sldId id="329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30" r:id="rId36"/>
    <p:sldId id="393" r:id="rId37"/>
    <p:sldId id="331" r:id="rId38"/>
    <p:sldId id="394" r:id="rId39"/>
    <p:sldId id="395" r:id="rId40"/>
    <p:sldId id="396" r:id="rId41"/>
    <p:sldId id="397" r:id="rId42"/>
    <p:sldId id="398" r:id="rId43"/>
    <p:sldId id="332" r:id="rId44"/>
    <p:sldId id="399" r:id="rId45"/>
    <p:sldId id="400" r:id="rId46"/>
    <p:sldId id="333" r:id="rId47"/>
    <p:sldId id="334" r:id="rId48"/>
    <p:sldId id="401" r:id="rId49"/>
    <p:sldId id="402" r:id="rId50"/>
    <p:sldId id="403" r:id="rId51"/>
    <p:sldId id="335" r:id="rId52"/>
    <p:sldId id="405" r:id="rId53"/>
    <p:sldId id="336" r:id="rId54"/>
    <p:sldId id="406" r:id="rId55"/>
    <p:sldId id="31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33CCFF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9821" autoAdjust="0"/>
  </p:normalViewPr>
  <p:slideViewPr>
    <p:cSldViewPr>
      <p:cViewPr>
        <p:scale>
          <a:sx n="70" d="100"/>
          <a:sy n="70" d="100"/>
        </p:scale>
        <p:origin x="-90" y="-78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25902-0FFF-4A41-933A-EEBC09D0F0E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A57C14-373F-478D-8C22-C3C6E27CF853}">
      <dgm:prSet phldrT="[Text]" custT="1"/>
      <dgm:spPr/>
      <dgm:t>
        <a:bodyPr/>
        <a:lstStyle/>
        <a:p>
          <a:r>
            <a:rPr lang="ru-RU" sz="1800" noProof="0" smtClean="0"/>
            <a:t>Объявление переменных и присваивание значений</a:t>
          </a:r>
          <a:endParaRPr lang="ru-RU" sz="1800" noProof="0"/>
        </a:p>
      </dgm:t>
    </dgm:pt>
    <dgm:pt modelId="{560A1F30-EBB6-4004-B13C-8420AAF9E3F0}" type="parTrans" cxnId="{15098E37-14DF-40BB-96F5-E744463DE96A}">
      <dgm:prSet/>
      <dgm:spPr/>
      <dgm:t>
        <a:bodyPr/>
        <a:lstStyle/>
        <a:p>
          <a:endParaRPr lang="ru-RU"/>
        </a:p>
      </dgm:t>
    </dgm:pt>
    <dgm:pt modelId="{4D620F69-B52E-409F-B52F-0A03EA955549}" type="sibTrans" cxnId="{15098E37-14DF-40BB-96F5-E744463DE96A}">
      <dgm:prSet/>
      <dgm:spPr/>
      <dgm:t>
        <a:bodyPr/>
        <a:lstStyle/>
        <a:p>
          <a:endParaRPr lang="ru-RU"/>
        </a:p>
      </dgm:t>
    </dgm:pt>
    <dgm:pt modelId="{DB4DC096-1213-4F95-800F-03F2D574E05B}">
      <dgm:prSet phldrT="[Text]" custT="1"/>
      <dgm:spPr/>
      <dgm:t>
        <a:bodyPr/>
        <a:lstStyle/>
        <a:p>
          <a:r>
            <a:rPr lang="ru-RU" sz="1800" noProof="0" smtClean="0"/>
            <a:t>Использование выражений и операций в С#</a:t>
          </a:r>
          <a:endParaRPr lang="ru-RU" sz="1800" noProof="0"/>
        </a:p>
      </dgm:t>
    </dgm:pt>
    <dgm:pt modelId="{49DF1457-AD32-4C95-A04D-C957D252E418}" type="parTrans" cxnId="{A5711170-0C38-4AB4-9970-279F5A966011}">
      <dgm:prSet/>
      <dgm:spPr/>
      <dgm:t>
        <a:bodyPr/>
        <a:lstStyle/>
        <a:p>
          <a:endParaRPr lang="ru-RU"/>
        </a:p>
      </dgm:t>
    </dgm:pt>
    <dgm:pt modelId="{EEBE0BEE-E2DD-42AD-9B11-B2E6F14C5CE8}" type="sibTrans" cxnId="{A5711170-0C38-4AB4-9970-279F5A966011}">
      <dgm:prSet/>
      <dgm:spPr/>
      <dgm:t>
        <a:bodyPr/>
        <a:lstStyle/>
        <a:p>
          <a:endParaRPr lang="ru-RU"/>
        </a:p>
      </dgm:t>
    </dgm:pt>
    <dgm:pt modelId="{F63F3BEB-7A8D-4F9F-8C4D-BC547296CED5}">
      <dgm:prSet phldrT="[Text]" custT="1"/>
      <dgm:spPr/>
      <dgm:t>
        <a:bodyPr/>
        <a:lstStyle/>
        <a:p>
          <a:r>
            <a:rPr lang="ru-RU" sz="1800" noProof="0" smtClean="0"/>
            <a:t>Использование операторов выбора</a:t>
          </a:r>
          <a:endParaRPr lang="ru-RU" sz="1800" noProof="0"/>
        </a:p>
      </dgm:t>
    </dgm:pt>
    <dgm:pt modelId="{6EF47886-D9DC-4096-8755-950252FBA597}" type="parTrans" cxnId="{E0304998-A7A6-4020-94B7-33DC6C519DD4}">
      <dgm:prSet/>
      <dgm:spPr/>
      <dgm:t>
        <a:bodyPr/>
        <a:lstStyle/>
        <a:p>
          <a:endParaRPr lang="ru-RU"/>
        </a:p>
      </dgm:t>
    </dgm:pt>
    <dgm:pt modelId="{BE4B7A6D-F62D-4417-875E-4C5234164E18}" type="sibTrans" cxnId="{E0304998-A7A6-4020-94B7-33DC6C519DD4}">
      <dgm:prSet/>
      <dgm:spPr/>
      <dgm:t>
        <a:bodyPr/>
        <a:lstStyle/>
        <a:p>
          <a:endParaRPr lang="ru-RU"/>
        </a:p>
      </dgm:t>
    </dgm:pt>
    <dgm:pt modelId="{08DA021C-5C94-49E1-A5C5-7E211C7AA41A}">
      <dgm:prSet phldrT="[Text]" custT="1"/>
      <dgm:spPr/>
      <dgm:t>
        <a:bodyPr/>
        <a:lstStyle/>
        <a:p>
          <a:r>
            <a:rPr lang="ru-RU" sz="1800" noProof="0" smtClean="0"/>
            <a:t>Использование операторов цикла</a:t>
          </a:r>
          <a:endParaRPr lang="ru-RU" sz="1800" noProof="0"/>
        </a:p>
      </dgm:t>
    </dgm:pt>
    <dgm:pt modelId="{92170D0E-AFD5-4A61-A447-63C19D8C8263}" type="parTrans" cxnId="{DAB26B56-DD2C-44C9-8CA4-A55020A3FACD}">
      <dgm:prSet/>
      <dgm:spPr/>
      <dgm:t>
        <a:bodyPr/>
        <a:lstStyle/>
        <a:p>
          <a:endParaRPr lang="ru-RU"/>
        </a:p>
      </dgm:t>
    </dgm:pt>
    <dgm:pt modelId="{9F65A53B-0A84-42B9-A03C-8EBBA8B7E2D4}" type="sibTrans" cxnId="{DAB26B56-DD2C-44C9-8CA4-A55020A3FACD}">
      <dgm:prSet/>
      <dgm:spPr/>
      <dgm:t>
        <a:bodyPr/>
        <a:lstStyle/>
        <a:p>
          <a:endParaRPr lang="ru-RU"/>
        </a:p>
      </dgm:t>
    </dgm:pt>
    <dgm:pt modelId="{D80E2D40-2836-4FBE-AD17-EA369C5B16B5}">
      <dgm:prSet phldrT="[Text]" custT="1"/>
      <dgm:spPr/>
      <dgm:t>
        <a:bodyPr/>
        <a:lstStyle/>
        <a:p>
          <a:r>
            <a:rPr lang="ru-RU" sz="1800" noProof="0" smtClean="0"/>
            <a:t>Создание и использование массивов</a:t>
          </a:r>
          <a:endParaRPr lang="ru-RU" sz="1800" noProof="0"/>
        </a:p>
      </dgm:t>
    </dgm:pt>
    <dgm:pt modelId="{46A31C36-61A7-42B0-B8C2-109BC0E46D27}" type="parTrans" cxnId="{AB245632-7188-4D7D-91F3-F488D00AE46D}">
      <dgm:prSet/>
      <dgm:spPr/>
      <dgm:t>
        <a:bodyPr/>
        <a:lstStyle/>
        <a:p>
          <a:endParaRPr lang="ru-RU"/>
        </a:p>
      </dgm:t>
    </dgm:pt>
    <dgm:pt modelId="{DD5EA981-82FC-48CA-8B74-5B1A0E3135B7}" type="sibTrans" cxnId="{AB245632-7188-4D7D-91F3-F488D00AE46D}">
      <dgm:prSet/>
      <dgm:spPr/>
      <dgm:t>
        <a:bodyPr/>
        <a:lstStyle/>
        <a:p>
          <a:endParaRPr lang="ru-RU"/>
        </a:p>
      </dgm:t>
    </dgm:pt>
    <dgm:pt modelId="{DCF0545C-F7EE-4758-9EE9-A2ED7EEEDDD3}" type="pres">
      <dgm:prSet presAssocID="{B6B25902-0FFF-4A41-933A-EEBC09D0F0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4F70CE-7FBE-48AD-BB21-FF63A93037F4}" type="pres">
      <dgm:prSet presAssocID="{08A57C14-373F-478D-8C22-C3C6E27CF853}" presName="parentLin" presStyleCnt="0"/>
      <dgm:spPr/>
    </dgm:pt>
    <dgm:pt modelId="{952C7F78-26EE-46FF-99A3-F85F51B206DB}" type="pres">
      <dgm:prSet presAssocID="{08A57C14-373F-478D-8C22-C3C6E27CF853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F78ECAB9-E6B1-44D1-8F87-465FF8050D3F}" type="pres">
      <dgm:prSet presAssocID="{08A57C14-373F-478D-8C22-C3C6E27CF853}" presName="parentText" presStyleLbl="node1" presStyleIdx="0" presStyleCnt="5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6AF1E8-8611-4D95-A84F-2C94740C27B4}" type="pres">
      <dgm:prSet presAssocID="{08A57C14-373F-478D-8C22-C3C6E27CF853}" presName="negativeSpace" presStyleCnt="0"/>
      <dgm:spPr/>
    </dgm:pt>
    <dgm:pt modelId="{2A39FDDB-C821-4250-A913-A73B9328A820}" type="pres">
      <dgm:prSet presAssocID="{08A57C14-373F-478D-8C22-C3C6E27CF853}" presName="childText" presStyleLbl="conFgAcc1" presStyleIdx="0" presStyleCnt="5">
        <dgm:presLayoutVars>
          <dgm:bulletEnabled val="1"/>
        </dgm:presLayoutVars>
      </dgm:prSet>
      <dgm:spPr/>
    </dgm:pt>
    <dgm:pt modelId="{60B040D9-C5BD-48F7-9346-E2069A4C2AE5}" type="pres">
      <dgm:prSet presAssocID="{4D620F69-B52E-409F-B52F-0A03EA955549}" presName="spaceBetweenRectangles" presStyleCnt="0"/>
      <dgm:spPr/>
    </dgm:pt>
    <dgm:pt modelId="{F0F19714-7D16-44BF-A795-A87D757971E5}" type="pres">
      <dgm:prSet presAssocID="{DB4DC096-1213-4F95-800F-03F2D574E05B}" presName="parentLin" presStyleCnt="0"/>
      <dgm:spPr/>
    </dgm:pt>
    <dgm:pt modelId="{0C014B2B-2E6E-481F-9329-B066F05D109B}" type="pres">
      <dgm:prSet presAssocID="{DB4DC096-1213-4F95-800F-03F2D574E05B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6B02AF82-EA65-405E-B295-36F710F4DCB7}" type="pres">
      <dgm:prSet presAssocID="{DB4DC096-1213-4F95-800F-03F2D574E05B}" presName="parentText" presStyleLbl="node1" presStyleIdx="1" presStyleCnt="5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DFFF4D-2010-4085-8808-C2D3B1CBC905}" type="pres">
      <dgm:prSet presAssocID="{DB4DC096-1213-4F95-800F-03F2D574E05B}" presName="negativeSpace" presStyleCnt="0"/>
      <dgm:spPr/>
    </dgm:pt>
    <dgm:pt modelId="{CF83CDD2-9FC0-4D1E-9409-8B07D5A9A5BC}" type="pres">
      <dgm:prSet presAssocID="{DB4DC096-1213-4F95-800F-03F2D574E05B}" presName="childText" presStyleLbl="conFgAcc1" presStyleIdx="1" presStyleCnt="5">
        <dgm:presLayoutVars>
          <dgm:bulletEnabled val="1"/>
        </dgm:presLayoutVars>
      </dgm:prSet>
      <dgm:spPr/>
    </dgm:pt>
    <dgm:pt modelId="{CE11E330-B220-4EC3-91BE-56D077AAB66A}" type="pres">
      <dgm:prSet presAssocID="{EEBE0BEE-E2DD-42AD-9B11-B2E6F14C5CE8}" presName="spaceBetweenRectangles" presStyleCnt="0"/>
      <dgm:spPr/>
    </dgm:pt>
    <dgm:pt modelId="{3707FC79-3EB9-4F7C-9A18-10DCDB4ECC4D}" type="pres">
      <dgm:prSet presAssocID="{F63F3BEB-7A8D-4F9F-8C4D-BC547296CED5}" presName="parentLin" presStyleCnt="0"/>
      <dgm:spPr/>
    </dgm:pt>
    <dgm:pt modelId="{7AC08288-C274-49D5-8E9C-605197504EF8}" type="pres">
      <dgm:prSet presAssocID="{F63F3BEB-7A8D-4F9F-8C4D-BC547296CED5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562D19F9-93C8-45A1-B113-35883F2E1360}" type="pres">
      <dgm:prSet presAssocID="{F63F3BEB-7A8D-4F9F-8C4D-BC547296CED5}" presName="parentText" presStyleLbl="node1" presStyleIdx="2" presStyleCnt="5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53E802-FBDD-45A5-9EC7-50A189BE3864}" type="pres">
      <dgm:prSet presAssocID="{F63F3BEB-7A8D-4F9F-8C4D-BC547296CED5}" presName="negativeSpace" presStyleCnt="0"/>
      <dgm:spPr/>
    </dgm:pt>
    <dgm:pt modelId="{868AA95A-A8CC-49A4-8C1B-B26631FC4C06}" type="pres">
      <dgm:prSet presAssocID="{F63F3BEB-7A8D-4F9F-8C4D-BC547296CED5}" presName="childText" presStyleLbl="conFgAcc1" presStyleIdx="2" presStyleCnt="5">
        <dgm:presLayoutVars>
          <dgm:bulletEnabled val="1"/>
        </dgm:presLayoutVars>
      </dgm:prSet>
      <dgm:spPr/>
    </dgm:pt>
    <dgm:pt modelId="{F2CAF442-D9BF-4BCF-A3CF-74389BA06817}" type="pres">
      <dgm:prSet presAssocID="{BE4B7A6D-F62D-4417-875E-4C5234164E18}" presName="spaceBetweenRectangles" presStyleCnt="0"/>
      <dgm:spPr/>
    </dgm:pt>
    <dgm:pt modelId="{99A57023-7D6A-472A-B1A0-C16DF2417D6B}" type="pres">
      <dgm:prSet presAssocID="{08DA021C-5C94-49E1-A5C5-7E211C7AA41A}" presName="parentLin" presStyleCnt="0"/>
      <dgm:spPr/>
    </dgm:pt>
    <dgm:pt modelId="{0F87C3DE-59EE-4A2A-AB7A-8DBE82AA4FA1}" type="pres">
      <dgm:prSet presAssocID="{08DA021C-5C94-49E1-A5C5-7E211C7AA41A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7D827481-005F-47C7-BFC6-C52DF905EA2A}" type="pres">
      <dgm:prSet presAssocID="{08DA021C-5C94-49E1-A5C5-7E211C7AA41A}" presName="parentText" presStyleLbl="node1" presStyleIdx="3" presStyleCnt="5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9B0DE-80EF-4AEA-8DA8-80071B7C9AF3}" type="pres">
      <dgm:prSet presAssocID="{08DA021C-5C94-49E1-A5C5-7E211C7AA41A}" presName="negativeSpace" presStyleCnt="0"/>
      <dgm:spPr/>
    </dgm:pt>
    <dgm:pt modelId="{BE999F72-33E2-42D5-BF45-0AB1499F7093}" type="pres">
      <dgm:prSet presAssocID="{08DA021C-5C94-49E1-A5C5-7E211C7AA41A}" presName="childText" presStyleLbl="conFgAcc1" presStyleIdx="3" presStyleCnt="5">
        <dgm:presLayoutVars>
          <dgm:bulletEnabled val="1"/>
        </dgm:presLayoutVars>
      </dgm:prSet>
      <dgm:spPr/>
    </dgm:pt>
    <dgm:pt modelId="{608AE675-7431-410C-BBFF-ECA16E232C6F}" type="pres">
      <dgm:prSet presAssocID="{9F65A53B-0A84-42B9-A03C-8EBBA8B7E2D4}" presName="spaceBetweenRectangles" presStyleCnt="0"/>
      <dgm:spPr/>
    </dgm:pt>
    <dgm:pt modelId="{DCEFAD2B-7AB7-4132-BF75-4DA21D97629F}" type="pres">
      <dgm:prSet presAssocID="{D80E2D40-2836-4FBE-AD17-EA369C5B16B5}" presName="parentLin" presStyleCnt="0"/>
      <dgm:spPr/>
    </dgm:pt>
    <dgm:pt modelId="{14E22A8E-708C-4519-BF39-793F1768C338}" type="pres">
      <dgm:prSet presAssocID="{D80E2D40-2836-4FBE-AD17-EA369C5B16B5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DADF6CB6-2BD7-4214-9485-142EA5E8FF56}" type="pres">
      <dgm:prSet presAssocID="{D80E2D40-2836-4FBE-AD17-EA369C5B16B5}" presName="parentText" presStyleLbl="node1" presStyleIdx="4" presStyleCnt="5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F09ED1-F68C-48F2-87BD-17F78FD59701}" type="pres">
      <dgm:prSet presAssocID="{D80E2D40-2836-4FBE-AD17-EA369C5B16B5}" presName="negativeSpace" presStyleCnt="0"/>
      <dgm:spPr/>
    </dgm:pt>
    <dgm:pt modelId="{238189AD-882A-40BC-AD4E-3EE701EF9A2D}" type="pres">
      <dgm:prSet presAssocID="{D80E2D40-2836-4FBE-AD17-EA369C5B16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3A97E47-113F-4732-91E9-3BC8193D2FA5}" type="presOf" srcId="{DB4DC096-1213-4F95-800F-03F2D574E05B}" destId="{6B02AF82-EA65-405E-B295-36F710F4DCB7}" srcOrd="1" destOrd="0" presId="urn:microsoft.com/office/officeart/2005/8/layout/list1"/>
    <dgm:cxn modelId="{E0304998-A7A6-4020-94B7-33DC6C519DD4}" srcId="{B6B25902-0FFF-4A41-933A-EEBC09D0F0E2}" destId="{F63F3BEB-7A8D-4F9F-8C4D-BC547296CED5}" srcOrd="2" destOrd="0" parTransId="{6EF47886-D9DC-4096-8755-950252FBA597}" sibTransId="{BE4B7A6D-F62D-4417-875E-4C5234164E18}"/>
    <dgm:cxn modelId="{602F679E-5A9E-46DA-8CAB-F886A5BACBDC}" type="presOf" srcId="{F63F3BEB-7A8D-4F9F-8C4D-BC547296CED5}" destId="{562D19F9-93C8-45A1-B113-35883F2E1360}" srcOrd="1" destOrd="0" presId="urn:microsoft.com/office/officeart/2005/8/layout/list1"/>
    <dgm:cxn modelId="{15098E37-14DF-40BB-96F5-E744463DE96A}" srcId="{B6B25902-0FFF-4A41-933A-EEBC09D0F0E2}" destId="{08A57C14-373F-478D-8C22-C3C6E27CF853}" srcOrd="0" destOrd="0" parTransId="{560A1F30-EBB6-4004-B13C-8420AAF9E3F0}" sibTransId="{4D620F69-B52E-409F-B52F-0A03EA955549}"/>
    <dgm:cxn modelId="{7FA3DC11-5F28-4658-8757-41CA08FF9F24}" type="presOf" srcId="{08A57C14-373F-478D-8C22-C3C6E27CF853}" destId="{F78ECAB9-E6B1-44D1-8F87-465FF8050D3F}" srcOrd="1" destOrd="0" presId="urn:microsoft.com/office/officeart/2005/8/layout/list1"/>
    <dgm:cxn modelId="{BE13771D-2A78-4BB4-98E1-251B5B80011F}" type="presOf" srcId="{D80E2D40-2836-4FBE-AD17-EA369C5B16B5}" destId="{DADF6CB6-2BD7-4214-9485-142EA5E8FF56}" srcOrd="1" destOrd="0" presId="urn:microsoft.com/office/officeart/2005/8/layout/list1"/>
    <dgm:cxn modelId="{DAB26B56-DD2C-44C9-8CA4-A55020A3FACD}" srcId="{B6B25902-0FFF-4A41-933A-EEBC09D0F0E2}" destId="{08DA021C-5C94-49E1-A5C5-7E211C7AA41A}" srcOrd="3" destOrd="0" parTransId="{92170D0E-AFD5-4A61-A447-63C19D8C8263}" sibTransId="{9F65A53B-0A84-42B9-A03C-8EBBA8B7E2D4}"/>
    <dgm:cxn modelId="{A11CB509-D56E-48BA-96CE-A53287B7EDD6}" type="presOf" srcId="{D80E2D40-2836-4FBE-AD17-EA369C5B16B5}" destId="{14E22A8E-708C-4519-BF39-793F1768C338}" srcOrd="0" destOrd="0" presId="urn:microsoft.com/office/officeart/2005/8/layout/list1"/>
    <dgm:cxn modelId="{A980B065-476E-4553-8372-D1520E662AD4}" type="presOf" srcId="{B6B25902-0FFF-4A41-933A-EEBC09D0F0E2}" destId="{DCF0545C-F7EE-4758-9EE9-A2ED7EEEDDD3}" srcOrd="0" destOrd="0" presId="urn:microsoft.com/office/officeart/2005/8/layout/list1"/>
    <dgm:cxn modelId="{7AB8C907-8CEC-449B-992B-75AAAF58D4EA}" type="presOf" srcId="{DB4DC096-1213-4F95-800F-03F2D574E05B}" destId="{0C014B2B-2E6E-481F-9329-B066F05D109B}" srcOrd="0" destOrd="0" presId="urn:microsoft.com/office/officeart/2005/8/layout/list1"/>
    <dgm:cxn modelId="{E32E3E1F-9072-4C04-A15A-01654743CEA2}" type="presOf" srcId="{08DA021C-5C94-49E1-A5C5-7E211C7AA41A}" destId="{0F87C3DE-59EE-4A2A-AB7A-8DBE82AA4FA1}" srcOrd="0" destOrd="0" presId="urn:microsoft.com/office/officeart/2005/8/layout/list1"/>
    <dgm:cxn modelId="{AB245632-7188-4D7D-91F3-F488D00AE46D}" srcId="{B6B25902-0FFF-4A41-933A-EEBC09D0F0E2}" destId="{D80E2D40-2836-4FBE-AD17-EA369C5B16B5}" srcOrd="4" destOrd="0" parTransId="{46A31C36-61A7-42B0-B8C2-109BC0E46D27}" sibTransId="{DD5EA981-82FC-48CA-8B74-5B1A0E3135B7}"/>
    <dgm:cxn modelId="{A0711BFB-CCC4-4B1C-8EF2-B8747C448285}" type="presOf" srcId="{F63F3BEB-7A8D-4F9F-8C4D-BC547296CED5}" destId="{7AC08288-C274-49D5-8E9C-605197504EF8}" srcOrd="0" destOrd="0" presId="urn:microsoft.com/office/officeart/2005/8/layout/list1"/>
    <dgm:cxn modelId="{A5711170-0C38-4AB4-9970-279F5A966011}" srcId="{B6B25902-0FFF-4A41-933A-EEBC09D0F0E2}" destId="{DB4DC096-1213-4F95-800F-03F2D574E05B}" srcOrd="1" destOrd="0" parTransId="{49DF1457-AD32-4C95-A04D-C957D252E418}" sibTransId="{EEBE0BEE-E2DD-42AD-9B11-B2E6F14C5CE8}"/>
    <dgm:cxn modelId="{3565A383-F605-4D87-8DB9-4BA378C99F9B}" type="presOf" srcId="{08A57C14-373F-478D-8C22-C3C6E27CF853}" destId="{952C7F78-26EE-46FF-99A3-F85F51B206DB}" srcOrd="0" destOrd="0" presId="urn:microsoft.com/office/officeart/2005/8/layout/list1"/>
    <dgm:cxn modelId="{8976C239-4729-4673-8C35-5EEB52EB740D}" type="presOf" srcId="{08DA021C-5C94-49E1-A5C5-7E211C7AA41A}" destId="{7D827481-005F-47C7-BFC6-C52DF905EA2A}" srcOrd="1" destOrd="0" presId="urn:microsoft.com/office/officeart/2005/8/layout/list1"/>
    <dgm:cxn modelId="{D848ED76-18F9-4EA0-88D2-3C41A371EE18}" type="presParOf" srcId="{DCF0545C-F7EE-4758-9EE9-A2ED7EEEDDD3}" destId="{E94F70CE-7FBE-48AD-BB21-FF63A93037F4}" srcOrd="0" destOrd="0" presId="urn:microsoft.com/office/officeart/2005/8/layout/list1"/>
    <dgm:cxn modelId="{13F746C3-AA68-44B1-B2A0-E3CF4281634A}" type="presParOf" srcId="{E94F70CE-7FBE-48AD-BB21-FF63A93037F4}" destId="{952C7F78-26EE-46FF-99A3-F85F51B206DB}" srcOrd="0" destOrd="0" presId="urn:microsoft.com/office/officeart/2005/8/layout/list1"/>
    <dgm:cxn modelId="{335028F1-12C9-46D5-A55D-1455D3B75F24}" type="presParOf" srcId="{E94F70CE-7FBE-48AD-BB21-FF63A93037F4}" destId="{F78ECAB9-E6B1-44D1-8F87-465FF8050D3F}" srcOrd="1" destOrd="0" presId="urn:microsoft.com/office/officeart/2005/8/layout/list1"/>
    <dgm:cxn modelId="{AE534CFF-D370-4032-B118-A4B63B2E85AE}" type="presParOf" srcId="{DCF0545C-F7EE-4758-9EE9-A2ED7EEEDDD3}" destId="{B16AF1E8-8611-4D95-A84F-2C94740C27B4}" srcOrd="1" destOrd="0" presId="urn:microsoft.com/office/officeart/2005/8/layout/list1"/>
    <dgm:cxn modelId="{D5C55D11-FC58-4765-94A7-F0956AD4FC4B}" type="presParOf" srcId="{DCF0545C-F7EE-4758-9EE9-A2ED7EEEDDD3}" destId="{2A39FDDB-C821-4250-A913-A73B9328A820}" srcOrd="2" destOrd="0" presId="urn:microsoft.com/office/officeart/2005/8/layout/list1"/>
    <dgm:cxn modelId="{9BFCCFCB-337A-4F1D-B558-6FEC8CBE05A0}" type="presParOf" srcId="{DCF0545C-F7EE-4758-9EE9-A2ED7EEEDDD3}" destId="{60B040D9-C5BD-48F7-9346-E2069A4C2AE5}" srcOrd="3" destOrd="0" presId="urn:microsoft.com/office/officeart/2005/8/layout/list1"/>
    <dgm:cxn modelId="{56BE26FD-2A17-49D0-B5FC-C176BE6536E5}" type="presParOf" srcId="{DCF0545C-F7EE-4758-9EE9-A2ED7EEEDDD3}" destId="{F0F19714-7D16-44BF-A795-A87D757971E5}" srcOrd="4" destOrd="0" presId="urn:microsoft.com/office/officeart/2005/8/layout/list1"/>
    <dgm:cxn modelId="{B26A6C7D-E693-4FAA-8519-1479C4BDD375}" type="presParOf" srcId="{F0F19714-7D16-44BF-A795-A87D757971E5}" destId="{0C014B2B-2E6E-481F-9329-B066F05D109B}" srcOrd="0" destOrd="0" presId="urn:microsoft.com/office/officeart/2005/8/layout/list1"/>
    <dgm:cxn modelId="{C4E618C5-431E-46D6-A9FD-B0ABED7DF803}" type="presParOf" srcId="{F0F19714-7D16-44BF-A795-A87D757971E5}" destId="{6B02AF82-EA65-405E-B295-36F710F4DCB7}" srcOrd="1" destOrd="0" presId="urn:microsoft.com/office/officeart/2005/8/layout/list1"/>
    <dgm:cxn modelId="{C283A9C6-8A2B-40AA-A02F-92EC44F5DF0C}" type="presParOf" srcId="{DCF0545C-F7EE-4758-9EE9-A2ED7EEEDDD3}" destId="{94DFFF4D-2010-4085-8808-C2D3B1CBC905}" srcOrd="5" destOrd="0" presId="urn:microsoft.com/office/officeart/2005/8/layout/list1"/>
    <dgm:cxn modelId="{8640FE50-F019-4A32-AAD1-A3C6E88024F1}" type="presParOf" srcId="{DCF0545C-F7EE-4758-9EE9-A2ED7EEEDDD3}" destId="{CF83CDD2-9FC0-4D1E-9409-8B07D5A9A5BC}" srcOrd="6" destOrd="0" presId="urn:microsoft.com/office/officeart/2005/8/layout/list1"/>
    <dgm:cxn modelId="{9C67619A-7FBE-41B6-9B16-B646E3A2B3E6}" type="presParOf" srcId="{DCF0545C-F7EE-4758-9EE9-A2ED7EEEDDD3}" destId="{CE11E330-B220-4EC3-91BE-56D077AAB66A}" srcOrd="7" destOrd="0" presId="urn:microsoft.com/office/officeart/2005/8/layout/list1"/>
    <dgm:cxn modelId="{710666A5-C469-425D-88F8-A7E25A21D305}" type="presParOf" srcId="{DCF0545C-F7EE-4758-9EE9-A2ED7EEEDDD3}" destId="{3707FC79-3EB9-4F7C-9A18-10DCDB4ECC4D}" srcOrd="8" destOrd="0" presId="urn:microsoft.com/office/officeart/2005/8/layout/list1"/>
    <dgm:cxn modelId="{2E388DBC-3CD3-4925-9F23-9419D3D1EFE3}" type="presParOf" srcId="{3707FC79-3EB9-4F7C-9A18-10DCDB4ECC4D}" destId="{7AC08288-C274-49D5-8E9C-605197504EF8}" srcOrd="0" destOrd="0" presId="urn:microsoft.com/office/officeart/2005/8/layout/list1"/>
    <dgm:cxn modelId="{799075F0-F2D0-41C2-B0B2-6687814F0F54}" type="presParOf" srcId="{3707FC79-3EB9-4F7C-9A18-10DCDB4ECC4D}" destId="{562D19F9-93C8-45A1-B113-35883F2E1360}" srcOrd="1" destOrd="0" presId="urn:microsoft.com/office/officeart/2005/8/layout/list1"/>
    <dgm:cxn modelId="{DF662213-79D6-4106-8F3C-0E758023536E}" type="presParOf" srcId="{DCF0545C-F7EE-4758-9EE9-A2ED7EEEDDD3}" destId="{7853E802-FBDD-45A5-9EC7-50A189BE3864}" srcOrd="9" destOrd="0" presId="urn:microsoft.com/office/officeart/2005/8/layout/list1"/>
    <dgm:cxn modelId="{9F0A8F03-099F-4E6F-9D7F-E72A02F83243}" type="presParOf" srcId="{DCF0545C-F7EE-4758-9EE9-A2ED7EEEDDD3}" destId="{868AA95A-A8CC-49A4-8C1B-B26631FC4C06}" srcOrd="10" destOrd="0" presId="urn:microsoft.com/office/officeart/2005/8/layout/list1"/>
    <dgm:cxn modelId="{A84592C0-B601-43A8-B510-9CE1E28AF9F1}" type="presParOf" srcId="{DCF0545C-F7EE-4758-9EE9-A2ED7EEEDDD3}" destId="{F2CAF442-D9BF-4BCF-A3CF-74389BA06817}" srcOrd="11" destOrd="0" presId="urn:microsoft.com/office/officeart/2005/8/layout/list1"/>
    <dgm:cxn modelId="{EED22137-1F72-4A97-850F-9F186566A2E5}" type="presParOf" srcId="{DCF0545C-F7EE-4758-9EE9-A2ED7EEEDDD3}" destId="{99A57023-7D6A-472A-B1A0-C16DF2417D6B}" srcOrd="12" destOrd="0" presId="urn:microsoft.com/office/officeart/2005/8/layout/list1"/>
    <dgm:cxn modelId="{7973CBE6-7C89-4CA8-8081-C370A11FA438}" type="presParOf" srcId="{99A57023-7D6A-472A-B1A0-C16DF2417D6B}" destId="{0F87C3DE-59EE-4A2A-AB7A-8DBE82AA4FA1}" srcOrd="0" destOrd="0" presId="urn:microsoft.com/office/officeart/2005/8/layout/list1"/>
    <dgm:cxn modelId="{65308BDC-0FA4-453E-A35C-F8C29546E36C}" type="presParOf" srcId="{99A57023-7D6A-472A-B1A0-C16DF2417D6B}" destId="{7D827481-005F-47C7-BFC6-C52DF905EA2A}" srcOrd="1" destOrd="0" presId="urn:microsoft.com/office/officeart/2005/8/layout/list1"/>
    <dgm:cxn modelId="{28F47CF0-191A-45BE-8C93-413A2AFC2104}" type="presParOf" srcId="{DCF0545C-F7EE-4758-9EE9-A2ED7EEEDDD3}" destId="{0599B0DE-80EF-4AEA-8DA8-80071B7C9AF3}" srcOrd="13" destOrd="0" presId="urn:microsoft.com/office/officeart/2005/8/layout/list1"/>
    <dgm:cxn modelId="{0A568115-158E-4F77-91CC-717C0D0E003F}" type="presParOf" srcId="{DCF0545C-F7EE-4758-9EE9-A2ED7EEEDDD3}" destId="{BE999F72-33E2-42D5-BF45-0AB1499F7093}" srcOrd="14" destOrd="0" presId="urn:microsoft.com/office/officeart/2005/8/layout/list1"/>
    <dgm:cxn modelId="{9619309C-9AFA-43E7-8C82-6F658DE433AE}" type="presParOf" srcId="{DCF0545C-F7EE-4758-9EE9-A2ED7EEEDDD3}" destId="{608AE675-7431-410C-BBFF-ECA16E232C6F}" srcOrd="15" destOrd="0" presId="urn:microsoft.com/office/officeart/2005/8/layout/list1"/>
    <dgm:cxn modelId="{13CF63A9-59D5-46A2-946A-053B647691D1}" type="presParOf" srcId="{DCF0545C-F7EE-4758-9EE9-A2ED7EEEDDD3}" destId="{DCEFAD2B-7AB7-4132-BF75-4DA21D97629F}" srcOrd="16" destOrd="0" presId="urn:microsoft.com/office/officeart/2005/8/layout/list1"/>
    <dgm:cxn modelId="{F16D92C0-70B7-4136-97AA-0DE6DB169BD8}" type="presParOf" srcId="{DCEFAD2B-7AB7-4132-BF75-4DA21D97629F}" destId="{14E22A8E-708C-4519-BF39-793F1768C338}" srcOrd="0" destOrd="0" presId="urn:microsoft.com/office/officeart/2005/8/layout/list1"/>
    <dgm:cxn modelId="{A6809FA0-15BF-4D83-AD23-B8CD6D7FABEA}" type="presParOf" srcId="{DCEFAD2B-7AB7-4132-BF75-4DA21D97629F}" destId="{DADF6CB6-2BD7-4214-9485-142EA5E8FF56}" srcOrd="1" destOrd="0" presId="urn:microsoft.com/office/officeart/2005/8/layout/list1"/>
    <dgm:cxn modelId="{2FCAB1F0-5AD3-4FCD-99A4-18DE6B45CF14}" type="presParOf" srcId="{DCF0545C-F7EE-4758-9EE9-A2ED7EEEDDD3}" destId="{D1F09ED1-F68C-48F2-87BD-17F78FD59701}" srcOrd="17" destOrd="0" presId="urn:microsoft.com/office/officeart/2005/8/layout/list1"/>
    <dgm:cxn modelId="{460BEA1F-6C1B-4739-BF5F-F528A8A22AC7}" type="presParOf" srcId="{DCF0545C-F7EE-4758-9EE9-A2ED7EEEDDD3}" destId="{238189AD-882A-40BC-AD4E-3EE701EF9A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r>
            <a:rPr lang="ru-RU" sz="1800" noProof="0" smtClean="0"/>
            <a:t>Битовый сдвиг  </a:t>
          </a:r>
          <a:r>
            <a:rPr lang="ru-RU" sz="1800" b="1" noProof="0" smtClean="0"/>
            <a:t>&lt;&lt;, &gt;&gt;</a:t>
          </a:r>
          <a:endParaRPr lang="ru-RU" sz="1800" b="0" noProof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r>
            <a:rPr lang="ru-RU" sz="1800" noProof="0" smtClean="0"/>
            <a:t>Информация о типе </a:t>
          </a:r>
          <a:r>
            <a:rPr lang="ru-RU" sz="1800" b="1" noProof="0" smtClean="0"/>
            <a:t>SizeOf, TypeOf</a:t>
          </a:r>
          <a:endParaRPr lang="ru-RU" sz="1800" b="0" noProof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r>
            <a:rPr lang="ru-RU" sz="1800" noProof="0" smtClean="0"/>
            <a:t>Конкатенация и удаление делегатов </a:t>
          </a:r>
          <a:r>
            <a:rPr lang="ru-RU" sz="1800" b="1" noProof="0" smtClean="0"/>
            <a:t>+, -</a:t>
          </a:r>
          <a:endParaRPr lang="ru-RU" sz="1800" b="0" noProof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r>
            <a:rPr lang="ru-RU" sz="1800" noProof="0" smtClean="0"/>
            <a:t>Контроль за переполнением  </a:t>
          </a:r>
          <a:r>
            <a:rPr lang="ru-RU" sz="1800" b="1" noProof="0" smtClean="0"/>
            <a:t>checked, unchecked</a:t>
          </a:r>
          <a:r>
            <a:rPr lang="ru-RU" sz="1800" noProof="0" smtClean="0"/>
            <a:t> </a:t>
          </a:r>
          <a:endParaRPr lang="ru-RU" sz="1800" b="0" noProof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r>
            <a:rPr lang="ru-RU" sz="1800" noProof="0" smtClean="0"/>
            <a:t>Разименования и получения адреса </a:t>
          </a:r>
          <a:r>
            <a:rPr lang="ru-RU" sz="1800" b="1" noProof="0" smtClean="0"/>
            <a:t>*, -&gt;, [ ], &amp;</a:t>
          </a:r>
          <a:endParaRPr lang="ru-RU" sz="1800" b="0" noProof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r>
            <a:rPr lang="ru-RU" sz="1800" noProof="0" smtClean="0"/>
            <a:t>Условная  </a:t>
          </a:r>
          <a:r>
            <a:rPr lang="ru-RU" sz="1800" b="1" noProof="0" smtClean="0"/>
            <a:t>?:</a:t>
          </a:r>
          <a:r>
            <a:rPr lang="ru-RU" sz="1800" noProof="0" smtClean="0"/>
            <a:t> </a:t>
          </a:r>
          <a:endParaRPr lang="ru-RU" sz="1800" b="0" noProof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6" custLinFactNeighborX="1923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042336BC-EA71-4DDA-A369-A7FE7E3A1FCA}" type="pres">
      <dgm:prSet presAssocID="{6AD08B84-CCE3-4FB2-9FA8-526281D967C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C4EB93-8DBB-44AE-BE06-7E161893470B}" srcId="{04A38168-9E7C-4700-8F74-AA2E5C9433D2}" destId="{B006630B-EB41-4F52-A324-3C4184070EF2}" srcOrd="4" destOrd="0" parTransId="{5EC52108-B4E8-4B2D-ACA9-32626A8649D0}" sibTransId="{ED932DBB-7E9D-41C9-BCAF-88BAB3803476}"/>
    <dgm:cxn modelId="{53791D7F-1690-4C2A-A4DA-87E99CCF510D}" type="presOf" srcId="{B006630B-EB41-4F52-A324-3C4184070EF2}" destId="{4A2F0978-A606-4189-A627-AB9E4DFD9293}" srcOrd="0" destOrd="0" presId="urn:microsoft.com/office/officeart/2005/8/layout/vList2"/>
    <dgm:cxn modelId="{753A1C20-B29E-45AB-BF9B-F81AB700A4EB}" srcId="{04A38168-9E7C-4700-8F74-AA2E5C9433D2}" destId="{226A5158-7696-437D-B95C-3C32966FD585}" srcOrd="5" destOrd="0" parTransId="{05EFAA56-F575-4824-9B31-C8E0C313AB9C}" sibTransId="{2B9A82E3-FEE1-41F2-9704-3C5922AA78DD}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1C4A47A2-CD6A-4ECF-B714-1D13595824B4}" type="presOf" srcId="{04A38168-9E7C-4700-8F74-AA2E5C9433D2}" destId="{B62147FC-ED36-44F0-8EF9-5631F0ECF0B5}" srcOrd="0" destOrd="0" presId="urn:microsoft.com/office/officeart/2005/8/layout/vList2"/>
    <dgm:cxn modelId="{F135C8F1-C293-4E5E-BFF3-35EC6C3CACF0}" type="presOf" srcId="{527BB17C-EB96-49D2-B5EB-329E2B4FD289}" destId="{1A6A2076-EA2E-4530-8245-1B2FD88C1C2E}" srcOrd="0" destOrd="0" presId="urn:microsoft.com/office/officeart/2005/8/layout/vList2"/>
    <dgm:cxn modelId="{67B0EA2D-1723-4533-A5D8-2DDDEF6CD6BC}" type="presOf" srcId="{54A692A0-116F-4225-8C2A-E771335CBEA5}" destId="{03E62606-E92D-477D-903C-BD2E25F6ABA5}" srcOrd="0" destOrd="0" presId="urn:microsoft.com/office/officeart/2005/8/layout/vList2"/>
    <dgm:cxn modelId="{E4BD0DA2-7BC6-4F81-85B4-037BFFA995D6}" type="presOf" srcId="{19A5B991-299F-4429-A74D-8AA83ED2822B}" destId="{1D8A3DFD-E8B1-46FB-9808-E3BA2C6CE5E0}" srcOrd="0" destOrd="0" presId="urn:microsoft.com/office/officeart/2005/8/layout/vList2"/>
    <dgm:cxn modelId="{5CAD7B82-FDE4-487A-B89C-990C13F5AD24}" type="presOf" srcId="{226A5158-7696-437D-B95C-3C32966FD585}" destId="{9AF26939-DD0D-4EE2-B050-D6A9BA35C2BD}" srcOrd="0" destOrd="0" presId="urn:microsoft.com/office/officeart/2005/8/layout/vList2"/>
    <dgm:cxn modelId="{791B8DF0-A1F1-408C-887B-D265DE4B7D1B}" srcId="{04A38168-9E7C-4700-8F74-AA2E5C9433D2}" destId="{6AD08B84-CCE3-4FB2-9FA8-526281D967C0}" srcOrd="3" destOrd="0" parTransId="{956D48AF-C9D0-4B35-B8A5-5A58DB80496E}" sibTransId="{C636D822-566E-44BB-AC30-1083C339DC37}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C680D930-A178-4B1F-B76B-45EC0F9211C7}" type="presOf" srcId="{6AD08B84-CCE3-4FB2-9FA8-526281D967C0}" destId="{042336BC-EA71-4DDA-A369-A7FE7E3A1FCA}" srcOrd="0" destOrd="0" presId="urn:microsoft.com/office/officeart/2005/8/layout/vList2"/>
    <dgm:cxn modelId="{F02E2DEA-4CA0-48D3-8A66-D273E21211D9}" type="presParOf" srcId="{B62147FC-ED36-44F0-8EF9-5631F0ECF0B5}" destId="{1A6A2076-EA2E-4530-8245-1B2FD88C1C2E}" srcOrd="0" destOrd="0" presId="urn:microsoft.com/office/officeart/2005/8/layout/vList2"/>
    <dgm:cxn modelId="{D0FBBE8B-16A8-4C6C-A5CB-F98268E6164E}" type="presParOf" srcId="{B62147FC-ED36-44F0-8EF9-5631F0ECF0B5}" destId="{CF8C73AA-9CD3-40BD-B486-2AFC34529691}" srcOrd="1" destOrd="0" presId="urn:microsoft.com/office/officeart/2005/8/layout/vList2"/>
    <dgm:cxn modelId="{DCA02D15-F80E-44D0-8005-44D00CD3AEE8}" type="presParOf" srcId="{B62147FC-ED36-44F0-8EF9-5631F0ECF0B5}" destId="{1D8A3DFD-E8B1-46FB-9808-E3BA2C6CE5E0}" srcOrd="2" destOrd="0" presId="urn:microsoft.com/office/officeart/2005/8/layout/vList2"/>
    <dgm:cxn modelId="{194DAB93-E41A-413A-9244-6E782EFB5F34}" type="presParOf" srcId="{B62147FC-ED36-44F0-8EF9-5631F0ECF0B5}" destId="{34EDCE62-ED8D-4D93-A6EF-4153615BB983}" srcOrd="3" destOrd="0" presId="urn:microsoft.com/office/officeart/2005/8/layout/vList2"/>
    <dgm:cxn modelId="{610473F1-0C89-4109-A0FE-A0EA68FA5F79}" type="presParOf" srcId="{B62147FC-ED36-44F0-8EF9-5631F0ECF0B5}" destId="{03E62606-E92D-477D-903C-BD2E25F6ABA5}" srcOrd="4" destOrd="0" presId="urn:microsoft.com/office/officeart/2005/8/layout/vList2"/>
    <dgm:cxn modelId="{BC7F68CB-D0CC-4AA1-82B3-1EDDA5E1D608}" type="presParOf" srcId="{B62147FC-ED36-44F0-8EF9-5631F0ECF0B5}" destId="{A1A99F95-BFE2-4CCB-B5CC-00375C0CEAD1}" srcOrd="5" destOrd="0" presId="urn:microsoft.com/office/officeart/2005/8/layout/vList2"/>
    <dgm:cxn modelId="{6694C9BF-E616-4D69-9B96-A9580463BB89}" type="presParOf" srcId="{B62147FC-ED36-44F0-8EF9-5631F0ECF0B5}" destId="{042336BC-EA71-4DDA-A369-A7FE7E3A1FCA}" srcOrd="6" destOrd="0" presId="urn:microsoft.com/office/officeart/2005/8/layout/vList2"/>
    <dgm:cxn modelId="{932A0F78-A305-4CA6-8CE7-8A7C3E7D2636}" type="presParOf" srcId="{B62147FC-ED36-44F0-8EF9-5631F0ECF0B5}" destId="{B5DB5C6A-09E4-4062-9BAB-BCE38B54757E}" srcOrd="7" destOrd="0" presId="urn:microsoft.com/office/officeart/2005/8/layout/vList2"/>
    <dgm:cxn modelId="{E4E47A04-40A5-4E7D-AC4A-5C2AEB9200D0}" type="presParOf" srcId="{B62147FC-ED36-44F0-8EF9-5631F0ECF0B5}" destId="{4A2F0978-A606-4189-A627-AB9E4DFD9293}" srcOrd="8" destOrd="0" presId="urn:microsoft.com/office/officeart/2005/8/layout/vList2"/>
    <dgm:cxn modelId="{99D451F8-5D2F-4931-8B89-0BE04C569BC9}" type="presParOf" srcId="{B62147FC-ED36-44F0-8EF9-5631F0ECF0B5}" destId="{44803A8B-536D-4052-91EC-76BC1F632060}" srcOrd="9" destOrd="0" presId="urn:microsoft.com/office/officeart/2005/8/layout/vList2"/>
    <dgm:cxn modelId="{4E86F113-88C4-44B5-9144-287B39536A30}" type="presParOf" srcId="{B62147FC-ED36-44F0-8EF9-5631F0ECF0B5}" destId="{9AF26939-DD0D-4EE2-B050-D6A9BA35C2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pPr algn="ctr"/>
          <a:r>
            <a:rPr lang="ru-RU" sz="1600" b="1" noProof="0" smtClean="0"/>
            <a:t>++, -- (префиксные), +, - (унарные), !, ~</a:t>
          </a:r>
          <a:endParaRPr lang="ru-RU" sz="1600" b="1" noProof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pPr algn="ctr"/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pPr algn="ctr"/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pPr algn="ctr"/>
          <a:r>
            <a:rPr lang="ru-RU" sz="1600" b="1" noProof="0" smtClean="0"/>
            <a:t>*, /, %</a:t>
          </a:r>
          <a:endParaRPr lang="ru-RU" sz="1600" b="1" noProof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pPr algn="ctr"/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pPr algn="ctr"/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pPr algn="ctr"/>
          <a:r>
            <a:rPr lang="ru-RU" sz="1600" b="1" noProof="0" smtClean="0"/>
            <a:t>+, -</a:t>
          </a:r>
          <a:endParaRPr lang="ru-RU" sz="1600" b="1" noProof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pPr algn="ctr"/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pPr algn="ctr"/>
          <a:endParaRPr lang="ru-RU"/>
        </a:p>
      </dgm:t>
    </dgm:pt>
    <dgm:pt modelId="{9E3A4C80-E528-4209-B8D3-F396618A9AEB}">
      <dgm:prSet phldrT="[Text]" custT="1"/>
      <dgm:spPr/>
      <dgm:t>
        <a:bodyPr/>
        <a:lstStyle/>
        <a:p>
          <a:pPr algn="ctr"/>
          <a:r>
            <a:rPr lang="ru-RU" sz="1600" b="1" noProof="0" smtClean="0"/>
            <a:t>&lt;&lt;, &gt;&gt;</a:t>
          </a:r>
          <a:endParaRPr lang="ru-RU" sz="1600" b="1" noProof="0"/>
        </a:p>
      </dgm:t>
    </dgm:pt>
    <dgm:pt modelId="{B6311A96-104F-4428-9F49-DD733547C0E3}" type="parTrans" cxnId="{9FC720C0-8639-4D21-A951-53ED9AAE0789}">
      <dgm:prSet/>
      <dgm:spPr/>
      <dgm:t>
        <a:bodyPr/>
        <a:lstStyle/>
        <a:p>
          <a:pPr algn="ctr"/>
          <a:endParaRPr lang="ru-RU"/>
        </a:p>
      </dgm:t>
    </dgm:pt>
    <dgm:pt modelId="{AC66738B-2738-43B6-B05D-3A12B32A321F}" type="sibTrans" cxnId="{9FC720C0-8639-4D21-A951-53ED9AAE0789}">
      <dgm:prSet/>
      <dgm:spPr/>
      <dgm:t>
        <a:bodyPr/>
        <a:lstStyle/>
        <a:p>
          <a:pPr algn="ctr"/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pPr algn="ctr"/>
          <a:r>
            <a:rPr lang="ru-RU" sz="1600" b="1" noProof="0" smtClean="0"/>
            <a:t>&lt;, &gt;, &lt;=, &gt;=</a:t>
          </a:r>
          <a:endParaRPr lang="ru-RU" sz="1600" b="1" noProof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pPr algn="ctr"/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pPr algn="ctr"/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pPr algn="ctr"/>
          <a:r>
            <a:rPr lang="ru-RU" sz="1600" b="1" noProof="0" smtClean="0"/>
            <a:t>==, !=</a:t>
          </a:r>
          <a:endParaRPr lang="ru-RU" sz="1600" b="1" noProof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pPr algn="ctr"/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pPr algn="ctr"/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pPr algn="ctr"/>
          <a:r>
            <a:rPr lang="ru-RU" sz="1600" b="1" noProof="0" smtClean="0"/>
            <a:t>&amp;</a:t>
          </a:r>
          <a:endParaRPr lang="ru-RU" sz="1600" b="1" noProof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pPr algn="ctr"/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pPr algn="ctr"/>
          <a:endParaRPr lang="ru-RU"/>
        </a:p>
      </dgm:t>
    </dgm:pt>
    <dgm:pt modelId="{ED7DE983-57A3-4444-88C9-05655C95B2AB}">
      <dgm:prSet phldrT="[Text]" custT="1"/>
      <dgm:spPr/>
      <dgm:t>
        <a:bodyPr/>
        <a:lstStyle/>
        <a:p>
          <a:pPr algn="ctr"/>
          <a:r>
            <a:rPr lang="ru-RU" sz="1600" b="1" noProof="0" smtClean="0"/>
            <a:t>^</a:t>
          </a:r>
          <a:endParaRPr lang="ru-RU" sz="1600" b="1" noProof="0"/>
        </a:p>
      </dgm:t>
    </dgm:pt>
    <dgm:pt modelId="{DB03A5A5-DA91-474D-8251-F2A61B2A1619}" type="parTrans" cxnId="{8B9ACA5A-E418-459D-AE3C-F3585A14D20E}">
      <dgm:prSet/>
      <dgm:spPr/>
      <dgm:t>
        <a:bodyPr/>
        <a:lstStyle/>
        <a:p>
          <a:pPr algn="ctr"/>
          <a:endParaRPr lang="ru-RU"/>
        </a:p>
      </dgm:t>
    </dgm:pt>
    <dgm:pt modelId="{12E5CE84-8DDF-462C-BF09-6F9056B4D3BB}" type="sibTrans" cxnId="{8B9ACA5A-E418-459D-AE3C-F3585A14D20E}">
      <dgm:prSet/>
      <dgm:spPr/>
      <dgm:t>
        <a:bodyPr/>
        <a:lstStyle/>
        <a:p>
          <a:pPr algn="ctr"/>
          <a:endParaRPr lang="ru-RU"/>
        </a:p>
      </dgm:t>
    </dgm:pt>
    <dgm:pt modelId="{5307992E-9907-4636-8945-EE17BA98F348}">
      <dgm:prSet phldrT="[Text]" custT="1"/>
      <dgm:spPr/>
      <dgm:t>
        <a:bodyPr/>
        <a:lstStyle/>
        <a:p>
          <a:pPr algn="ctr"/>
          <a:r>
            <a:rPr lang="ru-RU" sz="1600" b="1" noProof="0" smtClean="0"/>
            <a:t>|</a:t>
          </a:r>
          <a:endParaRPr lang="ru-RU" sz="1600" b="1" noProof="0"/>
        </a:p>
      </dgm:t>
    </dgm:pt>
    <dgm:pt modelId="{022E7C42-90D3-4A04-83BB-5268712D307C}" type="parTrans" cxnId="{354088B0-2B33-4FA5-B692-72ECD4FDFCC6}">
      <dgm:prSet/>
      <dgm:spPr/>
      <dgm:t>
        <a:bodyPr/>
        <a:lstStyle/>
        <a:p>
          <a:pPr algn="ctr"/>
          <a:endParaRPr lang="ru-RU"/>
        </a:p>
      </dgm:t>
    </dgm:pt>
    <dgm:pt modelId="{59355FBC-1549-4CA8-8842-6AEBD04FC8C6}" type="sibTrans" cxnId="{354088B0-2B33-4FA5-B692-72ECD4FDFCC6}">
      <dgm:prSet/>
      <dgm:spPr/>
      <dgm:t>
        <a:bodyPr/>
        <a:lstStyle/>
        <a:p>
          <a:pPr algn="ctr"/>
          <a:endParaRPr lang="ru-RU"/>
        </a:p>
      </dgm:t>
    </dgm:pt>
    <dgm:pt modelId="{D23776C9-0E28-4C1A-8C98-1EE9F1077AEC}">
      <dgm:prSet phldrT="[Text]" custT="1"/>
      <dgm:spPr/>
      <dgm:t>
        <a:bodyPr/>
        <a:lstStyle/>
        <a:p>
          <a:pPr algn="ctr"/>
          <a:r>
            <a:rPr lang="ru-RU" sz="1600" b="1" noProof="0" smtClean="0"/>
            <a:t>&amp;&amp;</a:t>
          </a:r>
          <a:endParaRPr lang="ru-RU" sz="1600" b="1" noProof="0"/>
        </a:p>
      </dgm:t>
    </dgm:pt>
    <dgm:pt modelId="{7F3B59D9-07EB-424D-A581-D57BB9186014}" type="parTrans" cxnId="{69EF3EBB-3769-4815-B77D-383EFBFBD287}">
      <dgm:prSet/>
      <dgm:spPr/>
      <dgm:t>
        <a:bodyPr/>
        <a:lstStyle/>
        <a:p>
          <a:pPr algn="ctr"/>
          <a:endParaRPr lang="ru-RU"/>
        </a:p>
      </dgm:t>
    </dgm:pt>
    <dgm:pt modelId="{77576904-86C9-45F2-8A2F-0FF9D3E38B0B}" type="sibTrans" cxnId="{69EF3EBB-3769-4815-B77D-383EFBFBD287}">
      <dgm:prSet/>
      <dgm:spPr/>
      <dgm:t>
        <a:bodyPr/>
        <a:lstStyle/>
        <a:p>
          <a:pPr algn="ctr"/>
          <a:endParaRPr lang="ru-RU"/>
        </a:p>
      </dgm:t>
    </dgm:pt>
    <dgm:pt modelId="{8A69F5AF-8043-4F5F-9EB0-4E8C1AD24E11}">
      <dgm:prSet phldrT="[Text]" custT="1"/>
      <dgm:spPr/>
      <dgm:t>
        <a:bodyPr/>
        <a:lstStyle/>
        <a:p>
          <a:pPr algn="ctr"/>
          <a:r>
            <a:rPr lang="ru-RU" sz="1600" b="1" noProof="0" smtClean="0"/>
            <a:t>операции присваивания</a:t>
          </a:r>
          <a:endParaRPr lang="ru-RU" sz="1600" b="1" noProof="0"/>
        </a:p>
      </dgm:t>
    </dgm:pt>
    <dgm:pt modelId="{9674AB97-44D0-450B-AFA7-D06B7128F2DB}" type="parTrans" cxnId="{FE65B366-3525-4DCD-A142-AD4176AC1E85}">
      <dgm:prSet/>
      <dgm:spPr/>
      <dgm:t>
        <a:bodyPr/>
        <a:lstStyle/>
        <a:p>
          <a:pPr algn="ctr"/>
          <a:endParaRPr lang="ru-RU"/>
        </a:p>
      </dgm:t>
    </dgm:pt>
    <dgm:pt modelId="{CEBC30E3-9D20-4C44-9D7F-3BF4BE735611}" type="sibTrans" cxnId="{FE65B366-3525-4DCD-A142-AD4176AC1E85}">
      <dgm:prSet/>
      <dgm:spPr/>
      <dgm:t>
        <a:bodyPr/>
        <a:lstStyle/>
        <a:p>
          <a:pPr algn="ctr"/>
          <a:endParaRPr lang="ru-RU"/>
        </a:p>
      </dgm:t>
    </dgm:pt>
    <dgm:pt modelId="{0D72D799-5D16-4376-BB73-6F57B41A28AB}">
      <dgm:prSet phldrT="[Text]" custT="1"/>
      <dgm:spPr/>
      <dgm:t>
        <a:bodyPr/>
        <a:lstStyle/>
        <a:p>
          <a:pPr algn="ctr"/>
          <a:r>
            <a:rPr lang="ru-RU" sz="1600" b="1" noProof="0" smtClean="0"/>
            <a:t>||</a:t>
          </a:r>
          <a:endParaRPr lang="ru-RU" sz="1600" b="1" noProof="0"/>
        </a:p>
      </dgm:t>
    </dgm:pt>
    <dgm:pt modelId="{6618F393-353A-4E98-9D41-484BA5F2162C}" type="parTrans" cxnId="{84B3FEEC-E5DD-4289-A576-1D8C4C439E8E}">
      <dgm:prSet/>
      <dgm:spPr/>
      <dgm:t>
        <a:bodyPr/>
        <a:lstStyle/>
        <a:p>
          <a:pPr algn="ctr"/>
          <a:endParaRPr lang="ru-RU"/>
        </a:p>
      </dgm:t>
    </dgm:pt>
    <dgm:pt modelId="{29F9C087-8BFF-498E-AB19-6F99CE13D0E1}" type="sibTrans" cxnId="{84B3FEEC-E5DD-4289-A576-1D8C4C439E8E}">
      <dgm:prSet/>
      <dgm:spPr/>
      <dgm:t>
        <a:bodyPr/>
        <a:lstStyle/>
        <a:p>
          <a:pPr algn="ctr"/>
          <a:endParaRPr lang="ru-RU"/>
        </a:p>
      </dgm:t>
    </dgm:pt>
    <dgm:pt modelId="{741A98DF-CB12-4524-9527-ADFE3C4FD231}">
      <dgm:prSet phldrT="[Text]" custT="1"/>
      <dgm:spPr/>
      <dgm:t>
        <a:bodyPr/>
        <a:lstStyle/>
        <a:p>
          <a:pPr algn="ctr"/>
          <a:r>
            <a:rPr lang="ru-RU" sz="1600" b="1" noProof="0" smtClean="0"/>
            <a:t>++, -- (постфиксные)</a:t>
          </a:r>
          <a:endParaRPr lang="ru-RU" sz="1600" b="1" noProof="0"/>
        </a:p>
      </dgm:t>
    </dgm:pt>
    <dgm:pt modelId="{DAA6DA31-2198-4EFC-90EC-3F02099E4216}" type="parTrans" cxnId="{D40F83EB-5A03-4689-BCEF-A767CFD8682A}">
      <dgm:prSet/>
      <dgm:spPr/>
      <dgm:t>
        <a:bodyPr/>
        <a:lstStyle/>
        <a:p>
          <a:pPr algn="ctr"/>
          <a:endParaRPr lang="ru-RU"/>
        </a:p>
      </dgm:t>
    </dgm:pt>
    <dgm:pt modelId="{C18766A4-9A2E-41BC-94FD-17F1DEB111C5}" type="sibTrans" cxnId="{D40F83EB-5A03-4689-BCEF-A767CFD8682A}">
      <dgm:prSet/>
      <dgm:spPr/>
      <dgm:t>
        <a:bodyPr/>
        <a:lstStyle/>
        <a:p>
          <a:pPr algn="ctr"/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13" custLinFactNeighborX="3704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D51AFA5E-0A0E-485E-9426-713153711830}" type="pres">
      <dgm:prSet presAssocID="{9E3A4C80-E528-4209-B8D3-F396618A9AEB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73AA1-D682-45B9-A960-710C5FA39FFD}" type="pres">
      <dgm:prSet presAssocID="{AC66738B-2738-43B6-B05D-3A12B32A321F}" presName="spacer" presStyleCnt="0"/>
      <dgm:spPr/>
    </dgm:pt>
    <dgm:pt modelId="{042336BC-EA71-4DDA-A369-A7FE7E3A1FCA}" type="pres">
      <dgm:prSet presAssocID="{6AD08B84-CCE3-4FB2-9FA8-526281D967C0}" presName="parentText" presStyleLbl="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91068A-D5B3-4659-A0BE-79A0382F24C8}" type="pres">
      <dgm:prSet presAssocID="{2B9A82E3-FEE1-41F2-9704-3C5922AA78DD}" presName="spacer" presStyleCnt="0"/>
      <dgm:spPr/>
    </dgm:pt>
    <dgm:pt modelId="{A1E9B512-F9CC-47FD-89D3-1454F3D6BD37}" type="pres">
      <dgm:prSet presAssocID="{ED7DE983-57A3-4444-88C9-05655C95B2AB}" presName="parentText" presStyleLbl="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268BD2-AFB6-467F-85CC-71343C8AFC4D}" type="pres">
      <dgm:prSet presAssocID="{12E5CE84-8DDF-462C-BF09-6F9056B4D3BB}" presName="spacer" presStyleCnt="0"/>
      <dgm:spPr/>
    </dgm:pt>
    <dgm:pt modelId="{27621830-DEBB-4CC4-8911-0B5E10E8A0EC}" type="pres">
      <dgm:prSet presAssocID="{5307992E-9907-4636-8945-EE17BA98F348}" presName="parentText" presStyleLbl="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A5A0F-F11C-4465-A060-66360CEA65D2}" type="pres">
      <dgm:prSet presAssocID="{59355FBC-1549-4CA8-8842-6AEBD04FC8C6}" presName="spacer" presStyleCnt="0"/>
      <dgm:spPr/>
    </dgm:pt>
    <dgm:pt modelId="{61BC8633-B245-40AA-980D-7FF7666218BA}" type="pres">
      <dgm:prSet presAssocID="{D23776C9-0E28-4C1A-8C98-1EE9F1077AEC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EF4A9D-8E79-4B9D-8ECA-282D38233845}" type="pres">
      <dgm:prSet presAssocID="{77576904-86C9-45F2-8A2F-0FF9D3E38B0B}" presName="spacer" presStyleCnt="0"/>
      <dgm:spPr/>
    </dgm:pt>
    <dgm:pt modelId="{6D9C9F47-95B8-472B-B01E-E4B6CC4BDBC4}" type="pres">
      <dgm:prSet presAssocID="{0D72D799-5D16-4376-BB73-6F57B41A28AB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50962-9DE4-4F02-A3C1-64C41F6A10E6}" type="pres">
      <dgm:prSet presAssocID="{29F9C087-8BFF-498E-AB19-6F99CE13D0E1}" presName="spacer" presStyleCnt="0"/>
      <dgm:spPr/>
    </dgm:pt>
    <dgm:pt modelId="{D06BD7F5-D7F4-4C17-A88E-3983B90A288D}" type="pres">
      <dgm:prSet presAssocID="{8A69F5AF-8043-4F5F-9EB0-4E8C1AD24E11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A7684A-5862-49E5-900A-38563BCFD3D6}" type="pres">
      <dgm:prSet presAssocID="{CEBC30E3-9D20-4C44-9D7F-3BF4BE735611}" presName="spacer" presStyleCnt="0"/>
      <dgm:spPr/>
    </dgm:pt>
    <dgm:pt modelId="{070A3F31-D324-4410-BC1E-F1443EAD147A}" type="pres">
      <dgm:prSet presAssocID="{741A98DF-CB12-4524-9527-ADFE3C4FD231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E55011-E6EA-43B3-B69F-59FF468C85EE}" type="presOf" srcId="{9E3A4C80-E528-4209-B8D3-F396618A9AEB}" destId="{D51AFA5E-0A0E-485E-9426-713153711830}" srcOrd="0" destOrd="0" presId="urn:microsoft.com/office/officeart/2005/8/layout/vList2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113AAFD2-F9A6-472C-A951-EC8F9F0CB8C0}" type="presOf" srcId="{527BB17C-EB96-49D2-B5EB-329E2B4FD289}" destId="{1A6A2076-EA2E-4530-8245-1B2FD88C1C2E}" srcOrd="0" destOrd="0" presId="urn:microsoft.com/office/officeart/2005/8/layout/vList2"/>
    <dgm:cxn modelId="{380084FA-9E25-44A2-A04D-6C4B6D9B121A}" type="presOf" srcId="{226A5158-7696-437D-B95C-3C32966FD585}" destId="{9AF26939-DD0D-4EE2-B050-D6A9BA35C2BD}" srcOrd="0" destOrd="0" presId="urn:microsoft.com/office/officeart/2005/8/layout/vList2"/>
    <dgm:cxn modelId="{69C4EB93-8DBB-44AE-BE06-7E161893470B}" srcId="{04A38168-9E7C-4700-8F74-AA2E5C9433D2}" destId="{B006630B-EB41-4F52-A324-3C4184070EF2}" srcOrd="5" destOrd="0" parTransId="{5EC52108-B4E8-4B2D-ACA9-32626A8649D0}" sibTransId="{ED932DBB-7E9D-41C9-BCAF-88BAB3803476}"/>
    <dgm:cxn modelId="{7DB9C6A3-9399-47F9-9333-C86A4859A7B9}" type="presOf" srcId="{19A5B991-299F-4429-A74D-8AA83ED2822B}" destId="{1D8A3DFD-E8B1-46FB-9808-E3BA2C6CE5E0}" srcOrd="0" destOrd="0" presId="urn:microsoft.com/office/officeart/2005/8/layout/vList2"/>
    <dgm:cxn modelId="{58033EA1-72FC-457D-93F3-07DDAF453264}" type="presOf" srcId="{0D72D799-5D16-4376-BB73-6F57B41A28AB}" destId="{6D9C9F47-95B8-472B-B01E-E4B6CC4BDBC4}" srcOrd="0" destOrd="0" presId="urn:microsoft.com/office/officeart/2005/8/layout/vList2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1A7B9520-CC49-44A6-ADC9-38BFE44D3372}" type="presOf" srcId="{54A692A0-116F-4225-8C2A-E771335CBEA5}" destId="{03E62606-E92D-477D-903C-BD2E25F6ABA5}" srcOrd="0" destOrd="0" presId="urn:microsoft.com/office/officeart/2005/8/layout/vList2"/>
    <dgm:cxn modelId="{25A2823E-1C19-42AA-BF59-A9284FD207E6}" type="presOf" srcId="{741A98DF-CB12-4524-9527-ADFE3C4FD231}" destId="{070A3F31-D324-4410-BC1E-F1443EAD147A}" srcOrd="0" destOrd="0" presId="urn:microsoft.com/office/officeart/2005/8/layout/vList2"/>
    <dgm:cxn modelId="{3B4AFA38-A35F-42EE-B650-4A4ECF4845B1}" type="presOf" srcId="{D23776C9-0E28-4C1A-8C98-1EE9F1077AEC}" destId="{61BC8633-B245-40AA-980D-7FF7666218BA}" srcOrd="0" destOrd="0" presId="urn:microsoft.com/office/officeart/2005/8/layout/vList2"/>
    <dgm:cxn modelId="{354088B0-2B33-4FA5-B692-72ECD4FDFCC6}" srcId="{04A38168-9E7C-4700-8F74-AA2E5C9433D2}" destId="{5307992E-9907-4636-8945-EE17BA98F348}" srcOrd="8" destOrd="0" parTransId="{022E7C42-90D3-4A04-83BB-5268712D307C}" sibTransId="{59355FBC-1549-4CA8-8842-6AEBD04FC8C6}"/>
    <dgm:cxn modelId="{992C3E8C-302E-4187-BFB2-6118100F4B3F}" type="presOf" srcId="{6AD08B84-CCE3-4FB2-9FA8-526281D967C0}" destId="{042336BC-EA71-4DDA-A369-A7FE7E3A1FCA}" srcOrd="0" destOrd="0" presId="urn:microsoft.com/office/officeart/2005/8/layout/vList2"/>
    <dgm:cxn modelId="{8B9ACA5A-E418-459D-AE3C-F3585A14D20E}" srcId="{04A38168-9E7C-4700-8F74-AA2E5C9433D2}" destId="{ED7DE983-57A3-4444-88C9-05655C95B2AB}" srcOrd="7" destOrd="0" parTransId="{DB03A5A5-DA91-474D-8251-F2A61B2A1619}" sibTransId="{12E5CE84-8DDF-462C-BF09-6F9056B4D3BB}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9FC720C0-8639-4D21-A951-53ED9AAE0789}" srcId="{04A38168-9E7C-4700-8F74-AA2E5C9433D2}" destId="{9E3A4C80-E528-4209-B8D3-F396618A9AEB}" srcOrd="3" destOrd="0" parTransId="{B6311A96-104F-4428-9F49-DD733547C0E3}" sibTransId="{AC66738B-2738-43B6-B05D-3A12B32A321F}"/>
    <dgm:cxn modelId="{CA9B3922-9896-4825-963C-E50D9FC5A39F}" type="presOf" srcId="{B006630B-EB41-4F52-A324-3C4184070EF2}" destId="{4A2F0978-A606-4189-A627-AB9E4DFD9293}" srcOrd="0" destOrd="0" presId="urn:microsoft.com/office/officeart/2005/8/layout/vList2"/>
    <dgm:cxn modelId="{B2FAD996-4D5C-48D0-A9F6-564341D96100}" type="presOf" srcId="{5307992E-9907-4636-8945-EE17BA98F348}" destId="{27621830-DEBB-4CC4-8911-0B5E10E8A0EC}" srcOrd="0" destOrd="0" presId="urn:microsoft.com/office/officeart/2005/8/layout/vList2"/>
    <dgm:cxn modelId="{753A1C20-B29E-45AB-BF9B-F81AB700A4EB}" srcId="{04A38168-9E7C-4700-8F74-AA2E5C9433D2}" destId="{226A5158-7696-437D-B95C-3C32966FD585}" srcOrd="6" destOrd="0" parTransId="{05EFAA56-F575-4824-9B31-C8E0C313AB9C}" sibTransId="{2B9A82E3-FEE1-41F2-9704-3C5922AA78DD}"/>
    <dgm:cxn modelId="{791B8DF0-A1F1-408C-887B-D265DE4B7D1B}" srcId="{04A38168-9E7C-4700-8F74-AA2E5C9433D2}" destId="{6AD08B84-CCE3-4FB2-9FA8-526281D967C0}" srcOrd="4" destOrd="0" parTransId="{956D48AF-C9D0-4B35-B8A5-5A58DB80496E}" sibTransId="{C636D822-566E-44BB-AC30-1083C339DC37}"/>
    <dgm:cxn modelId="{AC126E17-7ECC-4092-B764-5B3C82E300CB}" type="presOf" srcId="{8A69F5AF-8043-4F5F-9EB0-4E8C1AD24E11}" destId="{D06BD7F5-D7F4-4C17-A88E-3983B90A288D}" srcOrd="0" destOrd="0" presId="urn:microsoft.com/office/officeart/2005/8/layout/vList2"/>
    <dgm:cxn modelId="{ADF79F62-1154-4A7F-B732-4F862E398965}" type="presOf" srcId="{04A38168-9E7C-4700-8F74-AA2E5C9433D2}" destId="{B62147FC-ED36-44F0-8EF9-5631F0ECF0B5}" srcOrd="0" destOrd="0" presId="urn:microsoft.com/office/officeart/2005/8/layout/vList2"/>
    <dgm:cxn modelId="{69EF3EBB-3769-4815-B77D-383EFBFBD287}" srcId="{04A38168-9E7C-4700-8F74-AA2E5C9433D2}" destId="{D23776C9-0E28-4C1A-8C98-1EE9F1077AEC}" srcOrd="9" destOrd="0" parTransId="{7F3B59D9-07EB-424D-A581-D57BB9186014}" sibTransId="{77576904-86C9-45F2-8A2F-0FF9D3E38B0B}"/>
    <dgm:cxn modelId="{436CB732-FDE6-44CC-9191-22BB2EBA42EC}" type="presOf" srcId="{ED7DE983-57A3-4444-88C9-05655C95B2AB}" destId="{A1E9B512-F9CC-47FD-89D3-1454F3D6BD37}" srcOrd="0" destOrd="0" presId="urn:microsoft.com/office/officeart/2005/8/layout/vList2"/>
    <dgm:cxn modelId="{FE65B366-3525-4DCD-A142-AD4176AC1E85}" srcId="{04A38168-9E7C-4700-8F74-AA2E5C9433D2}" destId="{8A69F5AF-8043-4F5F-9EB0-4E8C1AD24E11}" srcOrd="11" destOrd="0" parTransId="{9674AB97-44D0-450B-AFA7-D06B7128F2DB}" sibTransId="{CEBC30E3-9D20-4C44-9D7F-3BF4BE735611}"/>
    <dgm:cxn modelId="{D40F83EB-5A03-4689-BCEF-A767CFD8682A}" srcId="{04A38168-9E7C-4700-8F74-AA2E5C9433D2}" destId="{741A98DF-CB12-4524-9527-ADFE3C4FD231}" srcOrd="12" destOrd="0" parTransId="{DAA6DA31-2198-4EFC-90EC-3F02099E4216}" sibTransId="{C18766A4-9A2E-41BC-94FD-17F1DEB111C5}"/>
    <dgm:cxn modelId="{84B3FEEC-E5DD-4289-A576-1D8C4C439E8E}" srcId="{04A38168-9E7C-4700-8F74-AA2E5C9433D2}" destId="{0D72D799-5D16-4376-BB73-6F57B41A28AB}" srcOrd="10" destOrd="0" parTransId="{6618F393-353A-4E98-9D41-484BA5F2162C}" sibTransId="{29F9C087-8BFF-498E-AB19-6F99CE13D0E1}"/>
    <dgm:cxn modelId="{ABCB7AD9-BBF6-4939-9DB4-DCE053016B72}" type="presParOf" srcId="{B62147FC-ED36-44F0-8EF9-5631F0ECF0B5}" destId="{1A6A2076-EA2E-4530-8245-1B2FD88C1C2E}" srcOrd="0" destOrd="0" presId="urn:microsoft.com/office/officeart/2005/8/layout/vList2"/>
    <dgm:cxn modelId="{AE1F5C8C-74AF-42E6-A7D0-89DCA639BD5B}" type="presParOf" srcId="{B62147FC-ED36-44F0-8EF9-5631F0ECF0B5}" destId="{CF8C73AA-9CD3-40BD-B486-2AFC34529691}" srcOrd="1" destOrd="0" presId="urn:microsoft.com/office/officeart/2005/8/layout/vList2"/>
    <dgm:cxn modelId="{D6919990-7A77-4464-BB53-B872C5CFB08E}" type="presParOf" srcId="{B62147FC-ED36-44F0-8EF9-5631F0ECF0B5}" destId="{1D8A3DFD-E8B1-46FB-9808-E3BA2C6CE5E0}" srcOrd="2" destOrd="0" presId="urn:microsoft.com/office/officeart/2005/8/layout/vList2"/>
    <dgm:cxn modelId="{7560A0D6-814C-4F13-8F8F-3CEB5B918772}" type="presParOf" srcId="{B62147FC-ED36-44F0-8EF9-5631F0ECF0B5}" destId="{34EDCE62-ED8D-4D93-A6EF-4153615BB983}" srcOrd="3" destOrd="0" presId="urn:microsoft.com/office/officeart/2005/8/layout/vList2"/>
    <dgm:cxn modelId="{BBFE1B97-F5BC-46E6-BD9D-21FD73E55C23}" type="presParOf" srcId="{B62147FC-ED36-44F0-8EF9-5631F0ECF0B5}" destId="{03E62606-E92D-477D-903C-BD2E25F6ABA5}" srcOrd="4" destOrd="0" presId="urn:microsoft.com/office/officeart/2005/8/layout/vList2"/>
    <dgm:cxn modelId="{300CF422-AC30-4243-BD9D-2186510BF434}" type="presParOf" srcId="{B62147FC-ED36-44F0-8EF9-5631F0ECF0B5}" destId="{A1A99F95-BFE2-4CCB-B5CC-00375C0CEAD1}" srcOrd="5" destOrd="0" presId="urn:microsoft.com/office/officeart/2005/8/layout/vList2"/>
    <dgm:cxn modelId="{0CD26B2D-31AA-46D0-BB76-70EBC6809E19}" type="presParOf" srcId="{B62147FC-ED36-44F0-8EF9-5631F0ECF0B5}" destId="{D51AFA5E-0A0E-485E-9426-713153711830}" srcOrd="6" destOrd="0" presId="urn:microsoft.com/office/officeart/2005/8/layout/vList2"/>
    <dgm:cxn modelId="{98B14154-9A73-49EA-AFA6-B78012C90BF1}" type="presParOf" srcId="{B62147FC-ED36-44F0-8EF9-5631F0ECF0B5}" destId="{25D73AA1-D682-45B9-A960-710C5FA39FFD}" srcOrd="7" destOrd="0" presId="urn:microsoft.com/office/officeart/2005/8/layout/vList2"/>
    <dgm:cxn modelId="{222C3B67-C216-4D38-A9C3-FF8CFC0FC239}" type="presParOf" srcId="{B62147FC-ED36-44F0-8EF9-5631F0ECF0B5}" destId="{042336BC-EA71-4DDA-A369-A7FE7E3A1FCA}" srcOrd="8" destOrd="0" presId="urn:microsoft.com/office/officeart/2005/8/layout/vList2"/>
    <dgm:cxn modelId="{30214151-65D8-4F53-986C-846812F25A9C}" type="presParOf" srcId="{B62147FC-ED36-44F0-8EF9-5631F0ECF0B5}" destId="{B5DB5C6A-09E4-4062-9BAB-BCE38B54757E}" srcOrd="9" destOrd="0" presId="urn:microsoft.com/office/officeart/2005/8/layout/vList2"/>
    <dgm:cxn modelId="{391A07DB-8798-47FE-87EE-C1E94DDC434D}" type="presParOf" srcId="{B62147FC-ED36-44F0-8EF9-5631F0ECF0B5}" destId="{4A2F0978-A606-4189-A627-AB9E4DFD9293}" srcOrd="10" destOrd="0" presId="urn:microsoft.com/office/officeart/2005/8/layout/vList2"/>
    <dgm:cxn modelId="{6FA20463-8136-4F7E-BFF6-9DAC49AF981B}" type="presParOf" srcId="{B62147FC-ED36-44F0-8EF9-5631F0ECF0B5}" destId="{44803A8B-536D-4052-91EC-76BC1F632060}" srcOrd="11" destOrd="0" presId="urn:microsoft.com/office/officeart/2005/8/layout/vList2"/>
    <dgm:cxn modelId="{782726E6-D9E1-4761-BC65-A9840D7B2233}" type="presParOf" srcId="{B62147FC-ED36-44F0-8EF9-5631F0ECF0B5}" destId="{9AF26939-DD0D-4EE2-B050-D6A9BA35C2BD}" srcOrd="12" destOrd="0" presId="urn:microsoft.com/office/officeart/2005/8/layout/vList2"/>
    <dgm:cxn modelId="{712201D0-6503-4918-9591-BE83B128F25B}" type="presParOf" srcId="{B62147FC-ED36-44F0-8EF9-5631F0ECF0B5}" destId="{6791068A-D5B3-4659-A0BE-79A0382F24C8}" srcOrd="13" destOrd="0" presId="urn:microsoft.com/office/officeart/2005/8/layout/vList2"/>
    <dgm:cxn modelId="{6DE366EF-429C-49C7-A8B0-C941E1804574}" type="presParOf" srcId="{B62147FC-ED36-44F0-8EF9-5631F0ECF0B5}" destId="{A1E9B512-F9CC-47FD-89D3-1454F3D6BD37}" srcOrd="14" destOrd="0" presId="urn:microsoft.com/office/officeart/2005/8/layout/vList2"/>
    <dgm:cxn modelId="{0E03F402-A737-42A7-AB03-C68FD7C9719A}" type="presParOf" srcId="{B62147FC-ED36-44F0-8EF9-5631F0ECF0B5}" destId="{39268BD2-AFB6-467F-85CC-71343C8AFC4D}" srcOrd="15" destOrd="0" presId="urn:microsoft.com/office/officeart/2005/8/layout/vList2"/>
    <dgm:cxn modelId="{8793BCEF-5176-4B13-B319-AE4ECC73750B}" type="presParOf" srcId="{B62147FC-ED36-44F0-8EF9-5631F0ECF0B5}" destId="{27621830-DEBB-4CC4-8911-0B5E10E8A0EC}" srcOrd="16" destOrd="0" presId="urn:microsoft.com/office/officeart/2005/8/layout/vList2"/>
    <dgm:cxn modelId="{FCF342A3-2496-4BCA-A184-47CC3ECB7876}" type="presParOf" srcId="{B62147FC-ED36-44F0-8EF9-5631F0ECF0B5}" destId="{E75A5A0F-F11C-4465-A060-66360CEA65D2}" srcOrd="17" destOrd="0" presId="urn:microsoft.com/office/officeart/2005/8/layout/vList2"/>
    <dgm:cxn modelId="{AAD93637-0242-4DE3-9CDE-DB9F8273ABCF}" type="presParOf" srcId="{B62147FC-ED36-44F0-8EF9-5631F0ECF0B5}" destId="{61BC8633-B245-40AA-980D-7FF7666218BA}" srcOrd="18" destOrd="0" presId="urn:microsoft.com/office/officeart/2005/8/layout/vList2"/>
    <dgm:cxn modelId="{6952C212-842D-4BF7-B2A3-D83F9581F54E}" type="presParOf" srcId="{B62147FC-ED36-44F0-8EF9-5631F0ECF0B5}" destId="{08EF4A9D-8E79-4B9D-8ECA-282D38233845}" srcOrd="19" destOrd="0" presId="urn:microsoft.com/office/officeart/2005/8/layout/vList2"/>
    <dgm:cxn modelId="{B83AFB0D-28D1-4E0F-8735-C11D4B5AB5FD}" type="presParOf" srcId="{B62147FC-ED36-44F0-8EF9-5631F0ECF0B5}" destId="{6D9C9F47-95B8-472B-B01E-E4B6CC4BDBC4}" srcOrd="20" destOrd="0" presId="urn:microsoft.com/office/officeart/2005/8/layout/vList2"/>
    <dgm:cxn modelId="{23E4AF1C-93DC-432F-A5A8-54B25EECA917}" type="presParOf" srcId="{B62147FC-ED36-44F0-8EF9-5631F0ECF0B5}" destId="{94B50962-9DE4-4F02-A3C1-64C41F6A10E6}" srcOrd="21" destOrd="0" presId="urn:microsoft.com/office/officeart/2005/8/layout/vList2"/>
    <dgm:cxn modelId="{572C29B7-9FB1-4D90-AD8F-197250F2B435}" type="presParOf" srcId="{B62147FC-ED36-44F0-8EF9-5631F0ECF0B5}" destId="{D06BD7F5-D7F4-4C17-A88E-3983B90A288D}" srcOrd="22" destOrd="0" presId="urn:microsoft.com/office/officeart/2005/8/layout/vList2"/>
    <dgm:cxn modelId="{80DB04C0-6095-4C7D-A37D-510104446243}" type="presParOf" srcId="{B62147FC-ED36-44F0-8EF9-5631F0ECF0B5}" destId="{77A7684A-5862-49E5-900A-38563BCFD3D6}" srcOrd="23" destOrd="0" presId="urn:microsoft.com/office/officeart/2005/8/layout/vList2"/>
    <dgm:cxn modelId="{C78B13A0-1DD0-4BFA-80C6-55668F21C70B}" type="presParOf" srcId="{B62147FC-ED36-44F0-8EF9-5631F0ECF0B5}" destId="{070A3F31-D324-4410-BC1E-F1443EAD147A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EC03A3-35B5-45E3-A8F4-F53C73A1D3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02098F-4B78-4990-B42D-ECB89D5BAC1F}">
      <dgm:prSet phldrT="[Text]" custT="1"/>
      <dgm:spPr/>
      <dgm:t>
        <a:bodyPr/>
        <a:lstStyle/>
        <a:p>
          <a:pPr algn="l"/>
          <a:r>
            <a:rPr lang="ru-RU" sz="1800" b="1" dirty="0" smtClean="0"/>
            <a:t>break;</a:t>
          </a:r>
          <a:r>
            <a:rPr lang="ru-RU" sz="1800" b="0" dirty="0" smtClean="0"/>
            <a:t> </a:t>
          </a:r>
          <a:endParaRPr lang="ru-RU" sz="1800" dirty="0"/>
        </a:p>
      </dgm:t>
    </dgm:pt>
    <dgm:pt modelId="{66747312-50F9-4A4A-8598-0DE6F6A269A3}" type="parTrans" cxnId="{771FBF72-7497-410D-9367-DB4DD50086D2}">
      <dgm:prSet/>
      <dgm:spPr/>
      <dgm:t>
        <a:bodyPr/>
        <a:lstStyle/>
        <a:p>
          <a:endParaRPr lang="ru-RU"/>
        </a:p>
      </dgm:t>
    </dgm:pt>
    <dgm:pt modelId="{BE89CC29-F50F-4BFE-9BEE-8556E6CACD15}" type="sibTrans" cxnId="{771FBF72-7497-410D-9367-DB4DD50086D2}">
      <dgm:prSet/>
      <dgm:spPr/>
      <dgm:t>
        <a:bodyPr/>
        <a:lstStyle/>
        <a:p>
          <a:endParaRPr lang="ru-RU"/>
        </a:p>
      </dgm:t>
    </dgm:pt>
    <dgm:pt modelId="{C5A9616F-9B58-48F9-80C9-DF93F560C53A}">
      <dgm:prSet custT="1"/>
      <dgm:spPr/>
      <dgm:t>
        <a:bodyPr/>
        <a:lstStyle/>
        <a:p>
          <a:pPr algn="l"/>
          <a:r>
            <a:rPr lang="ru-RU" sz="1800" b="1" dirty="0" smtClean="0"/>
            <a:t>return;</a:t>
          </a:r>
          <a:endParaRPr lang="ru-RU" sz="1800" dirty="0"/>
        </a:p>
      </dgm:t>
    </dgm:pt>
    <dgm:pt modelId="{D84BA71F-9F5A-4A07-B094-8E05CAD1B301}" type="parTrans" cxnId="{9E4D3604-7E97-41A9-9F3C-4C191EE797BE}">
      <dgm:prSet/>
      <dgm:spPr/>
      <dgm:t>
        <a:bodyPr/>
        <a:lstStyle/>
        <a:p>
          <a:endParaRPr lang="ru-RU"/>
        </a:p>
      </dgm:t>
    </dgm:pt>
    <dgm:pt modelId="{25DA9667-EC64-4B1C-89B2-0BA90971BA82}" type="sibTrans" cxnId="{9E4D3604-7E97-41A9-9F3C-4C191EE797BE}">
      <dgm:prSet/>
      <dgm:spPr/>
      <dgm:t>
        <a:bodyPr/>
        <a:lstStyle/>
        <a:p>
          <a:endParaRPr lang="ru-RU"/>
        </a:p>
      </dgm:t>
    </dgm:pt>
    <dgm:pt modelId="{AAC77D79-AEC9-4995-AEAE-3A3E9780B7DC}">
      <dgm:prSet custT="1"/>
      <dgm:spPr/>
      <dgm:t>
        <a:bodyPr/>
        <a:lstStyle/>
        <a:p>
          <a:pPr algn="l"/>
          <a:r>
            <a:rPr lang="en-US" sz="1800" b="1" dirty="0" smtClean="0"/>
            <a:t>throw;</a:t>
          </a:r>
          <a:r>
            <a:rPr lang="en-US" sz="1800" dirty="0" smtClean="0"/>
            <a:t> </a:t>
          </a:r>
          <a:endParaRPr lang="ru-RU" sz="1800" dirty="0"/>
        </a:p>
      </dgm:t>
    </dgm:pt>
    <dgm:pt modelId="{E7A3EB2B-ABAC-42B6-87DB-32EF6ABF37E1}" type="parTrans" cxnId="{8CD5D920-1293-4E4D-AE7B-98E8B1D480C8}">
      <dgm:prSet/>
      <dgm:spPr/>
      <dgm:t>
        <a:bodyPr/>
        <a:lstStyle/>
        <a:p>
          <a:endParaRPr lang="ru-RU"/>
        </a:p>
      </dgm:t>
    </dgm:pt>
    <dgm:pt modelId="{B4F5FD70-6C24-4B90-A29D-CE4D7C6464E2}" type="sibTrans" cxnId="{8CD5D920-1293-4E4D-AE7B-98E8B1D480C8}">
      <dgm:prSet/>
      <dgm:spPr/>
      <dgm:t>
        <a:bodyPr/>
        <a:lstStyle/>
        <a:p>
          <a:endParaRPr lang="ru-RU"/>
        </a:p>
      </dgm:t>
    </dgm:pt>
    <dgm:pt modelId="{423BEBF1-F4F2-4360-9115-920B0EC3CA86}">
      <dgm:prSet phldrT="[Text]" custT="1"/>
      <dgm:spPr/>
      <dgm:t>
        <a:bodyPr/>
        <a:lstStyle/>
        <a:p>
          <a:pPr algn="l"/>
          <a:r>
            <a:rPr lang="ru-RU" sz="1800" b="1" dirty="0" smtClean="0"/>
            <a:t>goto case [testX];</a:t>
          </a:r>
          <a:r>
            <a:rPr lang="ru-RU" sz="1800" dirty="0" smtClean="0"/>
            <a:t> </a:t>
          </a:r>
          <a:endParaRPr lang="ru-RU" sz="1800" dirty="0"/>
        </a:p>
      </dgm:t>
    </dgm:pt>
    <dgm:pt modelId="{DD6D3A4A-74A7-4340-BC06-9CECE929274B}" type="parTrans" cxnId="{DB3254F4-FD7E-4433-9081-2E0B5F1AAE27}">
      <dgm:prSet/>
      <dgm:spPr/>
      <dgm:t>
        <a:bodyPr/>
        <a:lstStyle/>
        <a:p>
          <a:endParaRPr lang="ru-RU"/>
        </a:p>
      </dgm:t>
    </dgm:pt>
    <dgm:pt modelId="{87C10059-B17C-4D25-8960-2DD2C1E65999}" type="sibTrans" cxnId="{DB3254F4-FD7E-4433-9081-2E0B5F1AAE27}">
      <dgm:prSet/>
      <dgm:spPr/>
      <dgm:t>
        <a:bodyPr/>
        <a:lstStyle/>
        <a:p>
          <a:endParaRPr lang="ru-RU"/>
        </a:p>
      </dgm:t>
    </dgm:pt>
    <dgm:pt modelId="{74B8C863-0243-4416-9B7F-74C02B427A34}" type="pres">
      <dgm:prSet presAssocID="{79EC03A3-35B5-45E3-A8F4-F53C73A1D3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292945-7BD4-4F11-86DF-F3C23184FBAA}" type="pres">
      <dgm:prSet presAssocID="{0502098F-4B78-4990-B42D-ECB89D5BAC1F}" presName="parentText" presStyleLbl="node1" presStyleIdx="0" presStyleCnt="4" custLinFactY="-53259" custLinFactNeighborX="1034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613DB9-23CB-4C3B-AE08-B6E814DDD913}" type="pres">
      <dgm:prSet presAssocID="{BE89CC29-F50F-4BFE-9BEE-8556E6CACD15}" presName="spacer" presStyleCnt="0"/>
      <dgm:spPr/>
    </dgm:pt>
    <dgm:pt modelId="{6220FB34-F517-484F-BF71-E36BAD7EFDC9}" type="pres">
      <dgm:prSet presAssocID="{423BEBF1-F4F2-4360-9115-920B0EC3CA8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959A9F-8854-48BB-9132-372AB1EFC24F}" type="pres">
      <dgm:prSet presAssocID="{87C10059-B17C-4D25-8960-2DD2C1E65999}" presName="spacer" presStyleCnt="0"/>
      <dgm:spPr/>
    </dgm:pt>
    <dgm:pt modelId="{20AFAB51-0927-41B4-8444-B82940ACB6CA}" type="pres">
      <dgm:prSet presAssocID="{C5A9616F-9B58-48F9-80C9-DF93F560C53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AF9AED-5FB2-4F1E-98C2-D1F7101F6AB2}" type="pres">
      <dgm:prSet presAssocID="{25DA9667-EC64-4B1C-89B2-0BA90971BA82}" presName="spacer" presStyleCnt="0"/>
      <dgm:spPr/>
    </dgm:pt>
    <dgm:pt modelId="{482FAD96-AD53-4DD6-B70A-8C07CEAA9254}" type="pres">
      <dgm:prSet presAssocID="{AAC77D79-AEC9-4995-AEAE-3A3E9780B7D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3254F4-FD7E-4433-9081-2E0B5F1AAE27}" srcId="{79EC03A3-35B5-45E3-A8F4-F53C73A1D37E}" destId="{423BEBF1-F4F2-4360-9115-920B0EC3CA86}" srcOrd="1" destOrd="0" parTransId="{DD6D3A4A-74A7-4340-BC06-9CECE929274B}" sibTransId="{87C10059-B17C-4D25-8960-2DD2C1E65999}"/>
    <dgm:cxn modelId="{FF596195-F858-46DA-BE59-A2C21D980CA2}" type="presOf" srcId="{79EC03A3-35B5-45E3-A8F4-F53C73A1D37E}" destId="{74B8C863-0243-4416-9B7F-74C02B427A34}" srcOrd="0" destOrd="0" presId="urn:microsoft.com/office/officeart/2005/8/layout/vList2"/>
    <dgm:cxn modelId="{8CD5D920-1293-4E4D-AE7B-98E8B1D480C8}" srcId="{79EC03A3-35B5-45E3-A8F4-F53C73A1D37E}" destId="{AAC77D79-AEC9-4995-AEAE-3A3E9780B7DC}" srcOrd="3" destOrd="0" parTransId="{E7A3EB2B-ABAC-42B6-87DB-32EF6ABF37E1}" sibTransId="{B4F5FD70-6C24-4B90-A29D-CE4D7C6464E2}"/>
    <dgm:cxn modelId="{D86566E6-56AE-493D-97FD-11F4E4CE6EB3}" type="presOf" srcId="{C5A9616F-9B58-48F9-80C9-DF93F560C53A}" destId="{20AFAB51-0927-41B4-8444-B82940ACB6CA}" srcOrd="0" destOrd="0" presId="urn:microsoft.com/office/officeart/2005/8/layout/vList2"/>
    <dgm:cxn modelId="{64F0C77B-D765-4E85-91A5-43976B7EC467}" type="presOf" srcId="{423BEBF1-F4F2-4360-9115-920B0EC3CA86}" destId="{6220FB34-F517-484F-BF71-E36BAD7EFDC9}" srcOrd="0" destOrd="0" presId="urn:microsoft.com/office/officeart/2005/8/layout/vList2"/>
    <dgm:cxn modelId="{771FBF72-7497-410D-9367-DB4DD50086D2}" srcId="{79EC03A3-35B5-45E3-A8F4-F53C73A1D37E}" destId="{0502098F-4B78-4990-B42D-ECB89D5BAC1F}" srcOrd="0" destOrd="0" parTransId="{66747312-50F9-4A4A-8598-0DE6F6A269A3}" sibTransId="{BE89CC29-F50F-4BFE-9BEE-8556E6CACD15}"/>
    <dgm:cxn modelId="{B6B9E73B-00BE-4FF7-9610-B354780F25B4}" type="presOf" srcId="{AAC77D79-AEC9-4995-AEAE-3A3E9780B7DC}" destId="{482FAD96-AD53-4DD6-B70A-8C07CEAA9254}" srcOrd="0" destOrd="0" presId="urn:microsoft.com/office/officeart/2005/8/layout/vList2"/>
    <dgm:cxn modelId="{9E4D3604-7E97-41A9-9F3C-4C191EE797BE}" srcId="{79EC03A3-35B5-45E3-A8F4-F53C73A1D37E}" destId="{C5A9616F-9B58-48F9-80C9-DF93F560C53A}" srcOrd="2" destOrd="0" parTransId="{D84BA71F-9F5A-4A07-B094-8E05CAD1B301}" sibTransId="{25DA9667-EC64-4B1C-89B2-0BA90971BA82}"/>
    <dgm:cxn modelId="{7B47F3B9-D918-411D-BCB0-48767E573850}" type="presOf" srcId="{0502098F-4B78-4990-B42D-ECB89D5BAC1F}" destId="{83292945-7BD4-4F11-86DF-F3C23184FBAA}" srcOrd="0" destOrd="0" presId="urn:microsoft.com/office/officeart/2005/8/layout/vList2"/>
    <dgm:cxn modelId="{7DFA7CFD-2065-4B15-9494-58BD0B4734C1}" type="presParOf" srcId="{74B8C863-0243-4416-9B7F-74C02B427A34}" destId="{83292945-7BD4-4F11-86DF-F3C23184FBAA}" srcOrd="0" destOrd="0" presId="urn:microsoft.com/office/officeart/2005/8/layout/vList2"/>
    <dgm:cxn modelId="{E7C6B9EC-1A45-4744-B30F-DCE5962E47CA}" type="presParOf" srcId="{74B8C863-0243-4416-9B7F-74C02B427A34}" destId="{9C613DB9-23CB-4C3B-AE08-B6E814DDD913}" srcOrd="1" destOrd="0" presId="urn:microsoft.com/office/officeart/2005/8/layout/vList2"/>
    <dgm:cxn modelId="{CBEEEF38-9517-4223-B21C-91A5302F1CC9}" type="presParOf" srcId="{74B8C863-0243-4416-9B7F-74C02B427A34}" destId="{6220FB34-F517-484F-BF71-E36BAD7EFDC9}" srcOrd="2" destOrd="0" presId="urn:microsoft.com/office/officeart/2005/8/layout/vList2"/>
    <dgm:cxn modelId="{F5060AC9-52E7-4FFA-A142-0F9C58A1AF48}" type="presParOf" srcId="{74B8C863-0243-4416-9B7F-74C02B427A34}" destId="{98959A9F-8854-48BB-9132-372AB1EFC24F}" srcOrd="3" destOrd="0" presId="urn:microsoft.com/office/officeart/2005/8/layout/vList2"/>
    <dgm:cxn modelId="{95A5B8AE-C98B-4039-A7F3-ED6276D4807A}" type="presParOf" srcId="{74B8C863-0243-4416-9B7F-74C02B427A34}" destId="{20AFAB51-0927-41B4-8444-B82940ACB6CA}" srcOrd="4" destOrd="0" presId="urn:microsoft.com/office/officeart/2005/8/layout/vList2"/>
    <dgm:cxn modelId="{A56ADFCF-756E-4EB4-A085-CE02A757B8CE}" type="presParOf" srcId="{74B8C863-0243-4416-9B7F-74C02B427A34}" destId="{D2AF9AED-5FB2-4F1E-98C2-D1F7101F6AB2}" srcOrd="5" destOrd="0" presId="urn:microsoft.com/office/officeart/2005/8/layout/vList2"/>
    <dgm:cxn modelId="{DCC947E1-D767-45C6-AB3B-F6694A3769CA}" type="presParOf" srcId="{74B8C863-0243-4416-9B7F-74C02B427A34}" destId="{482FAD96-AD53-4DD6-B70A-8C07CEAA92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694489-4AFA-4341-9B82-08DEFE28271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53E0AB-7AE7-49E9-8547-E41B8EBA2A6A}">
      <dgm:prSet phldrT="[Text]"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</a:t>
          </a:r>
          <a:r>
            <a:rPr lang="ru-RU" sz="1800" dirty="0" smtClean="0"/>
            <a:t>, если существует одно условие, осуществляющее контроль за исполнением одного блока кода </a:t>
          </a:r>
          <a:endParaRPr lang="ru-RU" sz="1800" dirty="0"/>
        </a:p>
      </dgm:t>
    </dgm:pt>
    <dgm:pt modelId="{E850D070-CEF1-4919-8981-51886F0E3E9D}" type="parTrans" cxnId="{00086CDB-AAF2-4050-A3E4-B81869116275}">
      <dgm:prSet/>
      <dgm:spPr/>
      <dgm:t>
        <a:bodyPr/>
        <a:lstStyle/>
        <a:p>
          <a:endParaRPr lang="ru-RU"/>
        </a:p>
      </dgm:t>
    </dgm:pt>
    <dgm:pt modelId="{D0E99046-67A8-4423-9144-AC22E106A9AD}" type="sibTrans" cxnId="{00086CDB-AAF2-4050-A3E4-B81869116275}">
      <dgm:prSet/>
      <dgm:spPr/>
      <dgm:t>
        <a:bodyPr/>
        <a:lstStyle/>
        <a:p>
          <a:endParaRPr lang="ru-RU"/>
        </a:p>
      </dgm:t>
    </dgm:pt>
    <dgm:pt modelId="{52F98CB2-AA17-457B-AEE8-9FAAECB6F61B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if/else</a:t>
          </a:r>
          <a:r>
            <a:rPr lang="ru-RU" sz="1800" dirty="0" smtClean="0"/>
            <a:t>, если существует одно условие, осуществляющее контроль за исполнением одного из двух блоков кода</a:t>
          </a:r>
          <a:endParaRPr lang="ru-RU" sz="1800" dirty="0"/>
        </a:p>
      </dgm:t>
    </dgm:pt>
    <dgm:pt modelId="{05A4EF57-7884-4911-AAFE-BB099C88326D}" type="parTrans" cxnId="{F56A7881-03E2-4FF8-97C3-FA6D441C5142}">
      <dgm:prSet/>
      <dgm:spPr/>
      <dgm:t>
        <a:bodyPr/>
        <a:lstStyle/>
        <a:p>
          <a:endParaRPr lang="ru-RU"/>
        </a:p>
      </dgm:t>
    </dgm:pt>
    <dgm:pt modelId="{59493E1B-69B2-4681-9972-159928942A51}" type="sibTrans" cxnId="{F56A7881-03E2-4FF8-97C3-FA6D441C5142}">
      <dgm:prSet/>
      <dgm:spPr/>
      <dgm:t>
        <a:bodyPr/>
        <a:lstStyle/>
        <a:p>
          <a:endParaRPr lang="ru-RU"/>
        </a:p>
      </dgm:t>
    </dgm:pt>
    <dgm:pt modelId="{1D7A467D-2782-479E-BDA6-917FE1C845EB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 else if...</a:t>
          </a:r>
          <a:r>
            <a:rPr lang="ru-RU" sz="1800" dirty="0" smtClean="0"/>
            <a:t> для запуска одного из нескольких блоков кода на основе условий, которые состоят из нескольких переменных</a:t>
          </a:r>
          <a:endParaRPr lang="ru-RU" sz="1800" dirty="0"/>
        </a:p>
      </dgm:t>
    </dgm:pt>
    <dgm:pt modelId="{626172D5-A891-4210-A8CC-9854B7F0DA9F}" type="parTrans" cxnId="{8E53A157-1CAF-404B-92B9-7A461CD7A1E9}">
      <dgm:prSet/>
      <dgm:spPr/>
      <dgm:t>
        <a:bodyPr/>
        <a:lstStyle/>
        <a:p>
          <a:endParaRPr lang="ru-RU"/>
        </a:p>
      </dgm:t>
    </dgm:pt>
    <dgm:pt modelId="{B94507D9-2177-43D6-8067-3A96AFDA791D}" type="sibTrans" cxnId="{8E53A157-1CAF-404B-92B9-7A461CD7A1E9}">
      <dgm:prSet/>
      <dgm:spPr/>
      <dgm:t>
        <a:bodyPr/>
        <a:lstStyle/>
        <a:p>
          <a:endParaRPr lang="ru-RU"/>
        </a:p>
      </dgm:t>
    </dgm:pt>
    <dgm:pt modelId="{66BBB133-4AF9-4974-A699-0E301557CCE2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вложенные конструкции </a:t>
          </a:r>
          <a:r>
            <a:rPr lang="ru-RU" sz="1800" b="0" dirty="0" smtClean="0"/>
            <a:t>if</a:t>
          </a:r>
          <a:r>
            <a:rPr lang="ru-RU" sz="1800" dirty="0" smtClean="0"/>
            <a:t> при более сложном анализе условий, состоящих из нескольких переменных</a:t>
          </a:r>
          <a:endParaRPr lang="ru-RU" sz="1800" dirty="0"/>
        </a:p>
      </dgm:t>
    </dgm:pt>
    <dgm:pt modelId="{81E923DE-8B15-4528-B75D-2E3A60ED8449}" type="parTrans" cxnId="{4C6C52C7-C1B5-4792-9230-6B211690B3C9}">
      <dgm:prSet/>
      <dgm:spPr/>
      <dgm:t>
        <a:bodyPr/>
        <a:lstStyle/>
        <a:p>
          <a:endParaRPr lang="ru-RU"/>
        </a:p>
      </dgm:t>
    </dgm:pt>
    <dgm:pt modelId="{B58241D7-2BC6-4814-9382-E5C37E999BE2}" type="sibTrans" cxnId="{4C6C52C7-C1B5-4792-9230-6B211690B3C9}">
      <dgm:prSet/>
      <dgm:spPr/>
      <dgm:t>
        <a:bodyPr/>
        <a:lstStyle/>
        <a:p>
          <a:endParaRPr lang="ru-RU"/>
        </a:p>
      </dgm:t>
    </dgm:pt>
    <dgm:pt modelId="{892E5F6A-F280-4867-AFEE-C89EAD097E78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оператор </a:t>
          </a:r>
          <a:r>
            <a:rPr lang="ru-RU" sz="1800" b="0" dirty="0" smtClean="0"/>
            <a:t>switch</a:t>
          </a:r>
          <a:r>
            <a:rPr lang="ru-RU" sz="1800" dirty="0" smtClean="0"/>
            <a:t> для выполнения действий, основанных на возможных значения одной переменной</a:t>
          </a:r>
          <a:endParaRPr lang="ru-RU" sz="1800" dirty="0"/>
        </a:p>
      </dgm:t>
    </dgm:pt>
    <dgm:pt modelId="{C24A570E-1A23-4574-8728-47F7D9A04663}" type="parTrans" cxnId="{9B23EEBD-A3F0-464B-93BC-6ED8BF2BCEB6}">
      <dgm:prSet/>
      <dgm:spPr/>
      <dgm:t>
        <a:bodyPr/>
        <a:lstStyle/>
        <a:p>
          <a:endParaRPr lang="ru-RU"/>
        </a:p>
      </dgm:t>
    </dgm:pt>
    <dgm:pt modelId="{4568113C-72E2-4C1E-8787-E102F844FC27}" type="sibTrans" cxnId="{9B23EEBD-A3F0-464B-93BC-6ED8BF2BCEB6}">
      <dgm:prSet/>
      <dgm:spPr/>
      <dgm:t>
        <a:bodyPr/>
        <a:lstStyle/>
        <a:p>
          <a:endParaRPr lang="ru-RU"/>
        </a:p>
      </dgm:t>
    </dgm:pt>
    <dgm:pt modelId="{DC8E1494-0A23-42A2-B9B8-132455ADE41D}" type="pres">
      <dgm:prSet presAssocID="{BB694489-4AFA-4341-9B82-08DEFE282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B512DBC-7E81-4650-BCC1-88566CDFAEAC}" type="pres">
      <dgm:prSet presAssocID="{E753E0AB-7AE7-49E9-8547-E41B8EBA2A6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8643BF-39DC-4800-A7D5-8345311BFFC7}" type="pres">
      <dgm:prSet presAssocID="{D0E99046-67A8-4423-9144-AC22E106A9AD}" presName="spacer" presStyleCnt="0"/>
      <dgm:spPr/>
    </dgm:pt>
    <dgm:pt modelId="{C61529A2-5767-46FC-B99F-5080B1001AC3}" type="pres">
      <dgm:prSet presAssocID="{52F98CB2-AA17-457B-AEE8-9FAAECB6F61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5E5F7C-C23F-4DE9-B0D8-FA07B975DD47}" type="pres">
      <dgm:prSet presAssocID="{59493E1B-69B2-4681-9972-159928942A51}" presName="spacer" presStyleCnt="0"/>
      <dgm:spPr/>
    </dgm:pt>
    <dgm:pt modelId="{E40D8475-3AA5-4263-8C39-08AD96DA8688}" type="pres">
      <dgm:prSet presAssocID="{1D7A467D-2782-479E-BDA6-917FE1C845E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8C8314-E37C-40FA-A994-09A785CC6117}" type="pres">
      <dgm:prSet presAssocID="{B94507D9-2177-43D6-8067-3A96AFDA791D}" presName="spacer" presStyleCnt="0"/>
      <dgm:spPr/>
    </dgm:pt>
    <dgm:pt modelId="{F1A112EE-88D3-4C65-8D99-C9B27E7D9CF5}" type="pres">
      <dgm:prSet presAssocID="{66BBB133-4AF9-4974-A699-0E301557CCE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5F8E-02A1-4855-B9B7-91BCFF87427F}" type="pres">
      <dgm:prSet presAssocID="{B58241D7-2BC6-4814-9382-E5C37E999BE2}" presName="spacer" presStyleCnt="0"/>
      <dgm:spPr/>
    </dgm:pt>
    <dgm:pt modelId="{FA0558D3-27C2-413D-A419-F20FBE03E66D}" type="pres">
      <dgm:prSet presAssocID="{892E5F6A-F280-4867-AFEE-C89EAD097E7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839524D-6A1E-42FF-AA70-4423FA3D91FF}" type="presOf" srcId="{1D7A467D-2782-479E-BDA6-917FE1C845EB}" destId="{E40D8475-3AA5-4263-8C39-08AD96DA8688}" srcOrd="0" destOrd="0" presId="urn:microsoft.com/office/officeart/2005/8/layout/vList2"/>
    <dgm:cxn modelId="{F56A7881-03E2-4FF8-97C3-FA6D441C5142}" srcId="{BB694489-4AFA-4341-9B82-08DEFE28271B}" destId="{52F98CB2-AA17-457B-AEE8-9FAAECB6F61B}" srcOrd="1" destOrd="0" parTransId="{05A4EF57-7884-4911-AAFE-BB099C88326D}" sibTransId="{59493E1B-69B2-4681-9972-159928942A51}"/>
    <dgm:cxn modelId="{E64336A7-99F0-42E1-93CD-3CA8A75E2866}" type="presOf" srcId="{52F98CB2-AA17-457B-AEE8-9FAAECB6F61B}" destId="{C61529A2-5767-46FC-B99F-5080B1001AC3}" srcOrd="0" destOrd="0" presId="urn:microsoft.com/office/officeart/2005/8/layout/vList2"/>
    <dgm:cxn modelId="{94707051-01E3-4014-8BF6-6177ECEABC44}" type="presOf" srcId="{BB694489-4AFA-4341-9B82-08DEFE28271B}" destId="{DC8E1494-0A23-42A2-B9B8-132455ADE41D}" srcOrd="0" destOrd="0" presId="urn:microsoft.com/office/officeart/2005/8/layout/vList2"/>
    <dgm:cxn modelId="{00086CDB-AAF2-4050-A3E4-B81869116275}" srcId="{BB694489-4AFA-4341-9B82-08DEFE28271B}" destId="{E753E0AB-7AE7-49E9-8547-E41B8EBA2A6A}" srcOrd="0" destOrd="0" parTransId="{E850D070-CEF1-4919-8981-51886F0E3E9D}" sibTransId="{D0E99046-67A8-4423-9144-AC22E106A9AD}"/>
    <dgm:cxn modelId="{5B492AB5-DC24-4DF5-A2D3-72A8F2862132}" type="presOf" srcId="{66BBB133-4AF9-4974-A699-0E301557CCE2}" destId="{F1A112EE-88D3-4C65-8D99-C9B27E7D9CF5}" srcOrd="0" destOrd="0" presId="urn:microsoft.com/office/officeart/2005/8/layout/vList2"/>
    <dgm:cxn modelId="{1622DCCE-5CEC-49B9-8EEE-6287AA92ECA3}" type="presOf" srcId="{E753E0AB-7AE7-49E9-8547-E41B8EBA2A6A}" destId="{DB512DBC-7E81-4650-BCC1-88566CDFAEAC}" srcOrd="0" destOrd="0" presId="urn:microsoft.com/office/officeart/2005/8/layout/vList2"/>
    <dgm:cxn modelId="{22BEFEC2-D667-4A83-AE49-EFE97BA2991C}" type="presOf" srcId="{892E5F6A-F280-4867-AFEE-C89EAD097E78}" destId="{FA0558D3-27C2-413D-A419-F20FBE03E66D}" srcOrd="0" destOrd="0" presId="urn:microsoft.com/office/officeart/2005/8/layout/vList2"/>
    <dgm:cxn modelId="{4C6C52C7-C1B5-4792-9230-6B211690B3C9}" srcId="{BB694489-4AFA-4341-9B82-08DEFE28271B}" destId="{66BBB133-4AF9-4974-A699-0E301557CCE2}" srcOrd="3" destOrd="0" parTransId="{81E923DE-8B15-4528-B75D-2E3A60ED8449}" sibTransId="{B58241D7-2BC6-4814-9382-E5C37E999BE2}"/>
    <dgm:cxn modelId="{9B23EEBD-A3F0-464B-93BC-6ED8BF2BCEB6}" srcId="{BB694489-4AFA-4341-9B82-08DEFE28271B}" destId="{892E5F6A-F280-4867-AFEE-C89EAD097E78}" srcOrd="4" destOrd="0" parTransId="{C24A570E-1A23-4574-8728-47F7D9A04663}" sibTransId="{4568113C-72E2-4C1E-8787-E102F844FC27}"/>
    <dgm:cxn modelId="{8E53A157-1CAF-404B-92B9-7A461CD7A1E9}" srcId="{BB694489-4AFA-4341-9B82-08DEFE28271B}" destId="{1D7A467D-2782-479E-BDA6-917FE1C845EB}" srcOrd="2" destOrd="0" parTransId="{626172D5-A891-4210-A8CC-9854B7F0DA9F}" sibTransId="{B94507D9-2177-43D6-8067-3A96AFDA791D}"/>
    <dgm:cxn modelId="{451A2138-862C-428B-9F2F-C7980CE2EAB0}" type="presParOf" srcId="{DC8E1494-0A23-42A2-B9B8-132455ADE41D}" destId="{DB512DBC-7E81-4650-BCC1-88566CDFAEAC}" srcOrd="0" destOrd="0" presId="urn:microsoft.com/office/officeart/2005/8/layout/vList2"/>
    <dgm:cxn modelId="{6078797A-9350-4BCF-ABDF-94EA09974701}" type="presParOf" srcId="{DC8E1494-0A23-42A2-B9B8-132455ADE41D}" destId="{1B8643BF-39DC-4800-A7D5-8345311BFFC7}" srcOrd="1" destOrd="0" presId="urn:microsoft.com/office/officeart/2005/8/layout/vList2"/>
    <dgm:cxn modelId="{B04076FA-2C2C-49E7-9234-96497D85889A}" type="presParOf" srcId="{DC8E1494-0A23-42A2-B9B8-132455ADE41D}" destId="{C61529A2-5767-46FC-B99F-5080B1001AC3}" srcOrd="2" destOrd="0" presId="urn:microsoft.com/office/officeart/2005/8/layout/vList2"/>
    <dgm:cxn modelId="{52BADACC-61B9-4344-9F9C-C15E441441EA}" type="presParOf" srcId="{DC8E1494-0A23-42A2-B9B8-132455ADE41D}" destId="{045E5F7C-C23F-4DE9-B0D8-FA07B975DD47}" srcOrd="3" destOrd="0" presId="urn:microsoft.com/office/officeart/2005/8/layout/vList2"/>
    <dgm:cxn modelId="{DA0E78CA-348D-4FCF-99EF-F4BDFC83DA1A}" type="presParOf" srcId="{DC8E1494-0A23-42A2-B9B8-132455ADE41D}" destId="{E40D8475-3AA5-4263-8C39-08AD96DA8688}" srcOrd="4" destOrd="0" presId="urn:microsoft.com/office/officeart/2005/8/layout/vList2"/>
    <dgm:cxn modelId="{39E0C949-CA3C-4C13-94CF-3ED8D6EE38E3}" type="presParOf" srcId="{DC8E1494-0A23-42A2-B9B8-132455ADE41D}" destId="{AC8C8314-E37C-40FA-A994-09A785CC6117}" srcOrd="5" destOrd="0" presId="urn:microsoft.com/office/officeart/2005/8/layout/vList2"/>
    <dgm:cxn modelId="{C1479C6D-B646-4FA1-8E77-A7C5BB62FFF7}" type="presParOf" srcId="{DC8E1494-0A23-42A2-B9B8-132455ADE41D}" destId="{F1A112EE-88D3-4C65-8D99-C9B27E7D9CF5}" srcOrd="6" destOrd="0" presId="urn:microsoft.com/office/officeart/2005/8/layout/vList2"/>
    <dgm:cxn modelId="{C1F8590D-1B13-4DA6-876A-44C00D8B3F1E}" type="presParOf" srcId="{DC8E1494-0A23-42A2-B9B8-132455ADE41D}" destId="{88105F8E-02A1-4855-B9B7-91BCFF87427F}" srcOrd="7" destOrd="0" presId="urn:microsoft.com/office/officeart/2005/8/layout/vList2"/>
    <dgm:cxn modelId="{992007FF-CB53-459C-B651-7D4088AF368B}" type="presParOf" srcId="{DC8E1494-0A23-42A2-B9B8-132455ADE41D}" destId="{FA0558D3-27C2-413D-A419-F20FBE03E66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C9328A-99A6-425A-8501-3559AC8E1D3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BB5F24-D5B8-43E0-B297-7D979E8DE482}">
      <dgm:prSet phldrT="[Text]" custT="1"/>
      <dgm:spPr>
        <a:solidFill>
          <a:srgbClr val="66FFC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smtClean="0"/>
            <a:t>Цикл for</a:t>
          </a:r>
        </a:p>
        <a:p>
          <a:pPr algn="just"/>
          <a:r>
            <a:rPr lang="ru-RU" sz="1800" noProof="0" smtClean="0"/>
            <a:t>Цикл for позволяет выполнять код заданное количество раз</a:t>
          </a:r>
          <a:endParaRPr lang="ru-RU" sz="1800" noProof="0"/>
        </a:p>
      </dgm:t>
    </dgm:pt>
    <dgm:pt modelId="{B77C1602-CB6A-4FFC-A93A-791536FDB791}">
      <dgm:prSet phldrT="[Text]"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smtClean="0"/>
            <a:t>Цикл do</a:t>
          </a:r>
        </a:p>
        <a:p>
          <a:pPr algn="just"/>
          <a:r>
            <a:rPr lang="ru-RU" sz="1800" noProof="0" smtClean="0"/>
            <a:t>Цикл работает аналогично циклу while, условие проверяется в конце итерации</a:t>
          </a:r>
          <a:endParaRPr lang="ru-RU" sz="1800" noProof="0"/>
        </a:p>
      </dgm:t>
    </dgm:pt>
    <dgm:pt modelId="{F6FAFD3F-2E7B-4A07-B5F3-344023B16479}" type="sibTrans" cxnId="{6BB3EADD-0A64-4CBE-BFDC-6076006EFF1C}">
      <dgm:prSet/>
      <dgm:spPr/>
      <dgm:t>
        <a:bodyPr/>
        <a:lstStyle/>
        <a:p>
          <a:endParaRPr lang="ru-RU"/>
        </a:p>
      </dgm:t>
    </dgm:pt>
    <dgm:pt modelId="{663B3477-5622-4120-AB9B-5FB5138B38EA}" type="parTrans" cxnId="{6BB3EADD-0A64-4CBE-BFDC-6076006EFF1C}">
      <dgm:prSet/>
      <dgm:spPr/>
      <dgm:t>
        <a:bodyPr/>
        <a:lstStyle/>
        <a:p>
          <a:endParaRPr lang="ru-RU"/>
        </a:p>
      </dgm:t>
    </dgm:pt>
    <dgm:pt modelId="{4AEB6B9A-0258-43EE-81FD-F76DBEE08873}" type="sibTrans" cxnId="{0070244E-178B-4B21-A9A3-DB6EFCA49612}">
      <dgm:prSet/>
      <dgm:spPr/>
      <dgm:t>
        <a:bodyPr/>
        <a:lstStyle/>
        <a:p>
          <a:endParaRPr lang="ru-RU"/>
        </a:p>
      </dgm:t>
    </dgm:pt>
    <dgm:pt modelId="{389758EF-0D66-4195-ACF1-B03069D1E883}" type="parTrans" cxnId="{0070244E-178B-4B21-A9A3-DB6EFCA49612}">
      <dgm:prSet/>
      <dgm:spPr/>
      <dgm:t>
        <a:bodyPr/>
        <a:lstStyle/>
        <a:p>
          <a:endParaRPr lang="ru-RU"/>
        </a:p>
      </dgm:t>
    </dgm:pt>
    <dgm:pt modelId="{25989972-D303-4CD8-9BD2-2C153EBFF371}">
      <dgm:prSet phldrT="[Text]" custT="1"/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smtClean="0"/>
            <a:t>Цикл while </a:t>
          </a:r>
        </a:p>
        <a:p>
          <a:pPr algn="just"/>
          <a:r>
            <a:rPr lang="ru-RU" sz="1800" noProof="0" smtClean="0"/>
            <a:t>Цикл while позволяет выполнять блок кода ноль или более раз</a:t>
          </a:r>
          <a:endParaRPr lang="ru-RU" sz="1800" noProof="0"/>
        </a:p>
      </dgm:t>
    </dgm:pt>
    <dgm:pt modelId="{4AE54082-04AE-4E8A-8544-F150E19D1F82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smtClean="0"/>
            <a:t>В C# существует три типа операторов цикла</a:t>
          </a:r>
          <a:endParaRPr lang="ru-RU" sz="1800" noProof="0"/>
        </a:p>
      </dgm:t>
    </dgm:pt>
    <dgm:pt modelId="{F96F75FB-39BD-41C7-AE87-F30303CCEA55}" type="sibTrans" cxnId="{BF4328E8-849C-47D1-A7D7-B44660E47643}">
      <dgm:prSet/>
      <dgm:spPr/>
      <dgm:t>
        <a:bodyPr/>
        <a:lstStyle/>
        <a:p>
          <a:endParaRPr lang="ru-RU"/>
        </a:p>
      </dgm:t>
    </dgm:pt>
    <dgm:pt modelId="{109C1449-0A00-476E-8B62-A391F146F3DE}" type="parTrans" cxnId="{BF4328E8-849C-47D1-A7D7-B44660E47643}">
      <dgm:prSet/>
      <dgm:spPr/>
      <dgm:t>
        <a:bodyPr/>
        <a:lstStyle/>
        <a:p>
          <a:endParaRPr lang="ru-RU"/>
        </a:p>
      </dgm:t>
    </dgm:pt>
    <dgm:pt modelId="{2421B8D4-D23F-46FF-BF9C-6040FA1764D3}" type="sibTrans" cxnId="{861ED5BF-BF3A-470C-82F7-4EFCA9567CD2}">
      <dgm:prSet/>
      <dgm:spPr/>
      <dgm:t>
        <a:bodyPr/>
        <a:lstStyle/>
        <a:p>
          <a:endParaRPr lang="ru-RU"/>
        </a:p>
      </dgm:t>
    </dgm:pt>
    <dgm:pt modelId="{2D85F033-D1F7-41A2-9F88-CF8394B5CE76}" type="parTrans" cxnId="{861ED5BF-BF3A-470C-82F7-4EFCA9567CD2}">
      <dgm:prSet/>
      <dgm:spPr/>
      <dgm:t>
        <a:bodyPr/>
        <a:lstStyle/>
        <a:p>
          <a:endParaRPr lang="ru-RU"/>
        </a:p>
      </dgm:t>
    </dgm:pt>
    <dgm:pt modelId="{5FF815AF-5C57-45C6-96CC-9B314CBDA70F}" type="pres">
      <dgm:prSet presAssocID="{0CC9328A-99A6-425A-8501-3559AC8E1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C73A61-981C-4121-AB84-34FEFB0F5287}" type="pres">
      <dgm:prSet presAssocID="{4AE54082-04AE-4E8A-8544-F150E19D1F82}" presName="parentText" presStyleLbl="node1" presStyleIdx="0" presStyleCnt="4" custScaleY="5052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C36690-2A3B-497A-8F47-57484C84B489}" type="pres">
      <dgm:prSet presAssocID="{F96F75FB-39BD-41C7-AE87-F30303CCEA55}" presName="spacer" presStyleCnt="0"/>
      <dgm:spPr/>
    </dgm:pt>
    <dgm:pt modelId="{D9621386-A73D-4711-9676-AB6F9E0ABD32}" type="pres">
      <dgm:prSet presAssocID="{25989972-D303-4CD8-9BD2-2C153EBFF3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CFBBB6-51BA-4A92-AE80-F5F21A8FC033}" type="pres">
      <dgm:prSet presAssocID="{2421B8D4-D23F-46FF-BF9C-6040FA1764D3}" presName="spacer" presStyleCnt="0"/>
      <dgm:spPr/>
    </dgm:pt>
    <dgm:pt modelId="{EB0C05D2-3450-4CEF-9527-CD731B7DD21D}" type="pres">
      <dgm:prSet presAssocID="{B77C1602-CB6A-4FFC-A93A-791536FDB79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91EB3A-E286-48A6-AF0E-47762A25B872}" type="pres">
      <dgm:prSet presAssocID="{F6FAFD3F-2E7B-4A07-B5F3-344023B16479}" presName="spacer" presStyleCnt="0"/>
      <dgm:spPr/>
    </dgm:pt>
    <dgm:pt modelId="{368892F5-313B-4082-86F7-7E1BD42AD127}" type="pres">
      <dgm:prSet presAssocID="{7ABB5F24-D5B8-43E0-B297-7D979E8DE48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1A1DD3-42FF-4285-8E2D-518A0A6BFFCC}" type="presOf" srcId="{0CC9328A-99A6-425A-8501-3559AC8E1D3E}" destId="{5FF815AF-5C57-45C6-96CC-9B314CBDA70F}" srcOrd="0" destOrd="0" presId="urn:microsoft.com/office/officeart/2005/8/layout/vList2"/>
    <dgm:cxn modelId="{861ED5BF-BF3A-470C-82F7-4EFCA9567CD2}" srcId="{0CC9328A-99A6-425A-8501-3559AC8E1D3E}" destId="{25989972-D303-4CD8-9BD2-2C153EBFF371}" srcOrd="1" destOrd="0" parTransId="{2D85F033-D1F7-41A2-9F88-CF8394B5CE76}" sibTransId="{2421B8D4-D23F-46FF-BF9C-6040FA1764D3}"/>
    <dgm:cxn modelId="{95F303E4-848D-4A1F-8B93-724A37FE752E}" type="presOf" srcId="{4AE54082-04AE-4E8A-8544-F150E19D1F82}" destId="{2EC73A61-981C-4121-AB84-34FEFB0F5287}" srcOrd="0" destOrd="0" presId="urn:microsoft.com/office/officeart/2005/8/layout/vList2"/>
    <dgm:cxn modelId="{F8191D6B-ADFA-4C69-8E00-ED2BCC5B3548}" type="presOf" srcId="{25989972-D303-4CD8-9BD2-2C153EBFF371}" destId="{D9621386-A73D-4711-9676-AB6F9E0ABD32}" srcOrd="0" destOrd="0" presId="urn:microsoft.com/office/officeart/2005/8/layout/vList2"/>
    <dgm:cxn modelId="{FA16A8AD-D7E0-4F51-9C9B-8E1FDFCEA91A}" type="presOf" srcId="{B77C1602-CB6A-4FFC-A93A-791536FDB791}" destId="{EB0C05D2-3450-4CEF-9527-CD731B7DD21D}" srcOrd="0" destOrd="0" presId="urn:microsoft.com/office/officeart/2005/8/layout/vList2"/>
    <dgm:cxn modelId="{A365D307-46E4-43A7-8A73-000A47878A0E}" type="presOf" srcId="{7ABB5F24-D5B8-43E0-B297-7D979E8DE482}" destId="{368892F5-313B-4082-86F7-7E1BD42AD127}" srcOrd="0" destOrd="0" presId="urn:microsoft.com/office/officeart/2005/8/layout/vList2"/>
    <dgm:cxn modelId="{BF4328E8-849C-47D1-A7D7-B44660E47643}" srcId="{0CC9328A-99A6-425A-8501-3559AC8E1D3E}" destId="{4AE54082-04AE-4E8A-8544-F150E19D1F82}" srcOrd="0" destOrd="0" parTransId="{109C1449-0A00-476E-8B62-A391F146F3DE}" sibTransId="{F96F75FB-39BD-41C7-AE87-F30303CCEA55}"/>
    <dgm:cxn modelId="{6BB3EADD-0A64-4CBE-BFDC-6076006EFF1C}" srcId="{0CC9328A-99A6-425A-8501-3559AC8E1D3E}" destId="{B77C1602-CB6A-4FFC-A93A-791536FDB791}" srcOrd="2" destOrd="0" parTransId="{663B3477-5622-4120-AB9B-5FB5138B38EA}" sibTransId="{F6FAFD3F-2E7B-4A07-B5F3-344023B16479}"/>
    <dgm:cxn modelId="{0070244E-178B-4B21-A9A3-DB6EFCA49612}" srcId="{0CC9328A-99A6-425A-8501-3559AC8E1D3E}" destId="{7ABB5F24-D5B8-43E0-B297-7D979E8DE482}" srcOrd="3" destOrd="0" parTransId="{389758EF-0D66-4195-ACF1-B03069D1E883}" sibTransId="{4AEB6B9A-0258-43EE-81FD-F76DBEE08873}"/>
    <dgm:cxn modelId="{FFE00BC0-F42A-47FA-B7BD-4171076BCAAF}" type="presParOf" srcId="{5FF815AF-5C57-45C6-96CC-9B314CBDA70F}" destId="{2EC73A61-981C-4121-AB84-34FEFB0F5287}" srcOrd="0" destOrd="0" presId="urn:microsoft.com/office/officeart/2005/8/layout/vList2"/>
    <dgm:cxn modelId="{79E39FB0-C5DC-4194-B4E2-E2895EE522D5}" type="presParOf" srcId="{5FF815AF-5C57-45C6-96CC-9B314CBDA70F}" destId="{06C36690-2A3B-497A-8F47-57484C84B489}" srcOrd="1" destOrd="0" presId="urn:microsoft.com/office/officeart/2005/8/layout/vList2"/>
    <dgm:cxn modelId="{DBF9309D-173D-49E5-ACD4-7E389B1CA002}" type="presParOf" srcId="{5FF815AF-5C57-45C6-96CC-9B314CBDA70F}" destId="{D9621386-A73D-4711-9676-AB6F9E0ABD32}" srcOrd="2" destOrd="0" presId="urn:microsoft.com/office/officeart/2005/8/layout/vList2"/>
    <dgm:cxn modelId="{E8921CD2-78A6-4460-B0AC-7F94A19D0152}" type="presParOf" srcId="{5FF815AF-5C57-45C6-96CC-9B314CBDA70F}" destId="{D8CFBBB6-51BA-4A92-AE80-F5F21A8FC033}" srcOrd="3" destOrd="0" presId="urn:microsoft.com/office/officeart/2005/8/layout/vList2"/>
    <dgm:cxn modelId="{8D9FDF84-FEA1-45A3-B126-27007144ECDA}" type="presParOf" srcId="{5FF815AF-5C57-45C6-96CC-9B314CBDA70F}" destId="{EB0C05D2-3450-4CEF-9527-CD731B7DD21D}" srcOrd="4" destOrd="0" presId="urn:microsoft.com/office/officeart/2005/8/layout/vList2"/>
    <dgm:cxn modelId="{ADBDB8E5-6872-4B4A-AF65-98313ABAA966}" type="presParOf" srcId="{5FF815AF-5C57-45C6-96CC-9B314CBDA70F}" destId="{3A91EB3A-E286-48A6-AF0E-47762A25B872}" srcOrd="5" destOrd="0" presId="urn:microsoft.com/office/officeart/2005/8/layout/vList2"/>
    <dgm:cxn modelId="{1C09A759-83E5-48D2-B768-981100F0247A}" type="presParOf" srcId="{5FF815AF-5C57-45C6-96CC-9B314CBDA70F}" destId="{368892F5-313B-4082-86F7-7E1BD42AD1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pPr algn="just"/>
          <a:r>
            <a:rPr lang="ru-RU" sz="1800" noProof="0" smtClean="0"/>
            <a:t>Ключевое слово while, которое определяет цикл while</a:t>
          </a:r>
          <a:endParaRPr lang="ru-RU" sz="1800" noProof="0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pPr algn="just"/>
          <a:r>
            <a:rPr lang="ru-RU" sz="1800" noProof="0" smtClean="0"/>
            <a:t>Условие, которое проверяется в начале каждой итерации</a:t>
          </a:r>
          <a:endParaRPr lang="ru-RU" sz="1800" noProof="0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pPr algn="just"/>
          <a:r>
            <a:rPr lang="ru-RU" sz="1800" noProof="0" smtClean="0"/>
            <a:t>Блок кода, который выполняется на каждой итерации</a:t>
          </a:r>
          <a:endParaRPr lang="ru-RU" sz="1800" noProof="0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smtClean="0"/>
            <a:t>Цикл while содержит следующие элементы:</a:t>
          </a:r>
          <a:endParaRPr lang="ru-RU" sz="1800" noProof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 custScaleY="4571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008266-BA86-4B88-B29E-0C5E1A623AFC}" type="pres">
      <dgm:prSet presAssocID="{30F1B4B7-3E45-4673-9749-CDCC94DAF77F}" presName="spacer" presStyleCnt="0"/>
      <dgm:spPr/>
    </dgm:pt>
    <dgm:pt modelId="{6498BB66-CC4E-47A7-818F-D87B16B0C994}" type="pres">
      <dgm:prSet presAssocID="{F4BCB01A-2E74-4AD5-AFC6-CBA189134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1134DA0-041C-444D-80CB-F7733A5CA537}" type="presOf" srcId="{996CA4FE-539E-4D78-956E-28C54CA1DD97}" destId="{22443FCA-434C-49FB-AE02-9C2089E5C294}" srcOrd="0" destOrd="0" presId="urn:microsoft.com/office/officeart/2005/8/layout/vList2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1C2ECF94-FC54-4EBB-A9CB-B229E108EC94}" type="presOf" srcId="{92C670AD-0391-4CC7-8A61-72AC29436656}" destId="{A5C538B2-5850-4018-8A0A-199C0265E6E5}" srcOrd="0" destOrd="0" presId="urn:microsoft.com/office/officeart/2005/8/layout/vList2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39286C2B-1DBB-4F0E-A864-769F6B265E8E}" type="presOf" srcId="{F4BCB01A-2E74-4AD5-AFC6-CBA189134F6A}" destId="{6498BB66-CC4E-47A7-818F-D87B16B0C994}" srcOrd="0" destOrd="0" presId="urn:microsoft.com/office/officeart/2005/8/layout/vList2"/>
    <dgm:cxn modelId="{ED508416-E2B8-42A2-8E31-D64E83039547}" type="presOf" srcId="{045E05CF-1939-43B4-9340-AA111F7CE340}" destId="{DAB8C863-CC63-474B-9493-8EC1DE01BB35}" srcOrd="0" destOrd="0" presId="urn:microsoft.com/office/officeart/2005/8/layout/vList2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EB3151A8-94C7-4F90-B32A-C1F80A335AAA}" type="presOf" srcId="{A9B9DC25-244E-4990-AD1A-16340958CD16}" destId="{819C6394-FE3B-40F9-88BA-236B09A96B01}" srcOrd="0" destOrd="0" presId="urn:microsoft.com/office/officeart/2005/8/layout/vList2"/>
    <dgm:cxn modelId="{4876F088-15F4-48BA-8D6F-52B6163F999C}" type="presParOf" srcId="{DAB8C863-CC63-474B-9493-8EC1DE01BB35}" destId="{A5C538B2-5850-4018-8A0A-199C0265E6E5}" srcOrd="0" destOrd="0" presId="urn:microsoft.com/office/officeart/2005/8/layout/vList2"/>
    <dgm:cxn modelId="{CFC1D09F-90C5-4196-8948-29345F7D7A50}" type="presParOf" srcId="{DAB8C863-CC63-474B-9493-8EC1DE01BB35}" destId="{E0255639-C454-4A8F-A05C-2C565DEBDDD9}" srcOrd="1" destOrd="0" presId="urn:microsoft.com/office/officeart/2005/8/layout/vList2"/>
    <dgm:cxn modelId="{3F7E2B16-42B7-4B12-86D8-09BA070F3FCE}" type="presParOf" srcId="{DAB8C863-CC63-474B-9493-8EC1DE01BB35}" destId="{22443FCA-434C-49FB-AE02-9C2089E5C294}" srcOrd="2" destOrd="0" presId="urn:microsoft.com/office/officeart/2005/8/layout/vList2"/>
    <dgm:cxn modelId="{F9A8DCC4-82CC-482D-81E8-E801CEA2F4F7}" type="presParOf" srcId="{DAB8C863-CC63-474B-9493-8EC1DE01BB35}" destId="{6FA95D6A-397E-4137-879A-E37C56C294F1}" srcOrd="3" destOrd="0" presId="urn:microsoft.com/office/officeart/2005/8/layout/vList2"/>
    <dgm:cxn modelId="{775458D2-DD84-4A05-965B-AF53B68D5889}" type="presParOf" srcId="{DAB8C863-CC63-474B-9493-8EC1DE01BB35}" destId="{819C6394-FE3B-40F9-88BA-236B09A96B01}" srcOrd="4" destOrd="0" presId="urn:microsoft.com/office/officeart/2005/8/layout/vList2"/>
    <dgm:cxn modelId="{65046629-761D-41C2-B4A7-742BCA055DAA}" type="presParOf" srcId="{DAB8C863-CC63-474B-9493-8EC1DE01BB35}" destId="{1F008266-BA86-4B88-B29E-0C5E1A623AFC}" srcOrd="5" destOrd="0" presId="urn:microsoft.com/office/officeart/2005/8/layout/vList2"/>
    <dgm:cxn modelId="{F2FCE7A8-5F12-4CA4-92ED-95D04EBF8F96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dirty="0" smtClean="0"/>
            <a:t>Синтаксис цикла do содержит следующие элементы:</a:t>
          </a:r>
          <a:endParaRPr lang="ru-RU" sz="1800" noProof="0" dirty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pPr algn="just"/>
          <a:r>
            <a:rPr lang="ru-RU" sz="1800" noProof="0" smtClean="0"/>
            <a:t>Условие, которое проверяется в конце каждой итерации</a:t>
          </a:r>
          <a:endParaRPr lang="ru-RU" sz="1800" noProof="0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pPr algn="just"/>
          <a:r>
            <a:rPr lang="ru-RU" sz="1800" noProof="0" smtClean="0"/>
            <a:t>Блок кода, который выполняется на каждой итерации</a:t>
          </a:r>
          <a:endParaRPr lang="ru-RU" sz="1800" noProof="0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pPr algn="just"/>
          <a:r>
            <a:rPr lang="ru-RU" sz="1800" noProof="0" smtClean="0"/>
            <a:t>Ключевое слово do, которое определяет цикл do</a:t>
          </a:r>
          <a:endParaRPr lang="ru-RU" sz="1800" noProof="0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 custScaleY="7139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008266-BA86-4B88-B29E-0C5E1A623AFC}" type="pres">
      <dgm:prSet presAssocID="{30F1B4B7-3E45-4673-9749-CDCC94DAF77F}" presName="spacer" presStyleCnt="0"/>
      <dgm:spPr/>
    </dgm:pt>
    <dgm:pt modelId="{6498BB66-CC4E-47A7-818F-D87B16B0C994}" type="pres">
      <dgm:prSet presAssocID="{F4BCB01A-2E74-4AD5-AFC6-CBA189134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EBCE28-CE94-4664-8597-9D1E2F64ED88}" type="presOf" srcId="{996CA4FE-539E-4D78-956E-28C54CA1DD97}" destId="{22443FCA-434C-49FB-AE02-9C2089E5C294}" srcOrd="0" destOrd="0" presId="urn:microsoft.com/office/officeart/2005/8/layout/vList2"/>
    <dgm:cxn modelId="{3782E9D6-7BE1-4A6B-AB83-B8706A4A6C68}" type="presOf" srcId="{F4BCB01A-2E74-4AD5-AFC6-CBA189134F6A}" destId="{6498BB66-CC4E-47A7-818F-D87B16B0C994}" srcOrd="0" destOrd="0" presId="urn:microsoft.com/office/officeart/2005/8/layout/vList2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0C14BD8D-3C93-45D4-83DD-6CFEE3E53FAA}" type="presOf" srcId="{045E05CF-1939-43B4-9340-AA111F7CE340}" destId="{DAB8C863-CC63-474B-9493-8EC1DE01BB35}" srcOrd="0" destOrd="0" presId="urn:microsoft.com/office/officeart/2005/8/layout/vList2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2F109F99-18A9-41AD-9978-53B61597C828}" type="presOf" srcId="{92C670AD-0391-4CC7-8A61-72AC29436656}" destId="{A5C538B2-5850-4018-8A0A-199C0265E6E5}" srcOrd="0" destOrd="0" presId="urn:microsoft.com/office/officeart/2005/8/layout/vList2"/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7C1C609F-AE32-47E7-964A-943BDEA4B60D}" type="presOf" srcId="{A9B9DC25-244E-4990-AD1A-16340958CD16}" destId="{819C6394-FE3B-40F9-88BA-236B09A96B01}" srcOrd="0" destOrd="0" presId="urn:microsoft.com/office/officeart/2005/8/layout/vList2"/>
    <dgm:cxn modelId="{388CD7B9-FE0E-40E9-9B54-7C9679B3F7E2}" type="presParOf" srcId="{DAB8C863-CC63-474B-9493-8EC1DE01BB35}" destId="{A5C538B2-5850-4018-8A0A-199C0265E6E5}" srcOrd="0" destOrd="0" presId="urn:microsoft.com/office/officeart/2005/8/layout/vList2"/>
    <dgm:cxn modelId="{5DDB578A-A4F0-41FD-AA6B-0FF600AE1D61}" type="presParOf" srcId="{DAB8C863-CC63-474B-9493-8EC1DE01BB35}" destId="{E0255639-C454-4A8F-A05C-2C565DEBDDD9}" srcOrd="1" destOrd="0" presId="urn:microsoft.com/office/officeart/2005/8/layout/vList2"/>
    <dgm:cxn modelId="{0451929F-9ED9-4D16-8DA6-9DD810D541ED}" type="presParOf" srcId="{DAB8C863-CC63-474B-9493-8EC1DE01BB35}" destId="{22443FCA-434C-49FB-AE02-9C2089E5C294}" srcOrd="2" destOrd="0" presId="urn:microsoft.com/office/officeart/2005/8/layout/vList2"/>
    <dgm:cxn modelId="{93C0A339-92A0-4503-8BFE-4F0391FDB2C9}" type="presParOf" srcId="{DAB8C863-CC63-474B-9493-8EC1DE01BB35}" destId="{6FA95D6A-397E-4137-879A-E37C56C294F1}" srcOrd="3" destOrd="0" presId="urn:microsoft.com/office/officeart/2005/8/layout/vList2"/>
    <dgm:cxn modelId="{4BFE3ED7-7D0B-45D3-A17D-3930D8A5B708}" type="presParOf" srcId="{DAB8C863-CC63-474B-9493-8EC1DE01BB35}" destId="{819C6394-FE3B-40F9-88BA-236B09A96B01}" srcOrd="4" destOrd="0" presId="urn:microsoft.com/office/officeart/2005/8/layout/vList2"/>
    <dgm:cxn modelId="{58CAE5AD-8F9F-437E-B006-D0251957B4CE}" type="presParOf" srcId="{DAB8C863-CC63-474B-9493-8EC1DE01BB35}" destId="{1F008266-BA86-4B88-B29E-0C5E1A623AFC}" srcOrd="5" destOrd="0" presId="urn:microsoft.com/office/officeart/2005/8/layout/vList2"/>
    <dgm:cxn modelId="{84979EE1-8B40-4EEA-923F-C8A572AF7C52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Синтаксис цикла for содержит следующие элементы:</a:t>
          </a:r>
          <a:endParaRPr lang="ru-RU" sz="1800" noProof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r>
            <a:rPr lang="ru-RU" sz="1800" noProof="0" smtClean="0"/>
            <a:t>Блок кода для выполнения каждой итерации</a:t>
          </a:r>
          <a:endParaRPr lang="ru-RU" sz="1800" noProof="0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r>
            <a:rPr lang="ru-RU" sz="1800" noProof="0" smtClean="0"/>
            <a:t>Спецификацию цикла, состоящую из следующих элементов:</a:t>
          </a:r>
          <a:endParaRPr lang="ru-RU" sz="1800" noProof="0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r>
            <a:rPr lang="ru-RU" sz="1800" noProof="0" smtClean="0"/>
            <a:t>Ключевое слово for для определения цикла for</a:t>
          </a:r>
          <a:endParaRPr lang="ru-RU" sz="1800" noProof="0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E04E55E5-50AF-4183-938A-331C4575DF5F}">
      <dgm:prSet custT="1"/>
      <dgm:spPr/>
      <dgm:t>
        <a:bodyPr/>
        <a:lstStyle/>
        <a:p>
          <a:r>
            <a:rPr lang="ru-RU" sz="1800" noProof="0" smtClean="0"/>
            <a:t>переменная-счетчик</a:t>
          </a:r>
          <a:endParaRPr lang="ru-RU" sz="1800" noProof="0"/>
        </a:p>
      </dgm:t>
    </dgm:pt>
    <dgm:pt modelId="{7B542E2B-7266-49C6-BB0E-0EF0E27D0655}" type="parTrans" cxnId="{23066121-1422-4A7E-A069-1F623297E395}">
      <dgm:prSet/>
      <dgm:spPr/>
      <dgm:t>
        <a:bodyPr/>
        <a:lstStyle/>
        <a:p>
          <a:endParaRPr lang="ru-RU"/>
        </a:p>
      </dgm:t>
    </dgm:pt>
    <dgm:pt modelId="{FFC2C775-6A75-4801-957B-79E8E3D7B296}" type="sibTrans" cxnId="{23066121-1422-4A7E-A069-1F623297E395}">
      <dgm:prSet/>
      <dgm:spPr/>
      <dgm:t>
        <a:bodyPr/>
        <a:lstStyle/>
        <a:p>
          <a:endParaRPr lang="ru-RU"/>
        </a:p>
      </dgm:t>
    </dgm:pt>
    <dgm:pt modelId="{D4E843B6-A841-4BB6-84F6-DF50B7DA0115}">
      <dgm:prSet custT="1"/>
      <dgm:spPr/>
      <dgm:t>
        <a:bodyPr/>
        <a:lstStyle/>
        <a:p>
          <a:r>
            <a:rPr lang="ru-RU" sz="1800" noProof="0" smtClean="0"/>
            <a:t>начальное значение для переменной-счетчика</a:t>
          </a:r>
          <a:endParaRPr lang="ru-RU" sz="1800" noProof="0"/>
        </a:p>
      </dgm:t>
    </dgm:pt>
    <dgm:pt modelId="{6128ECDE-ED25-47FA-A3A8-CAC56C29E424}" type="parTrans" cxnId="{3F39A427-1585-4370-8B94-504D41B79A39}">
      <dgm:prSet/>
      <dgm:spPr/>
      <dgm:t>
        <a:bodyPr/>
        <a:lstStyle/>
        <a:p>
          <a:endParaRPr lang="ru-RU"/>
        </a:p>
      </dgm:t>
    </dgm:pt>
    <dgm:pt modelId="{CC5361A4-7AAA-48CD-9C4B-664E4ECD13F9}" type="sibTrans" cxnId="{3F39A427-1585-4370-8B94-504D41B79A39}">
      <dgm:prSet/>
      <dgm:spPr/>
      <dgm:t>
        <a:bodyPr/>
        <a:lstStyle/>
        <a:p>
          <a:endParaRPr lang="ru-RU"/>
        </a:p>
      </dgm:t>
    </dgm:pt>
    <dgm:pt modelId="{A81EC25D-003B-4046-802D-5EAC6B9D5DB3}">
      <dgm:prSet custT="1"/>
      <dgm:spPr/>
      <dgm:t>
        <a:bodyPr/>
        <a:lstStyle/>
        <a:p>
          <a:r>
            <a:rPr lang="ru-RU" sz="1800" noProof="0" smtClean="0"/>
            <a:t>предельное значение для переменной-счетчика</a:t>
          </a:r>
          <a:endParaRPr lang="ru-RU" sz="1800" noProof="0"/>
        </a:p>
      </dgm:t>
    </dgm:pt>
    <dgm:pt modelId="{64198E22-E338-4CD9-96B9-963AFDD3D13A}" type="parTrans" cxnId="{CF69CC65-27D9-477B-8CB0-FD970B829B34}">
      <dgm:prSet/>
      <dgm:spPr/>
      <dgm:t>
        <a:bodyPr/>
        <a:lstStyle/>
        <a:p>
          <a:endParaRPr lang="ru-RU"/>
        </a:p>
      </dgm:t>
    </dgm:pt>
    <dgm:pt modelId="{1669A290-039A-40EB-B495-2DEC15545429}" type="sibTrans" cxnId="{CF69CC65-27D9-477B-8CB0-FD970B829B34}">
      <dgm:prSet/>
      <dgm:spPr/>
      <dgm:t>
        <a:bodyPr/>
        <a:lstStyle/>
        <a:p>
          <a:endParaRPr lang="ru-RU"/>
        </a:p>
      </dgm:t>
    </dgm:pt>
    <dgm:pt modelId="{761D9776-82EA-44C4-9D26-CD0D8BAD0AEC}">
      <dgm:prSet custT="1"/>
      <dgm:spPr/>
      <dgm:t>
        <a:bodyPr/>
        <a:lstStyle/>
        <a:p>
          <a:r>
            <a:rPr lang="ru-RU" sz="1800" noProof="0" smtClean="0"/>
            <a:t>инструкции о том, как изменять переменную-счетчик в конце каждой итерации</a:t>
          </a:r>
          <a:endParaRPr lang="ru-RU" sz="1800" noProof="0"/>
        </a:p>
      </dgm:t>
    </dgm:pt>
    <dgm:pt modelId="{7C8F1D59-403C-46A0-84E3-89152B1B0FFB}" type="parTrans" cxnId="{4656F055-EC94-486C-8447-32DABA3B5A05}">
      <dgm:prSet/>
      <dgm:spPr/>
      <dgm:t>
        <a:bodyPr/>
        <a:lstStyle/>
        <a:p>
          <a:endParaRPr lang="ru-RU"/>
        </a:p>
      </dgm:t>
    </dgm:pt>
    <dgm:pt modelId="{F9226D2E-06FC-4385-8B94-ACD7321CA1CB}" type="sibTrans" cxnId="{4656F055-EC94-486C-8447-32DABA3B5A05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  <dgm:t>
        <a:bodyPr/>
        <a:lstStyle/>
        <a:p>
          <a:endParaRPr lang="ru-RU"/>
        </a:p>
      </dgm:t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  <dgm:t>
        <a:bodyPr/>
        <a:lstStyle/>
        <a:p>
          <a:endParaRPr lang="ru-RU"/>
        </a:p>
      </dgm:t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F625F-530E-4EFB-8409-3330E3D6CB80}" type="pres">
      <dgm:prSet presAssocID="{A9B9DC25-244E-4990-AD1A-16340958CD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8BB66-CC4E-47A7-818F-D87B16B0C994}" type="pres">
      <dgm:prSet presAssocID="{F4BCB01A-2E74-4AD5-AFC6-CBA189134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69CC65-27D9-477B-8CB0-FD970B829B34}" srcId="{A9B9DC25-244E-4990-AD1A-16340958CD16}" destId="{A81EC25D-003B-4046-802D-5EAC6B9D5DB3}" srcOrd="2" destOrd="0" parTransId="{64198E22-E338-4CD9-96B9-963AFDD3D13A}" sibTransId="{1669A290-039A-40EB-B495-2DEC15545429}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3EB199A9-F6AF-4703-8C40-87B401600B1E}" type="presOf" srcId="{A81EC25D-003B-4046-802D-5EAC6B9D5DB3}" destId="{24EF625F-530E-4EFB-8409-3330E3D6CB80}" srcOrd="0" destOrd="2" presId="urn:microsoft.com/office/officeart/2005/8/layout/vList2"/>
    <dgm:cxn modelId="{3F39A427-1585-4370-8B94-504D41B79A39}" srcId="{A9B9DC25-244E-4990-AD1A-16340958CD16}" destId="{D4E843B6-A841-4BB6-84F6-DF50B7DA0115}" srcOrd="1" destOrd="0" parTransId="{6128ECDE-ED25-47FA-A3A8-CAC56C29E424}" sibTransId="{CC5361A4-7AAA-48CD-9C4B-664E4ECD13F9}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E79AAD94-BE44-4B7E-A6D4-4C3B44531F3F}" type="presOf" srcId="{045E05CF-1939-43B4-9340-AA111F7CE340}" destId="{DAB8C863-CC63-474B-9493-8EC1DE01BB35}" srcOrd="0" destOrd="0" presId="urn:microsoft.com/office/officeart/2005/8/layout/vList2"/>
    <dgm:cxn modelId="{9660B3D9-3BC3-4087-AC80-CFA44B7133E0}" type="presOf" srcId="{F4BCB01A-2E74-4AD5-AFC6-CBA189134F6A}" destId="{6498BB66-CC4E-47A7-818F-D87B16B0C994}" srcOrd="0" destOrd="0" presId="urn:microsoft.com/office/officeart/2005/8/layout/vList2"/>
    <dgm:cxn modelId="{23066121-1422-4A7E-A069-1F623297E395}" srcId="{A9B9DC25-244E-4990-AD1A-16340958CD16}" destId="{E04E55E5-50AF-4183-938A-331C4575DF5F}" srcOrd="0" destOrd="0" parTransId="{7B542E2B-7266-49C6-BB0E-0EF0E27D0655}" sibTransId="{FFC2C775-6A75-4801-957B-79E8E3D7B296}"/>
    <dgm:cxn modelId="{8AF22A38-9371-4448-9FF0-42158EFD3DE9}" type="presOf" srcId="{996CA4FE-539E-4D78-956E-28C54CA1DD97}" destId="{22443FCA-434C-49FB-AE02-9C2089E5C294}" srcOrd="0" destOrd="0" presId="urn:microsoft.com/office/officeart/2005/8/layout/vList2"/>
    <dgm:cxn modelId="{085E6F46-AF6B-4907-8647-356C9C36DA0C}" type="presOf" srcId="{A9B9DC25-244E-4990-AD1A-16340958CD16}" destId="{819C6394-FE3B-40F9-88BA-236B09A96B01}" srcOrd="0" destOrd="0" presId="urn:microsoft.com/office/officeart/2005/8/layout/vList2"/>
    <dgm:cxn modelId="{5CA82A3A-1EE2-4AF3-BFFB-664381FC5001}" type="presOf" srcId="{E04E55E5-50AF-4183-938A-331C4575DF5F}" destId="{24EF625F-530E-4EFB-8409-3330E3D6CB80}" srcOrd="0" destOrd="0" presId="urn:microsoft.com/office/officeart/2005/8/layout/vList2"/>
    <dgm:cxn modelId="{71418E8E-ED30-458A-8C86-2A656FD91F49}" type="presOf" srcId="{92C670AD-0391-4CC7-8A61-72AC29436656}" destId="{A5C538B2-5850-4018-8A0A-199C0265E6E5}" srcOrd="0" destOrd="0" presId="urn:microsoft.com/office/officeart/2005/8/layout/vList2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4656F055-EC94-486C-8447-32DABA3B5A05}" srcId="{A9B9DC25-244E-4990-AD1A-16340958CD16}" destId="{761D9776-82EA-44C4-9D26-CD0D8BAD0AEC}" srcOrd="3" destOrd="0" parTransId="{7C8F1D59-403C-46A0-84E3-89152B1B0FFB}" sibTransId="{F9226D2E-06FC-4385-8B94-ACD7321CA1CB}"/>
    <dgm:cxn modelId="{907ABFBB-3707-4857-AD32-8A0784B09FDB}" type="presOf" srcId="{761D9776-82EA-44C4-9D26-CD0D8BAD0AEC}" destId="{24EF625F-530E-4EFB-8409-3330E3D6CB80}" srcOrd="0" destOrd="3" presId="urn:microsoft.com/office/officeart/2005/8/layout/vList2"/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5D205E5B-0297-443A-8595-D5FF5983247B}" type="presOf" srcId="{D4E843B6-A841-4BB6-84F6-DF50B7DA0115}" destId="{24EF625F-530E-4EFB-8409-3330E3D6CB80}" srcOrd="0" destOrd="1" presId="urn:microsoft.com/office/officeart/2005/8/layout/vList2"/>
    <dgm:cxn modelId="{3EB12645-7F28-4B7F-B2FD-13151E0099F7}" type="presParOf" srcId="{DAB8C863-CC63-474B-9493-8EC1DE01BB35}" destId="{A5C538B2-5850-4018-8A0A-199C0265E6E5}" srcOrd="0" destOrd="0" presId="urn:microsoft.com/office/officeart/2005/8/layout/vList2"/>
    <dgm:cxn modelId="{B263F803-4AC9-4739-8E49-B91C0F7C7F0F}" type="presParOf" srcId="{DAB8C863-CC63-474B-9493-8EC1DE01BB35}" destId="{E0255639-C454-4A8F-A05C-2C565DEBDDD9}" srcOrd="1" destOrd="0" presId="urn:microsoft.com/office/officeart/2005/8/layout/vList2"/>
    <dgm:cxn modelId="{6EFC12BE-56D6-45C3-AB4D-9AFF8841804B}" type="presParOf" srcId="{DAB8C863-CC63-474B-9493-8EC1DE01BB35}" destId="{22443FCA-434C-49FB-AE02-9C2089E5C294}" srcOrd="2" destOrd="0" presId="urn:microsoft.com/office/officeart/2005/8/layout/vList2"/>
    <dgm:cxn modelId="{4C5C08DF-BF8B-4F0D-8C34-911A7AFC02A2}" type="presParOf" srcId="{DAB8C863-CC63-474B-9493-8EC1DE01BB35}" destId="{6FA95D6A-397E-4137-879A-E37C56C294F1}" srcOrd="3" destOrd="0" presId="urn:microsoft.com/office/officeart/2005/8/layout/vList2"/>
    <dgm:cxn modelId="{333607FE-EE87-4714-8677-8A6A75601451}" type="presParOf" srcId="{DAB8C863-CC63-474B-9493-8EC1DE01BB35}" destId="{819C6394-FE3B-40F9-88BA-236B09A96B01}" srcOrd="4" destOrd="0" presId="urn:microsoft.com/office/officeart/2005/8/layout/vList2"/>
    <dgm:cxn modelId="{74E4D7B1-DB62-4B38-82F2-FE245B8EF668}" type="presParOf" srcId="{DAB8C863-CC63-474B-9493-8EC1DE01BB35}" destId="{24EF625F-530E-4EFB-8409-3330E3D6CB80}" srcOrd="5" destOrd="0" presId="urn:microsoft.com/office/officeart/2005/8/layout/vList2"/>
    <dgm:cxn modelId="{744E11DF-3C7B-429F-BA00-05946557D473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733ADD1-3B51-4C6D-A8BD-0B9540F30A4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112BBA-BF19-4D5C-B594-DD0253DEC3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sz="1800" dirty="0" smtClean="0"/>
            <a:t>Массивы имеют следующие характеристики:</a:t>
          </a:r>
          <a:endParaRPr lang="ru-RU" sz="1800" dirty="0"/>
        </a:p>
      </dgm:t>
    </dgm:pt>
    <dgm:pt modelId="{950B602A-7669-4E6D-962F-7EACB9ACF351}" type="parTrans" cxnId="{C7FCF374-6A24-41B6-9535-1A3CE12DB2AC}">
      <dgm:prSet/>
      <dgm:spPr/>
      <dgm:t>
        <a:bodyPr/>
        <a:lstStyle/>
        <a:p>
          <a:endParaRPr lang="ru-RU"/>
        </a:p>
      </dgm:t>
    </dgm:pt>
    <dgm:pt modelId="{95AED27A-7F16-4FF1-87A9-75925A28CAE7}" type="sibTrans" cxnId="{C7FCF374-6A24-41B6-9535-1A3CE12DB2AC}">
      <dgm:prSet/>
      <dgm:spPr/>
      <dgm:t>
        <a:bodyPr/>
        <a:lstStyle/>
        <a:p>
          <a:endParaRPr lang="ru-RU"/>
        </a:p>
      </dgm:t>
    </dgm:pt>
    <dgm:pt modelId="{4C32B592-9893-4266-A817-92AE17EF302E}">
      <dgm:prSet phldrT="[Text]" custT="1"/>
      <dgm:spPr/>
      <dgm:t>
        <a:bodyPr/>
        <a:lstStyle/>
        <a:p>
          <a:r>
            <a:rPr lang="ru-RU" sz="1800" dirty="0" smtClean="0"/>
            <a:t>Каждый элемент в массиве содержит значение</a:t>
          </a:r>
          <a:endParaRPr lang="ru-RU" sz="1800" dirty="0"/>
        </a:p>
      </dgm:t>
    </dgm:pt>
    <dgm:pt modelId="{CC47EBB5-5618-4AF5-A8F5-024B8A7F1982}" type="parTrans" cxnId="{A96F3CB4-5AF1-4A04-87BA-50E5DC4FD939}">
      <dgm:prSet/>
      <dgm:spPr/>
      <dgm:t>
        <a:bodyPr/>
        <a:lstStyle/>
        <a:p>
          <a:endParaRPr lang="ru-RU"/>
        </a:p>
      </dgm:t>
    </dgm:pt>
    <dgm:pt modelId="{8C17B43F-211D-4765-BAAD-AFC57D5C30DF}" type="sibTrans" cxnId="{A96F3CB4-5AF1-4A04-87BA-50E5DC4FD939}">
      <dgm:prSet/>
      <dgm:spPr/>
      <dgm:t>
        <a:bodyPr/>
        <a:lstStyle/>
        <a:p>
          <a:endParaRPr lang="ru-RU"/>
        </a:p>
      </dgm:t>
    </dgm:pt>
    <dgm:pt modelId="{FF1CF266-FB7E-43E6-B0DE-B7726D229774}">
      <dgm:prSet phldrT="[Text]" custT="1"/>
      <dgm:spPr/>
      <dgm:t>
        <a:bodyPr/>
        <a:lstStyle/>
        <a:p>
          <a:r>
            <a:rPr lang="ru-RU" sz="1800" dirty="0" smtClean="0"/>
            <a:t>Индексируются с нуля </a:t>
          </a:r>
          <a:endParaRPr lang="ru-RU" sz="1800" dirty="0"/>
        </a:p>
      </dgm:t>
    </dgm:pt>
    <dgm:pt modelId="{B6CE1A28-527E-43BA-963E-2FB03761CF23}" type="parTrans" cxnId="{6EAD2A4B-4EF8-4C34-B9CC-7644AC01FA3F}">
      <dgm:prSet/>
      <dgm:spPr/>
      <dgm:t>
        <a:bodyPr/>
        <a:lstStyle/>
        <a:p>
          <a:endParaRPr lang="ru-RU"/>
        </a:p>
      </dgm:t>
    </dgm:pt>
    <dgm:pt modelId="{B2023C0F-E1BD-416C-881F-424941DA013B}" type="sibTrans" cxnId="{6EAD2A4B-4EF8-4C34-B9CC-7644AC01FA3F}">
      <dgm:prSet/>
      <dgm:spPr/>
      <dgm:t>
        <a:bodyPr/>
        <a:lstStyle/>
        <a:p>
          <a:endParaRPr lang="ru-RU"/>
        </a:p>
      </dgm:t>
    </dgm:pt>
    <dgm:pt modelId="{1358D973-CC39-4B5C-8BBB-EF2FBAAABCD9}">
      <dgm:prSet phldrT="[Text]" custT="1"/>
      <dgm:spPr/>
      <dgm:t>
        <a:bodyPr/>
        <a:lstStyle/>
        <a:p>
          <a:r>
            <a:rPr lang="ru-RU" sz="1800" dirty="0" smtClean="0"/>
            <a:t>Длина массива это общее число элементов, которое он может содержать</a:t>
          </a:r>
          <a:endParaRPr lang="ru-RU" sz="1800" dirty="0"/>
        </a:p>
      </dgm:t>
    </dgm:pt>
    <dgm:pt modelId="{9E128157-C9EB-489B-B40E-4C7688F273DE}" type="parTrans" cxnId="{D8415935-147F-4E27-B5DE-178AE8196B96}">
      <dgm:prSet/>
      <dgm:spPr/>
      <dgm:t>
        <a:bodyPr/>
        <a:lstStyle/>
        <a:p>
          <a:endParaRPr lang="ru-RU"/>
        </a:p>
      </dgm:t>
    </dgm:pt>
    <dgm:pt modelId="{A523D887-2044-479E-BAC1-F5570B0F32E6}" type="sibTrans" cxnId="{D8415935-147F-4E27-B5DE-178AE8196B96}">
      <dgm:prSet/>
      <dgm:spPr/>
      <dgm:t>
        <a:bodyPr/>
        <a:lstStyle/>
        <a:p>
          <a:endParaRPr lang="ru-RU"/>
        </a:p>
      </dgm:t>
    </dgm:pt>
    <dgm:pt modelId="{D7C2A12E-2B3C-448F-BF7F-25A75F36C5FB}">
      <dgm:prSet phldrT="[Text]" custT="1"/>
      <dgm:spPr/>
      <dgm:t>
        <a:bodyPr/>
        <a:lstStyle/>
        <a:p>
          <a:r>
            <a:rPr lang="ru-RU" sz="1800" dirty="0" smtClean="0"/>
            <a:t>Нижняя граница массива индекс его первого элемента</a:t>
          </a:r>
          <a:endParaRPr lang="ru-RU" sz="1800" dirty="0"/>
        </a:p>
      </dgm:t>
    </dgm:pt>
    <dgm:pt modelId="{F5004F7D-806F-4642-AEAF-503151D9B3E3}" type="parTrans" cxnId="{77ADF20B-A9A6-40C6-BB58-B9381420E6FF}">
      <dgm:prSet/>
      <dgm:spPr/>
      <dgm:t>
        <a:bodyPr/>
        <a:lstStyle/>
        <a:p>
          <a:endParaRPr lang="ru-RU"/>
        </a:p>
      </dgm:t>
    </dgm:pt>
    <dgm:pt modelId="{C79F9E3C-532D-4A3D-8107-7D146CC935B0}" type="sibTrans" cxnId="{77ADF20B-A9A6-40C6-BB58-B9381420E6FF}">
      <dgm:prSet/>
      <dgm:spPr/>
      <dgm:t>
        <a:bodyPr/>
        <a:lstStyle/>
        <a:p>
          <a:endParaRPr lang="ru-RU"/>
        </a:p>
      </dgm:t>
    </dgm:pt>
    <dgm:pt modelId="{D8D5BD66-8521-4245-958D-643AD1AED49B}">
      <dgm:prSet phldrT="[Text]" custT="1"/>
      <dgm:spPr/>
      <dgm:t>
        <a:bodyPr/>
        <a:lstStyle/>
        <a:p>
          <a:r>
            <a:rPr lang="ru-RU" sz="1800" dirty="0" smtClean="0"/>
            <a:t>Могут быть одномерными, многомерными или непрямоугольные</a:t>
          </a:r>
          <a:endParaRPr lang="ru-RU" sz="1800" dirty="0"/>
        </a:p>
      </dgm:t>
    </dgm:pt>
    <dgm:pt modelId="{7BDFBF1A-AB39-4D63-93B5-6BBDFAE115A4}" type="parTrans" cxnId="{244E62BF-C3E6-43C1-80AA-0F6A3FA72D34}">
      <dgm:prSet/>
      <dgm:spPr/>
      <dgm:t>
        <a:bodyPr/>
        <a:lstStyle/>
        <a:p>
          <a:endParaRPr lang="ru-RU"/>
        </a:p>
      </dgm:t>
    </dgm:pt>
    <dgm:pt modelId="{DC6BEB0B-6348-4CA5-84E3-8F69124E174B}" type="sibTrans" cxnId="{244E62BF-C3E6-43C1-80AA-0F6A3FA72D34}">
      <dgm:prSet/>
      <dgm:spPr/>
      <dgm:t>
        <a:bodyPr/>
        <a:lstStyle/>
        <a:p>
          <a:endParaRPr lang="ru-RU"/>
        </a:p>
      </dgm:t>
    </dgm:pt>
    <dgm:pt modelId="{BD0937AE-CCF3-4DD6-8C07-132654389ACA}">
      <dgm:prSet phldrT="[Text]" custT="1"/>
      <dgm:spPr/>
      <dgm:t>
        <a:bodyPr/>
        <a:lstStyle/>
        <a:p>
          <a:r>
            <a:rPr lang="ru-RU" sz="1800" dirty="0" smtClean="0"/>
            <a:t>Ранг массива это число измерений в массиве</a:t>
          </a:r>
          <a:endParaRPr lang="ru-RU" sz="1800" dirty="0"/>
        </a:p>
      </dgm:t>
    </dgm:pt>
    <dgm:pt modelId="{296E9B6C-644A-4CA8-96DB-6836D9835137}" type="parTrans" cxnId="{A73ABB79-0A99-47DC-9A22-5121577FE9BF}">
      <dgm:prSet/>
      <dgm:spPr/>
      <dgm:t>
        <a:bodyPr/>
        <a:lstStyle/>
        <a:p>
          <a:endParaRPr lang="ru-RU"/>
        </a:p>
      </dgm:t>
    </dgm:pt>
    <dgm:pt modelId="{E825D6D5-2950-43F8-9B0C-4C9E8EB9FD1A}" type="sibTrans" cxnId="{A73ABB79-0A99-47DC-9A22-5121577FE9BF}">
      <dgm:prSet/>
      <dgm:spPr/>
      <dgm:t>
        <a:bodyPr/>
        <a:lstStyle/>
        <a:p>
          <a:endParaRPr lang="ru-RU"/>
        </a:p>
      </dgm:t>
    </dgm:pt>
    <dgm:pt modelId="{60442D1B-2AA4-4799-BFF7-2B8DB757381A}" type="pres">
      <dgm:prSet presAssocID="{3733ADD1-3B51-4C6D-A8BD-0B9540F30A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7F11FC-1E90-456F-AE3B-FBD19ECC1877}" type="pres">
      <dgm:prSet presAssocID="{A9112BBA-BF19-4D5C-B594-DD0253DEC314}" presName="parentText" presStyleLbl="node1" presStyleIdx="0" presStyleCnt="7" custScaleY="5302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EEFAA-DBCE-47D6-B202-A005D2A57A21}" type="pres">
      <dgm:prSet presAssocID="{95AED27A-7F16-4FF1-87A9-75925A28CAE7}" presName="spacer" presStyleCnt="0"/>
      <dgm:spPr/>
    </dgm:pt>
    <dgm:pt modelId="{9197BC01-AA69-49B3-A25C-B61C3CE4BAAA}" type="pres">
      <dgm:prSet presAssocID="{4C32B592-9893-4266-A817-92AE17EF302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8EB6A5-43C3-4C9B-A730-A60D4F65A57D}" type="pres">
      <dgm:prSet presAssocID="{8C17B43F-211D-4765-BAAD-AFC57D5C30DF}" presName="spacer" presStyleCnt="0"/>
      <dgm:spPr/>
    </dgm:pt>
    <dgm:pt modelId="{6010298A-AF82-46E1-A3DE-51EC6D81CBF9}" type="pres">
      <dgm:prSet presAssocID="{FF1CF266-FB7E-43E6-B0DE-B7726D22977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ABFC63-BAB3-4B5F-A383-CA3F8133BCC5}" type="pres">
      <dgm:prSet presAssocID="{B2023C0F-E1BD-416C-881F-424941DA013B}" presName="spacer" presStyleCnt="0"/>
      <dgm:spPr/>
    </dgm:pt>
    <dgm:pt modelId="{2054EEA7-A42A-4363-9E2C-8A4920618AB8}" type="pres">
      <dgm:prSet presAssocID="{1358D973-CC39-4B5C-8BBB-EF2FBAAABCD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BCA133-CA86-48E7-A4CD-B2A1536C2C95}" type="pres">
      <dgm:prSet presAssocID="{A523D887-2044-479E-BAC1-F5570B0F32E6}" presName="spacer" presStyleCnt="0"/>
      <dgm:spPr/>
    </dgm:pt>
    <dgm:pt modelId="{91F35437-2959-46AE-A49C-FF1AE4F4E20D}" type="pres">
      <dgm:prSet presAssocID="{D7C2A12E-2B3C-448F-BF7F-25A75F36C5F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9AA91-9B31-4E6D-A01F-85BED67396E9}" type="pres">
      <dgm:prSet presAssocID="{C79F9E3C-532D-4A3D-8107-7D146CC935B0}" presName="spacer" presStyleCnt="0"/>
      <dgm:spPr/>
    </dgm:pt>
    <dgm:pt modelId="{E7CEE1D2-5788-447E-A488-E6434B7AA684}" type="pres">
      <dgm:prSet presAssocID="{D8D5BD66-8521-4245-958D-643AD1AED49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5977E-4D61-4141-A04E-177FA149D4C7}" type="pres">
      <dgm:prSet presAssocID="{DC6BEB0B-6348-4CA5-84E3-8F69124E174B}" presName="spacer" presStyleCnt="0"/>
      <dgm:spPr/>
    </dgm:pt>
    <dgm:pt modelId="{2FED0CF1-3BA3-4763-A73E-206D338A6359}" type="pres">
      <dgm:prSet presAssocID="{BD0937AE-CCF3-4DD6-8C07-132654389AC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4BC2D7-67CF-4706-830C-8972A1BD94BD}" type="presOf" srcId="{BD0937AE-CCF3-4DD6-8C07-132654389ACA}" destId="{2FED0CF1-3BA3-4763-A73E-206D338A6359}" srcOrd="0" destOrd="0" presId="urn:microsoft.com/office/officeart/2005/8/layout/vList2"/>
    <dgm:cxn modelId="{A73ABB79-0A99-47DC-9A22-5121577FE9BF}" srcId="{3733ADD1-3B51-4C6D-A8BD-0B9540F30A4D}" destId="{BD0937AE-CCF3-4DD6-8C07-132654389ACA}" srcOrd="6" destOrd="0" parTransId="{296E9B6C-644A-4CA8-96DB-6836D9835137}" sibTransId="{E825D6D5-2950-43F8-9B0C-4C9E8EB9FD1A}"/>
    <dgm:cxn modelId="{5CCFE704-D9B4-45AD-84E3-81704C37F179}" type="presOf" srcId="{A9112BBA-BF19-4D5C-B594-DD0253DEC314}" destId="{C17F11FC-1E90-456F-AE3B-FBD19ECC1877}" srcOrd="0" destOrd="0" presId="urn:microsoft.com/office/officeart/2005/8/layout/vList2"/>
    <dgm:cxn modelId="{A38379BF-4AEA-4F09-8BBE-1CE11581ED43}" type="presOf" srcId="{FF1CF266-FB7E-43E6-B0DE-B7726D229774}" destId="{6010298A-AF82-46E1-A3DE-51EC6D81CBF9}" srcOrd="0" destOrd="0" presId="urn:microsoft.com/office/officeart/2005/8/layout/vList2"/>
    <dgm:cxn modelId="{E046D1D4-0F3C-42AB-982B-039E28F52EF0}" type="presOf" srcId="{4C32B592-9893-4266-A817-92AE17EF302E}" destId="{9197BC01-AA69-49B3-A25C-B61C3CE4BAAA}" srcOrd="0" destOrd="0" presId="urn:microsoft.com/office/officeart/2005/8/layout/vList2"/>
    <dgm:cxn modelId="{5A0C31F5-DD6D-4715-B485-79D8A1805F3A}" type="presOf" srcId="{1358D973-CC39-4B5C-8BBB-EF2FBAAABCD9}" destId="{2054EEA7-A42A-4363-9E2C-8A4920618AB8}" srcOrd="0" destOrd="0" presId="urn:microsoft.com/office/officeart/2005/8/layout/vList2"/>
    <dgm:cxn modelId="{C7FCF374-6A24-41B6-9535-1A3CE12DB2AC}" srcId="{3733ADD1-3B51-4C6D-A8BD-0B9540F30A4D}" destId="{A9112BBA-BF19-4D5C-B594-DD0253DEC314}" srcOrd="0" destOrd="0" parTransId="{950B602A-7669-4E6D-962F-7EACB9ACF351}" sibTransId="{95AED27A-7F16-4FF1-87A9-75925A28CAE7}"/>
    <dgm:cxn modelId="{0CDA1929-0178-47BC-A7A7-0ABB6B25FBDB}" type="presOf" srcId="{D8D5BD66-8521-4245-958D-643AD1AED49B}" destId="{E7CEE1D2-5788-447E-A488-E6434B7AA684}" srcOrd="0" destOrd="0" presId="urn:microsoft.com/office/officeart/2005/8/layout/vList2"/>
    <dgm:cxn modelId="{86F163D8-370B-4DA7-A846-AE5F34756AC2}" type="presOf" srcId="{D7C2A12E-2B3C-448F-BF7F-25A75F36C5FB}" destId="{91F35437-2959-46AE-A49C-FF1AE4F4E20D}" srcOrd="0" destOrd="0" presId="urn:microsoft.com/office/officeart/2005/8/layout/vList2"/>
    <dgm:cxn modelId="{77ADF20B-A9A6-40C6-BB58-B9381420E6FF}" srcId="{3733ADD1-3B51-4C6D-A8BD-0B9540F30A4D}" destId="{D7C2A12E-2B3C-448F-BF7F-25A75F36C5FB}" srcOrd="4" destOrd="0" parTransId="{F5004F7D-806F-4642-AEAF-503151D9B3E3}" sibTransId="{C79F9E3C-532D-4A3D-8107-7D146CC935B0}"/>
    <dgm:cxn modelId="{A96F3CB4-5AF1-4A04-87BA-50E5DC4FD939}" srcId="{3733ADD1-3B51-4C6D-A8BD-0B9540F30A4D}" destId="{4C32B592-9893-4266-A817-92AE17EF302E}" srcOrd="1" destOrd="0" parTransId="{CC47EBB5-5618-4AF5-A8F5-024B8A7F1982}" sibTransId="{8C17B43F-211D-4765-BAAD-AFC57D5C30DF}"/>
    <dgm:cxn modelId="{D8415935-147F-4E27-B5DE-178AE8196B96}" srcId="{3733ADD1-3B51-4C6D-A8BD-0B9540F30A4D}" destId="{1358D973-CC39-4B5C-8BBB-EF2FBAAABCD9}" srcOrd="3" destOrd="0" parTransId="{9E128157-C9EB-489B-B40E-4C7688F273DE}" sibTransId="{A523D887-2044-479E-BAC1-F5570B0F32E6}"/>
    <dgm:cxn modelId="{244E62BF-C3E6-43C1-80AA-0F6A3FA72D34}" srcId="{3733ADD1-3B51-4C6D-A8BD-0B9540F30A4D}" destId="{D8D5BD66-8521-4245-958D-643AD1AED49B}" srcOrd="5" destOrd="0" parTransId="{7BDFBF1A-AB39-4D63-93B5-6BBDFAE115A4}" sibTransId="{DC6BEB0B-6348-4CA5-84E3-8F69124E174B}"/>
    <dgm:cxn modelId="{FE7D75B4-40F9-4714-AFC2-F4136AD4000E}" type="presOf" srcId="{3733ADD1-3B51-4C6D-A8BD-0B9540F30A4D}" destId="{60442D1B-2AA4-4799-BFF7-2B8DB757381A}" srcOrd="0" destOrd="0" presId="urn:microsoft.com/office/officeart/2005/8/layout/vList2"/>
    <dgm:cxn modelId="{6EAD2A4B-4EF8-4C34-B9CC-7644AC01FA3F}" srcId="{3733ADD1-3B51-4C6D-A8BD-0B9540F30A4D}" destId="{FF1CF266-FB7E-43E6-B0DE-B7726D229774}" srcOrd="2" destOrd="0" parTransId="{B6CE1A28-527E-43BA-963E-2FB03761CF23}" sibTransId="{B2023C0F-E1BD-416C-881F-424941DA013B}"/>
    <dgm:cxn modelId="{BDE54D7F-9988-4493-B22F-99860082D345}" type="presParOf" srcId="{60442D1B-2AA4-4799-BFF7-2B8DB757381A}" destId="{C17F11FC-1E90-456F-AE3B-FBD19ECC1877}" srcOrd="0" destOrd="0" presId="urn:microsoft.com/office/officeart/2005/8/layout/vList2"/>
    <dgm:cxn modelId="{B15247B2-BEB3-4FE4-ACF6-0869E1A8D584}" type="presParOf" srcId="{60442D1B-2AA4-4799-BFF7-2B8DB757381A}" destId="{EF2EEFAA-DBCE-47D6-B202-A005D2A57A21}" srcOrd="1" destOrd="0" presId="urn:microsoft.com/office/officeart/2005/8/layout/vList2"/>
    <dgm:cxn modelId="{BE443F8F-2739-4742-A467-B8286E84D07E}" type="presParOf" srcId="{60442D1B-2AA4-4799-BFF7-2B8DB757381A}" destId="{9197BC01-AA69-49B3-A25C-B61C3CE4BAAA}" srcOrd="2" destOrd="0" presId="urn:microsoft.com/office/officeart/2005/8/layout/vList2"/>
    <dgm:cxn modelId="{A074276E-F28A-4DC0-A2D9-EA4443F8D123}" type="presParOf" srcId="{60442D1B-2AA4-4799-BFF7-2B8DB757381A}" destId="{1A8EB6A5-43C3-4C9B-A730-A60D4F65A57D}" srcOrd="3" destOrd="0" presId="urn:microsoft.com/office/officeart/2005/8/layout/vList2"/>
    <dgm:cxn modelId="{AC7F50C9-AB9F-4908-93CB-BFDDF93133A9}" type="presParOf" srcId="{60442D1B-2AA4-4799-BFF7-2B8DB757381A}" destId="{6010298A-AF82-46E1-A3DE-51EC6D81CBF9}" srcOrd="4" destOrd="0" presId="urn:microsoft.com/office/officeart/2005/8/layout/vList2"/>
    <dgm:cxn modelId="{FED46878-C246-4F64-B3F5-87A28B2CB263}" type="presParOf" srcId="{60442D1B-2AA4-4799-BFF7-2B8DB757381A}" destId="{27ABFC63-BAB3-4B5F-A383-CA3F8133BCC5}" srcOrd="5" destOrd="0" presId="urn:microsoft.com/office/officeart/2005/8/layout/vList2"/>
    <dgm:cxn modelId="{018F5742-A40A-4C02-9101-1FA5611BBE9B}" type="presParOf" srcId="{60442D1B-2AA4-4799-BFF7-2B8DB757381A}" destId="{2054EEA7-A42A-4363-9E2C-8A4920618AB8}" srcOrd="6" destOrd="0" presId="urn:microsoft.com/office/officeart/2005/8/layout/vList2"/>
    <dgm:cxn modelId="{1688A2F8-C5CE-4568-A5F7-54AF94F7FBE4}" type="presParOf" srcId="{60442D1B-2AA4-4799-BFF7-2B8DB757381A}" destId="{D8BCA133-CA86-48E7-A4CD-B2A1536C2C95}" srcOrd="7" destOrd="0" presId="urn:microsoft.com/office/officeart/2005/8/layout/vList2"/>
    <dgm:cxn modelId="{BFE72E01-A141-4AB0-B0BD-A92FF9D7A7DB}" type="presParOf" srcId="{60442D1B-2AA4-4799-BFF7-2B8DB757381A}" destId="{91F35437-2959-46AE-A49C-FF1AE4F4E20D}" srcOrd="8" destOrd="0" presId="urn:microsoft.com/office/officeart/2005/8/layout/vList2"/>
    <dgm:cxn modelId="{0237306F-CFB3-4069-BE90-FDA981BE2033}" type="presParOf" srcId="{60442D1B-2AA4-4799-BFF7-2B8DB757381A}" destId="{0B49AA91-9B31-4E6D-A01F-85BED67396E9}" srcOrd="9" destOrd="0" presId="urn:microsoft.com/office/officeart/2005/8/layout/vList2"/>
    <dgm:cxn modelId="{4E60AA1C-D58C-49FF-9E1E-1A75AC82E596}" type="presParOf" srcId="{60442D1B-2AA4-4799-BFF7-2B8DB757381A}" destId="{E7CEE1D2-5788-447E-A488-E6434B7AA684}" srcOrd="10" destOrd="0" presId="urn:microsoft.com/office/officeart/2005/8/layout/vList2"/>
    <dgm:cxn modelId="{CDBA5F02-DE61-47CC-873F-71B0E7F31426}" type="presParOf" srcId="{60442D1B-2AA4-4799-BFF7-2B8DB757381A}" destId="{AFF5977E-4D61-4141-A04E-177FA149D4C7}" srcOrd="11" destOrd="0" presId="urn:microsoft.com/office/officeart/2005/8/layout/vList2"/>
    <dgm:cxn modelId="{B400EAA2-D351-4524-A0D8-FF85AC0ABEF9}" type="presParOf" srcId="{60442D1B-2AA4-4799-BFF7-2B8DB757381A}" destId="{2FED0CF1-3BA3-4763-A73E-206D338A635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4A1653A-5CA4-4A25-BE87-E7F4338A880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4B358F-EEF0-446F-84D8-2CB05B31D37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/>
            <a:t>Solution: NET.CSharp.02</a:t>
          </a:r>
          <a:endParaRPr lang="ru-RU" sz="1800" b="0" dirty="0"/>
        </a:p>
      </dgm:t>
    </dgm:pt>
    <dgm:pt modelId="{1291A015-4AFF-4A91-BB87-DD5242A47AC0}" type="parTrans" cxnId="{28CAF240-217D-4843-973A-B96A18645B62}">
      <dgm:prSet/>
      <dgm:spPr/>
      <dgm:t>
        <a:bodyPr/>
        <a:lstStyle/>
        <a:p>
          <a:endParaRPr lang="ru-RU"/>
        </a:p>
      </dgm:t>
    </dgm:pt>
    <dgm:pt modelId="{942BEF72-9D73-4BE7-AFBA-2B4AF327BBAA}" type="sibTrans" cxnId="{28CAF240-217D-4843-973A-B96A18645B62}">
      <dgm:prSet/>
      <dgm:spPr/>
      <dgm:t>
        <a:bodyPr/>
        <a:lstStyle/>
        <a:p>
          <a:endParaRPr lang="ru-RU"/>
        </a:p>
      </dgm:t>
    </dgm:pt>
    <dgm:pt modelId="{7E3D60CF-A2E7-4077-8B38-7F898C2FA2B4}">
      <dgm:prSet custT="1"/>
      <dgm:spPr/>
      <dgm:t>
        <a:bodyPr/>
        <a:lstStyle/>
        <a:p>
          <a:r>
            <a:rPr lang="ru-RU" sz="1800" b="0" dirty="0" smtClean="0"/>
            <a:t>Project: ArrayApplication</a:t>
          </a:r>
          <a:endParaRPr lang="ru-RU" sz="1800" b="0" dirty="0"/>
        </a:p>
      </dgm:t>
    </dgm:pt>
    <dgm:pt modelId="{F483F42B-58A7-4825-BF1A-CC8A91B8A191}" type="sibTrans" cxnId="{2EA51BF7-3372-4097-B5F1-EDC111EF2F2E}">
      <dgm:prSet/>
      <dgm:spPr/>
      <dgm:t>
        <a:bodyPr/>
        <a:lstStyle/>
        <a:p>
          <a:endParaRPr lang="ru-RU"/>
        </a:p>
      </dgm:t>
    </dgm:pt>
    <dgm:pt modelId="{0F39D7A1-534B-4133-8E78-9F05B19087EA}" type="parTrans" cxnId="{2EA51BF7-3372-4097-B5F1-EDC111EF2F2E}">
      <dgm:prSet/>
      <dgm:spPr/>
      <dgm:t>
        <a:bodyPr/>
        <a:lstStyle/>
        <a:p>
          <a:endParaRPr lang="ru-RU"/>
        </a:p>
      </dgm:t>
    </dgm:pt>
    <dgm:pt modelId="{BCD9C1E1-7953-46F5-B030-0AA8106C3EAD}" type="pres">
      <dgm:prSet presAssocID="{74A1653A-5CA4-4A25-BE87-E7F4338A88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3A45D00-9AAA-4C64-A36F-81B438229E29}" type="pres">
      <dgm:prSet presAssocID="{524B358F-EEF0-446F-84D8-2CB05B31D374}" presName="parentLin" presStyleCnt="0"/>
      <dgm:spPr/>
    </dgm:pt>
    <dgm:pt modelId="{EFA55BFB-D748-4DFC-B43F-0BFD5AA4023E}" type="pres">
      <dgm:prSet presAssocID="{524B358F-EEF0-446F-84D8-2CB05B31D37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B27958EB-F630-4F8D-95A3-21BBD496FE79}" type="pres">
      <dgm:prSet presAssocID="{524B358F-EEF0-446F-84D8-2CB05B31D3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610CFB-12B0-46E9-8571-810CA645DFC6}" type="pres">
      <dgm:prSet presAssocID="{524B358F-EEF0-446F-84D8-2CB05B31D374}" presName="negativeSpace" presStyleCnt="0"/>
      <dgm:spPr/>
    </dgm:pt>
    <dgm:pt modelId="{BED6D073-5227-4DB6-87F7-2364333C11ED}" type="pres">
      <dgm:prSet presAssocID="{524B358F-EEF0-446F-84D8-2CB05B31D374}" presName="childText" presStyleLbl="conFgAcc1" presStyleIdx="0" presStyleCnt="2">
        <dgm:presLayoutVars>
          <dgm:bulletEnabled val="1"/>
        </dgm:presLayoutVars>
      </dgm:prSet>
      <dgm:spPr/>
    </dgm:pt>
    <dgm:pt modelId="{943539D5-A031-4CE7-A156-1A490CDD755A}" type="pres">
      <dgm:prSet presAssocID="{942BEF72-9D73-4BE7-AFBA-2B4AF327BBAA}" presName="spaceBetweenRectangles" presStyleCnt="0"/>
      <dgm:spPr/>
    </dgm:pt>
    <dgm:pt modelId="{1B76D39F-72AB-4882-A5E5-1CD43BEB6B4C}" type="pres">
      <dgm:prSet presAssocID="{7E3D60CF-A2E7-4077-8B38-7F898C2FA2B4}" presName="parentLin" presStyleCnt="0"/>
      <dgm:spPr/>
    </dgm:pt>
    <dgm:pt modelId="{7285D4E7-77ED-4065-8996-C5C0DC56158A}" type="pres">
      <dgm:prSet presAssocID="{7E3D60CF-A2E7-4077-8B38-7F898C2FA2B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3BC1889E-A6D7-4F62-AD21-4B48D83D1C16}" type="pres">
      <dgm:prSet presAssocID="{7E3D60CF-A2E7-4077-8B38-7F898C2FA2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82B460-0382-41B7-9CE1-D1C95EFBF340}" type="pres">
      <dgm:prSet presAssocID="{7E3D60CF-A2E7-4077-8B38-7F898C2FA2B4}" presName="negativeSpace" presStyleCnt="0"/>
      <dgm:spPr/>
    </dgm:pt>
    <dgm:pt modelId="{85392337-68E1-4FF0-A0F5-92F3BC92658E}" type="pres">
      <dgm:prSet presAssocID="{7E3D60CF-A2E7-4077-8B38-7F898C2FA2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9470811-A766-4D49-97D9-44FA1F949583}" type="presOf" srcId="{74A1653A-5CA4-4A25-BE87-E7F4338A8801}" destId="{BCD9C1E1-7953-46F5-B030-0AA8106C3EAD}" srcOrd="0" destOrd="0" presId="urn:microsoft.com/office/officeart/2005/8/layout/list1"/>
    <dgm:cxn modelId="{28CAF240-217D-4843-973A-B96A18645B62}" srcId="{74A1653A-5CA4-4A25-BE87-E7F4338A8801}" destId="{524B358F-EEF0-446F-84D8-2CB05B31D374}" srcOrd="0" destOrd="0" parTransId="{1291A015-4AFF-4A91-BB87-DD5242A47AC0}" sibTransId="{942BEF72-9D73-4BE7-AFBA-2B4AF327BBAA}"/>
    <dgm:cxn modelId="{029F0F17-A654-4487-83D6-CBCB165E30F9}" type="presOf" srcId="{524B358F-EEF0-446F-84D8-2CB05B31D374}" destId="{EFA55BFB-D748-4DFC-B43F-0BFD5AA4023E}" srcOrd="0" destOrd="0" presId="urn:microsoft.com/office/officeart/2005/8/layout/list1"/>
    <dgm:cxn modelId="{F460DA60-566C-48E6-BFDE-0CA8B0F73AAB}" type="presOf" srcId="{7E3D60CF-A2E7-4077-8B38-7F898C2FA2B4}" destId="{7285D4E7-77ED-4065-8996-C5C0DC56158A}" srcOrd="0" destOrd="0" presId="urn:microsoft.com/office/officeart/2005/8/layout/list1"/>
    <dgm:cxn modelId="{C67A619E-D54A-4E17-AB8F-157B825BC419}" type="presOf" srcId="{7E3D60CF-A2E7-4077-8B38-7F898C2FA2B4}" destId="{3BC1889E-A6D7-4F62-AD21-4B48D83D1C16}" srcOrd="1" destOrd="0" presId="urn:microsoft.com/office/officeart/2005/8/layout/list1"/>
    <dgm:cxn modelId="{A0F68450-2A28-452F-BCB1-0FEC6C0EB269}" type="presOf" srcId="{524B358F-EEF0-446F-84D8-2CB05B31D374}" destId="{B27958EB-F630-4F8D-95A3-21BBD496FE79}" srcOrd="1" destOrd="0" presId="urn:microsoft.com/office/officeart/2005/8/layout/list1"/>
    <dgm:cxn modelId="{2EA51BF7-3372-4097-B5F1-EDC111EF2F2E}" srcId="{74A1653A-5CA4-4A25-BE87-E7F4338A8801}" destId="{7E3D60CF-A2E7-4077-8B38-7F898C2FA2B4}" srcOrd="1" destOrd="0" parTransId="{0F39D7A1-534B-4133-8E78-9F05B19087EA}" sibTransId="{F483F42B-58A7-4825-BF1A-CC8A91B8A191}"/>
    <dgm:cxn modelId="{85E3383A-DE38-447A-A3FD-3E65D62890D1}" type="presParOf" srcId="{BCD9C1E1-7953-46F5-B030-0AA8106C3EAD}" destId="{F3A45D00-9AAA-4C64-A36F-81B438229E29}" srcOrd="0" destOrd="0" presId="urn:microsoft.com/office/officeart/2005/8/layout/list1"/>
    <dgm:cxn modelId="{0BD280F5-8983-4136-A2B4-4230A32BEA06}" type="presParOf" srcId="{F3A45D00-9AAA-4C64-A36F-81B438229E29}" destId="{EFA55BFB-D748-4DFC-B43F-0BFD5AA4023E}" srcOrd="0" destOrd="0" presId="urn:microsoft.com/office/officeart/2005/8/layout/list1"/>
    <dgm:cxn modelId="{BCBCA1B9-BC5E-4ABC-A2AE-3E339EBCB1EB}" type="presParOf" srcId="{F3A45D00-9AAA-4C64-A36F-81B438229E29}" destId="{B27958EB-F630-4F8D-95A3-21BBD496FE79}" srcOrd="1" destOrd="0" presId="urn:microsoft.com/office/officeart/2005/8/layout/list1"/>
    <dgm:cxn modelId="{1EB8943E-39CE-414D-8F8F-F580078FB301}" type="presParOf" srcId="{BCD9C1E1-7953-46F5-B030-0AA8106C3EAD}" destId="{05610CFB-12B0-46E9-8571-810CA645DFC6}" srcOrd="1" destOrd="0" presId="urn:microsoft.com/office/officeart/2005/8/layout/list1"/>
    <dgm:cxn modelId="{1048E57E-73A3-4682-89E9-C3DA22A882A2}" type="presParOf" srcId="{BCD9C1E1-7953-46F5-B030-0AA8106C3EAD}" destId="{BED6D073-5227-4DB6-87F7-2364333C11ED}" srcOrd="2" destOrd="0" presId="urn:microsoft.com/office/officeart/2005/8/layout/list1"/>
    <dgm:cxn modelId="{565B391D-A1F3-4559-AD0B-65A0296C7F4F}" type="presParOf" srcId="{BCD9C1E1-7953-46F5-B030-0AA8106C3EAD}" destId="{943539D5-A031-4CE7-A156-1A490CDD755A}" srcOrd="3" destOrd="0" presId="urn:microsoft.com/office/officeart/2005/8/layout/list1"/>
    <dgm:cxn modelId="{F6B578D6-8CFB-426C-8C44-B76E3CD71C78}" type="presParOf" srcId="{BCD9C1E1-7953-46F5-B030-0AA8106C3EAD}" destId="{1B76D39F-72AB-4882-A5E5-1CD43BEB6B4C}" srcOrd="4" destOrd="0" presId="urn:microsoft.com/office/officeart/2005/8/layout/list1"/>
    <dgm:cxn modelId="{32C48442-DB82-408B-AB3D-7D2A47D8A160}" type="presParOf" srcId="{1B76D39F-72AB-4882-A5E5-1CD43BEB6B4C}" destId="{7285D4E7-77ED-4065-8996-C5C0DC56158A}" srcOrd="0" destOrd="0" presId="urn:microsoft.com/office/officeart/2005/8/layout/list1"/>
    <dgm:cxn modelId="{DDA55789-2C15-4DE1-845E-1CDF3A31FE43}" type="presParOf" srcId="{1B76D39F-72AB-4882-A5E5-1CD43BEB6B4C}" destId="{3BC1889E-A6D7-4F62-AD21-4B48D83D1C16}" srcOrd="1" destOrd="0" presId="urn:microsoft.com/office/officeart/2005/8/layout/list1"/>
    <dgm:cxn modelId="{E6A472CD-44C0-40A8-8E0A-251A75BE4706}" type="presParOf" srcId="{BCD9C1E1-7953-46F5-B030-0AA8106C3EAD}" destId="{8482B460-0382-41B7-9CE1-D1C95EFBF340}" srcOrd="5" destOrd="0" presId="urn:microsoft.com/office/officeart/2005/8/layout/list1"/>
    <dgm:cxn modelId="{1E755525-9334-4785-9AE6-36336BEBD2FF}" type="presParOf" srcId="{BCD9C1E1-7953-46F5-B030-0AA8106C3EAD}" destId="{85392337-68E1-4FF0-A0F5-92F3BC9265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1E53E-0AFF-4699-BF54-A3D177395A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175538-08F5-4B18-A90B-5D1243F706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2000" b="1" i="0" noProof="0" smtClean="0"/>
            <a:t>Переменная </a:t>
          </a:r>
          <a:r>
            <a:rPr lang="ru-RU" sz="2000" b="1" noProof="0" smtClean="0"/>
            <a:t>характеризуется:</a:t>
          </a:r>
          <a:endParaRPr lang="ru-RU" sz="2000" b="1" i="0" noProof="0"/>
        </a:p>
      </dgm:t>
    </dgm:pt>
    <dgm:pt modelId="{A57D1039-7F04-488B-A289-38FC7418BAD5}" type="parTrans" cxnId="{D6980108-03E1-47ED-999C-0CD6F72F7AD7}">
      <dgm:prSet/>
      <dgm:spPr/>
      <dgm:t>
        <a:bodyPr/>
        <a:lstStyle/>
        <a:p>
          <a:endParaRPr lang="ru-RU"/>
        </a:p>
      </dgm:t>
    </dgm:pt>
    <dgm:pt modelId="{AD8367A6-4169-427C-B397-688CD31CB04A}" type="sibTrans" cxnId="{D6980108-03E1-47ED-999C-0CD6F72F7AD7}">
      <dgm:prSet/>
      <dgm:spPr/>
      <dgm:t>
        <a:bodyPr/>
        <a:lstStyle/>
        <a:p>
          <a:endParaRPr lang="ru-RU"/>
        </a:p>
      </dgm:t>
    </dgm:pt>
    <dgm:pt modelId="{9E8F5F90-4953-450A-839F-17162ECE7346}">
      <dgm:prSet phldrT="[Text]" custT="1"/>
      <dgm:spPr/>
      <dgm:t>
        <a:bodyPr/>
        <a:lstStyle/>
        <a:p>
          <a:pPr algn="just"/>
          <a:r>
            <a:rPr lang="ru-RU" sz="1800" b="0" i="0" noProof="0" smtClean="0"/>
            <a:t>Имя (Name)</a:t>
          </a:r>
          <a:endParaRPr lang="ru-RU" sz="1800" b="0" i="0" noProof="0"/>
        </a:p>
      </dgm:t>
    </dgm:pt>
    <dgm:pt modelId="{09656B37-EA61-4898-B918-FFAC457D8708}" type="parTrans" cxnId="{538D23BB-824A-4A5A-B8A7-A191934A1391}">
      <dgm:prSet/>
      <dgm:spPr/>
      <dgm:t>
        <a:bodyPr/>
        <a:lstStyle/>
        <a:p>
          <a:endParaRPr lang="ru-RU"/>
        </a:p>
      </dgm:t>
    </dgm:pt>
    <dgm:pt modelId="{E580518C-7C13-4E1E-9AD9-BA7762B30EF4}" type="sibTrans" cxnId="{538D23BB-824A-4A5A-B8A7-A191934A1391}">
      <dgm:prSet/>
      <dgm:spPr/>
      <dgm:t>
        <a:bodyPr/>
        <a:lstStyle/>
        <a:p>
          <a:endParaRPr lang="ru-RU"/>
        </a:p>
      </dgm:t>
    </dgm:pt>
    <dgm:pt modelId="{50DFC42A-0CC5-4B5F-968D-8C29D372AF30}">
      <dgm:prSet custT="1"/>
      <dgm:spPr/>
      <dgm:t>
        <a:bodyPr/>
        <a:lstStyle/>
        <a:p>
          <a:r>
            <a:rPr lang="ru-RU" sz="1800" b="0" i="0" noProof="0" smtClean="0"/>
            <a:t>Адрес (Address)</a:t>
          </a:r>
          <a:endParaRPr lang="ru-RU" sz="1800" b="0" i="0" noProof="0"/>
        </a:p>
      </dgm:t>
    </dgm:pt>
    <dgm:pt modelId="{75DCF969-875E-46D6-8CE1-336E4A136503}" type="parTrans" cxnId="{3DF67B0A-A72D-460B-B8DB-18409669F72E}">
      <dgm:prSet/>
      <dgm:spPr/>
      <dgm:t>
        <a:bodyPr/>
        <a:lstStyle/>
        <a:p>
          <a:endParaRPr lang="ru-RU"/>
        </a:p>
      </dgm:t>
    </dgm:pt>
    <dgm:pt modelId="{70CD6E9B-F586-4F04-9443-7752B1CC7056}" type="sibTrans" cxnId="{3DF67B0A-A72D-460B-B8DB-18409669F72E}">
      <dgm:prSet/>
      <dgm:spPr/>
      <dgm:t>
        <a:bodyPr/>
        <a:lstStyle/>
        <a:p>
          <a:endParaRPr lang="ru-RU"/>
        </a:p>
      </dgm:t>
    </dgm:pt>
    <dgm:pt modelId="{2DA257E6-231B-4237-A374-77F5F62719CC}">
      <dgm:prSet custT="1"/>
      <dgm:spPr/>
      <dgm:t>
        <a:bodyPr/>
        <a:lstStyle/>
        <a:p>
          <a:r>
            <a:rPr lang="ru-RU" sz="1800" b="0" i="0" noProof="0" smtClean="0"/>
            <a:t>Тип данных (Data type)</a:t>
          </a:r>
          <a:endParaRPr lang="ru-RU" sz="1800" b="0" i="0" noProof="0"/>
        </a:p>
      </dgm:t>
    </dgm:pt>
    <dgm:pt modelId="{ECA075B5-B792-439E-9022-267F84145BED}" type="parTrans" cxnId="{696C34A2-4BC3-4B06-807C-D328FEC1C13E}">
      <dgm:prSet/>
      <dgm:spPr/>
      <dgm:t>
        <a:bodyPr/>
        <a:lstStyle/>
        <a:p>
          <a:endParaRPr lang="ru-RU"/>
        </a:p>
      </dgm:t>
    </dgm:pt>
    <dgm:pt modelId="{10518023-AA2B-4063-B22A-8BC29947A7A6}" type="sibTrans" cxnId="{696C34A2-4BC3-4B06-807C-D328FEC1C13E}">
      <dgm:prSet/>
      <dgm:spPr/>
      <dgm:t>
        <a:bodyPr/>
        <a:lstStyle/>
        <a:p>
          <a:endParaRPr lang="ru-RU"/>
        </a:p>
      </dgm:t>
    </dgm:pt>
    <dgm:pt modelId="{188441A3-FD58-4DC0-922E-35933CB06BD1}">
      <dgm:prSet custT="1"/>
      <dgm:spPr/>
      <dgm:t>
        <a:bodyPr/>
        <a:lstStyle/>
        <a:p>
          <a:r>
            <a:rPr lang="ru-RU" sz="1800" b="0" i="0" noProof="0" smtClean="0"/>
            <a:t>Значение (Value)</a:t>
          </a:r>
          <a:endParaRPr lang="ru-RU" sz="1800" b="0" i="0" noProof="0"/>
        </a:p>
      </dgm:t>
    </dgm:pt>
    <dgm:pt modelId="{BA92ED08-3113-4A49-B2B2-78C91BEE832C}" type="parTrans" cxnId="{A1F66766-B47A-428B-8934-302757BB1C94}">
      <dgm:prSet/>
      <dgm:spPr/>
      <dgm:t>
        <a:bodyPr/>
        <a:lstStyle/>
        <a:p>
          <a:endParaRPr lang="ru-RU"/>
        </a:p>
      </dgm:t>
    </dgm:pt>
    <dgm:pt modelId="{AD8E78F7-F8A0-4D1E-AF13-8E96A81FAD91}" type="sibTrans" cxnId="{A1F66766-B47A-428B-8934-302757BB1C94}">
      <dgm:prSet/>
      <dgm:spPr/>
      <dgm:t>
        <a:bodyPr/>
        <a:lstStyle/>
        <a:p>
          <a:endParaRPr lang="ru-RU"/>
        </a:p>
      </dgm:t>
    </dgm:pt>
    <dgm:pt modelId="{1DB81A40-2234-400C-9DAD-7210D688BA71}">
      <dgm:prSet custT="1"/>
      <dgm:spPr/>
      <dgm:t>
        <a:bodyPr/>
        <a:lstStyle/>
        <a:p>
          <a:r>
            <a:rPr lang="ru-RU" sz="1800" b="0" i="0" noProof="0" smtClean="0"/>
            <a:t>Область видимости (Scope)</a:t>
          </a:r>
          <a:endParaRPr lang="ru-RU" sz="1800" b="0" i="0" noProof="0"/>
        </a:p>
      </dgm:t>
    </dgm:pt>
    <dgm:pt modelId="{EF125393-8963-4928-A5D9-87ECA5ED74CD}" type="parTrans" cxnId="{9C8EA764-E96A-45AC-946A-4861FC2EF6EC}">
      <dgm:prSet/>
      <dgm:spPr/>
      <dgm:t>
        <a:bodyPr/>
        <a:lstStyle/>
        <a:p>
          <a:endParaRPr lang="ru-RU"/>
        </a:p>
      </dgm:t>
    </dgm:pt>
    <dgm:pt modelId="{89941752-5C33-4446-835B-184DE207D9ED}" type="sibTrans" cxnId="{9C8EA764-E96A-45AC-946A-4861FC2EF6EC}">
      <dgm:prSet/>
      <dgm:spPr/>
      <dgm:t>
        <a:bodyPr/>
        <a:lstStyle/>
        <a:p>
          <a:endParaRPr lang="ru-RU"/>
        </a:p>
      </dgm:t>
    </dgm:pt>
    <dgm:pt modelId="{A454296B-64E2-489C-9D60-BBAFAB5852FE}">
      <dgm:prSet custT="1"/>
      <dgm:spPr/>
      <dgm:t>
        <a:bodyPr/>
        <a:lstStyle/>
        <a:p>
          <a:r>
            <a:rPr lang="ru-RU" sz="1800" b="0" i="0" noProof="0" smtClean="0"/>
            <a:t>Время жизни (Lifetime)</a:t>
          </a:r>
          <a:endParaRPr lang="ru-RU" sz="1800" b="0" i="0" noProof="0"/>
        </a:p>
      </dgm:t>
    </dgm:pt>
    <dgm:pt modelId="{4FCD7284-84A0-421C-9FB5-859AC2786512}" type="parTrans" cxnId="{163E8BE1-10EA-4F73-96C5-FB44AEE81A99}">
      <dgm:prSet/>
      <dgm:spPr/>
      <dgm:t>
        <a:bodyPr/>
        <a:lstStyle/>
        <a:p>
          <a:endParaRPr lang="ru-RU"/>
        </a:p>
      </dgm:t>
    </dgm:pt>
    <dgm:pt modelId="{8ECD9FBB-3437-4F91-AAA5-CBE0465A5163}" type="sibTrans" cxnId="{163E8BE1-10EA-4F73-96C5-FB44AEE81A99}">
      <dgm:prSet/>
      <dgm:spPr/>
      <dgm:t>
        <a:bodyPr/>
        <a:lstStyle/>
        <a:p>
          <a:endParaRPr lang="ru-RU"/>
        </a:p>
      </dgm:t>
    </dgm:pt>
    <dgm:pt modelId="{268F98AD-E245-4ECE-BC0D-ABE2F52C1BD7}" type="pres">
      <dgm:prSet presAssocID="{51E1E53E-0AFF-4699-BF54-A3D177395A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771FBC-40F9-4AF4-9220-12F2EBB7B03C}" type="pres">
      <dgm:prSet presAssocID="{97175538-08F5-4B18-A90B-5D1243F706BB}" presName="parentText" presStyleLbl="node1" presStyleIdx="0" presStyleCnt="7" custScaleY="539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ED5F7B-BC4B-458B-A04C-F8FF44A7B544}" type="pres">
      <dgm:prSet presAssocID="{AD8367A6-4169-427C-B397-688CD31CB04A}" presName="spacer" presStyleCnt="0"/>
      <dgm:spPr/>
    </dgm:pt>
    <dgm:pt modelId="{F5DE7783-06B1-4BC2-AB6B-EE7D4138CB70}" type="pres">
      <dgm:prSet presAssocID="{9E8F5F90-4953-450A-839F-17162ECE7346}" presName="parentText" presStyleLbl="node1" presStyleIdx="1" presStyleCnt="7" custScaleY="412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6E6F5B-0EA2-404C-A3C2-16E922AA7223}" type="pres">
      <dgm:prSet presAssocID="{E580518C-7C13-4E1E-9AD9-BA7762B30EF4}" presName="spacer" presStyleCnt="0"/>
      <dgm:spPr/>
    </dgm:pt>
    <dgm:pt modelId="{1EC7A174-0419-4FC1-AF43-BFA271BB6347}" type="pres">
      <dgm:prSet presAssocID="{50DFC42A-0CC5-4B5F-968D-8C29D372AF30}" presName="parentText" presStyleLbl="node1" presStyleIdx="2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E65F31-F12A-4F40-80A1-1469BA1F5AEA}" type="pres">
      <dgm:prSet presAssocID="{70CD6E9B-F586-4F04-9443-7752B1CC7056}" presName="spacer" presStyleCnt="0"/>
      <dgm:spPr/>
    </dgm:pt>
    <dgm:pt modelId="{8896FBFE-55B0-47CC-BC4D-4D0906EFFB98}" type="pres">
      <dgm:prSet presAssocID="{2DA257E6-231B-4237-A374-77F5F62719CC}" presName="parentText" presStyleLbl="node1" presStyleIdx="3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6BED9B-E89C-482A-87FE-BBBC3C77E640}" type="pres">
      <dgm:prSet presAssocID="{10518023-AA2B-4063-B22A-8BC29947A7A6}" presName="spacer" presStyleCnt="0"/>
      <dgm:spPr/>
    </dgm:pt>
    <dgm:pt modelId="{D4244869-5353-4F42-8989-CF8AA23C8B67}" type="pres">
      <dgm:prSet presAssocID="{188441A3-FD58-4DC0-922E-35933CB06BD1}" presName="parentText" presStyleLbl="node1" presStyleIdx="4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72893-845B-491B-BC70-ABC32B65A9CF}" type="pres">
      <dgm:prSet presAssocID="{AD8E78F7-F8A0-4D1E-AF13-8E96A81FAD91}" presName="spacer" presStyleCnt="0"/>
      <dgm:spPr/>
    </dgm:pt>
    <dgm:pt modelId="{5DCE01C2-29EA-4D22-B702-57BDC6817BB9}" type="pres">
      <dgm:prSet presAssocID="{1DB81A40-2234-400C-9DAD-7210D688BA71}" presName="parentText" presStyleLbl="node1" presStyleIdx="5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ADAD3-3CBF-413A-BE39-4F8960B9D412}" type="pres">
      <dgm:prSet presAssocID="{89941752-5C33-4446-835B-184DE207D9ED}" presName="spacer" presStyleCnt="0"/>
      <dgm:spPr/>
    </dgm:pt>
    <dgm:pt modelId="{7A3DC901-07A2-45C7-AC68-F54FC88ABC13}" type="pres">
      <dgm:prSet presAssocID="{A454296B-64E2-489C-9D60-BBAFAB5852FE}" presName="parentText" presStyleLbl="node1" presStyleIdx="6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6C34A2-4BC3-4B06-807C-D328FEC1C13E}" srcId="{51E1E53E-0AFF-4699-BF54-A3D177395A39}" destId="{2DA257E6-231B-4237-A374-77F5F62719CC}" srcOrd="3" destOrd="0" parTransId="{ECA075B5-B792-439E-9022-267F84145BED}" sibTransId="{10518023-AA2B-4063-B22A-8BC29947A7A6}"/>
    <dgm:cxn modelId="{3DF67B0A-A72D-460B-B8DB-18409669F72E}" srcId="{51E1E53E-0AFF-4699-BF54-A3D177395A39}" destId="{50DFC42A-0CC5-4B5F-968D-8C29D372AF30}" srcOrd="2" destOrd="0" parTransId="{75DCF969-875E-46D6-8CE1-336E4A136503}" sibTransId="{70CD6E9B-F586-4F04-9443-7752B1CC7056}"/>
    <dgm:cxn modelId="{9CD3A322-2058-4876-AD8E-C42BD0566768}" type="presOf" srcId="{50DFC42A-0CC5-4B5F-968D-8C29D372AF30}" destId="{1EC7A174-0419-4FC1-AF43-BFA271BB6347}" srcOrd="0" destOrd="0" presId="urn:microsoft.com/office/officeart/2005/8/layout/vList2"/>
    <dgm:cxn modelId="{DCCF16F7-7C8F-4F7E-A364-080BF673C120}" type="presOf" srcId="{2DA257E6-231B-4237-A374-77F5F62719CC}" destId="{8896FBFE-55B0-47CC-BC4D-4D0906EFFB98}" srcOrd="0" destOrd="0" presId="urn:microsoft.com/office/officeart/2005/8/layout/vList2"/>
    <dgm:cxn modelId="{7CB6E9CF-6883-4B3A-8ACD-AB22FB9E1CC2}" type="presOf" srcId="{97175538-08F5-4B18-A90B-5D1243F706BB}" destId="{23771FBC-40F9-4AF4-9220-12F2EBB7B03C}" srcOrd="0" destOrd="0" presId="urn:microsoft.com/office/officeart/2005/8/layout/vList2"/>
    <dgm:cxn modelId="{163E8BE1-10EA-4F73-96C5-FB44AEE81A99}" srcId="{51E1E53E-0AFF-4699-BF54-A3D177395A39}" destId="{A454296B-64E2-489C-9D60-BBAFAB5852FE}" srcOrd="6" destOrd="0" parTransId="{4FCD7284-84A0-421C-9FB5-859AC2786512}" sibTransId="{8ECD9FBB-3437-4F91-AAA5-CBE0465A5163}"/>
    <dgm:cxn modelId="{C66E8E01-1D22-4F96-9184-8827BF0186C4}" type="presOf" srcId="{1DB81A40-2234-400C-9DAD-7210D688BA71}" destId="{5DCE01C2-29EA-4D22-B702-57BDC6817BB9}" srcOrd="0" destOrd="0" presId="urn:microsoft.com/office/officeart/2005/8/layout/vList2"/>
    <dgm:cxn modelId="{98D398D6-D9F3-4617-94AD-83ECDFEB8625}" type="presOf" srcId="{51E1E53E-0AFF-4699-BF54-A3D177395A39}" destId="{268F98AD-E245-4ECE-BC0D-ABE2F52C1BD7}" srcOrd="0" destOrd="0" presId="urn:microsoft.com/office/officeart/2005/8/layout/vList2"/>
    <dgm:cxn modelId="{ADF6DE1A-0B22-43C5-8A15-70CDCC31A6A7}" type="presOf" srcId="{9E8F5F90-4953-450A-839F-17162ECE7346}" destId="{F5DE7783-06B1-4BC2-AB6B-EE7D4138CB70}" srcOrd="0" destOrd="0" presId="urn:microsoft.com/office/officeart/2005/8/layout/vList2"/>
    <dgm:cxn modelId="{F1768E4B-43D3-418A-9934-A799CBF5D48F}" type="presOf" srcId="{188441A3-FD58-4DC0-922E-35933CB06BD1}" destId="{D4244869-5353-4F42-8989-CF8AA23C8B67}" srcOrd="0" destOrd="0" presId="urn:microsoft.com/office/officeart/2005/8/layout/vList2"/>
    <dgm:cxn modelId="{538D23BB-824A-4A5A-B8A7-A191934A1391}" srcId="{51E1E53E-0AFF-4699-BF54-A3D177395A39}" destId="{9E8F5F90-4953-450A-839F-17162ECE7346}" srcOrd="1" destOrd="0" parTransId="{09656B37-EA61-4898-B918-FFAC457D8708}" sibTransId="{E580518C-7C13-4E1E-9AD9-BA7762B30EF4}"/>
    <dgm:cxn modelId="{9C8EA764-E96A-45AC-946A-4861FC2EF6EC}" srcId="{51E1E53E-0AFF-4699-BF54-A3D177395A39}" destId="{1DB81A40-2234-400C-9DAD-7210D688BA71}" srcOrd="5" destOrd="0" parTransId="{EF125393-8963-4928-A5D9-87ECA5ED74CD}" sibTransId="{89941752-5C33-4446-835B-184DE207D9ED}"/>
    <dgm:cxn modelId="{A1F66766-B47A-428B-8934-302757BB1C94}" srcId="{51E1E53E-0AFF-4699-BF54-A3D177395A39}" destId="{188441A3-FD58-4DC0-922E-35933CB06BD1}" srcOrd="4" destOrd="0" parTransId="{BA92ED08-3113-4A49-B2B2-78C91BEE832C}" sibTransId="{AD8E78F7-F8A0-4D1E-AF13-8E96A81FAD91}"/>
    <dgm:cxn modelId="{D54DFD9D-8966-4423-819E-0F7C9C45CEC4}" type="presOf" srcId="{A454296B-64E2-489C-9D60-BBAFAB5852FE}" destId="{7A3DC901-07A2-45C7-AC68-F54FC88ABC13}" srcOrd="0" destOrd="0" presId="urn:microsoft.com/office/officeart/2005/8/layout/vList2"/>
    <dgm:cxn modelId="{D6980108-03E1-47ED-999C-0CD6F72F7AD7}" srcId="{51E1E53E-0AFF-4699-BF54-A3D177395A39}" destId="{97175538-08F5-4B18-A90B-5D1243F706BB}" srcOrd="0" destOrd="0" parTransId="{A57D1039-7F04-488B-A289-38FC7418BAD5}" sibTransId="{AD8367A6-4169-427C-B397-688CD31CB04A}"/>
    <dgm:cxn modelId="{9DEC0117-34C8-490E-93FB-0E4F7E6B9C7A}" type="presParOf" srcId="{268F98AD-E245-4ECE-BC0D-ABE2F52C1BD7}" destId="{23771FBC-40F9-4AF4-9220-12F2EBB7B03C}" srcOrd="0" destOrd="0" presId="urn:microsoft.com/office/officeart/2005/8/layout/vList2"/>
    <dgm:cxn modelId="{374808F8-382D-40E6-A1DA-BA5828F00F6C}" type="presParOf" srcId="{268F98AD-E245-4ECE-BC0D-ABE2F52C1BD7}" destId="{29ED5F7B-BC4B-458B-A04C-F8FF44A7B544}" srcOrd="1" destOrd="0" presId="urn:microsoft.com/office/officeart/2005/8/layout/vList2"/>
    <dgm:cxn modelId="{2767FCB5-596D-4AB0-B2C7-B51C22046880}" type="presParOf" srcId="{268F98AD-E245-4ECE-BC0D-ABE2F52C1BD7}" destId="{F5DE7783-06B1-4BC2-AB6B-EE7D4138CB70}" srcOrd="2" destOrd="0" presId="urn:microsoft.com/office/officeart/2005/8/layout/vList2"/>
    <dgm:cxn modelId="{CB85A14B-9345-4559-B4DB-479B49C7B367}" type="presParOf" srcId="{268F98AD-E245-4ECE-BC0D-ABE2F52C1BD7}" destId="{776E6F5B-0EA2-404C-A3C2-16E922AA7223}" srcOrd="3" destOrd="0" presId="urn:microsoft.com/office/officeart/2005/8/layout/vList2"/>
    <dgm:cxn modelId="{AB6C5CEF-486B-47F7-AA1D-42C4245CA9C8}" type="presParOf" srcId="{268F98AD-E245-4ECE-BC0D-ABE2F52C1BD7}" destId="{1EC7A174-0419-4FC1-AF43-BFA271BB6347}" srcOrd="4" destOrd="0" presId="urn:microsoft.com/office/officeart/2005/8/layout/vList2"/>
    <dgm:cxn modelId="{713BFB98-C516-4716-8A28-5216FB588709}" type="presParOf" srcId="{268F98AD-E245-4ECE-BC0D-ABE2F52C1BD7}" destId="{79E65F31-F12A-4F40-80A1-1469BA1F5AEA}" srcOrd="5" destOrd="0" presId="urn:microsoft.com/office/officeart/2005/8/layout/vList2"/>
    <dgm:cxn modelId="{ED3F9962-CE72-4932-91F6-B9AD2E7689AD}" type="presParOf" srcId="{268F98AD-E245-4ECE-BC0D-ABE2F52C1BD7}" destId="{8896FBFE-55B0-47CC-BC4D-4D0906EFFB98}" srcOrd="6" destOrd="0" presId="urn:microsoft.com/office/officeart/2005/8/layout/vList2"/>
    <dgm:cxn modelId="{690E8A83-2B1B-4F7E-8DA2-BB3AAE1B3DB5}" type="presParOf" srcId="{268F98AD-E245-4ECE-BC0D-ABE2F52C1BD7}" destId="{2E6BED9B-E89C-482A-87FE-BBBC3C77E640}" srcOrd="7" destOrd="0" presId="urn:microsoft.com/office/officeart/2005/8/layout/vList2"/>
    <dgm:cxn modelId="{300A13AD-A115-4325-87F0-403EFA327D06}" type="presParOf" srcId="{268F98AD-E245-4ECE-BC0D-ABE2F52C1BD7}" destId="{D4244869-5353-4F42-8989-CF8AA23C8B67}" srcOrd="8" destOrd="0" presId="urn:microsoft.com/office/officeart/2005/8/layout/vList2"/>
    <dgm:cxn modelId="{CCC83715-EE0A-48BA-BDD9-2CD060950344}" type="presParOf" srcId="{268F98AD-E245-4ECE-BC0D-ABE2F52C1BD7}" destId="{D2472893-845B-491B-BC70-ABC32B65A9CF}" srcOrd="9" destOrd="0" presId="urn:microsoft.com/office/officeart/2005/8/layout/vList2"/>
    <dgm:cxn modelId="{248C5A14-1435-4EA8-A421-D24E740EEA03}" type="presParOf" srcId="{268F98AD-E245-4ECE-BC0D-ABE2F52C1BD7}" destId="{5DCE01C2-29EA-4D22-B702-57BDC6817BB9}" srcOrd="10" destOrd="0" presId="urn:microsoft.com/office/officeart/2005/8/layout/vList2"/>
    <dgm:cxn modelId="{94F9B5EF-C861-4968-8EAC-6BDBFD6B1B21}" type="presParOf" srcId="{268F98AD-E245-4ECE-BC0D-ABE2F52C1BD7}" destId="{369ADAD3-3CBF-413A-BE39-4F8960B9D412}" srcOrd="11" destOrd="0" presId="urn:microsoft.com/office/officeart/2005/8/layout/vList2"/>
    <dgm:cxn modelId="{EE6CC577-7775-4CDF-9B70-F518726EA57F}" type="presParOf" srcId="{268F98AD-E245-4ECE-BC0D-ABE2F52C1BD7}" destId="{7A3DC901-07A2-45C7-AC68-F54FC88ABC1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smtClean="0"/>
            <a:t>byte</a:t>
          </a:r>
          <a:endParaRPr lang="ru-RU" sz="1800" b="1" noProof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smtClean="0"/>
            <a:t>System.Byte</a:t>
          </a:r>
          <a:endParaRPr lang="ru-RU" sz="1800" b="0" noProof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b="0" noProof="0" smtClean="0"/>
            <a:t>Целое беззнаковое число</a:t>
          </a:r>
          <a:endParaRPr lang="ru-RU" sz="1800" b="0" noProof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smtClean="0"/>
            <a:t>short</a:t>
          </a:r>
          <a:endParaRPr lang="ru-RU" sz="1800" b="1" noProof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8ACBF8A4-A8AA-4E55-897D-74CC4BD83D73}">
      <dgm:prSet phldrT="[Text]" custT="1"/>
      <dgm:spPr/>
      <dgm:t>
        <a:bodyPr/>
        <a:lstStyle/>
        <a:p>
          <a:r>
            <a:rPr lang="ru-RU" sz="1800" b="0" noProof="0" smtClean="0"/>
            <a:t>System.Int16</a:t>
          </a:r>
          <a:endParaRPr lang="ru-RU" sz="1800" b="0" noProof="0"/>
        </a:p>
      </dgm:t>
    </dgm:pt>
    <dgm:pt modelId="{A78DD985-25AF-41C6-BA64-291A7CD35731}" type="parTrans" cxnId="{033B9F4C-4FB1-4715-9407-AF9497D15542}">
      <dgm:prSet/>
      <dgm:spPr/>
      <dgm:t>
        <a:bodyPr/>
        <a:lstStyle/>
        <a:p>
          <a:endParaRPr lang="ru-RU"/>
        </a:p>
      </dgm:t>
    </dgm:pt>
    <dgm:pt modelId="{43A34B14-A603-4B84-9F66-A51A8841AD3C}" type="sibTrans" cxnId="{033B9F4C-4FB1-4715-9407-AF9497D15542}">
      <dgm:prSet/>
      <dgm:spPr/>
      <dgm:t>
        <a:bodyPr/>
        <a:lstStyle/>
        <a:p>
          <a:endParaRPr lang="ru-RU"/>
        </a:p>
      </dgm:t>
    </dgm:pt>
    <dgm:pt modelId="{BCC3FDBD-0ED8-4809-B4A5-A2612F77B100}">
      <dgm:prSet phldrT="[Text]" custT="1"/>
      <dgm:spPr/>
      <dgm:t>
        <a:bodyPr/>
        <a:lstStyle/>
        <a:p>
          <a:r>
            <a:rPr lang="ru-RU" sz="1800" b="0" noProof="0" smtClean="0"/>
            <a:t>Целые числа (маленький диапазон)</a:t>
          </a:r>
          <a:endParaRPr lang="ru-RU" sz="1800" b="0" noProof="0"/>
        </a:p>
      </dgm:t>
    </dgm:pt>
    <dgm:pt modelId="{A2FECED6-12F3-49AE-B33D-10AB012CE077}" type="parTrans" cxnId="{BC1CBE8B-25C2-4436-BA4F-A92FA8672DAD}">
      <dgm:prSet/>
      <dgm:spPr/>
      <dgm:t>
        <a:bodyPr/>
        <a:lstStyle/>
        <a:p>
          <a:endParaRPr lang="ru-RU"/>
        </a:p>
      </dgm:t>
    </dgm:pt>
    <dgm:pt modelId="{C2387A59-2944-4AD1-9E1E-E10A57758222}" type="sibTrans" cxnId="{BC1CBE8B-25C2-4436-BA4F-A92FA8672DAD}">
      <dgm:prSet/>
      <dgm:spPr/>
      <dgm:t>
        <a:bodyPr/>
        <a:lstStyle/>
        <a:p>
          <a:endParaRPr lang="ru-RU"/>
        </a:p>
      </dgm:t>
    </dgm:pt>
    <dgm:pt modelId="{D6C56C68-D09F-49F8-9433-14E0CBEFEEB1}">
      <dgm:prSet phldrT="[Text]" custT="1"/>
      <dgm:spPr/>
      <dgm:t>
        <a:bodyPr/>
        <a:lstStyle/>
        <a:p>
          <a:r>
            <a:rPr lang="ru-RU" sz="1800" b="1" noProof="0" smtClean="0"/>
            <a:t>int</a:t>
          </a:r>
          <a:endParaRPr lang="ru-RU" sz="1800" b="1" noProof="0"/>
        </a:p>
      </dgm:t>
    </dgm:pt>
    <dgm:pt modelId="{63B184D3-6718-4C8F-9C7E-0D1C2D4170EA}" type="parTrans" cxnId="{0B83A3F0-6320-4E25-AFC6-C335E113F4FD}">
      <dgm:prSet/>
      <dgm:spPr/>
      <dgm:t>
        <a:bodyPr/>
        <a:lstStyle/>
        <a:p>
          <a:endParaRPr lang="ru-RU"/>
        </a:p>
      </dgm:t>
    </dgm:pt>
    <dgm:pt modelId="{3C5DF929-511D-4E7D-B818-19D031A38D93}" type="sibTrans" cxnId="{0B83A3F0-6320-4E25-AFC6-C335E113F4FD}">
      <dgm:prSet/>
      <dgm:spPr/>
      <dgm:t>
        <a:bodyPr/>
        <a:lstStyle/>
        <a:p>
          <a:endParaRPr lang="ru-RU"/>
        </a:p>
      </dgm:t>
    </dgm:pt>
    <dgm:pt modelId="{F9F48FE9-A035-4F54-84DD-8FA8E1F9C46E}">
      <dgm:prSet phldrT="[Text]" custT="1"/>
      <dgm:spPr/>
      <dgm:t>
        <a:bodyPr/>
        <a:lstStyle/>
        <a:p>
          <a:r>
            <a:rPr lang="ru-RU" sz="1800" b="0" noProof="0" smtClean="0"/>
            <a:t>System.Int32</a:t>
          </a:r>
          <a:endParaRPr lang="ru-RU" sz="1800" b="0" noProof="0"/>
        </a:p>
      </dgm:t>
    </dgm:pt>
    <dgm:pt modelId="{4275C364-2764-49D3-9B15-FA04CA30924C}" type="parTrans" cxnId="{0EEC3B01-FE0C-49B2-879C-A67AEDDB7199}">
      <dgm:prSet/>
      <dgm:spPr/>
      <dgm:t>
        <a:bodyPr/>
        <a:lstStyle/>
        <a:p>
          <a:endParaRPr lang="ru-RU"/>
        </a:p>
      </dgm:t>
    </dgm:pt>
    <dgm:pt modelId="{87E6179B-607A-4F75-8CB6-067388521DA4}" type="sibTrans" cxnId="{0EEC3B01-FE0C-49B2-879C-A67AEDDB7199}">
      <dgm:prSet/>
      <dgm:spPr/>
      <dgm:t>
        <a:bodyPr/>
        <a:lstStyle/>
        <a:p>
          <a:endParaRPr lang="ru-RU"/>
        </a:p>
      </dgm:t>
    </dgm:pt>
    <dgm:pt modelId="{B71C3D0C-5485-4513-AC36-97C778E9610D}">
      <dgm:prSet phldrT="[Text]" custT="1"/>
      <dgm:spPr/>
      <dgm:t>
        <a:bodyPr/>
        <a:lstStyle/>
        <a:p>
          <a:r>
            <a:rPr lang="ru-RU" sz="1800" noProof="0" smtClean="0"/>
            <a:t>Целые числа</a:t>
          </a:r>
          <a:endParaRPr lang="ru-RU" sz="1800" b="0" noProof="0"/>
        </a:p>
      </dgm:t>
    </dgm:pt>
    <dgm:pt modelId="{7C1C7A76-62B1-4E2A-8C0A-BD703CCBCC2E}" type="parTrans" cxnId="{BE695537-C5E8-4279-9767-8E812BD9992E}">
      <dgm:prSet/>
      <dgm:spPr/>
      <dgm:t>
        <a:bodyPr/>
        <a:lstStyle/>
        <a:p>
          <a:endParaRPr lang="ru-RU"/>
        </a:p>
      </dgm:t>
    </dgm:pt>
    <dgm:pt modelId="{A44155A8-3658-4D70-802C-F803B98FE1EC}" type="sibTrans" cxnId="{BE695537-C5E8-4279-9767-8E812BD9992E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b="0" noProof="0" smtClean="0"/>
            <a:t>1 </a:t>
          </a:r>
          <a:r>
            <a:rPr lang="ru-RU" sz="1800" noProof="0" smtClean="0"/>
            <a:t>байт</a:t>
          </a:r>
          <a:endParaRPr lang="ru-RU" sz="1800" b="0" noProof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b="0" noProof="0" smtClean="0"/>
            <a:t>0 до 255</a:t>
          </a:r>
          <a:endParaRPr lang="ru-RU" sz="1800" b="0" noProof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221853E6-5D45-4DD6-A4A4-348C949B0619}">
      <dgm:prSet custT="1"/>
      <dgm:spPr/>
      <dgm:t>
        <a:bodyPr/>
        <a:lstStyle/>
        <a:p>
          <a:r>
            <a:rPr lang="ru-RU" sz="1800" b="0" noProof="0" smtClean="0"/>
            <a:t>2 </a:t>
          </a:r>
          <a:r>
            <a:rPr lang="ru-RU" sz="1800" noProof="0" smtClean="0"/>
            <a:t>байта </a:t>
          </a:r>
          <a:endParaRPr lang="ru-RU" sz="1800" b="0" noProof="0"/>
        </a:p>
      </dgm:t>
    </dgm:pt>
    <dgm:pt modelId="{598CAB83-6A56-4361-88C0-88F4B88BAA39}" type="parTrans" cxnId="{853A052D-4848-4EC6-9292-FCD9FF7EC1C7}">
      <dgm:prSet/>
      <dgm:spPr/>
      <dgm:t>
        <a:bodyPr/>
        <a:lstStyle/>
        <a:p>
          <a:endParaRPr lang="ru-RU"/>
        </a:p>
      </dgm:t>
    </dgm:pt>
    <dgm:pt modelId="{3D4D8B0A-B81C-453D-87A7-AC8E7B037191}" type="sibTrans" cxnId="{853A052D-4848-4EC6-9292-FCD9FF7EC1C7}">
      <dgm:prSet/>
      <dgm:spPr/>
      <dgm:t>
        <a:bodyPr/>
        <a:lstStyle/>
        <a:p>
          <a:endParaRPr lang="ru-RU"/>
        </a:p>
      </dgm:t>
    </dgm:pt>
    <dgm:pt modelId="{DD168CCA-1B2D-484E-81DA-1E9AEC5F1F3C}">
      <dgm:prSet custT="1"/>
      <dgm:spPr/>
      <dgm:t>
        <a:bodyPr/>
        <a:lstStyle/>
        <a:p>
          <a:r>
            <a:rPr lang="ru-RU" sz="1800" b="0" noProof="0" smtClean="0"/>
            <a:t>-32 768 до 32 767</a:t>
          </a:r>
          <a:endParaRPr lang="ru-RU" sz="1800" b="0" noProof="0"/>
        </a:p>
      </dgm:t>
    </dgm:pt>
    <dgm:pt modelId="{5F82C3AC-1675-4A0C-B667-F6EF8A5DD5DA}" type="parTrans" cxnId="{B71CAE0A-A0D3-4DC7-90BB-E49B16B48D63}">
      <dgm:prSet/>
      <dgm:spPr/>
      <dgm:t>
        <a:bodyPr/>
        <a:lstStyle/>
        <a:p>
          <a:endParaRPr lang="ru-RU"/>
        </a:p>
      </dgm:t>
    </dgm:pt>
    <dgm:pt modelId="{FB1423BE-69AF-42BD-830C-2BE7FEF02172}" type="sibTrans" cxnId="{B71CAE0A-A0D3-4DC7-90BB-E49B16B48D63}">
      <dgm:prSet/>
      <dgm:spPr/>
      <dgm:t>
        <a:bodyPr/>
        <a:lstStyle/>
        <a:p>
          <a:endParaRPr lang="ru-RU"/>
        </a:p>
      </dgm:t>
    </dgm:pt>
    <dgm:pt modelId="{ED104C48-DA05-4F01-9AF6-A021F7809C31}">
      <dgm:prSet phldrT="[Text]" custT="1"/>
      <dgm:spPr/>
      <dgm:t>
        <a:bodyPr/>
        <a:lstStyle/>
        <a:p>
          <a:r>
            <a:rPr lang="ru-RU" sz="1800" noProof="0" smtClean="0"/>
            <a:t>4 байта </a:t>
          </a:r>
          <a:endParaRPr lang="ru-RU" sz="1800" b="0" noProof="0"/>
        </a:p>
      </dgm:t>
    </dgm:pt>
    <dgm:pt modelId="{784F8167-6224-407A-B0FB-522E93083477}" type="parTrans" cxnId="{923C54EC-49DB-4E2D-BC3E-5AFD8DA0A9CA}">
      <dgm:prSet/>
      <dgm:spPr/>
      <dgm:t>
        <a:bodyPr/>
        <a:lstStyle/>
        <a:p>
          <a:endParaRPr lang="ru-RU"/>
        </a:p>
      </dgm:t>
    </dgm:pt>
    <dgm:pt modelId="{3ED47CD6-16DF-4E5B-995F-3A0571DB85C2}" type="sibTrans" cxnId="{923C54EC-49DB-4E2D-BC3E-5AFD8DA0A9CA}">
      <dgm:prSet/>
      <dgm:spPr/>
      <dgm:t>
        <a:bodyPr/>
        <a:lstStyle/>
        <a:p>
          <a:endParaRPr lang="ru-RU"/>
        </a:p>
      </dgm:t>
    </dgm:pt>
    <dgm:pt modelId="{30B44AEA-32EB-4A8A-B7A7-889103880535}">
      <dgm:prSet phldrT="[Text]" custT="1"/>
      <dgm:spPr/>
      <dgm:t>
        <a:bodyPr/>
        <a:lstStyle/>
        <a:p>
          <a:r>
            <a:rPr lang="ru-RU" sz="1800" noProof="0" smtClean="0"/>
            <a:t>-2 147 483 648 до 2 147 483 647</a:t>
          </a:r>
          <a:endParaRPr lang="ru-RU" sz="1800" b="0" noProof="0"/>
        </a:p>
      </dgm:t>
    </dgm:pt>
    <dgm:pt modelId="{A784BFFE-F7B2-41F8-9075-48B7A56BFFBF}" type="parTrans" cxnId="{60D1FF38-C994-4424-895D-76E5138E597F}">
      <dgm:prSet/>
      <dgm:spPr/>
      <dgm:t>
        <a:bodyPr/>
        <a:lstStyle/>
        <a:p>
          <a:endParaRPr lang="ru-RU"/>
        </a:p>
      </dgm:t>
    </dgm:pt>
    <dgm:pt modelId="{15899A4E-2CD5-4BE4-9061-88905CF0D577}" type="sibTrans" cxnId="{60D1FF38-C994-4424-895D-76E5138E597F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81194A-4DB6-45AB-8248-E119F23C15EC}" type="pres">
      <dgm:prSet presAssocID="{E7DC74A2-2A74-4E01-A620-5B0F3C963392}" presName="space" presStyleCnt="0"/>
      <dgm:spPr/>
      <dgm:t>
        <a:bodyPr/>
        <a:lstStyle/>
        <a:p>
          <a:endParaRPr lang="ru-RU"/>
        </a:p>
      </dgm:t>
    </dgm:pt>
    <dgm:pt modelId="{0A671C64-225E-4272-BA8A-B81CD81D7D25}" type="pres">
      <dgm:prSet presAssocID="{D6C56C68-D09F-49F8-9433-14E0CBEFEEB1}" presName="composite" presStyleCnt="0"/>
      <dgm:spPr/>
      <dgm:t>
        <a:bodyPr/>
        <a:lstStyle/>
        <a:p>
          <a:endParaRPr lang="ru-RU"/>
        </a:p>
      </dgm:t>
    </dgm:pt>
    <dgm:pt modelId="{C1E379C6-5A82-4029-910C-A6A7FC591CE7}" type="pres">
      <dgm:prSet presAssocID="{D6C56C68-D09F-49F8-9433-14E0CBEFEE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697904-1B27-48A4-8F44-0086A0FAA7D1}" type="pres">
      <dgm:prSet presAssocID="{D6C56C68-D09F-49F8-9433-14E0CBEFEEB1}" presName="desTx" presStyleLbl="alignAccFollowNode1" presStyleIdx="2" presStyleCnt="3" custLinFactNeighborY="43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1063B3-41F6-42F4-A874-5B5813E12E3F}" type="presOf" srcId="{AD2E0C22-D6C0-4BCC-A7AD-399A5311E7A3}" destId="{3DF61BE6-C8A0-4C8F-81CE-2022440A9F45}" srcOrd="0" destOrd="3" presId="urn:microsoft.com/office/officeart/2005/8/layout/hList1"/>
    <dgm:cxn modelId="{579AE3CC-D3E1-40CF-98B6-B074F0CF402C}" type="presOf" srcId="{572BDE2A-DDAC-4C53-A2E9-D62245EDAB79}" destId="{3DF61BE6-C8A0-4C8F-81CE-2022440A9F45}" srcOrd="0" destOrd="2" presId="urn:microsoft.com/office/officeart/2005/8/layout/hList1"/>
    <dgm:cxn modelId="{A2BC1213-6572-4EB7-BD2D-051CCD38CA2B}" type="presOf" srcId="{B71C3D0C-5485-4513-AC36-97C778E9610D}" destId="{AC697904-1B27-48A4-8F44-0086A0FAA7D1}" srcOrd="0" destOrd="1" presId="urn:microsoft.com/office/officeart/2005/8/layout/hList1"/>
    <dgm:cxn modelId="{BC1CBE8B-25C2-4436-BA4F-A92FA8672DAD}" srcId="{D23269D7-AC41-46A5-87C2-F733440544A2}" destId="{BCC3FDBD-0ED8-4809-B4A5-A2612F77B100}" srcOrd="1" destOrd="0" parTransId="{A2FECED6-12F3-49AE-B33D-10AB012CE077}" sibTransId="{C2387A59-2944-4AD1-9E1E-E10A57758222}"/>
    <dgm:cxn modelId="{B051EA12-5EA6-4A2F-8868-592457A465E1}" type="presOf" srcId="{F9F48FE9-A035-4F54-84DD-8FA8E1F9C46E}" destId="{AC697904-1B27-48A4-8F44-0086A0FAA7D1}" srcOrd="0" destOrd="0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CD2C0E99-E88E-4B45-8DFC-FE84DEE387B9}" type="presOf" srcId="{27ABB0F4-88B6-40CF-AAB2-E8B9DA448B16}" destId="{0F1D101B-A506-4CA1-AFD2-99CA88A5D9F1}" srcOrd="0" destOrd="0" presId="urn:microsoft.com/office/officeart/2005/8/layout/hList1"/>
    <dgm:cxn modelId="{11310723-08BA-428E-956F-37836D0C09D2}" type="presOf" srcId="{D6C56C68-D09F-49F8-9433-14E0CBEFEEB1}" destId="{C1E379C6-5A82-4029-910C-A6A7FC591CE7}" srcOrd="0" destOrd="0" presId="urn:microsoft.com/office/officeart/2005/8/layout/hList1"/>
    <dgm:cxn modelId="{F4E0DDEB-ED90-4B4A-9878-DEB6876F88B7}" type="presOf" srcId="{DD168CCA-1B2D-484E-81DA-1E9AEC5F1F3C}" destId="{00EE97AD-572F-4FAB-AA82-B4E0CEE4C773}" srcOrd="0" destOrd="3" presId="urn:microsoft.com/office/officeart/2005/8/layout/hList1"/>
    <dgm:cxn modelId="{60D1FF38-C994-4424-895D-76E5138E597F}" srcId="{D6C56C68-D09F-49F8-9433-14E0CBEFEEB1}" destId="{30B44AEA-32EB-4A8A-B7A7-889103880535}" srcOrd="3" destOrd="0" parTransId="{A784BFFE-F7B2-41F8-9075-48B7A56BFFBF}" sibTransId="{15899A4E-2CD5-4BE4-9061-88905CF0D577}"/>
    <dgm:cxn modelId="{4956BAE5-B15B-40CE-B15B-649D9237942D}" type="presOf" srcId="{221853E6-5D45-4DD6-A4A4-348C949B0619}" destId="{00EE97AD-572F-4FAB-AA82-B4E0CEE4C773}" srcOrd="0" destOrd="2" presId="urn:microsoft.com/office/officeart/2005/8/layout/hList1"/>
    <dgm:cxn modelId="{BE695537-C5E8-4279-9767-8E812BD9992E}" srcId="{D6C56C68-D09F-49F8-9433-14E0CBEFEEB1}" destId="{B71C3D0C-5485-4513-AC36-97C778E9610D}" srcOrd="1" destOrd="0" parTransId="{7C1C7A76-62B1-4E2A-8C0A-BD703CCBCC2E}" sibTransId="{A44155A8-3658-4D70-802C-F803B98FE1EC}"/>
    <dgm:cxn modelId="{0EEC3B01-FE0C-49B2-879C-A67AEDDB7199}" srcId="{D6C56C68-D09F-49F8-9433-14E0CBEFEEB1}" destId="{F9F48FE9-A035-4F54-84DD-8FA8E1F9C46E}" srcOrd="0" destOrd="0" parTransId="{4275C364-2764-49D3-9B15-FA04CA30924C}" sibTransId="{87E6179B-607A-4F75-8CB6-067388521DA4}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485BF94B-ED81-4861-A973-CA6558B1C1ED}" type="presOf" srcId="{BCC3FDBD-0ED8-4809-B4A5-A2612F77B100}" destId="{00EE97AD-572F-4FAB-AA82-B4E0CEE4C773}" srcOrd="0" destOrd="1" presId="urn:microsoft.com/office/officeart/2005/8/layout/hList1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A33D6413-4669-493F-9068-FA3E76A0DD63}" type="presOf" srcId="{5C97EAAF-365C-4BF0-BAFC-3A1AEF42A972}" destId="{1744B613-77DD-4541-B660-C8D7C8762A04}" srcOrd="0" destOrd="0" presId="urn:microsoft.com/office/officeart/2005/8/layout/hList1"/>
    <dgm:cxn modelId="{B71CAE0A-A0D3-4DC7-90BB-E49B16B48D63}" srcId="{D23269D7-AC41-46A5-87C2-F733440544A2}" destId="{DD168CCA-1B2D-484E-81DA-1E9AEC5F1F3C}" srcOrd="3" destOrd="0" parTransId="{5F82C3AC-1675-4A0C-B667-F6EF8A5DD5DA}" sibTransId="{FB1423BE-69AF-42BD-830C-2BE7FEF02172}"/>
    <dgm:cxn modelId="{E550AC01-9FD0-4A90-8331-68D4FE84AE25}" type="presOf" srcId="{8ACBF8A4-A8AA-4E55-897D-74CC4BD83D73}" destId="{00EE97AD-572F-4FAB-AA82-B4E0CEE4C773}" srcOrd="0" destOrd="0" presId="urn:microsoft.com/office/officeart/2005/8/layout/hList1"/>
    <dgm:cxn modelId="{853A052D-4848-4EC6-9292-FCD9FF7EC1C7}" srcId="{D23269D7-AC41-46A5-87C2-F733440544A2}" destId="{221853E6-5D45-4DD6-A4A4-348C949B0619}" srcOrd="2" destOrd="0" parTransId="{598CAB83-6A56-4361-88C0-88F4B88BAA39}" sibTransId="{3D4D8B0A-B81C-453D-87A7-AC8E7B037191}"/>
    <dgm:cxn modelId="{F2A3BE96-DC97-4E8A-9D15-6B6EBC03242B}" type="presOf" srcId="{ED104C48-DA05-4F01-9AF6-A021F7809C31}" destId="{AC697904-1B27-48A4-8F44-0086A0FAA7D1}" srcOrd="0" destOrd="2" presId="urn:microsoft.com/office/officeart/2005/8/layout/hList1"/>
    <dgm:cxn modelId="{E3BBACA7-58AC-41D5-8D6E-909B96CDDC9B}" type="presOf" srcId="{30B44AEA-32EB-4A8A-B7A7-889103880535}" destId="{AC697904-1B27-48A4-8F44-0086A0FAA7D1}" srcOrd="0" destOrd="3" presId="urn:microsoft.com/office/officeart/2005/8/layout/hList1"/>
    <dgm:cxn modelId="{2A64368F-2D23-42DA-8169-0AEDFE51382A}" type="presOf" srcId="{D23269D7-AC41-46A5-87C2-F733440544A2}" destId="{DE64274D-8089-4EDD-8605-D3B2BD8619F3}" srcOrd="0" destOrd="0" presId="urn:microsoft.com/office/officeart/2005/8/layout/hList1"/>
    <dgm:cxn modelId="{7680AC1F-413A-4A63-B6BB-86564DA6EDFB}" type="presOf" srcId="{F8DA66A9-33AA-4D54-97A6-8D8A65331C9F}" destId="{3DF61BE6-C8A0-4C8F-81CE-2022440A9F45}" srcOrd="0" destOrd="1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A5A5F36C-D903-4CF6-A664-1DBA25FD1AB9}" type="presOf" srcId="{F625F6A1-64A1-4D7F-89DB-C84B93F07F1B}" destId="{3DF61BE6-C8A0-4C8F-81CE-2022440A9F45}" srcOrd="0" destOrd="0" presId="urn:microsoft.com/office/officeart/2005/8/layout/hList1"/>
    <dgm:cxn modelId="{923C54EC-49DB-4E2D-BC3E-5AFD8DA0A9CA}" srcId="{D6C56C68-D09F-49F8-9433-14E0CBEFEEB1}" destId="{ED104C48-DA05-4F01-9AF6-A021F7809C31}" srcOrd="2" destOrd="0" parTransId="{784F8167-6224-407A-B0FB-522E93083477}" sibTransId="{3ED47CD6-16DF-4E5B-995F-3A0571DB85C2}"/>
    <dgm:cxn modelId="{033B9F4C-4FB1-4715-9407-AF9497D15542}" srcId="{D23269D7-AC41-46A5-87C2-F733440544A2}" destId="{8ACBF8A4-A8AA-4E55-897D-74CC4BD83D73}" srcOrd="0" destOrd="0" parTransId="{A78DD985-25AF-41C6-BA64-291A7CD35731}" sibTransId="{43A34B14-A603-4B84-9F66-A51A8841AD3C}"/>
    <dgm:cxn modelId="{0B83A3F0-6320-4E25-AFC6-C335E113F4FD}" srcId="{27ABB0F4-88B6-40CF-AAB2-E8B9DA448B16}" destId="{D6C56C68-D09F-49F8-9433-14E0CBEFEEB1}" srcOrd="2" destOrd="0" parTransId="{63B184D3-6718-4C8F-9C7E-0D1C2D4170EA}" sibTransId="{3C5DF929-511D-4E7D-B818-19D031A38D93}"/>
    <dgm:cxn modelId="{070E937B-85D2-43C6-BE6D-5B8E65143222}" type="presParOf" srcId="{0F1D101B-A506-4CA1-AFD2-99CA88A5D9F1}" destId="{8654085E-279D-4625-A678-26CC0042902E}" srcOrd="0" destOrd="0" presId="urn:microsoft.com/office/officeart/2005/8/layout/hList1"/>
    <dgm:cxn modelId="{9AB96597-AD3C-4F1E-8A5F-57A0D850B62B}" type="presParOf" srcId="{8654085E-279D-4625-A678-26CC0042902E}" destId="{1744B613-77DD-4541-B660-C8D7C8762A04}" srcOrd="0" destOrd="0" presId="urn:microsoft.com/office/officeart/2005/8/layout/hList1"/>
    <dgm:cxn modelId="{6EF3629C-AE0D-4614-A945-BB3332850A4D}" type="presParOf" srcId="{8654085E-279D-4625-A678-26CC0042902E}" destId="{3DF61BE6-C8A0-4C8F-81CE-2022440A9F45}" srcOrd="1" destOrd="0" presId="urn:microsoft.com/office/officeart/2005/8/layout/hList1"/>
    <dgm:cxn modelId="{1F59F32D-A26A-4501-9739-F1A82E27C1F0}" type="presParOf" srcId="{0F1D101B-A506-4CA1-AFD2-99CA88A5D9F1}" destId="{452157E1-6813-48D8-BC27-7266447516AE}" srcOrd="1" destOrd="0" presId="urn:microsoft.com/office/officeart/2005/8/layout/hList1"/>
    <dgm:cxn modelId="{47E0F35A-05B7-45B9-8FDE-E562AB00D665}" type="presParOf" srcId="{0F1D101B-A506-4CA1-AFD2-99CA88A5D9F1}" destId="{B92B8D3E-8874-448A-9C34-B275EFFD1280}" srcOrd="2" destOrd="0" presId="urn:microsoft.com/office/officeart/2005/8/layout/hList1"/>
    <dgm:cxn modelId="{3B7A5A3A-BA99-47AC-94DE-0224AAE2B559}" type="presParOf" srcId="{B92B8D3E-8874-448A-9C34-B275EFFD1280}" destId="{DE64274D-8089-4EDD-8605-D3B2BD8619F3}" srcOrd="0" destOrd="0" presId="urn:microsoft.com/office/officeart/2005/8/layout/hList1"/>
    <dgm:cxn modelId="{AB95C392-41F7-41DC-9751-C4B04BC5390D}" type="presParOf" srcId="{B92B8D3E-8874-448A-9C34-B275EFFD1280}" destId="{00EE97AD-572F-4FAB-AA82-B4E0CEE4C773}" srcOrd="1" destOrd="0" presId="urn:microsoft.com/office/officeart/2005/8/layout/hList1"/>
    <dgm:cxn modelId="{97EB6714-1F27-483A-9189-5045AEDFC5E2}" type="presParOf" srcId="{0F1D101B-A506-4CA1-AFD2-99CA88A5D9F1}" destId="{A781194A-4DB6-45AB-8248-E119F23C15EC}" srcOrd="3" destOrd="0" presId="urn:microsoft.com/office/officeart/2005/8/layout/hList1"/>
    <dgm:cxn modelId="{93A55936-46E3-4CE3-9272-64977DFDFDF4}" type="presParOf" srcId="{0F1D101B-A506-4CA1-AFD2-99CA88A5D9F1}" destId="{0A671C64-225E-4272-BA8A-B81CD81D7D25}" srcOrd="4" destOrd="0" presId="urn:microsoft.com/office/officeart/2005/8/layout/hList1"/>
    <dgm:cxn modelId="{92E5F6FA-47E7-48F1-B6D0-2E40CA656B93}" type="presParOf" srcId="{0A671C64-225E-4272-BA8A-B81CD81D7D25}" destId="{C1E379C6-5A82-4029-910C-A6A7FC591CE7}" srcOrd="0" destOrd="0" presId="urn:microsoft.com/office/officeart/2005/8/layout/hList1"/>
    <dgm:cxn modelId="{37F32313-5F74-41FB-8C97-8DD085A47C05}" type="presParOf" srcId="{0A671C64-225E-4272-BA8A-B81CD81D7D25}" destId="{AC697904-1B27-48A4-8F44-0086A0FAA7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en-US" sz="1800" b="1" dirty="0" smtClean="0"/>
            <a:t>long</a:t>
          </a:r>
          <a:endParaRPr lang="ru-RU" sz="1800" b="1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smtClean="0"/>
            <a:t>System.Int64</a:t>
          </a:r>
          <a:endParaRPr lang="ru-RU" sz="1800" b="0" noProof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dirty="0" smtClean="0"/>
            <a:t>Целые числа (большой диапазон)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en-US" sz="1800" b="1" dirty="0" smtClean="0"/>
            <a:t>float</a:t>
          </a:r>
          <a:endParaRPr lang="ru-RU" sz="1800" b="1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8ACBF8A4-A8AA-4E55-897D-74CC4BD83D73}">
      <dgm:prSet phldrT="[Text]" custT="1"/>
      <dgm:spPr/>
      <dgm:t>
        <a:bodyPr/>
        <a:lstStyle/>
        <a:p>
          <a:r>
            <a:rPr lang="ru-RU" sz="1800" b="0" noProof="0" smtClean="0"/>
            <a:t>System.Single</a:t>
          </a:r>
          <a:endParaRPr lang="ru-RU" sz="1800" b="0" noProof="0"/>
        </a:p>
      </dgm:t>
    </dgm:pt>
    <dgm:pt modelId="{A78DD985-25AF-41C6-BA64-291A7CD35731}" type="parTrans" cxnId="{033B9F4C-4FB1-4715-9407-AF9497D15542}">
      <dgm:prSet/>
      <dgm:spPr/>
      <dgm:t>
        <a:bodyPr/>
        <a:lstStyle/>
        <a:p>
          <a:endParaRPr lang="ru-RU"/>
        </a:p>
      </dgm:t>
    </dgm:pt>
    <dgm:pt modelId="{43A34B14-A603-4B84-9F66-A51A8841AD3C}" type="sibTrans" cxnId="{033B9F4C-4FB1-4715-9407-AF9497D15542}">
      <dgm:prSet/>
      <dgm:spPr/>
      <dgm:t>
        <a:bodyPr/>
        <a:lstStyle/>
        <a:p>
          <a:endParaRPr lang="ru-RU"/>
        </a:p>
      </dgm:t>
    </dgm:pt>
    <dgm:pt modelId="{BCC3FDBD-0ED8-4809-B4A5-A2612F77B100}">
      <dgm:prSet phldrT="[Text]" custT="1"/>
      <dgm:spPr/>
      <dgm:t>
        <a:bodyPr/>
        <a:lstStyle/>
        <a:p>
          <a:r>
            <a:rPr lang="ru-RU" sz="1800" noProof="0" smtClean="0"/>
            <a:t>Числа с плавающей точкой</a:t>
          </a:r>
          <a:endParaRPr lang="ru-RU" sz="1800" b="0" noProof="0"/>
        </a:p>
      </dgm:t>
    </dgm:pt>
    <dgm:pt modelId="{A2FECED6-12F3-49AE-B33D-10AB012CE077}" type="parTrans" cxnId="{BC1CBE8B-25C2-4436-BA4F-A92FA8672DAD}">
      <dgm:prSet/>
      <dgm:spPr/>
      <dgm:t>
        <a:bodyPr/>
        <a:lstStyle/>
        <a:p>
          <a:endParaRPr lang="ru-RU"/>
        </a:p>
      </dgm:t>
    </dgm:pt>
    <dgm:pt modelId="{C2387A59-2944-4AD1-9E1E-E10A57758222}" type="sibTrans" cxnId="{BC1CBE8B-25C2-4436-BA4F-A92FA8672DAD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smtClean="0"/>
            <a:t>8 байт</a:t>
          </a:r>
          <a:endParaRPr lang="ru-RU" sz="1800" b="1" noProof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-9 223 372 036 854 775 808 до 9 223 372 036 854 775 807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221853E6-5D45-4DD6-A4A4-348C949B0619}">
      <dgm:prSet custT="1"/>
      <dgm:spPr/>
      <dgm:t>
        <a:bodyPr/>
        <a:lstStyle/>
        <a:p>
          <a:r>
            <a:rPr lang="ru-RU" sz="1800" b="0" noProof="0" smtClean="0"/>
            <a:t>4 </a:t>
          </a:r>
          <a:r>
            <a:rPr lang="ru-RU" sz="1800" noProof="0" smtClean="0"/>
            <a:t>байта </a:t>
          </a:r>
          <a:endParaRPr lang="ru-RU" sz="1800" b="0" noProof="0"/>
        </a:p>
      </dgm:t>
    </dgm:pt>
    <dgm:pt modelId="{598CAB83-6A56-4361-88C0-88F4B88BAA39}" type="parTrans" cxnId="{853A052D-4848-4EC6-9292-FCD9FF7EC1C7}">
      <dgm:prSet/>
      <dgm:spPr/>
      <dgm:t>
        <a:bodyPr/>
        <a:lstStyle/>
        <a:p>
          <a:endParaRPr lang="ru-RU"/>
        </a:p>
      </dgm:t>
    </dgm:pt>
    <dgm:pt modelId="{3D4D8B0A-B81C-453D-87A7-AC8E7B037191}" type="sibTrans" cxnId="{853A052D-4848-4EC6-9292-FCD9FF7EC1C7}">
      <dgm:prSet/>
      <dgm:spPr/>
      <dgm:t>
        <a:bodyPr/>
        <a:lstStyle/>
        <a:p>
          <a:endParaRPr lang="ru-RU"/>
        </a:p>
      </dgm:t>
    </dgm:pt>
    <dgm:pt modelId="{DD168CCA-1B2D-484E-81DA-1E9AEC5F1F3C}">
      <dgm:prSet custT="1"/>
      <dgm:spPr/>
      <dgm:t>
        <a:bodyPr/>
        <a:lstStyle/>
        <a:p>
          <a:r>
            <a:rPr lang="ru-RU" sz="1800" noProof="0" dirty="0" smtClean="0"/>
            <a:t>+ / - 3,4 × 10 ^ 38</a:t>
          </a:r>
          <a:endParaRPr lang="ru-RU" sz="1800" b="0" noProof="0" dirty="0"/>
        </a:p>
      </dgm:t>
    </dgm:pt>
    <dgm:pt modelId="{5F82C3AC-1675-4A0C-B667-F6EF8A5DD5DA}" type="parTrans" cxnId="{B71CAE0A-A0D3-4DC7-90BB-E49B16B48D63}">
      <dgm:prSet/>
      <dgm:spPr/>
      <dgm:t>
        <a:bodyPr/>
        <a:lstStyle/>
        <a:p>
          <a:endParaRPr lang="ru-RU"/>
        </a:p>
      </dgm:t>
    </dgm:pt>
    <dgm:pt modelId="{FB1423BE-69AF-42BD-830C-2BE7FEF02172}" type="sibTrans" cxnId="{B71CAE0A-A0D3-4DC7-90BB-E49B16B48D63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 custScaleX="188126" custLinFactNeighborY="87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 custScaleX="188126" custScaleY="960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 custScaleX="114219" custLinFactNeighborY="-242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 custScaleX="1140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C611A45-FB67-4D6B-9490-D09870FB1071}" type="presOf" srcId="{D23269D7-AC41-46A5-87C2-F733440544A2}" destId="{DE64274D-8089-4EDD-8605-D3B2BD8619F3}" srcOrd="0" destOrd="0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EA2DA241-B8B0-4163-9555-A119965B3B93}" type="presOf" srcId="{27ABB0F4-88B6-40CF-AAB2-E8B9DA448B16}" destId="{0F1D101B-A506-4CA1-AFD2-99CA88A5D9F1}" srcOrd="0" destOrd="0" presId="urn:microsoft.com/office/officeart/2005/8/layout/hList1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634519FE-C968-430D-9795-2A73C3185CF5}" type="presOf" srcId="{221853E6-5D45-4DD6-A4A4-348C949B0619}" destId="{00EE97AD-572F-4FAB-AA82-B4E0CEE4C773}" srcOrd="0" destOrd="2" presId="urn:microsoft.com/office/officeart/2005/8/layout/hList1"/>
    <dgm:cxn modelId="{1E2F43E5-04FC-40B2-8E56-8B615370E668}" type="presOf" srcId="{BCC3FDBD-0ED8-4809-B4A5-A2612F77B100}" destId="{00EE97AD-572F-4FAB-AA82-B4E0CEE4C773}" srcOrd="0" destOrd="1" presId="urn:microsoft.com/office/officeart/2005/8/layout/hList1"/>
    <dgm:cxn modelId="{0149795F-6E78-41B8-8803-A4A87446AFDE}" type="presOf" srcId="{5C97EAAF-365C-4BF0-BAFC-3A1AEF42A972}" destId="{1744B613-77DD-4541-B660-C8D7C8762A04}" srcOrd="0" destOrd="0" presId="urn:microsoft.com/office/officeart/2005/8/layout/hList1"/>
    <dgm:cxn modelId="{AF95CC77-7398-44E9-96A9-6F10BD66D72D}" type="presOf" srcId="{F8DA66A9-33AA-4D54-97A6-8D8A65331C9F}" destId="{3DF61BE6-C8A0-4C8F-81CE-2022440A9F45}" srcOrd="0" destOrd="1" presId="urn:microsoft.com/office/officeart/2005/8/layout/hList1"/>
    <dgm:cxn modelId="{BC1CBE8B-25C2-4436-BA4F-A92FA8672DAD}" srcId="{D23269D7-AC41-46A5-87C2-F733440544A2}" destId="{BCC3FDBD-0ED8-4809-B4A5-A2612F77B100}" srcOrd="1" destOrd="0" parTransId="{A2FECED6-12F3-49AE-B33D-10AB012CE077}" sibTransId="{C2387A59-2944-4AD1-9E1E-E10A57758222}"/>
    <dgm:cxn modelId="{B71CAE0A-A0D3-4DC7-90BB-E49B16B48D63}" srcId="{D23269D7-AC41-46A5-87C2-F733440544A2}" destId="{DD168CCA-1B2D-484E-81DA-1E9AEC5F1F3C}" srcOrd="3" destOrd="0" parTransId="{5F82C3AC-1675-4A0C-B667-F6EF8A5DD5DA}" sibTransId="{FB1423BE-69AF-42BD-830C-2BE7FEF02172}"/>
    <dgm:cxn modelId="{44420B5B-EE1F-42C6-81D8-7440889FC04B}" type="presOf" srcId="{DD168CCA-1B2D-484E-81DA-1E9AEC5F1F3C}" destId="{00EE97AD-572F-4FAB-AA82-B4E0CEE4C773}" srcOrd="0" destOrd="3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1DB7ED56-0DF8-4E42-ACE0-A0BEA40F679C}" type="presOf" srcId="{AD2E0C22-D6C0-4BCC-A7AD-399A5311E7A3}" destId="{3DF61BE6-C8A0-4C8F-81CE-2022440A9F45}" srcOrd="0" destOrd="3" presId="urn:microsoft.com/office/officeart/2005/8/layout/hList1"/>
    <dgm:cxn modelId="{B6A2DD91-C428-4969-9512-2387C956633C}" type="presOf" srcId="{8ACBF8A4-A8AA-4E55-897D-74CC4BD83D73}" destId="{00EE97AD-572F-4FAB-AA82-B4E0CEE4C773}" srcOrd="0" destOrd="0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5805C273-3AE3-4B44-80BF-0C37E8C5D1FC}" type="presOf" srcId="{F625F6A1-64A1-4D7F-89DB-C84B93F07F1B}" destId="{3DF61BE6-C8A0-4C8F-81CE-2022440A9F45}" srcOrd="0" destOrd="0" presId="urn:microsoft.com/office/officeart/2005/8/layout/hList1"/>
    <dgm:cxn modelId="{853A052D-4848-4EC6-9292-FCD9FF7EC1C7}" srcId="{D23269D7-AC41-46A5-87C2-F733440544A2}" destId="{221853E6-5D45-4DD6-A4A4-348C949B0619}" srcOrd="2" destOrd="0" parTransId="{598CAB83-6A56-4361-88C0-88F4B88BAA39}" sibTransId="{3D4D8B0A-B81C-453D-87A7-AC8E7B037191}"/>
    <dgm:cxn modelId="{6119FF97-CC7D-4D14-B56D-CC99735331F3}" type="presOf" srcId="{572BDE2A-DDAC-4C53-A2E9-D62245EDAB79}" destId="{3DF61BE6-C8A0-4C8F-81CE-2022440A9F45}" srcOrd="0" destOrd="2" presId="urn:microsoft.com/office/officeart/2005/8/layout/hList1"/>
    <dgm:cxn modelId="{033B9F4C-4FB1-4715-9407-AF9497D15542}" srcId="{D23269D7-AC41-46A5-87C2-F733440544A2}" destId="{8ACBF8A4-A8AA-4E55-897D-74CC4BD83D73}" srcOrd="0" destOrd="0" parTransId="{A78DD985-25AF-41C6-BA64-291A7CD35731}" sibTransId="{43A34B14-A603-4B84-9F66-A51A8841AD3C}"/>
    <dgm:cxn modelId="{88F92FF0-30F4-4B5D-886B-91D4CDBF7932}" type="presParOf" srcId="{0F1D101B-A506-4CA1-AFD2-99CA88A5D9F1}" destId="{8654085E-279D-4625-A678-26CC0042902E}" srcOrd="0" destOrd="0" presId="urn:microsoft.com/office/officeart/2005/8/layout/hList1"/>
    <dgm:cxn modelId="{F20A8E2C-B04B-4D00-B1CE-E8E15B330320}" type="presParOf" srcId="{8654085E-279D-4625-A678-26CC0042902E}" destId="{1744B613-77DD-4541-B660-C8D7C8762A04}" srcOrd="0" destOrd="0" presId="urn:microsoft.com/office/officeart/2005/8/layout/hList1"/>
    <dgm:cxn modelId="{9AB18AC1-BA5B-4DFC-8D09-4EB2E9B78785}" type="presParOf" srcId="{8654085E-279D-4625-A678-26CC0042902E}" destId="{3DF61BE6-C8A0-4C8F-81CE-2022440A9F45}" srcOrd="1" destOrd="0" presId="urn:microsoft.com/office/officeart/2005/8/layout/hList1"/>
    <dgm:cxn modelId="{9677E9A1-A08F-4715-A3E9-91D5E47153CA}" type="presParOf" srcId="{0F1D101B-A506-4CA1-AFD2-99CA88A5D9F1}" destId="{452157E1-6813-48D8-BC27-7266447516AE}" srcOrd="1" destOrd="0" presId="urn:microsoft.com/office/officeart/2005/8/layout/hList1"/>
    <dgm:cxn modelId="{424DB6B1-2DF7-43B6-A3F4-51AE00591946}" type="presParOf" srcId="{0F1D101B-A506-4CA1-AFD2-99CA88A5D9F1}" destId="{B92B8D3E-8874-448A-9C34-B275EFFD1280}" srcOrd="2" destOrd="0" presId="urn:microsoft.com/office/officeart/2005/8/layout/hList1"/>
    <dgm:cxn modelId="{5E3B2F7C-C59F-4ECE-A517-E2F022A9BCA9}" type="presParOf" srcId="{B92B8D3E-8874-448A-9C34-B275EFFD1280}" destId="{DE64274D-8089-4EDD-8605-D3B2BD8619F3}" srcOrd="0" destOrd="0" presId="urn:microsoft.com/office/officeart/2005/8/layout/hList1"/>
    <dgm:cxn modelId="{DFDBC4E8-9F27-4DAF-89A3-79084057B07F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smtClean="0"/>
            <a:t>double</a:t>
          </a:r>
          <a:endParaRPr lang="ru-RU" sz="1800" b="1" noProof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smtClean="0"/>
            <a:t>System.Double</a:t>
          </a:r>
          <a:endParaRPr lang="ru-RU" sz="1800" b="0" noProof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smtClean="0"/>
            <a:t>Числа двойной точности </a:t>
          </a:r>
          <a:r>
            <a:rPr lang="ru-RU" noProof="0" smtClean="0"/>
            <a:t>(более точные) с плавающей точкой</a:t>
          </a:r>
          <a:endParaRPr lang="ru-RU" sz="1800" b="0" noProof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smtClean="0"/>
            <a:t>decimal</a:t>
          </a:r>
          <a:endParaRPr lang="ru-RU" sz="1800" b="1" noProof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smtClean="0"/>
            <a:t>8 байт</a:t>
          </a:r>
          <a:endParaRPr lang="ru-RU" sz="1800" b="0" noProof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+ / -1,7 × 10 ^ 308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smtClean="0"/>
            <a:t>System.Desimal</a:t>
          </a:r>
          <a:endParaRPr lang="ru-RU" sz="1800" b="0" noProof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smtClean="0"/>
            <a:t>Денежный значения</a:t>
          </a:r>
          <a:endParaRPr lang="ru-RU" sz="1800" b="0" noProof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smtClean="0"/>
            <a:t>16 байт</a:t>
          </a:r>
          <a:endParaRPr lang="ru-RU" sz="1800" b="0" noProof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73F949AE-EAF1-4C53-880F-5901FEBB6865}">
      <dgm:prSet custT="1"/>
      <dgm:spPr/>
      <dgm:t>
        <a:bodyPr/>
        <a:lstStyle/>
        <a:p>
          <a:r>
            <a:rPr lang="ru-RU" sz="1800" noProof="0" smtClean="0"/>
            <a:t>28 значащих цифр</a:t>
          </a:r>
          <a:endParaRPr lang="ru-RU" sz="1800" b="0" noProof="0"/>
        </a:p>
      </dgm:t>
    </dgm:pt>
    <dgm:pt modelId="{5BAF9092-2E4F-48F1-8F33-76DF96A14846}" type="parTrans" cxnId="{997F7B46-646F-4642-8824-DEC8C836720C}">
      <dgm:prSet/>
      <dgm:spPr/>
      <dgm:t>
        <a:bodyPr/>
        <a:lstStyle/>
        <a:p>
          <a:endParaRPr lang="ru-RU"/>
        </a:p>
      </dgm:t>
    </dgm:pt>
    <dgm:pt modelId="{511CD8B4-023A-462D-AAD9-C7339192CB7B}" type="sibTrans" cxnId="{997F7B46-646F-4642-8824-DEC8C836720C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B9D00A-5963-46DF-85E7-51968E5B021D}" type="presOf" srcId="{AD2E0C22-D6C0-4BCC-A7AD-399A5311E7A3}" destId="{3DF61BE6-C8A0-4C8F-81CE-2022440A9F45}" srcOrd="0" destOrd="3" presId="urn:microsoft.com/office/officeart/2005/8/layout/hList1"/>
    <dgm:cxn modelId="{732F19B9-7676-4699-981E-E58BC6DD8550}" type="presOf" srcId="{40B9194D-3D9E-4530-8269-341FCBE31360}" destId="{00EE97AD-572F-4FAB-AA82-B4E0CEE4C773}" srcOrd="0" destOrd="2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997F7B46-646F-4642-8824-DEC8C836720C}" srcId="{D23269D7-AC41-46A5-87C2-F733440544A2}" destId="{73F949AE-EAF1-4C53-880F-5901FEBB6865}" srcOrd="3" destOrd="0" parTransId="{5BAF9092-2E4F-48F1-8F33-76DF96A14846}" sibTransId="{511CD8B4-023A-462D-AAD9-C7339192CB7B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F9A7311F-7BBB-41FD-858F-23862A4FBF6F}" type="presOf" srcId="{73F949AE-EAF1-4C53-880F-5901FEBB6865}" destId="{00EE97AD-572F-4FAB-AA82-B4E0CEE4C773}" srcOrd="0" destOrd="3" presId="urn:microsoft.com/office/officeart/2005/8/layout/hList1"/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0983821A-D58D-4F1A-9E79-9E86DA91D94E}" type="presOf" srcId="{F625F6A1-64A1-4D7F-89DB-C84B93F07F1B}" destId="{3DF61BE6-C8A0-4C8F-81CE-2022440A9F45}" srcOrd="0" destOrd="0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F2A46206-C682-41B0-8C68-9010C9591B03}" type="presOf" srcId="{27ABB0F4-88B6-40CF-AAB2-E8B9DA448B16}" destId="{0F1D101B-A506-4CA1-AFD2-99CA88A5D9F1}" srcOrd="0" destOrd="0" presId="urn:microsoft.com/office/officeart/2005/8/layout/hList1"/>
    <dgm:cxn modelId="{B7265544-EE39-42C6-AA3B-7EA8A055A2BE}" type="presOf" srcId="{629F99CF-EBCB-4D1C-BDD4-65598F851188}" destId="{00EE97AD-572F-4FAB-AA82-B4E0CEE4C773}" srcOrd="0" destOrd="0" presId="urn:microsoft.com/office/officeart/2005/8/layout/hList1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540AD6FE-1789-420D-919B-6A07C84595D6}" type="presOf" srcId="{D23269D7-AC41-46A5-87C2-F733440544A2}" destId="{DE64274D-8089-4EDD-8605-D3B2BD8619F3}" srcOrd="0" destOrd="0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FAADC76B-A873-424E-AC85-8191C79F5EFA}" type="presOf" srcId="{5C97EAAF-365C-4BF0-BAFC-3A1AEF42A972}" destId="{1744B613-77DD-4541-B660-C8D7C8762A04}" srcOrd="0" destOrd="0" presId="urn:microsoft.com/office/officeart/2005/8/layout/hList1"/>
    <dgm:cxn modelId="{CECE0780-A927-4B9E-B50F-BCCA513B523A}" type="presOf" srcId="{367AD3A7-446D-45F5-9E13-1F8CCF6DD642}" destId="{00EE97AD-572F-4FAB-AA82-B4E0CEE4C773}" srcOrd="0" destOrd="1" presId="urn:microsoft.com/office/officeart/2005/8/layout/hList1"/>
    <dgm:cxn modelId="{80B1D8B5-E71F-4123-9C8B-8C1729ED3F8D}" type="presOf" srcId="{F8DA66A9-33AA-4D54-97A6-8D8A65331C9F}" destId="{3DF61BE6-C8A0-4C8F-81CE-2022440A9F45}" srcOrd="0" destOrd="1" presId="urn:microsoft.com/office/officeart/2005/8/layout/hList1"/>
    <dgm:cxn modelId="{28B1C682-0E69-40D3-A5E1-BB4635BC2D8D}" type="presOf" srcId="{572BDE2A-DDAC-4C53-A2E9-D62245EDAB79}" destId="{3DF61BE6-C8A0-4C8F-81CE-2022440A9F45}" srcOrd="0" destOrd="2" presId="urn:microsoft.com/office/officeart/2005/8/layout/hList1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5655A916-BD98-4D17-9B59-AD3720145EA4}" type="presParOf" srcId="{0F1D101B-A506-4CA1-AFD2-99CA88A5D9F1}" destId="{8654085E-279D-4625-A678-26CC0042902E}" srcOrd="0" destOrd="0" presId="urn:microsoft.com/office/officeart/2005/8/layout/hList1"/>
    <dgm:cxn modelId="{4FD4B65C-BEFB-4D61-84D1-9DAFE7EA6F05}" type="presParOf" srcId="{8654085E-279D-4625-A678-26CC0042902E}" destId="{1744B613-77DD-4541-B660-C8D7C8762A04}" srcOrd="0" destOrd="0" presId="urn:microsoft.com/office/officeart/2005/8/layout/hList1"/>
    <dgm:cxn modelId="{F4238AC0-1575-4C2D-AE3B-EB62544CA1BC}" type="presParOf" srcId="{8654085E-279D-4625-A678-26CC0042902E}" destId="{3DF61BE6-C8A0-4C8F-81CE-2022440A9F45}" srcOrd="1" destOrd="0" presId="urn:microsoft.com/office/officeart/2005/8/layout/hList1"/>
    <dgm:cxn modelId="{DF3BE5DA-EF7A-447D-9C68-E814C89AF351}" type="presParOf" srcId="{0F1D101B-A506-4CA1-AFD2-99CA88A5D9F1}" destId="{452157E1-6813-48D8-BC27-7266447516AE}" srcOrd="1" destOrd="0" presId="urn:microsoft.com/office/officeart/2005/8/layout/hList1"/>
    <dgm:cxn modelId="{649467A0-972C-4784-B537-9C7006319F89}" type="presParOf" srcId="{0F1D101B-A506-4CA1-AFD2-99CA88A5D9F1}" destId="{B92B8D3E-8874-448A-9C34-B275EFFD1280}" srcOrd="2" destOrd="0" presId="urn:microsoft.com/office/officeart/2005/8/layout/hList1"/>
    <dgm:cxn modelId="{B040095F-E38B-485B-BF98-087B58EFE014}" type="presParOf" srcId="{B92B8D3E-8874-448A-9C34-B275EFFD1280}" destId="{DE64274D-8089-4EDD-8605-D3B2BD8619F3}" srcOrd="0" destOrd="0" presId="urn:microsoft.com/office/officeart/2005/8/layout/hList1"/>
    <dgm:cxn modelId="{5DB98B36-6BAA-4FE2-AE51-8615FF54716E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en-US" sz="1800" b="1" dirty="0" smtClean="0"/>
            <a:t>char</a:t>
          </a:r>
          <a:endParaRPr lang="ru-RU" sz="1800" b="1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smtClean="0"/>
            <a:t>System.Char</a:t>
          </a:r>
          <a:endParaRPr lang="ru-RU" sz="1800" b="0" noProof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smtClean="0"/>
            <a:t>Один символ</a:t>
          </a:r>
          <a:endParaRPr lang="ru-RU" sz="1800" b="0" noProof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dirty="0" smtClean="0"/>
            <a:t>bool</a:t>
          </a:r>
          <a:endParaRPr lang="ru-RU" sz="1800" b="1" noProof="0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smtClean="0"/>
            <a:t>2 байта </a:t>
          </a:r>
          <a:endParaRPr lang="ru-RU" sz="1800" b="0" noProof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smtClean="0"/>
            <a:t>N/A</a:t>
          </a:r>
          <a:endParaRPr lang="ru-RU" sz="1800" b="0" noProof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smtClean="0"/>
            <a:t>System.Bool</a:t>
          </a:r>
          <a:endParaRPr lang="ru-RU" sz="1800" b="0" noProof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smtClean="0"/>
            <a:t>Логический</a:t>
          </a:r>
          <a:endParaRPr lang="ru-RU" sz="1800" b="0" noProof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smtClean="0"/>
            <a:t>1 байт</a:t>
          </a:r>
          <a:endParaRPr lang="ru-RU" sz="1800" b="0" noProof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73F949AE-EAF1-4C53-880F-5901FEBB6865}">
      <dgm:prSet custT="1"/>
      <dgm:spPr/>
      <dgm:t>
        <a:bodyPr/>
        <a:lstStyle/>
        <a:p>
          <a:r>
            <a:rPr lang="ru-RU" sz="1800" noProof="0" smtClean="0"/>
            <a:t>true или false</a:t>
          </a:r>
          <a:endParaRPr lang="ru-RU" sz="1800" b="0" noProof="0"/>
        </a:p>
      </dgm:t>
    </dgm:pt>
    <dgm:pt modelId="{5BAF9092-2E4F-48F1-8F33-76DF96A14846}" type="parTrans" cxnId="{997F7B46-646F-4642-8824-DEC8C836720C}">
      <dgm:prSet/>
      <dgm:spPr/>
      <dgm:t>
        <a:bodyPr/>
        <a:lstStyle/>
        <a:p>
          <a:endParaRPr lang="ru-RU"/>
        </a:p>
      </dgm:t>
    </dgm:pt>
    <dgm:pt modelId="{511CD8B4-023A-462D-AAD9-C7339192CB7B}" type="sibTrans" cxnId="{997F7B46-646F-4642-8824-DEC8C836720C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 custLinFactNeighborY="56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973589-FF3B-4CF4-A4A0-0A2647616A74}" type="presOf" srcId="{27ABB0F4-88B6-40CF-AAB2-E8B9DA448B16}" destId="{0F1D101B-A506-4CA1-AFD2-99CA88A5D9F1}" srcOrd="0" destOrd="0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997F7B46-646F-4642-8824-DEC8C836720C}" srcId="{D23269D7-AC41-46A5-87C2-F733440544A2}" destId="{73F949AE-EAF1-4C53-880F-5901FEBB6865}" srcOrd="3" destOrd="0" parTransId="{5BAF9092-2E4F-48F1-8F33-76DF96A14846}" sibTransId="{511CD8B4-023A-462D-AAD9-C7339192CB7B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1735AE68-4405-42D8-98F9-4CB3660480C3}" type="presOf" srcId="{F8DA66A9-33AA-4D54-97A6-8D8A65331C9F}" destId="{3DF61BE6-C8A0-4C8F-81CE-2022440A9F45}" srcOrd="0" destOrd="1" presId="urn:microsoft.com/office/officeart/2005/8/layout/hList1"/>
    <dgm:cxn modelId="{0FB48006-6CBD-4127-BDF7-E3DBBB231811}" type="presOf" srcId="{629F99CF-EBCB-4D1C-BDD4-65598F851188}" destId="{00EE97AD-572F-4FAB-AA82-B4E0CEE4C773}" srcOrd="0" destOrd="0" presId="urn:microsoft.com/office/officeart/2005/8/layout/hList1"/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7628BE64-78D4-4B5D-969E-223BA394FC75}" type="presOf" srcId="{73F949AE-EAF1-4C53-880F-5901FEBB6865}" destId="{00EE97AD-572F-4FAB-AA82-B4E0CEE4C773}" srcOrd="0" destOrd="3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EEDAB42D-A1D4-416B-A0F8-D8B1B6567A9D}" type="presOf" srcId="{572BDE2A-DDAC-4C53-A2E9-D62245EDAB79}" destId="{3DF61BE6-C8A0-4C8F-81CE-2022440A9F45}" srcOrd="0" destOrd="2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33F1FB47-CA1A-4E2A-B826-3FBFC9577492}" type="presOf" srcId="{AD2E0C22-D6C0-4BCC-A7AD-399A5311E7A3}" destId="{3DF61BE6-C8A0-4C8F-81CE-2022440A9F45}" srcOrd="0" destOrd="3" presId="urn:microsoft.com/office/officeart/2005/8/layout/hList1"/>
    <dgm:cxn modelId="{175E6DF6-48BB-480B-9CAF-2722BDE809A9}" type="presOf" srcId="{D23269D7-AC41-46A5-87C2-F733440544A2}" destId="{DE64274D-8089-4EDD-8605-D3B2BD8619F3}" srcOrd="0" destOrd="0" presId="urn:microsoft.com/office/officeart/2005/8/layout/hList1"/>
    <dgm:cxn modelId="{5E3A6F44-ED4B-40F0-88CD-2BE8D0DE81F9}" type="presOf" srcId="{40B9194D-3D9E-4530-8269-341FCBE31360}" destId="{00EE97AD-572F-4FAB-AA82-B4E0CEE4C773}" srcOrd="0" destOrd="2" presId="urn:microsoft.com/office/officeart/2005/8/layout/hList1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241B29F6-8AAC-4942-8494-9681B924A614}" type="presOf" srcId="{367AD3A7-446D-45F5-9E13-1F8CCF6DD642}" destId="{00EE97AD-572F-4FAB-AA82-B4E0CEE4C773}" srcOrd="0" destOrd="1" presId="urn:microsoft.com/office/officeart/2005/8/layout/hList1"/>
    <dgm:cxn modelId="{983C99F4-21F8-4CC8-B0AF-876EEDFD6B21}" type="presOf" srcId="{5C97EAAF-365C-4BF0-BAFC-3A1AEF42A972}" destId="{1744B613-77DD-4541-B660-C8D7C8762A04}" srcOrd="0" destOrd="0" presId="urn:microsoft.com/office/officeart/2005/8/layout/hList1"/>
    <dgm:cxn modelId="{0E6E6823-2AB8-41C4-B864-F91EF0784AC6}" type="presOf" srcId="{F625F6A1-64A1-4D7F-89DB-C84B93F07F1B}" destId="{3DF61BE6-C8A0-4C8F-81CE-2022440A9F45}" srcOrd="0" destOrd="0" presId="urn:microsoft.com/office/officeart/2005/8/layout/hList1"/>
    <dgm:cxn modelId="{D76F737F-917A-4A46-83DD-2B86B07343B2}" type="presParOf" srcId="{0F1D101B-A506-4CA1-AFD2-99CA88A5D9F1}" destId="{8654085E-279D-4625-A678-26CC0042902E}" srcOrd="0" destOrd="0" presId="urn:microsoft.com/office/officeart/2005/8/layout/hList1"/>
    <dgm:cxn modelId="{4735301C-06AB-489E-B209-75366B2E512C}" type="presParOf" srcId="{8654085E-279D-4625-A678-26CC0042902E}" destId="{1744B613-77DD-4541-B660-C8D7C8762A04}" srcOrd="0" destOrd="0" presId="urn:microsoft.com/office/officeart/2005/8/layout/hList1"/>
    <dgm:cxn modelId="{B02FED93-8DBA-46F2-8B99-EAACC250309C}" type="presParOf" srcId="{8654085E-279D-4625-A678-26CC0042902E}" destId="{3DF61BE6-C8A0-4C8F-81CE-2022440A9F45}" srcOrd="1" destOrd="0" presId="urn:microsoft.com/office/officeart/2005/8/layout/hList1"/>
    <dgm:cxn modelId="{C6A31346-83CE-4EBF-BD9E-E136EBFD7EC1}" type="presParOf" srcId="{0F1D101B-A506-4CA1-AFD2-99CA88A5D9F1}" destId="{452157E1-6813-48D8-BC27-7266447516AE}" srcOrd="1" destOrd="0" presId="urn:microsoft.com/office/officeart/2005/8/layout/hList1"/>
    <dgm:cxn modelId="{15E20C15-5295-4058-AA05-CEF4C8B8FBFE}" type="presParOf" srcId="{0F1D101B-A506-4CA1-AFD2-99CA88A5D9F1}" destId="{B92B8D3E-8874-448A-9C34-B275EFFD1280}" srcOrd="2" destOrd="0" presId="urn:microsoft.com/office/officeart/2005/8/layout/hList1"/>
    <dgm:cxn modelId="{CEC1D113-C4B0-4FEE-A567-1CD378D00308}" type="presParOf" srcId="{B92B8D3E-8874-448A-9C34-B275EFFD1280}" destId="{DE64274D-8089-4EDD-8605-D3B2BD8619F3}" srcOrd="0" destOrd="0" presId="urn:microsoft.com/office/officeart/2005/8/layout/hList1"/>
    <dgm:cxn modelId="{BC093D94-59F6-4016-85AC-0B73A1F290D7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smtClean="0"/>
            <a:t>string</a:t>
          </a:r>
          <a:endParaRPr lang="ru-RU" sz="1800" b="1" noProof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smtClean="0"/>
            <a:t>System.String</a:t>
          </a:r>
          <a:endParaRPr lang="ru-RU" sz="1800" b="0" noProof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smtClean="0"/>
            <a:t>Последовательность символов</a:t>
          </a:r>
          <a:endParaRPr lang="ru-RU" sz="1800" b="0" noProof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smtClean="0"/>
            <a:t>object</a:t>
          </a:r>
          <a:endParaRPr lang="ru-RU" sz="1800" b="1" noProof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smtClean="0"/>
            <a:t>N/A</a:t>
          </a:r>
          <a:endParaRPr lang="ru-RU" sz="1800" b="0" noProof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smtClean="0"/>
            <a:t>System.Object</a:t>
          </a:r>
          <a:endParaRPr lang="ru-RU" sz="1800" b="0" noProof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smtClean="0"/>
            <a:t>Служит базовым классом для всех типов в мире .NET</a:t>
          </a:r>
          <a:endParaRPr lang="ru-RU" sz="1800" b="0" noProof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smtClean="0"/>
            <a:t>Позволяет сохранять любой тип в объектной переменной</a:t>
          </a:r>
          <a:endParaRPr lang="ru-RU" sz="1800" b="0" noProof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8F64F95D-FF1B-40AB-BAB3-53D93E8E70F5}">
      <dgm:prSet phldrT="[Text]" custT="1"/>
      <dgm:spPr/>
      <dgm:t>
        <a:bodyPr/>
        <a:lstStyle/>
        <a:p>
          <a:r>
            <a:rPr lang="ru-RU" sz="1800" noProof="0" smtClean="0"/>
            <a:t> 2 байта на </a:t>
          </a:r>
          <a:r>
            <a:rPr lang="ru-RU" noProof="0" smtClean="0"/>
            <a:t>симол</a:t>
          </a:r>
          <a:endParaRPr lang="ru-RU" sz="1800" b="0" noProof="0"/>
        </a:p>
      </dgm:t>
    </dgm:pt>
    <dgm:pt modelId="{4BE73194-8DDE-45D6-82DA-0FE87FDD7C61}" type="parTrans" cxnId="{919C8E49-BEF7-4029-BD0C-C4F2BFFA8202}">
      <dgm:prSet/>
      <dgm:spPr/>
      <dgm:t>
        <a:bodyPr/>
        <a:lstStyle/>
        <a:p>
          <a:endParaRPr lang="ru-RU"/>
        </a:p>
      </dgm:t>
    </dgm:pt>
    <dgm:pt modelId="{F89C51D7-84C5-4456-B0A7-FF269559B49B}" type="sibTrans" cxnId="{919C8E49-BEF7-4029-BD0C-C4F2BFFA8202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AD4CDF-9658-41CD-ACA9-C0BD841868A5}" type="presOf" srcId="{5C97EAAF-365C-4BF0-BAFC-3A1AEF42A972}" destId="{1744B613-77DD-4541-B660-C8D7C8762A04}" srcOrd="0" destOrd="0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4E55B510-4E07-4A7F-A488-850ADFD0855E}" type="presOf" srcId="{367AD3A7-446D-45F5-9E13-1F8CCF6DD642}" destId="{00EE97AD-572F-4FAB-AA82-B4E0CEE4C773}" srcOrd="0" destOrd="1" presId="urn:microsoft.com/office/officeart/2005/8/layout/hList1"/>
    <dgm:cxn modelId="{CD2E5F79-0B7C-4C33-9AB9-1866F18FA45C}" type="presOf" srcId="{AD2E0C22-D6C0-4BCC-A7AD-399A5311E7A3}" destId="{3DF61BE6-C8A0-4C8F-81CE-2022440A9F45}" srcOrd="0" destOrd="3" presId="urn:microsoft.com/office/officeart/2005/8/layout/hList1"/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83604989-6D9A-4BC1-9C58-FDEE339FF5D6}" type="presOf" srcId="{D23269D7-AC41-46A5-87C2-F733440544A2}" destId="{DE64274D-8089-4EDD-8605-D3B2BD8619F3}" srcOrd="0" destOrd="0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919C8E49-BEF7-4029-BD0C-C4F2BFFA8202}" srcId="{5C97EAAF-365C-4BF0-BAFC-3A1AEF42A972}" destId="{8F64F95D-FF1B-40AB-BAB3-53D93E8E70F5}" srcOrd="2" destOrd="0" parTransId="{4BE73194-8DDE-45D6-82DA-0FE87FDD7C61}" sibTransId="{F89C51D7-84C5-4456-B0A7-FF269559B49B}"/>
    <dgm:cxn modelId="{2F753C5C-4F89-4312-90C2-BD9A4EDE4174}" type="presOf" srcId="{629F99CF-EBCB-4D1C-BDD4-65598F851188}" destId="{00EE97AD-572F-4FAB-AA82-B4E0CEE4C773}" srcOrd="0" destOrd="0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63F4DE9B-15F0-4411-8298-726EF4AD1DA4}" type="presOf" srcId="{F8DA66A9-33AA-4D54-97A6-8D8A65331C9F}" destId="{3DF61BE6-C8A0-4C8F-81CE-2022440A9F45}" srcOrd="0" destOrd="1" presId="urn:microsoft.com/office/officeart/2005/8/layout/hList1"/>
    <dgm:cxn modelId="{FD3BFF28-E63D-48A9-A86E-73028A70B0DA}" type="presOf" srcId="{8F64F95D-FF1B-40AB-BAB3-53D93E8E70F5}" destId="{3DF61BE6-C8A0-4C8F-81CE-2022440A9F45}" srcOrd="0" destOrd="2" presId="urn:microsoft.com/office/officeart/2005/8/layout/hList1"/>
    <dgm:cxn modelId="{58862A8D-0063-4FF7-935D-8E4E42807018}" type="presOf" srcId="{F625F6A1-64A1-4D7F-89DB-C84B93F07F1B}" destId="{3DF61BE6-C8A0-4C8F-81CE-2022440A9F45}" srcOrd="0" destOrd="0" presId="urn:microsoft.com/office/officeart/2005/8/layout/hList1"/>
    <dgm:cxn modelId="{2C5A744E-FED1-4389-A30E-B98EF2BA469F}" type="presOf" srcId="{27ABB0F4-88B6-40CF-AAB2-E8B9DA448B16}" destId="{0F1D101B-A506-4CA1-AFD2-99CA88A5D9F1}" srcOrd="0" destOrd="0" presId="urn:microsoft.com/office/officeart/2005/8/layout/hList1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F6DAD603-5A7B-40FF-8C24-E96E202F534F}" type="presOf" srcId="{40B9194D-3D9E-4530-8269-341FCBE31360}" destId="{00EE97AD-572F-4FAB-AA82-B4E0CEE4C773}" srcOrd="0" destOrd="2" presId="urn:microsoft.com/office/officeart/2005/8/layout/hList1"/>
    <dgm:cxn modelId="{618921C4-DF6B-43DF-AA5E-06AD78D44CD6}" type="presParOf" srcId="{0F1D101B-A506-4CA1-AFD2-99CA88A5D9F1}" destId="{8654085E-279D-4625-A678-26CC0042902E}" srcOrd="0" destOrd="0" presId="urn:microsoft.com/office/officeart/2005/8/layout/hList1"/>
    <dgm:cxn modelId="{0F974A88-F9FB-4907-9341-48E6C62620D6}" type="presParOf" srcId="{8654085E-279D-4625-A678-26CC0042902E}" destId="{1744B613-77DD-4541-B660-C8D7C8762A04}" srcOrd="0" destOrd="0" presId="urn:microsoft.com/office/officeart/2005/8/layout/hList1"/>
    <dgm:cxn modelId="{4003098D-4E3E-44A9-9849-1B28AB7D16B0}" type="presParOf" srcId="{8654085E-279D-4625-A678-26CC0042902E}" destId="{3DF61BE6-C8A0-4C8F-81CE-2022440A9F45}" srcOrd="1" destOrd="0" presId="urn:microsoft.com/office/officeart/2005/8/layout/hList1"/>
    <dgm:cxn modelId="{23DC59D7-44CA-4ACE-A0D3-41E6206E175B}" type="presParOf" srcId="{0F1D101B-A506-4CA1-AFD2-99CA88A5D9F1}" destId="{452157E1-6813-48D8-BC27-7266447516AE}" srcOrd="1" destOrd="0" presId="urn:microsoft.com/office/officeart/2005/8/layout/hList1"/>
    <dgm:cxn modelId="{8F23EC08-F9D2-4AA3-AE62-9921E60CE9D5}" type="presParOf" srcId="{0F1D101B-A506-4CA1-AFD2-99CA88A5D9F1}" destId="{B92B8D3E-8874-448A-9C34-B275EFFD1280}" srcOrd="2" destOrd="0" presId="urn:microsoft.com/office/officeart/2005/8/layout/hList1"/>
    <dgm:cxn modelId="{D5F19DCF-3543-4E66-B18B-64049F236E3E}" type="presParOf" srcId="{B92B8D3E-8874-448A-9C34-B275EFFD1280}" destId="{DE64274D-8089-4EDD-8605-D3B2BD8619F3}" srcOrd="0" destOrd="0" presId="urn:microsoft.com/office/officeart/2005/8/layout/hList1"/>
    <dgm:cxn modelId="{1121981D-A021-4BE0-89CF-0947F9F3B7AB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594EE-EB7B-4810-83FD-4C187D061CC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47BE1D-607D-4400-B06F-D78A471A6D32}">
      <dgm:prSet phldrT="[Text]" custT="1"/>
      <dgm:spPr/>
      <dgm:t>
        <a:bodyPr/>
        <a:lstStyle/>
        <a:p>
          <a:pPr algn="just"/>
          <a:r>
            <a:rPr lang="ru-RU" sz="1800" dirty="0" smtClean="0"/>
            <a:t>Идентификатор может содержать только буквы, цифры и символы подчеркивания</a:t>
          </a:r>
          <a:endParaRPr lang="ru-RU" sz="1800" dirty="0"/>
        </a:p>
      </dgm:t>
    </dgm:pt>
    <dgm:pt modelId="{4C6B7CAC-51CC-4EDE-AA93-29D8526C2DD2}" type="parTrans" cxnId="{1D7A49A6-ACDD-4089-993F-39F6C69CFEDA}">
      <dgm:prSet/>
      <dgm:spPr/>
      <dgm:t>
        <a:bodyPr/>
        <a:lstStyle/>
        <a:p>
          <a:endParaRPr lang="ru-RU"/>
        </a:p>
      </dgm:t>
    </dgm:pt>
    <dgm:pt modelId="{1676DCD7-719E-4821-A327-BFF5778AB54E}" type="sibTrans" cxnId="{1D7A49A6-ACDD-4089-993F-39F6C69CFEDA}">
      <dgm:prSet/>
      <dgm:spPr/>
      <dgm:t>
        <a:bodyPr/>
        <a:lstStyle/>
        <a:p>
          <a:endParaRPr lang="ru-RU"/>
        </a:p>
      </dgm:t>
    </dgm:pt>
    <dgm:pt modelId="{B2CFD6B1-7809-4E7A-B199-269116917C36}">
      <dgm:prSet custT="1"/>
      <dgm:spPr/>
      <dgm:t>
        <a:bodyPr/>
        <a:lstStyle/>
        <a:p>
          <a:pPr algn="just"/>
          <a:r>
            <a:rPr lang="ru-RU" sz="1800" dirty="0" smtClean="0"/>
            <a:t>Идентификатор должен начинаться с буквы или символа подчеркивания</a:t>
          </a:r>
          <a:endParaRPr lang="ru-RU" sz="1800" dirty="0"/>
        </a:p>
      </dgm:t>
    </dgm:pt>
    <dgm:pt modelId="{BF19B630-4F6D-4F5C-A4A2-D3C73A3A7F71}" type="parTrans" cxnId="{0D25C471-A536-438E-83EC-CBDAEC4D176C}">
      <dgm:prSet/>
      <dgm:spPr/>
      <dgm:t>
        <a:bodyPr/>
        <a:lstStyle/>
        <a:p>
          <a:endParaRPr lang="ru-RU"/>
        </a:p>
      </dgm:t>
    </dgm:pt>
    <dgm:pt modelId="{77412F0F-6328-4F0A-A370-32CCB4318D68}" type="sibTrans" cxnId="{0D25C471-A536-438E-83EC-CBDAEC4D176C}">
      <dgm:prSet/>
      <dgm:spPr/>
      <dgm:t>
        <a:bodyPr/>
        <a:lstStyle/>
        <a:p>
          <a:endParaRPr lang="ru-RU"/>
        </a:p>
      </dgm:t>
    </dgm:pt>
    <dgm:pt modelId="{CED85AC5-7EAF-4AC8-A4E3-4481CC7AB2F9}">
      <dgm:prSet custT="1"/>
      <dgm:spPr/>
      <dgm:t>
        <a:bodyPr/>
        <a:lstStyle/>
        <a:p>
          <a:pPr algn="just"/>
          <a:r>
            <a:rPr lang="ru-RU" sz="1800" dirty="0" smtClean="0"/>
            <a:t>Идентификатор не должен быть одним из ключевых слов, которые C# резервирует для собственного использования</a:t>
          </a:r>
          <a:endParaRPr lang="ru-RU" sz="1800" dirty="0"/>
        </a:p>
      </dgm:t>
    </dgm:pt>
    <dgm:pt modelId="{1CE2B737-BDE6-474C-9BDE-FD3851F3B4EE}" type="parTrans" cxnId="{30A7E265-6E86-44F2-B1D6-0A7009639FFF}">
      <dgm:prSet/>
      <dgm:spPr/>
      <dgm:t>
        <a:bodyPr/>
        <a:lstStyle/>
        <a:p>
          <a:endParaRPr lang="ru-RU"/>
        </a:p>
      </dgm:t>
    </dgm:pt>
    <dgm:pt modelId="{1E4AAEDA-16BE-416B-93D6-BBD2B34F7631}" type="sibTrans" cxnId="{30A7E265-6E86-44F2-B1D6-0A7009639FFF}">
      <dgm:prSet/>
      <dgm:spPr/>
      <dgm:t>
        <a:bodyPr/>
        <a:lstStyle/>
        <a:p>
          <a:endParaRPr lang="ru-RU"/>
        </a:p>
      </dgm:t>
    </dgm:pt>
    <dgm:pt modelId="{900B8F06-503B-42C7-968E-58E768A921DC}" type="pres">
      <dgm:prSet presAssocID="{8E4594EE-EB7B-4810-83FD-4C187D061C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7F4F015-3645-40BF-8F0B-F1A4E9658810}" type="pres">
      <dgm:prSet presAssocID="{0147BE1D-607D-4400-B06F-D78A471A6D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C5D8B0-FF6F-46B7-87EB-3E56D63EA2AE}" type="pres">
      <dgm:prSet presAssocID="{1676DCD7-719E-4821-A327-BFF5778AB54E}" presName="spacer" presStyleCnt="0"/>
      <dgm:spPr/>
    </dgm:pt>
    <dgm:pt modelId="{CF1372CF-CB5C-47B5-973E-DFD5A3DB9E97}" type="pres">
      <dgm:prSet presAssocID="{B2CFD6B1-7809-4E7A-B199-269116917C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D8143-805D-4A8A-BECF-89C913255842}" type="pres">
      <dgm:prSet presAssocID="{77412F0F-6328-4F0A-A370-32CCB4318D68}" presName="spacer" presStyleCnt="0"/>
      <dgm:spPr/>
    </dgm:pt>
    <dgm:pt modelId="{491F251F-ECF3-430E-AD89-F679DE540AC2}" type="pres">
      <dgm:prSet presAssocID="{CED85AC5-7EAF-4AC8-A4E3-4481CC7AB2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272E11-E3CC-46B5-BCBE-238A2330002E}" type="presOf" srcId="{B2CFD6B1-7809-4E7A-B199-269116917C36}" destId="{CF1372CF-CB5C-47B5-973E-DFD5A3DB9E97}" srcOrd="0" destOrd="0" presId="urn:microsoft.com/office/officeart/2005/8/layout/vList2"/>
    <dgm:cxn modelId="{282553E2-B54F-4884-87A7-31B435C719A0}" type="presOf" srcId="{CED85AC5-7EAF-4AC8-A4E3-4481CC7AB2F9}" destId="{491F251F-ECF3-430E-AD89-F679DE540AC2}" srcOrd="0" destOrd="0" presId="urn:microsoft.com/office/officeart/2005/8/layout/vList2"/>
    <dgm:cxn modelId="{0D25C471-A536-438E-83EC-CBDAEC4D176C}" srcId="{8E4594EE-EB7B-4810-83FD-4C187D061CCE}" destId="{B2CFD6B1-7809-4E7A-B199-269116917C36}" srcOrd="1" destOrd="0" parTransId="{BF19B630-4F6D-4F5C-A4A2-D3C73A3A7F71}" sibTransId="{77412F0F-6328-4F0A-A370-32CCB4318D68}"/>
    <dgm:cxn modelId="{1D7A49A6-ACDD-4089-993F-39F6C69CFEDA}" srcId="{8E4594EE-EB7B-4810-83FD-4C187D061CCE}" destId="{0147BE1D-607D-4400-B06F-D78A471A6D32}" srcOrd="0" destOrd="0" parTransId="{4C6B7CAC-51CC-4EDE-AA93-29D8526C2DD2}" sibTransId="{1676DCD7-719E-4821-A327-BFF5778AB54E}"/>
    <dgm:cxn modelId="{30A7E265-6E86-44F2-B1D6-0A7009639FFF}" srcId="{8E4594EE-EB7B-4810-83FD-4C187D061CCE}" destId="{CED85AC5-7EAF-4AC8-A4E3-4481CC7AB2F9}" srcOrd="2" destOrd="0" parTransId="{1CE2B737-BDE6-474C-9BDE-FD3851F3B4EE}" sibTransId="{1E4AAEDA-16BE-416B-93D6-BBD2B34F7631}"/>
    <dgm:cxn modelId="{BFA9471C-0E60-4CB3-8D50-249664414B6B}" type="presOf" srcId="{8E4594EE-EB7B-4810-83FD-4C187D061CCE}" destId="{900B8F06-503B-42C7-968E-58E768A921DC}" srcOrd="0" destOrd="0" presId="urn:microsoft.com/office/officeart/2005/8/layout/vList2"/>
    <dgm:cxn modelId="{FF3B0095-5952-4DAF-BE18-0C7BCA4DD12E}" type="presOf" srcId="{0147BE1D-607D-4400-B06F-D78A471A6D32}" destId="{17F4F015-3645-40BF-8F0B-F1A4E9658810}" srcOrd="0" destOrd="0" presId="urn:microsoft.com/office/officeart/2005/8/layout/vList2"/>
    <dgm:cxn modelId="{41E66305-DC5E-414E-BF01-1B9BEAF67505}" type="presParOf" srcId="{900B8F06-503B-42C7-968E-58E768A921DC}" destId="{17F4F015-3645-40BF-8F0B-F1A4E9658810}" srcOrd="0" destOrd="0" presId="urn:microsoft.com/office/officeart/2005/8/layout/vList2"/>
    <dgm:cxn modelId="{89EAEF09-611C-4661-957F-F3774BF8E7CC}" type="presParOf" srcId="{900B8F06-503B-42C7-968E-58E768A921DC}" destId="{A5C5D8B0-FF6F-46B7-87EB-3E56D63EA2AE}" srcOrd="1" destOrd="0" presId="urn:microsoft.com/office/officeart/2005/8/layout/vList2"/>
    <dgm:cxn modelId="{930DABA6-C23D-4F09-9FBF-05A04C83543F}" type="presParOf" srcId="{900B8F06-503B-42C7-968E-58E768A921DC}" destId="{CF1372CF-CB5C-47B5-973E-DFD5A3DB9E97}" srcOrd="2" destOrd="0" presId="urn:microsoft.com/office/officeart/2005/8/layout/vList2"/>
    <dgm:cxn modelId="{97B882DB-C307-4D08-AD64-3C513FF7C669}" type="presParOf" srcId="{900B8F06-503B-42C7-968E-58E768A921DC}" destId="{FACD8143-805D-4A8A-BECF-89C913255842}" srcOrd="3" destOrd="0" presId="urn:microsoft.com/office/officeart/2005/8/layout/vList2"/>
    <dgm:cxn modelId="{45352CF0-97ED-4FBA-AF73-271989812BA7}" type="presParOf" srcId="{900B8F06-503B-42C7-968E-58E768A921DC}" destId="{491F251F-ECF3-430E-AD89-F679DE540A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r>
            <a:rPr lang="ru-RU" sz="1800" b="0" noProof="0" smtClean="0"/>
            <a:t>Арифметические  +, -, *, /,%</a:t>
          </a:r>
          <a:endParaRPr lang="ru-RU" sz="1800" b="0" noProof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r>
            <a:rPr lang="ru-RU" sz="1800" b="0" noProof="0" smtClean="0"/>
            <a:t>Инкримент, декримент  ++, --</a:t>
          </a:r>
          <a:endParaRPr lang="ru-RU" sz="1800" b="0" noProof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r>
            <a:rPr lang="ru-RU" sz="1800" b="0" noProof="0" smtClean="0"/>
            <a:t>Сравнение  ==,! =, &lt;,&gt;, &lt;=, &lt;=, is</a:t>
          </a:r>
          <a:endParaRPr lang="ru-RU" sz="1800" b="0" noProof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endParaRPr lang="ru-RU"/>
        </a:p>
      </dgm:t>
    </dgm:pt>
    <dgm:pt modelId="{9E3A4C80-E528-4209-B8D3-F396618A9AEB}">
      <dgm:prSet phldrT="[Text]" custT="1"/>
      <dgm:spPr/>
      <dgm:t>
        <a:bodyPr/>
        <a:lstStyle/>
        <a:p>
          <a:r>
            <a:rPr lang="ru-RU" sz="1800" noProof="0" smtClean="0"/>
            <a:t>Логические/битовые  </a:t>
          </a:r>
          <a:r>
            <a:rPr lang="ru-RU" sz="1800" b="1" noProof="0" smtClean="0"/>
            <a:t>&amp;, |, ^, &amp;&amp;, !, | |</a:t>
          </a:r>
          <a:endParaRPr lang="ru-RU" sz="1800" b="0" noProof="0"/>
        </a:p>
      </dgm:t>
    </dgm:pt>
    <dgm:pt modelId="{B6311A96-104F-4428-9F49-DD733547C0E3}" type="parTrans" cxnId="{9FC720C0-8639-4D21-A951-53ED9AAE0789}">
      <dgm:prSet/>
      <dgm:spPr/>
      <dgm:t>
        <a:bodyPr/>
        <a:lstStyle/>
        <a:p>
          <a:endParaRPr lang="ru-RU"/>
        </a:p>
      </dgm:t>
    </dgm:pt>
    <dgm:pt modelId="{AC66738B-2738-43B6-B05D-3A12B32A321F}" type="sibTrans" cxnId="{9FC720C0-8639-4D21-A951-53ED9AAE0789}">
      <dgm:prSet/>
      <dgm:spPr/>
      <dgm:t>
        <a:bodyPr/>
        <a:lstStyle/>
        <a:p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r>
            <a:rPr lang="ru-RU" sz="1800" noProof="0" smtClean="0"/>
            <a:t>Индексация  </a:t>
          </a:r>
          <a:r>
            <a:rPr lang="ru-RU" sz="1800" b="1" noProof="0" smtClean="0"/>
            <a:t>[]</a:t>
          </a:r>
          <a:endParaRPr lang="ru-RU" sz="1800" b="0" noProof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r>
            <a:rPr lang="ru-RU" sz="1800" noProof="0" smtClean="0"/>
            <a:t>Приведение   </a:t>
          </a:r>
          <a:r>
            <a:rPr lang="ru-RU" sz="1800" b="1" noProof="0" smtClean="0"/>
            <a:t>(), as</a:t>
          </a:r>
          <a:endParaRPr lang="ru-RU" sz="1800" b="0" noProof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r>
            <a:rPr lang="ru-RU" sz="1800" noProof="0" smtClean="0"/>
            <a:t>Присваивание  </a:t>
          </a:r>
          <a:r>
            <a:rPr lang="ru-RU" sz="1800" b="1" noProof="0" smtClean="0"/>
            <a:t>=, + =, -=, *=, =,% = . . .</a:t>
          </a:r>
          <a:endParaRPr lang="ru-RU" sz="1800" b="0" noProof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7" custLinFactNeighborX="3704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D51AFA5E-0A0E-485E-9426-713153711830}" type="pres">
      <dgm:prSet presAssocID="{9E3A4C80-E528-4209-B8D3-F396618A9AE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73AA1-D682-45B9-A960-710C5FA39FFD}" type="pres">
      <dgm:prSet presAssocID="{AC66738B-2738-43B6-B05D-3A12B32A321F}" presName="spacer" presStyleCnt="0"/>
      <dgm:spPr/>
    </dgm:pt>
    <dgm:pt modelId="{042336BC-EA71-4DDA-A369-A7FE7E3A1FCA}" type="pres">
      <dgm:prSet presAssocID="{6AD08B84-CCE3-4FB2-9FA8-526281D967C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650E1F-8273-4DE1-86CF-08CEA887BC75}" type="presOf" srcId="{04A38168-9E7C-4700-8F74-AA2E5C9433D2}" destId="{B62147FC-ED36-44F0-8EF9-5631F0ECF0B5}" srcOrd="0" destOrd="0" presId="urn:microsoft.com/office/officeart/2005/8/layout/vList2"/>
    <dgm:cxn modelId="{AA370208-0E1C-4DE5-BAC7-EF90639011EE}" type="presOf" srcId="{54A692A0-116F-4225-8C2A-E771335CBEA5}" destId="{03E62606-E92D-477D-903C-BD2E25F6ABA5}" srcOrd="0" destOrd="0" presId="urn:microsoft.com/office/officeart/2005/8/layout/vList2"/>
    <dgm:cxn modelId="{954B711A-803C-44FE-A34D-A10EB95BAEB1}" type="presOf" srcId="{527BB17C-EB96-49D2-B5EB-329E2B4FD289}" destId="{1A6A2076-EA2E-4530-8245-1B2FD88C1C2E}" srcOrd="0" destOrd="0" presId="urn:microsoft.com/office/officeart/2005/8/layout/vList2"/>
    <dgm:cxn modelId="{791B8DF0-A1F1-408C-887B-D265DE4B7D1B}" srcId="{04A38168-9E7C-4700-8F74-AA2E5C9433D2}" destId="{6AD08B84-CCE3-4FB2-9FA8-526281D967C0}" srcOrd="4" destOrd="0" parTransId="{956D48AF-C9D0-4B35-B8A5-5A58DB80496E}" sibTransId="{C636D822-566E-44BB-AC30-1083C339DC37}"/>
    <dgm:cxn modelId="{5264DBA7-1C25-480B-89DE-F85FE84FE2A4}" type="presOf" srcId="{226A5158-7696-437D-B95C-3C32966FD585}" destId="{9AF26939-DD0D-4EE2-B050-D6A9BA35C2BD}" srcOrd="0" destOrd="0" presId="urn:microsoft.com/office/officeart/2005/8/layout/vList2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0DF46F8A-A719-4682-A076-63E76C75B6DD}" type="presOf" srcId="{19A5B991-299F-4429-A74D-8AA83ED2822B}" destId="{1D8A3DFD-E8B1-46FB-9808-E3BA2C6CE5E0}" srcOrd="0" destOrd="0" presId="urn:microsoft.com/office/officeart/2005/8/layout/vList2"/>
    <dgm:cxn modelId="{56A783C5-75AC-471B-B915-2FE7C69F5C38}" type="presOf" srcId="{6AD08B84-CCE3-4FB2-9FA8-526281D967C0}" destId="{042336BC-EA71-4DDA-A369-A7FE7E3A1FCA}" srcOrd="0" destOrd="0" presId="urn:microsoft.com/office/officeart/2005/8/layout/vList2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753A1C20-B29E-45AB-BF9B-F81AB700A4EB}" srcId="{04A38168-9E7C-4700-8F74-AA2E5C9433D2}" destId="{226A5158-7696-437D-B95C-3C32966FD585}" srcOrd="6" destOrd="0" parTransId="{05EFAA56-F575-4824-9B31-C8E0C313AB9C}" sibTransId="{2B9A82E3-FEE1-41F2-9704-3C5922AA78DD}"/>
    <dgm:cxn modelId="{AB1E2218-CF25-46BD-AE44-ECA20783776B}" type="presOf" srcId="{9E3A4C80-E528-4209-B8D3-F396618A9AEB}" destId="{D51AFA5E-0A0E-485E-9426-713153711830}" srcOrd="0" destOrd="0" presId="urn:microsoft.com/office/officeart/2005/8/layout/vList2"/>
    <dgm:cxn modelId="{65420014-D57C-469C-81E3-8E5FBFF03CA7}" type="presOf" srcId="{B006630B-EB41-4F52-A324-3C4184070EF2}" destId="{4A2F0978-A606-4189-A627-AB9E4DFD9293}" srcOrd="0" destOrd="0" presId="urn:microsoft.com/office/officeart/2005/8/layout/vList2"/>
    <dgm:cxn modelId="{9FC720C0-8639-4D21-A951-53ED9AAE0789}" srcId="{04A38168-9E7C-4700-8F74-AA2E5C9433D2}" destId="{9E3A4C80-E528-4209-B8D3-F396618A9AEB}" srcOrd="3" destOrd="0" parTransId="{B6311A96-104F-4428-9F49-DD733547C0E3}" sibTransId="{AC66738B-2738-43B6-B05D-3A12B32A321F}"/>
    <dgm:cxn modelId="{69C4EB93-8DBB-44AE-BE06-7E161893470B}" srcId="{04A38168-9E7C-4700-8F74-AA2E5C9433D2}" destId="{B006630B-EB41-4F52-A324-3C4184070EF2}" srcOrd="5" destOrd="0" parTransId="{5EC52108-B4E8-4B2D-ACA9-32626A8649D0}" sibTransId="{ED932DBB-7E9D-41C9-BCAF-88BAB3803476}"/>
    <dgm:cxn modelId="{3762A91C-9D47-4AA7-B882-714F001BAD33}" type="presParOf" srcId="{B62147FC-ED36-44F0-8EF9-5631F0ECF0B5}" destId="{1A6A2076-EA2E-4530-8245-1B2FD88C1C2E}" srcOrd="0" destOrd="0" presId="urn:microsoft.com/office/officeart/2005/8/layout/vList2"/>
    <dgm:cxn modelId="{D2613F03-5568-4238-B7B0-A89C130F7D27}" type="presParOf" srcId="{B62147FC-ED36-44F0-8EF9-5631F0ECF0B5}" destId="{CF8C73AA-9CD3-40BD-B486-2AFC34529691}" srcOrd="1" destOrd="0" presId="urn:microsoft.com/office/officeart/2005/8/layout/vList2"/>
    <dgm:cxn modelId="{834EB60E-217D-4626-981E-4C3D4B0E56C8}" type="presParOf" srcId="{B62147FC-ED36-44F0-8EF9-5631F0ECF0B5}" destId="{1D8A3DFD-E8B1-46FB-9808-E3BA2C6CE5E0}" srcOrd="2" destOrd="0" presId="urn:microsoft.com/office/officeart/2005/8/layout/vList2"/>
    <dgm:cxn modelId="{7411BB71-0A7F-4355-8B01-790526331880}" type="presParOf" srcId="{B62147FC-ED36-44F0-8EF9-5631F0ECF0B5}" destId="{34EDCE62-ED8D-4D93-A6EF-4153615BB983}" srcOrd="3" destOrd="0" presId="urn:microsoft.com/office/officeart/2005/8/layout/vList2"/>
    <dgm:cxn modelId="{088A7DBC-7903-4B1E-AED2-D8E9F1B73495}" type="presParOf" srcId="{B62147FC-ED36-44F0-8EF9-5631F0ECF0B5}" destId="{03E62606-E92D-477D-903C-BD2E25F6ABA5}" srcOrd="4" destOrd="0" presId="urn:microsoft.com/office/officeart/2005/8/layout/vList2"/>
    <dgm:cxn modelId="{1D110124-093D-4E7E-850B-50830301C1BA}" type="presParOf" srcId="{B62147FC-ED36-44F0-8EF9-5631F0ECF0B5}" destId="{A1A99F95-BFE2-4CCB-B5CC-00375C0CEAD1}" srcOrd="5" destOrd="0" presId="urn:microsoft.com/office/officeart/2005/8/layout/vList2"/>
    <dgm:cxn modelId="{4C280C82-1C41-4506-BA9A-9C1B5B53DC23}" type="presParOf" srcId="{B62147FC-ED36-44F0-8EF9-5631F0ECF0B5}" destId="{D51AFA5E-0A0E-485E-9426-713153711830}" srcOrd="6" destOrd="0" presId="urn:microsoft.com/office/officeart/2005/8/layout/vList2"/>
    <dgm:cxn modelId="{91E5BE99-96A4-4049-B10B-A110F4ABF236}" type="presParOf" srcId="{B62147FC-ED36-44F0-8EF9-5631F0ECF0B5}" destId="{25D73AA1-D682-45B9-A960-710C5FA39FFD}" srcOrd="7" destOrd="0" presId="urn:microsoft.com/office/officeart/2005/8/layout/vList2"/>
    <dgm:cxn modelId="{834C792B-6454-4F8A-8517-7AF0459BE6E9}" type="presParOf" srcId="{B62147FC-ED36-44F0-8EF9-5631F0ECF0B5}" destId="{042336BC-EA71-4DDA-A369-A7FE7E3A1FCA}" srcOrd="8" destOrd="0" presId="urn:microsoft.com/office/officeart/2005/8/layout/vList2"/>
    <dgm:cxn modelId="{BDCD4B9A-37A9-4459-8911-F708ADD327D2}" type="presParOf" srcId="{B62147FC-ED36-44F0-8EF9-5631F0ECF0B5}" destId="{B5DB5C6A-09E4-4062-9BAB-BCE38B54757E}" srcOrd="9" destOrd="0" presId="urn:microsoft.com/office/officeart/2005/8/layout/vList2"/>
    <dgm:cxn modelId="{B8466AEF-DE17-4DD1-A236-B0B6A53C7882}" type="presParOf" srcId="{B62147FC-ED36-44F0-8EF9-5631F0ECF0B5}" destId="{4A2F0978-A606-4189-A627-AB9E4DFD9293}" srcOrd="10" destOrd="0" presId="urn:microsoft.com/office/officeart/2005/8/layout/vList2"/>
    <dgm:cxn modelId="{5E539C3F-0D60-4B4A-A314-810EB0B7E853}" type="presParOf" srcId="{B62147FC-ED36-44F0-8EF9-5631F0ECF0B5}" destId="{44803A8B-536D-4052-91EC-76BC1F632060}" srcOrd="11" destOrd="0" presId="urn:microsoft.com/office/officeart/2005/8/layout/vList2"/>
    <dgm:cxn modelId="{E7B5A8DB-B424-48BC-8F47-E7556ACE657F}" type="presParOf" srcId="{B62147FC-ED36-44F0-8EF9-5631F0ECF0B5}" destId="{9AF26939-DD0D-4EE2-B050-D6A9BA35C2B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39FDDB-C821-4250-A913-A73B9328A820}">
      <dsp:nvSpPr>
        <dsp:cNvPr id="0" name=""/>
        <dsp:cNvSpPr/>
      </dsp:nvSpPr>
      <dsp:spPr>
        <a:xfrm>
          <a:off x="0" y="350167"/>
          <a:ext cx="8610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ECAB9-E6B1-44D1-8F87-465FF8050D3F}">
      <dsp:nvSpPr>
        <dsp:cNvPr id="0" name=""/>
        <dsp:cNvSpPr/>
      </dsp:nvSpPr>
      <dsp:spPr>
        <a:xfrm>
          <a:off x="430530" y="84813"/>
          <a:ext cx="7405107" cy="64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Объявление переменных и присваивание значений</a:t>
          </a:r>
          <a:endParaRPr lang="ru-RU" sz="1800" kern="1200" noProof="0"/>
        </a:p>
      </dsp:txBody>
      <dsp:txXfrm>
        <a:off x="430530" y="84813"/>
        <a:ext cx="7405107" cy="649114"/>
      </dsp:txXfrm>
    </dsp:sp>
    <dsp:sp modelId="{CF83CDD2-9FC0-4D1E-9409-8B07D5A9A5BC}">
      <dsp:nvSpPr>
        <dsp:cNvPr id="0" name=""/>
        <dsp:cNvSpPr/>
      </dsp:nvSpPr>
      <dsp:spPr>
        <a:xfrm>
          <a:off x="0" y="1411122"/>
          <a:ext cx="8610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2AF82-EA65-405E-B295-36F710F4DCB7}">
      <dsp:nvSpPr>
        <dsp:cNvPr id="0" name=""/>
        <dsp:cNvSpPr/>
      </dsp:nvSpPr>
      <dsp:spPr>
        <a:xfrm>
          <a:off x="430530" y="1145767"/>
          <a:ext cx="7405107" cy="64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Использование выражений и операций в С#</a:t>
          </a:r>
          <a:endParaRPr lang="ru-RU" sz="1800" kern="1200" noProof="0"/>
        </a:p>
      </dsp:txBody>
      <dsp:txXfrm>
        <a:off x="430530" y="1145767"/>
        <a:ext cx="7405107" cy="649114"/>
      </dsp:txXfrm>
    </dsp:sp>
    <dsp:sp modelId="{868AA95A-A8CC-49A4-8C1B-B26631FC4C06}">
      <dsp:nvSpPr>
        <dsp:cNvPr id="0" name=""/>
        <dsp:cNvSpPr/>
      </dsp:nvSpPr>
      <dsp:spPr>
        <a:xfrm>
          <a:off x="0" y="2472077"/>
          <a:ext cx="8610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D19F9-93C8-45A1-B113-35883F2E1360}">
      <dsp:nvSpPr>
        <dsp:cNvPr id="0" name=""/>
        <dsp:cNvSpPr/>
      </dsp:nvSpPr>
      <dsp:spPr>
        <a:xfrm>
          <a:off x="430530" y="2206722"/>
          <a:ext cx="7405107" cy="64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Использование операторов выбора</a:t>
          </a:r>
          <a:endParaRPr lang="ru-RU" sz="1800" kern="1200" noProof="0"/>
        </a:p>
      </dsp:txBody>
      <dsp:txXfrm>
        <a:off x="430530" y="2206722"/>
        <a:ext cx="7405107" cy="649114"/>
      </dsp:txXfrm>
    </dsp:sp>
    <dsp:sp modelId="{BE999F72-33E2-42D5-BF45-0AB1499F7093}">
      <dsp:nvSpPr>
        <dsp:cNvPr id="0" name=""/>
        <dsp:cNvSpPr/>
      </dsp:nvSpPr>
      <dsp:spPr>
        <a:xfrm>
          <a:off x="0" y="3533032"/>
          <a:ext cx="8610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7481-005F-47C7-BFC6-C52DF905EA2A}">
      <dsp:nvSpPr>
        <dsp:cNvPr id="0" name=""/>
        <dsp:cNvSpPr/>
      </dsp:nvSpPr>
      <dsp:spPr>
        <a:xfrm>
          <a:off x="430530" y="3267677"/>
          <a:ext cx="7405107" cy="64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Использование операторов цикла</a:t>
          </a:r>
          <a:endParaRPr lang="ru-RU" sz="1800" kern="1200" noProof="0"/>
        </a:p>
      </dsp:txBody>
      <dsp:txXfrm>
        <a:off x="430530" y="3267677"/>
        <a:ext cx="7405107" cy="649114"/>
      </dsp:txXfrm>
    </dsp:sp>
    <dsp:sp modelId="{238189AD-882A-40BC-AD4E-3EE701EF9A2D}">
      <dsp:nvSpPr>
        <dsp:cNvPr id="0" name=""/>
        <dsp:cNvSpPr/>
      </dsp:nvSpPr>
      <dsp:spPr>
        <a:xfrm>
          <a:off x="0" y="4593986"/>
          <a:ext cx="8610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F6CB6-2BD7-4214-9485-142EA5E8FF56}">
      <dsp:nvSpPr>
        <dsp:cNvPr id="0" name=""/>
        <dsp:cNvSpPr/>
      </dsp:nvSpPr>
      <dsp:spPr>
        <a:xfrm>
          <a:off x="430530" y="4328632"/>
          <a:ext cx="7405107" cy="64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Создание и использование массивов</a:t>
          </a:r>
          <a:endParaRPr lang="ru-RU" sz="1800" kern="1200" noProof="0"/>
        </a:p>
      </dsp:txBody>
      <dsp:txXfrm>
        <a:off x="430530" y="4328632"/>
        <a:ext cx="7405107" cy="64911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D6D073-5227-4DB6-87F7-2364333C11ED}">
      <dsp:nvSpPr>
        <dsp:cNvPr id="0" name=""/>
        <dsp:cNvSpPr/>
      </dsp:nvSpPr>
      <dsp:spPr>
        <a:xfrm>
          <a:off x="0" y="318299"/>
          <a:ext cx="3962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58EB-F630-4F8D-95A3-21BBD496FE79}">
      <dsp:nvSpPr>
        <dsp:cNvPr id="0" name=""/>
        <dsp:cNvSpPr/>
      </dsp:nvSpPr>
      <dsp:spPr>
        <a:xfrm>
          <a:off x="198120" y="23099"/>
          <a:ext cx="2773680" cy="5904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Solution: NET.CSharp.02</a:t>
          </a:r>
          <a:endParaRPr lang="ru-RU" sz="1800" b="0" kern="1200" dirty="0"/>
        </a:p>
      </dsp:txBody>
      <dsp:txXfrm>
        <a:off x="198120" y="23099"/>
        <a:ext cx="2773680" cy="590400"/>
      </dsp:txXfrm>
    </dsp:sp>
    <dsp:sp modelId="{85392337-68E1-4FF0-A0F5-92F3BC92658E}">
      <dsp:nvSpPr>
        <dsp:cNvPr id="0" name=""/>
        <dsp:cNvSpPr/>
      </dsp:nvSpPr>
      <dsp:spPr>
        <a:xfrm>
          <a:off x="0" y="1225500"/>
          <a:ext cx="3962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1889E-A6D7-4F62-AD21-4B48D83D1C16}">
      <dsp:nvSpPr>
        <dsp:cNvPr id="0" name=""/>
        <dsp:cNvSpPr/>
      </dsp:nvSpPr>
      <dsp:spPr>
        <a:xfrm>
          <a:off x="198120" y="930300"/>
          <a:ext cx="277368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Project: ArrayApplication</a:t>
          </a:r>
          <a:endParaRPr lang="ru-RU" sz="1800" b="0" kern="1200" dirty="0"/>
        </a:p>
      </dsp:txBody>
      <dsp:txXfrm>
        <a:off x="198120" y="930300"/>
        <a:ext cx="2773680" cy="590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771FBC-40F9-4AF4-9220-12F2EBB7B03C}">
      <dsp:nvSpPr>
        <dsp:cNvPr id="0" name=""/>
        <dsp:cNvSpPr/>
      </dsp:nvSpPr>
      <dsp:spPr>
        <a:xfrm>
          <a:off x="0" y="36445"/>
          <a:ext cx="7467600" cy="545592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noProof="0" smtClean="0"/>
            <a:t>Переменная </a:t>
          </a:r>
          <a:r>
            <a:rPr lang="ru-RU" sz="2000" b="1" kern="1200" noProof="0" smtClean="0"/>
            <a:t>характеризуется:</a:t>
          </a:r>
          <a:endParaRPr lang="ru-RU" sz="2000" b="1" i="0" kern="1200" noProof="0"/>
        </a:p>
      </dsp:txBody>
      <dsp:txXfrm>
        <a:off x="0" y="36445"/>
        <a:ext cx="7467600" cy="545592"/>
      </dsp:txXfrm>
    </dsp:sp>
    <dsp:sp modelId="{F5DE7783-06B1-4BC2-AB6B-EE7D4138CB70}">
      <dsp:nvSpPr>
        <dsp:cNvPr id="0" name=""/>
        <dsp:cNvSpPr/>
      </dsp:nvSpPr>
      <dsp:spPr>
        <a:xfrm>
          <a:off x="0" y="737557"/>
          <a:ext cx="7467600" cy="417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Имя (Name)</a:t>
          </a:r>
          <a:endParaRPr lang="ru-RU" sz="1800" b="0" i="0" kern="1200" noProof="0"/>
        </a:p>
      </dsp:txBody>
      <dsp:txXfrm>
        <a:off x="0" y="737557"/>
        <a:ext cx="7467600" cy="417200"/>
      </dsp:txXfrm>
    </dsp:sp>
    <dsp:sp modelId="{1EC7A174-0419-4FC1-AF43-BFA271BB6347}">
      <dsp:nvSpPr>
        <dsp:cNvPr id="0" name=""/>
        <dsp:cNvSpPr/>
      </dsp:nvSpPr>
      <dsp:spPr>
        <a:xfrm>
          <a:off x="0" y="1310277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Адрес (Address)</a:t>
          </a:r>
          <a:endParaRPr lang="ru-RU" sz="1800" b="0" i="0" kern="1200" noProof="0"/>
        </a:p>
      </dsp:txBody>
      <dsp:txXfrm>
        <a:off x="0" y="1310277"/>
        <a:ext cx="7467600" cy="429199"/>
      </dsp:txXfrm>
    </dsp:sp>
    <dsp:sp modelId="{8896FBFE-55B0-47CC-BC4D-4D0906EFFB98}">
      <dsp:nvSpPr>
        <dsp:cNvPr id="0" name=""/>
        <dsp:cNvSpPr/>
      </dsp:nvSpPr>
      <dsp:spPr>
        <a:xfrm>
          <a:off x="0" y="1894997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Тип данных (Data type)</a:t>
          </a:r>
          <a:endParaRPr lang="ru-RU" sz="1800" b="0" i="0" kern="1200" noProof="0"/>
        </a:p>
      </dsp:txBody>
      <dsp:txXfrm>
        <a:off x="0" y="1894997"/>
        <a:ext cx="7467600" cy="429199"/>
      </dsp:txXfrm>
    </dsp:sp>
    <dsp:sp modelId="{D4244869-5353-4F42-8989-CF8AA23C8B67}">
      <dsp:nvSpPr>
        <dsp:cNvPr id="0" name=""/>
        <dsp:cNvSpPr/>
      </dsp:nvSpPr>
      <dsp:spPr>
        <a:xfrm>
          <a:off x="0" y="2479716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Значение (Value)</a:t>
          </a:r>
          <a:endParaRPr lang="ru-RU" sz="1800" b="0" i="0" kern="1200" noProof="0"/>
        </a:p>
      </dsp:txBody>
      <dsp:txXfrm>
        <a:off x="0" y="2479716"/>
        <a:ext cx="7467600" cy="429199"/>
      </dsp:txXfrm>
    </dsp:sp>
    <dsp:sp modelId="{5DCE01C2-29EA-4D22-B702-57BDC6817BB9}">
      <dsp:nvSpPr>
        <dsp:cNvPr id="0" name=""/>
        <dsp:cNvSpPr/>
      </dsp:nvSpPr>
      <dsp:spPr>
        <a:xfrm>
          <a:off x="0" y="3064435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Область видимости (Scope)</a:t>
          </a:r>
          <a:endParaRPr lang="ru-RU" sz="1800" b="0" i="0" kern="1200" noProof="0"/>
        </a:p>
      </dsp:txBody>
      <dsp:txXfrm>
        <a:off x="0" y="3064435"/>
        <a:ext cx="7467600" cy="429199"/>
      </dsp:txXfrm>
    </dsp:sp>
    <dsp:sp modelId="{7A3DC901-07A2-45C7-AC68-F54FC88ABC13}">
      <dsp:nvSpPr>
        <dsp:cNvPr id="0" name=""/>
        <dsp:cNvSpPr/>
      </dsp:nvSpPr>
      <dsp:spPr>
        <a:xfrm>
          <a:off x="0" y="3649155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smtClean="0"/>
            <a:t>Время жизни (Lifetime)</a:t>
          </a:r>
          <a:endParaRPr lang="ru-RU" sz="1800" b="0" i="0" kern="1200" noProof="0"/>
        </a:p>
      </dsp:txBody>
      <dsp:txXfrm>
        <a:off x="0" y="3649155"/>
        <a:ext cx="7467600" cy="4291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2238" y="6419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byte</a:t>
          </a:r>
          <a:endParaRPr lang="ru-RU" sz="1800" b="1" kern="1200" noProof="0"/>
        </a:p>
      </dsp:txBody>
      <dsp:txXfrm>
        <a:off x="2238" y="6419"/>
        <a:ext cx="2182415" cy="460800"/>
      </dsp:txXfrm>
    </dsp:sp>
    <dsp:sp modelId="{3DF61BE6-C8A0-4C8F-81CE-2022440A9F45}">
      <dsp:nvSpPr>
        <dsp:cNvPr id="0" name=""/>
        <dsp:cNvSpPr/>
      </dsp:nvSpPr>
      <dsp:spPr>
        <a:xfrm>
          <a:off x="2238" y="467219"/>
          <a:ext cx="2182415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System.Byte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Целое беззнаковое число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1 </a:t>
          </a:r>
          <a:r>
            <a:rPr lang="ru-RU" sz="1800" kern="1200" noProof="0" smtClean="0"/>
            <a:t>байт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0 до 255</a:t>
          </a:r>
          <a:endParaRPr lang="ru-RU" sz="1800" b="0" kern="1200" noProof="0"/>
        </a:p>
      </dsp:txBody>
      <dsp:txXfrm>
        <a:off x="2238" y="467219"/>
        <a:ext cx="2182415" cy="1888560"/>
      </dsp:txXfrm>
    </dsp:sp>
    <dsp:sp modelId="{DE64274D-8089-4EDD-8605-D3B2BD8619F3}">
      <dsp:nvSpPr>
        <dsp:cNvPr id="0" name=""/>
        <dsp:cNvSpPr/>
      </dsp:nvSpPr>
      <dsp:spPr>
        <a:xfrm>
          <a:off x="2490192" y="6419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short</a:t>
          </a:r>
          <a:endParaRPr lang="ru-RU" sz="1800" b="1" kern="1200" noProof="0"/>
        </a:p>
      </dsp:txBody>
      <dsp:txXfrm>
        <a:off x="2490192" y="6419"/>
        <a:ext cx="2182415" cy="460800"/>
      </dsp:txXfrm>
    </dsp:sp>
    <dsp:sp modelId="{00EE97AD-572F-4FAB-AA82-B4E0CEE4C773}">
      <dsp:nvSpPr>
        <dsp:cNvPr id="0" name=""/>
        <dsp:cNvSpPr/>
      </dsp:nvSpPr>
      <dsp:spPr>
        <a:xfrm>
          <a:off x="2490192" y="467219"/>
          <a:ext cx="2182415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System.Int16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Целые числа (маленький диапазон)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2 </a:t>
          </a:r>
          <a:r>
            <a:rPr lang="ru-RU" sz="1800" kern="1200" noProof="0" smtClean="0"/>
            <a:t>байта 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-32 768 до 32 767</a:t>
          </a:r>
          <a:endParaRPr lang="ru-RU" sz="1800" b="0" kern="1200" noProof="0"/>
        </a:p>
      </dsp:txBody>
      <dsp:txXfrm>
        <a:off x="2490192" y="467219"/>
        <a:ext cx="2182415" cy="1888560"/>
      </dsp:txXfrm>
    </dsp:sp>
    <dsp:sp modelId="{C1E379C6-5A82-4029-910C-A6A7FC591CE7}">
      <dsp:nvSpPr>
        <dsp:cNvPr id="0" name=""/>
        <dsp:cNvSpPr/>
      </dsp:nvSpPr>
      <dsp:spPr>
        <a:xfrm>
          <a:off x="4978146" y="6419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int</a:t>
          </a:r>
          <a:endParaRPr lang="ru-RU" sz="1800" b="1" kern="1200" noProof="0"/>
        </a:p>
      </dsp:txBody>
      <dsp:txXfrm>
        <a:off x="4978146" y="6419"/>
        <a:ext cx="2182415" cy="460800"/>
      </dsp:txXfrm>
    </dsp:sp>
    <dsp:sp modelId="{AC697904-1B27-48A4-8F44-0086A0FAA7D1}">
      <dsp:nvSpPr>
        <dsp:cNvPr id="0" name=""/>
        <dsp:cNvSpPr/>
      </dsp:nvSpPr>
      <dsp:spPr>
        <a:xfrm>
          <a:off x="4978146" y="473639"/>
          <a:ext cx="2182415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System.Int32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Целые числа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4 байта 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-2 147 483 648 до 2 147 483 647</a:t>
          </a:r>
          <a:endParaRPr lang="ru-RU" sz="1800" b="0" kern="1200" noProof="0"/>
        </a:p>
      </dsp:txBody>
      <dsp:txXfrm>
        <a:off x="4978146" y="473639"/>
        <a:ext cx="2182415" cy="18885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5677" y="75604"/>
          <a:ext cx="4252865" cy="40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long</a:t>
          </a:r>
          <a:endParaRPr lang="ru-RU" sz="1800" b="1" kern="1200" dirty="0"/>
        </a:p>
      </dsp:txBody>
      <dsp:txXfrm>
        <a:off x="5677" y="75604"/>
        <a:ext cx="4252865" cy="405642"/>
      </dsp:txXfrm>
    </dsp:sp>
    <dsp:sp modelId="{3DF61BE6-C8A0-4C8F-81CE-2022440A9F45}">
      <dsp:nvSpPr>
        <dsp:cNvPr id="0" name=""/>
        <dsp:cNvSpPr/>
      </dsp:nvSpPr>
      <dsp:spPr>
        <a:xfrm>
          <a:off x="5677" y="483983"/>
          <a:ext cx="4252865" cy="18381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System.Int64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Целые числа (большой диапазон)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8 байт</a:t>
          </a:r>
          <a:endParaRPr lang="ru-RU" sz="1800" b="1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-9 223 372 036 854 775 808 до 9 223 372 036 854 775 807</a:t>
          </a:r>
          <a:endParaRPr lang="ru-RU" sz="1800" b="0" kern="1200" noProof="0" dirty="0"/>
        </a:p>
      </dsp:txBody>
      <dsp:txXfrm>
        <a:off x="5677" y="483983"/>
        <a:ext cx="4252865" cy="1838109"/>
      </dsp:txXfrm>
    </dsp:sp>
    <dsp:sp modelId="{DE64274D-8089-4EDD-8605-D3B2BD8619F3}">
      <dsp:nvSpPr>
        <dsp:cNvPr id="0" name=""/>
        <dsp:cNvSpPr/>
      </dsp:nvSpPr>
      <dsp:spPr>
        <a:xfrm>
          <a:off x="4575033" y="0"/>
          <a:ext cx="2582088" cy="40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float</a:t>
          </a:r>
          <a:endParaRPr lang="ru-RU" sz="1800" b="1" kern="1200" dirty="0"/>
        </a:p>
      </dsp:txBody>
      <dsp:txXfrm>
        <a:off x="4575033" y="0"/>
        <a:ext cx="2582088" cy="405642"/>
      </dsp:txXfrm>
    </dsp:sp>
    <dsp:sp modelId="{00EE97AD-572F-4FAB-AA82-B4E0CEE4C773}">
      <dsp:nvSpPr>
        <dsp:cNvPr id="0" name=""/>
        <dsp:cNvSpPr/>
      </dsp:nvSpPr>
      <dsp:spPr>
        <a:xfrm>
          <a:off x="4576616" y="426632"/>
          <a:ext cx="2578923" cy="1914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System.Single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Числа с плавающей точкой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4 </a:t>
          </a:r>
          <a:r>
            <a:rPr lang="ru-RU" sz="1800" kern="1200" noProof="0" smtClean="0"/>
            <a:t>байта 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+ / - 3,4 × 10 ^ 38</a:t>
          </a:r>
          <a:endParaRPr lang="ru-RU" sz="1800" b="0" kern="1200" noProof="0" dirty="0"/>
        </a:p>
      </dsp:txBody>
      <dsp:txXfrm>
        <a:off x="4576616" y="426632"/>
        <a:ext cx="2578923" cy="191457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6419"/>
          <a:ext cx="3347070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double</a:t>
          </a:r>
          <a:endParaRPr lang="ru-RU" sz="1800" b="1" kern="1200" noProof="0"/>
        </a:p>
      </dsp:txBody>
      <dsp:txXfrm>
        <a:off x="34" y="6419"/>
        <a:ext cx="3347070" cy="460800"/>
      </dsp:txXfrm>
    </dsp:sp>
    <dsp:sp modelId="{3DF61BE6-C8A0-4C8F-81CE-2022440A9F45}">
      <dsp:nvSpPr>
        <dsp:cNvPr id="0" name=""/>
        <dsp:cNvSpPr/>
      </dsp:nvSpPr>
      <dsp:spPr>
        <a:xfrm>
          <a:off x="34" y="467219"/>
          <a:ext cx="3347070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System.Double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Числа двойной точности </a:t>
          </a:r>
          <a:r>
            <a:rPr lang="ru-RU" kern="1200" noProof="0" smtClean="0"/>
            <a:t>(более точные) с плавающей точкой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8 байт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+ / -1,7 × 10 ^ 308</a:t>
          </a:r>
          <a:endParaRPr lang="ru-RU" sz="1800" b="0" kern="1200" noProof="0" dirty="0"/>
        </a:p>
      </dsp:txBody>
      <dsp:txXfrm>
        <a:off x="34" y="467219"/>
        <a:ext cx="3347070" cy="1888560"/>
      </dsp:txXfrm>
    </dsp:sp>
    <dsp:sp modelId="{DE64274D-8089-4EDD-8605-D3B2BD8619F3}">
      <dsp:nvSpPr>
        <dsp:cNvPr id="0" name=""/>
        <dsp:cNvSpPr/>
      </dsp:nvSpPr>
      <dsp:spPr>
        <a:xfrm>
          <a:off x="3815694" y="6419"/>
          <a:ext cx="3347070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decimal</a:t>
          </a:r>
          <a:endParaRPr lang="ru-RU" sz="1800" b="1" kern="1200" noProof="0"/>
        </a:p>
      </dsp:txBody>
      <dsp:txXfrm>
        <a:off x="3815694" y="6419"/>
        <a:ext cx="3347070" cy="460800"/>
      </dsp:txXfrm>
    </dsp:sp>
    <dsp:sp modelId="{00EE97AD-572F-4FAB-AA82-B4E0CEE4C773}">
      <dsp:nvSpPr>
        <dsp:cNvPr id="0" name=""/>
        <dsp:cNvSpPr/>
      </dsp:nvSpPr>
      <dsp:spPr>
        <a:xfrm>
          <a:off x="3815694" y="467219"/>
          <a:ext cx="3347070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System.Desimal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Денежный значения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16 байт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28 значащих цифр</a:t>
          </a:r>
          <a:endParaRPr lang="ru-RU" sz="1800" b="0" kern="1200" noProof="0"/>
        </a:p>
      </dsp:txBody>
      <dsp:txXfrm>
        <a:off x="3815694" y="467219"/>
        <a:ext cx="3347070" cy="18885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1559"/>
          <a:ext cx="3347070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char</a:t>
          </a:r>
          <a:endParaRPr lang="ru-RU" sz="1800" b="1" kern="1200" dirty="0"/>
        </a:p>
      </dsp:txBody>
      <dsp:txXfrm>
        <a:off x="34" y="1559"/>
        <a:ext cx="3347070" cy="518400"/>
      </dsp:txXfrm>
    </dsp:sp>
    <dsp:sp modelId="{3DF61BE6-C8A0-4C8F-81CE-2022440A9F45}">
      <dsp:nvSpPr>
        <dsp:cNvPr id="0" name=""/>
        <dsp:cNvSpPr/>
      </dsp:nvSpPr>
      <dsp:spPr>
        <a:xfrm>
          <a:off x="34" y="519960"/>
          <a:ext cx="3347070" cy="1383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System.Char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Один символ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2 байта 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N/A</a:t>
          </a:r>
          <a:endParaRPr lang="ru-RU" sz="1800" b="0" kern="1200" noProof="0"/>
        </a:p>
      </dsp:txBody>
      <dsp:txXfrm>
        <a:off x="34" y="519960"/>
        <a:ext cx="3347070" cy="1383480"/>
      </dsp:txXfrm>
    </dsp:sp>
    <dsp:sp modelId="{DE64274D-8089-4EDD-8605-D3B2BD8619F3}">
      <dsp:nvSpPr>
        <dsp:cNvPr id="0" name=""/>
        <dsp:cNvSpPr/>
      </dsp:nvSpPr>
      <dsp:spPr>
        <a:xfrm>
          <a:off x="3815694" y="1559"/>
          <a:ext cx="3347070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bool</a:t>
          </a:r>
          <a:endParaRPr lang="ru-RU" sz="1800" b="1" kern="1200" noProof="0" dirty="0"/>
        </a:p>
      </dsp:txBody>
      <dsp:txXfrm>
        <a:off x="3815694" y="1559"/>
        <a:ext cx="3347070" cy="518400"/>
      </dsp:txXfrm>
    </dsp:sp>
    <dsp:sp modelId="{00EE97AD-572F-4FAB-AA82-B4E0CEE4C773}">
      <dsp:nvSpPr>
        <dsp:cNvPr id="0" name=""/>
        <dsp:cNvSpPr/>
      </dsp:nvSpPr>
      <dsp:spPr>
        <a:xfrm>
          <a:off x="3815694" y="521519"/>
          <a:ext cx="3347070" cy="1383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System.Bool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Логический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1 байт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true или false</a:t>
          </a:r>
          <a:endParaRPr lang="ru-RU" sz="1800" b="0" kern="1200" noProof="0"/>
        </a:p>
      </dsp:txBody>
      <dsp:txXfrm>
        <a:off x="3815694" y="521519"/>
        <a:ext cx="3347070" cy="13834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11999"/>
          <a:ext cx="3347070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string</a:t>
          </a:r>
          <a:endParaRPr lang="ru-RU" sz="1800" b="1" kern="1200" noProof="0"/>
        </a:p>
      </dsp:txBody>
      <dsp:txXfrm>
        <a:off x="34" y="11999"/>
        <a:ext cx="3347070" cy="691200"/>
      </dsp:txXfrm>
    </dsp:sp>
    <dsp:sp modelId="{3DF61BE6-C8A0-4C8F-81CE-2022440A9F45}">
      <dsp:nvSpPr>
        <dsp:cNvPr id="0" name=""/>
        <dsp:cNvSpPr/>
      </dsp:nvSpPr>
      <dsp:spPr>
        <a:xfrm>
          <a:off x="34" y="703199"/>
          <a:ext cx="334707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System.String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Последовательность символов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 2 байта на </a:t>
          </a:r>
          <a:r>
            <a:rPr lang="ru-RU" kern="1200" noProof="0" smtClean="0"/>
            <a:t>симол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N/A</a:t>
          </a:r>
          <a:endParaRPr lang="ru-RU" sz="1800" b="0" kern="1200" noProof="0"/>
        </a:p>
      </dsp:txBody>
      <dsp:txXfrm>
        <a:off x="34" y="703199"/>
        <a:ext cx="3347070" cy="1647000"/>
      </dsp:txXfrm>
    </dsp:sp>
    <dsp:sp modelId="{DE64274D-8089-4EDD-8605-D3B2BD8619F3}">
      <dsp:nvSpPr>
        <dsp:cNvPr id="0" name=""/>
        <dsp:cNvSpPr/>
      </dsp:nvSpPr>
      <dsp:spPr>
        <a:xfrm>
          <a:off x="3815694" y="11999"/>
          <a:ext cx="3347070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object</a:t>
          </a:r>
          <a:endParaRPr lang="ru-RU" sz="1800" b="1" kern="1200" noProof="0"/>
        </a:p>
      </dsp:txBody>
      <dsp:txXfrm>
        <a:off x="3815694" y="11999"/>
        <a:ext cx="3347070" cy="691200"/>
      </dsp:txXfrm>
    </dsp:sp>
    <dsp:sp modelId="{00EE97AD-572F-4FAB-AA82-B4E0CEE4C773}">
      <dsp:nvSpPr>
        <dsp:cNvPr id="0" name=""/>
        <dsp:cNvSpPr/>
      </dsp:nvSpPr>
      <dsp:spPr>
        <a:xfrm>
          <a:off x="3815694" y="703199"/>
          <a:ext cx="334707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smtClean="0"/>
            <a:t>System.Object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Служит базовым классом для всех типов в мире .NET</a:t>
          </a:r>
          <a:endParaRPr lang="ru-RU" sz="1800" b="0" kern="1200" noProof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Позволяет сохранять любой тип в объектной переменной</a:t>
          </a:r>
          <a:endParaRPr lang="ru-RU" sz="1800" b="0" kern="1200" noProof="0"/>
        </a:p>
      </dsp:txBody>
      <dsp:txXfrm>
        <a:off x="3815694" y="703199"/>
        <a:ext cx="3347070" cy="1647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F4F015-3645-40BF-8F0B-F1A4E9658810}">
      <dsp:nvSpPr>
        <dsp:cNvPr id="0" name=""/>
        <dsp:cNvSpPr/>
      </dsp:nvSpPr>
      <dsp:spPr>
        <a:xfrm>
          <a:off x="0" y="4619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может содержать только буквы, цифры и символы подчеркивания</a:t>
          </a:r>
          <a:endParaRPr lang="ru-RU" sz="1800" kern="1200" dirty="0"/>
        </a:p>
      </dsp:txBody>
      <dsp:txXfrm>
        <a:off x="0" y="4619"/>
        <a:ext cx="8077200" cy="711360"/>
      </dsp:txXfrm>
    </dsp:sp>
    <dsp:sp modelId="{CF1372CF-CB5C-47B5-973E-DFD5A3DB9E97}">
      <dsp:nvSpPr>
        <dsp:cNvPr id="0" name=""/>
        <dsp:cNvSpPr/>
      </dsp:nvSpPr>
      <dsp:spPr>
        <a:xfrm>
          <a:off x="0" y="825419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должен начинаться с буквы или символа подчеркивания</a:t>
          </a:r>
          <a:endParaRPr lang="ru-RU" sz="1800" kern="1200" dirty="0"/>
        </a:p>
      </dsp:txBody>
      <dsp:txXfrm>
        <a:off x="0" y="825419"/>
        <a:ext cx="8077200" cy="711360"/>
      </dsp:txXfrm>
    </dsp:sp>
    <dsp:sp modelId="{491F251F-ECF3-430E-AD89-F679DE540AC2}">
      <dsp:nvSpPr>
        <dsp:cNvPr id="0" name=""/>
        <dsp:cNvSpPr/>
      </dsp:nvSpPr>
      <dsp:spPr>
        <a:xfrm>
          <a:off x="0" y="1646220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не должен быть одним из ключевых слов, которые C# резервирует для собственного использования</a:t>
          </a:r>
          <a:endParaRPr lang="ru-RU" sz="1800" kern="1200" dirty="0"/>
        </a:p>
      </dsp:txBody>
      <dsp:txXfrm>
        <a:off x="0" y="1646220"/>
        <a:ext cx="8077200" cy="71136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524000"/>
            <a:ext cx="6285010" cy="1828800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#.02 </a:t>
            </a:r>
            <a:br>
              <a:rPr lang="ru-RU" sz="4000" dirty="0" smtClean="0"/>
            </a:br>
            <a:r>
              <a:rPr lang="ru-RU" sz="4000" dirty="0" smtClean="0"/>
              <a:t>Основные программные конструкции </a:t>
            </a:r>
            <a:r>
              <a:rPr lang="en-US" sz="4000" dirty="0" smtClean="0"/>
              <a:t>C</a:t>
            </a:r>
            <a:r>
              <a:rPr lang="ru-RU" sz="4000" dirty="0" smtClean="0"/>
              <a:t>#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 (author name)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и присваивание переменных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914400" y="914400"/>
            <a:ext cx="7848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При объявлении переменных вместо указания явного типа данных можно использовать ключевое слово var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2971800" y="1905000"/>
            <a:ext cx="55626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Неявную типизацию можно использовать для любых типов, включая массивы, обобщенные типы и пользовательские специальные типы</a:t>
            </a:r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457200" y="1828800"/>
            <a:ext cx="2209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price = 20;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124200"/>
            <a:ext cx="2362200" cy="228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Неявная типизация применима только для локальных переменных в контексте какого-то метода или свойства</a:t>
            </a:r>
            <a:endParaRPr lang="ru-RU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971800"/>
            <a:ext cx="5181600" cy="2895600"/>
            <a:chOff x="3124200" y="2971800"/>
            <a:chExt cx="5181600" cy="2895600"/>
          </a:xfrm>
        </p:grpSpPr>
        <p:sp>
          <p:nvSpPr>
            <p:cNvPr id="11" name="Flowchart: Document 10"/>
            <p:cNvSpPr/>
            <p:nvPr/>
          </p:nvSpPr>
          <p:spPr>
            <a:xfrm>
              <a:off x="3124200" y="3429000"/>
              <a:ext cx="5181600" cy="2438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/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class ThisWillNeverCompile</a:t>
              </a:r>
            </a:p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private var mylnt = 10;</a:t>
              </a:r>
            </a:p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public var MyMethod(var x, var y) { }</a:t>
              </a:r>
            </a:p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7" name="Explosion 1 16"/>
            <p:cNvSpPr/>
            <p:nvPr/>
          </p:nvSpPr>
          <p:spPr>
            <a:xfrm>
              <a:off x="6705600" y="2971800"/>
              <a:ext cx="1524000" cy="1447800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smtClean="0"/>
                <a:t>CTE</a:t>
              </a:r>
              <a:endParaRPr lang="ru-RU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и присваивание переменных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762000" y="914400"/>
            <a:ext cx="79248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Неявно типизированную локальную переменную можно возвращать вызывающему методу, при условии, что возвращаемый тип этого метода совпадает с типом, лежащим в основе определенных с помощью var данных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685800" y="2362200"/>
            <a:ext cx="33528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static int GetAnIntValue()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    var retVal = 9;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retVal;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2286000"/>
            <a:ext cx="3352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Локальным переменным, объявленным с помощью ключевого слова var, не допускается присваивать в качестве начального значения null</a:t>
            </a:r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4343400"/>
            <a:ext cx="3886200" cy="1447800"/>
            <a:chOff x="1066800" y="4343400"/>
            <a:chExt cx="3886200" cy="1447800"/>
          </a:xfrm>
        </p:grpSpPr>
        <p:sp>
          <p:nvSpPr>
            <p:cNvPr id="10" name="Flowchart: Document 9"/>
            <p:cNvSpPr/>
            <p:nvPr/>
          </p:nvSpPr>
          <p:spPr>
            <a:xfrm>
              <a:off x="1066800" y="4648200"/>
              <a:ext cx="2895600" cy="990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/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var myObj = null; </a:t>
              </a:r>
            </a:p>
          </p:txBody>
        </p:sp>
        <p:sp>
          <p:nvSpPr>
            <p:cNvPr id="13" name="Explosion 1 12"/>
            <p:cNvSpPr/>
            <p:nvPr/>
          </p:nvSpPr>
          <p:spPr>
            <a:xfrm>
              <a:off x="3429000" y="4343400"/>
              <a:ext cx="1524000" cy="1447800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smtClean="0"/>
                <a:t>CTE</a:t>
              </a:r>
              <a:endParaRPr lang="ru-RU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и присваивание переменных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2743200" y="4191000"/>
            <a:ext cx="4038600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myInt2 = 0;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anotherInt = myInt;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string myString2 = "Wake up!";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myData = myString;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1371600"/>
            <a:ext cx="3505200" cy="2590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Значение неявно типизированной локальной переменной может быть присвоено другим переменным, причем как неявно, так и явно типизированным</a:t>
            </a:r>
            <a:endParaRPr lang="ru-RU"/>
          </a:p>
        </p:txBody>
      </p:sp>
      <p:sp>
        <p:nvSpPr>
          <p:cNvPr id="18" name="Flowchart: Document 17"/>
          <p:cNvSpPr/>
          <p:nvPr/>
        </p:nvSpPr>
        <p:spPr>
          <a:xfrm>
            <a:off x="4876800" y="1447800"/>
            <a:ext cx="34290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myObj = (int?)null;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myObj = 78;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 myCar = new Car();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myCar = null;</a:t>
            </a:r>
          </a:p>
          <a:p>
            <a:pPr marL="179388"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видимости переменной</a:t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609600" y="1066800"/>
            <a:ext cx="3962400" cy="1752600"/>
            <a:chOff x="838200" y="1752600"/>
            <a:chExt cx="3962400" cy="1752600"/>
          </a:xfrm>
        </p:grpSpPr>
        <p:sp>
          <p:nvSpPr>
            <p:cNvPr id="13" name="Flowchart: Document 12"/>
            <p:cNvSpPr/>
            <p:nvPr/>
          </p:nvSpPr>
          <p:spPr>
            <a:xfrm>
              <a:off x="914400" y="1981200"/>
              <a:ext cx="3886200" cy="15240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if (length &gt; 10)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int area = length * length;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838200" y="1752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 marL="231775" indent="-231775">
                <a:buSzPct val="80000"/>
                <a:defRPr/>
              </a:pPr>
              <a:r>
                <a:rPr lang="ru-RU" smtClean="0">
                  <a:cs typeface="Arial" charset="0"/>
                </a:rPr>
                <a:t>Block scope</a:t>
              </a:r>
              <a:endParaRPr lang="ru-RU"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2438400"/>
            <a:ext cx="3200400" cy="1828800"/>
            <a:chOff x="914400" y="2895600"/>
            <a:chExt cx="3200400" cy="1828800"/>
          </a:xfrm>
        </p:grpSpPr>
        <p:sp>
          <p:nvSpPr>
            <p:cNvPr id="15" name="Flowchart: Document 14"/>
            <p:cNvSpPr/>
            <p:nvPr/>
          </p:nvSpPr>
          <p:spPr>
            <a:xfrm>
              <a:off x="1066800" y="3200400"/>
              <a:ext cx="3048000" cy="15240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void ShowName()</a:t>
              </a:r>
            </a:p>
            <a:p>
              <a:pPr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string name = "Bob";</a:t>
              </a:r>
            </a:p>
            <a:p>
              <a:pPr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79388" algn="ctr"/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914400" y="2895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smtClean="0">
                  <a:cs typeface="Arial" charset="0"/>
                </a:rPr>
                <a:t>Procedure scope</a:t>
              </a:r>
              <a:endParaRPr lang="ru-RU"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000" y="4038600"/>
            <a:ext cx="3733800" cy="1981200"/>
            <a:chOff x="762000" y="4038600"/>
            <a:chExt cx="3733800" cy="1981200"/>
          </a:xfrm>
        </p:grpSpPr>
        <p:sp>
          <p:nvSpPr>
            <p:cNvPr id="17" name="Flowchart: Document 16"/>
            <p:cNvSpPr/>
            <p:nvPr/>
          </p:nvSpPr>
          <p:spPr>
            <a:xfrm>
              <a:off x="990600" y="4343400"/>
              <a:ext cx="3505200" cy="1676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algn="just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private string message; </a:t>
              </a:r>
            </a:p>
            <a:p>
              <a:pPr algn="just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void SetString() </a:t>
              </a:r>
            </a:p>
            <a:p>
              <a:pPr algn="just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algn="just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message = "Hello World!";</a:t>
              </a:r>
            </a:p>
            <a:p>
              <a:pPr algn="just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79388" algn="just"/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762000" y="4038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smtClean="0">
                  <a:cs typeface="Arial" charset="0"/>
                </a:rPr>
                <a:t>Class scope</a:t>
              </a:r>
              <a:endParaRPr lang="ru-RU"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67200" y="838200"/>
            <a:ext cx="4572000" cy="5181600"/>
            <a:chOff x="4267200" y="838200"/>
            <a:chExt cx="4572000" cy="5181600"/>
          </a:xfrm>
        </p:grpSpPr>
        <p:sp>
          <p:nvSpPr>
            <p:cNvPr id="19" name="Flowchart: Document 18"/>
            <p:cNvSpPr/>
            <p:nvPr/>
          </p:nvSpPr>
          <p:spPr>
            <a:xfrm>
              <a:off x="4419600" y="914400"/>
              <a:ext cx="4419600" cy="510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marL="179388"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marL="179388"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public class CreateMessage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public string message 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= "Hello";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 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public class DisplayMessage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public void ShowMessage()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{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   CreateMessage newMessage 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     = new CreateMessage();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   MessageBox.Show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    (newMessage.message);</a:t>
              </a:r>
            </a:p>
            <a:p>
              <a:pPr marL="179388">
                <a:defRPr/>
              </a:pP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}</a:t>
              </a:r>
            </a:p>
            <a:p>
              <a:pPr marL="179388">
                <a:defRPr/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267200" y="8382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smtClean="0">
                  <a:cs typeface="Arial" charset="0"/>
                </a:rPr>
                <a:t>Namespace scope</a:t>
              </a:r>
              <a:endParaRPr lang="ru-RU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Преобразование типов данных</a:t>
            </a:r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685800" y="2895600"/>
            <a:ext cx="5638800" cy="1066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a = 4;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long b;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 = a;  // Implicit conversion of int to long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000" y="1069200"/>
            <a:ext cx="8077200" cy="1597800"/>
            <a:chOff x="533400" y="1447800"/>
            <a:chExt cx="8077200" cy="1597800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1828800"/>
              <a:ext cx="8001000" cy="1216800"/>
              <a:chOff x="0" y="0"/>
              <a:chExt cx="8001000" cy="1216800"/>
            </a:xfrm>
            <a:scene3d>
              <a:camera prst="orthographicFront"/>
              <a:lightRig rig="flat" dir="t"/>
            </a:scene3d>
          </p:grpSpPr>
          <p:sp>
            <p:nvSpPr>
              <p:cNvPr id="19" name="Rounded Rectangle 18"/>
              <p:cNvSpPr/>
              <p:nvPr/>
            </p:nvSpPr>
            <p:spPr>
              <a:xfrm>
                <a:off x="0" y="0"/>
                <a:ext cx="8001000" cy="1216800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0" name="Rounded Rectangle 4"/>
              <p:cNvSpPr/>
              <p:nvPr/>
            </p:nvSpPr>
            <p:spPr>
              <a:xfrm>
                <a:off x="59399" y="59399"/>
                <a:ext cx="7882202" cy="109800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800" i="0" kern="1200" smtClean="0"/>
                  <a:t>Выполняется автоматически CLR согласно операциям, которые гарантированно завершатся успешно без потери информации</a:t>
                </a:r>
                <a:endParaRPr lang="ru-RU" sz="1800" i="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" y="1447800"/>
              <a:ext cx="4762500" cy="514934"/>
              <a:chOff x="0" y="14032"/>
              <a:chExt cx="8001000" cy="514934"/>
            </a:xfrm>
            <a:scene3d>
              <a:camera prst="orthographicFront"/>
              <a:lightRig rig="flat" dir="t"/>
            </a:scene3d>
          </p:grpSpPr>
          <p:sp>
            <p:nvSpPr>
              <p:cNvPr id="12" name="Rounded Rectangle 11"/>
              <p:cNvSpPr/>
              <p:nvPr/>
            </p:nvSpPr>
            <p:spPr>
              <a:xfrm>
                <a:off x="0" y="14032"/>
                <a:ext cx="8001000" cy="514934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25137" y="39169"/>
                <a:ext cx="7950726" cy="464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800" i="0" kern="1200" smtClean="0"/>
                  <a:t>Неявное преобразование (implicit conversion)</a:t>
                </a:r>
                <a:endParaRPr lang="ru-RU" sz="1800" i="0" kern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Преобразование типов данных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153400" cy="990600"/>
            <a:chOff x="0" y="1199"/>
            <a:chExt cx="8153400" cy="1216800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1199"/>
              <a:ext cx="8153400" cy="12168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9399" y="60598"/>
              <a:ext cx="8034602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i="0" kern="1200" smtClean="0"/>
                <a:t>Т</a:t>
              </a:r>
              <a:r>
                <a:rPr lang="ru-RU" sz="1800" kern="1200" smtClean="0"/>
                <a:t>ребует, чтобы был написан код для выполнения преобразования, которое, в противном случае, может привести к потере информации или ошибке</a:t>
              </a:r>
              <a:endParaRPr lang="ru-RU" sz="1800" i="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914400"/>
            <a:ext cx="6858000" cy="514934"/>
            <a:chOff x="0" y="14032"/>
            <a:chExt cx="8001000" cy="514934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14032"/>
              <a:ext cx="8001000" cy="51493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137" y="39169"/>
              <a:ext cx="7950726" cy="4646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smtClean="0"/>
                <a:t>Явное преобразование (explicit conversion) или приведение (casting)</a:t>
              </a:r>
              <a:endParaRPr lang="ru-RU" sz="1800" i="0" kern="1200"/>
            </a:p>
          </p:txBody>
        </p:sp>
      </p:grpSp>
      <p:sp>
        <p:nvSpPr>
          <p:cNvPr id="15" name="Flowchart: Document 14"/>
          <p:cNvSpPr/>
          <p:nvPr/>
        </p:nvSpPr>
        <p:spPr>
          <a:xfrm>
            <a:off x="762000" y="2362200"/>
            <a:ext cx="7086600" cy="3733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DataType variableName1 = (castDataType)variableName2;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string possibleInt = "1234";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count = Convert.ToInt32(possibleInt);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string numberString = number.ToString();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. . . 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number = 0;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string numberString = "1234";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if (int.TryParse(numberString, out number))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{// Conversion succeeded, number now equals 1234}</a:t>
            </a: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и переменные только для чтения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33400" y="1237666"/>
            <a:ext cx="8001000" cy="1810334"/>
            <a:chOff x="533400" y="1237666"/>
            <a:chExt cx="8001000" cy="1810334"/>
          </a:xfrm>
        </p:grpSpPr>
        <p:grpSp>
          <p:nvGrpSpPr>
            <p:cNvPr id="7" name="Group 17"/>
            <p:cNvGrpSpPr/>
            <p:nvPr/>
          </p:nvGrpSpPr>
          <p:grpSpPr>
            <a:xfrm>
              <a:off x="533400" y="1678800"/>
              <a:ext cx="8001000" cy="1369200"/>
              <a:chOff x="0" y="0"/>
              <a:chExt cx="8001000" cy="1216800"/>
            </a:xfrm>
            <a:scene3d>
              <a:camera prst="orthographicFront"/>
              <a:lightRig rig="flat" dir="t"/>
            </a:scene3d>
          </p:grpSpPr>
          <p:sp>
            <p:nvSpPr>
              <p:cNvPr id="11" name="Rounded Rectangle 10"/>
              <p:cNvSpPr/>
              <p:nvPr/>
            </p:nvSpPr>
            <p:spPr>
              <a:xfrm>
                <a:off x="0" y="0"/>
                <a:ext cx="8001000" cy="1216800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59399" y="59399"/>
                <a:ext cx="7882202" cy="102196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Используются только для хранения неизменяемых данных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Объявляются с помощью ключевого слова const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Значение можно  инициализировать только во время разработки</a:t>
                </a:r>
                <a:endParaRPr lang="ru-RU" sz="1800" i="0" kern="1200"/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762000" y="1237666"/>
              <a:ext cx="4762500" cy="514934"/>
              <a:chOff x="0" y="14032"/>
              <a:chExt cx="8001000" cy="514934"/>
            </a:xfrm>
            <a:scene3d>
              <a:camera prst="orthographicFront"/>
              <a:lightRig rig="flat" dir="t"/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0" y="14032"/>
                <a:ext cx="8001000" cy="514934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5137" y="39169"/>
                <a:ext cx="7950726" cy="464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800" i="0" kern="1200" smtClean="0"/>
                  <a:t>Константы</a:t>
                </a:r>
                <a:endParaRPr lang="ru-RU" sz="1800" i="0" kern="1200"/>
              </a:p>
            </p:txBody>
          </p:sp>
        </p:grpSp>
      </p:grpSp>
      <p:sp>
        <p:nvSpPr>
          <p:cNvPr id="14" name="Flowchart: Document 13"/>
          <p:cNvSpPr/>
          <p:nvPr/>
        </p:nvSpPr>
        <p:spPr>
          <a:xfrm>
            <a:off x="1295400" y="3352800"/>
            <a:ext cx="51054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const DataType variableName = Value;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const double PI = 3.14159;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radius = 5;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double area = PI * radius * radius;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double circumference = 2 * PI * radius;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и переменные только для чтения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5" name="Group 14"/>
          <p:cNvGrpSpPr/>
          <p:nvPr/>
        </p:nvGrpSpPr>
        <p:grpSpPr>
          <a:xfrm>
            <a:off x="533400" y="1237666"/>
            <a:ext cx="8001000" cy="1810334"/>
            <a:chOff x="533400" y="1237666"/>
            <a:chExt cx="8001000" cy="1810334"/>
          </a:xfrm>
        </p:grpSpPr>
        <p:grpSp>
          <p:nvGrpSpPr>
            <p:cNvPr id="6" name="Group 17"/>
            <p:cNvGrpSpPr/>
            <p:nvPr/>
          </p:nvGrpSpPr>
          <p:grpSpPr>
            <a:xfrm>
              <a:off x="533400" y="1678800"/>
              <a:ext cx="8001000" cy="1369200"/>
              <a:chOff x="0" y="0"/>
              <a:chExt cx="8001000" cy="1216800"/>
            </a:xfrm>
            <a:scene3d>
              <a:camera prst="orthographicFront"/>
              <a:lightRig rig="flat" dir="t"/>
            </a:scene3d>
          </p:grpSpPr>
          <p:sp>
            <p:nvSpPr>
              <p:cNvPr id="11" name="Rounded Rectangle 10"/>
              <p:cNvSpPr/>
              <p:nvPr/>
            </p:nvSpPr>
            <p:spPr>
              <a:xfrm>
                <a:off x="0" y="0"/>
                <a:ext cx="8001000" cy="1216800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59399" y="59399"/>
                <a:ext cx="7882202" cy="102196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Используются только для хранения неизменяемых данных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Объявляются с помощью ключевого слова readonly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Значение можно  инициализировать во время выполнения</a:t>
                </a:r>
                <a:endParaRPr lang="ru-RU" sz="1800" i="0" kern="1200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762000" y="1237666"/>
              <a:ext cx="4762500" cy="514934"/>
              <a:chOff x="0" y="14032"/>
              <a:chExt cx="8001000" cy="514934"/>
            </a:xfrm>
            <a:scene3d>
              <a:camera prst="orthographicFront"/>
              <a:lightRig rig="flat" dir="t"/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0" y="14032"/>
                <a:ext cx="8001000" cy="514934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5137" y="39169"/>
                <a:ext cx="7950726" cy="464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smtClean="0"/>
                  <a:t>Переменные только для чтения (read-only)</a:t>
                </a:r>
                <a:endParaRPr lang="ru-RU" sz="1800" i="0" kern="1200"/>
              </a:p>
            </p:txBody>
          </p:sp>
        </p:grpSp>
      </p:grpSp>
      <p:sp>
        <p:nvSpPr>
          <p:cNvPr id="14" name="Flowchart: Document 13"/>
          <p:cNvSpPr/>
          <p:nvPr/>
        </p:nvSpPr>
        <p:spPr>
          <a:xfrm>
            <a:off x="914400" y="3429000"/>
            <a:ext cx="70104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readonly DataType variableName = Value;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readonly string currentDateTime = DateTime.Now.ToString();</a:t>
            </a:r>
          </a:p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выражений и операций в С#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созданием выражений с помощью различных операций, предоставляемых C#, и приоритетом операций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Выражения</a:t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8077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smtClean="0"/>
              <a:t>Выражения фундаментальная конструкция, используемая для вычисления и управления данными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133600"/>
            <a:ext cx="8077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smtClean="0"/>
              <a:t>Выражения являются комбинацией операндов и операций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676400" y="3048000"/>
            <a:ext cx="38100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 + 1</a:t>
            </a:r>
          </a:p>
          <a:p>
            <a:pPr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(a + b) / 2</a:t>
            </a:r>
          </a:p>
          <a:p>
            <a:pPr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"Answer: " + c.ToString()</a:t>
            </a:r>
          </a:p>
          <a:p>
            <a:pPr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b * System.Math.Tan(theta)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09600" y="11430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00600" y="1143000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операций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914400"/>
          <a:ext cx="3733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38200" y="9144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r>
              <a:rPr lang="ru-RU" sz="1600" b="1" dirty="0" smtClean="0"/>
              <a:t>Наивысший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54102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r>
              <a:rPr lang="ru-RU" sz="1600" b="1" dirty="0" smtClean="0"/>
              <a:t>Самый низкий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1828800" y="1600200"/>
            <a:ext cx="533400" cy="3657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endParaRPr lang="ru-RU" sz="16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Рекомендации по выполнению строковой конкатенации</a:t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457200" y="1752600"/>
            <a:ext cx="4495800" cy="1752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string address = "23";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address = address + ", Oxford Street";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address = address + ", Thornbury";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276600" y="3124200"/>
            <a:ext cx="55626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StringBuilder address = new StringBuilder();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address.Append("23");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address.Append(", Oxford Street");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address.Append(", Thornbury");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string concatenatedAddress = address.ToString();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8382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>
              <a:tabLst>
                <a:tab pos="273050" algn="l"/>
              </a:tabLst>
            </a:pPr>
            <a:r>
              <a:rPr lang="ru-RU" dirty="0" smtClean="0"/>
              <a:t>В C# объединения нескольких строк можно достичь, используя операцию сложения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3733800"/>
            <a:ext cx="27432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/>
            <a:r>
              <a:rPr lang="ru-RU" dirty="0" smtClean="0"/>
              <a:t>Использование класса StringBuilder позволяет строить строку динамично и более эффективно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операторов выбора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с различными типами операторов выбора и рекомендациями по их использованию в приложениях .NET Framework</a:t>
            </a:r>
          </a:p>
          <a:p>
            <a:pPr indent="354013" algn="just"/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сокращенной формы оператора if (one-way if)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1143000" y="1295400"/>
            <a:ext cx="5410200" cy="24384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if ([condition]) [code to execute]</a:t>
            </a:r>
          </a:p>
          <a:p>
            <a:pPr>
              <a:defRPr/>
            </a:pP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pPr>
              <a:defRPr/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pPr>
              <a:defRPr/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9906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676400" y="3962400"/>
            <a:ext cx="67818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8100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сокращенной формы оператора if (one-way if)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1371600" y="914400"/>
            <a:ext cx="7315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ru-RU" smtClean="0"/>
              <a:t>С# предлагает две логические операции: логическая операция AND, которая представлена знаком операции «&amp;&amp;» и логическая операция OR, которая представлена знаком операции «||»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533400" y="2514600"/>
            <a:ext cx="45720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 validPercentage;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(percent &gt;= 0) &amp;&amp; (percent &lt;= 100)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validPercentage = true;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886200" y="4191000"/>
            <a:ext cx="45720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 invalidPercentage;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((percent &lt; 0) || (percent &gt; 100))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invalidPercentage = true;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полной формы оператора if (either-or if)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5410200" cy="24384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is false]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8382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219200" y="3505200"/>
            <a:ext cx="7239000" cy="2514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less than or equal to 50 here.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2004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полной формы оператора if (either-or if)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8001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smtClean="0"/>
              <a:t>Использование тернарной операции «?:» - альтернатива использованию полной формы оператора if</a:t>
            </a:r>
            <a:endParaRPr lang="ru-RU" b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4114800"/>
            <a:ext cx="8382000" cy="1600200"/>
            <a:chOff x="381000" y="3733800"/>
            <a:chExt cx="8382000" cy="1600200"/>
          </a:xfrm>
        </p:grpSpPr>
        <p:sp>
          <p:nvSpPr>
            <p:cNvPr id="7" name="Flowchart: Document 6"/>
            <p:cNvSpPr/>
            <p:nvPr/>
          </p:nvSpPr>
          <p:spPr>
            <a:xfrm>
              <a:off x="457200" y="4114800"/>
              <a:ext cx="8305800" cy="1219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string carColor = "green";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string response = (carColor == "red") ? "You have a red car" : "You do not have a red car";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1000" y="3733800"/>
              <a:ext cx="13716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smtClean="0"/>
                <a:t>Пример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2438400"/>
            <a:ext cx="8305800" cy="1143000"/>
            <a:chOff x="457200" y="2590800"/>
            <a:chExt cx="830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762000" y="2895600"/>
              <a:ext cx="8001000" cy="838200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Type result = [condition] ? [true expression] : [false expression]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2590800"/>
              <a:ext cx="1905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smtClean="0"/>
                <a:t>Cинтаксис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HelveticaLTStd-Roman"/>
                <a:cs typeface="Consolas" pitchFamily="49" charset="0"/>
              </a:rPr>
              <a:t>Использование лесенки if else if…(multiple-outcome if)</a:t>
            </a:r>
            <a:endParaRPr lang="ru-RU">
              <a:latin typeface="HelveticaLTStd-Roman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1295400"/>
            <a:ext cx="8077200" cy="3810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else if ([condition2])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is false and condition2 is true]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execute if condition and condition2 are both false]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0668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>
                <a:latin typeface="Consolas" pitchFamily="49" charset="0"/>
                <a:cs typeface="Consolas" pitchFamily="49" charset="0"/>
              </a:rPr>
              <a:t>Cинтаксис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HelveticaLTStd-Roman"/>
                <a:cs typeface="Consolas" pitchFamily="49" charset="0"/>
              </a:rPr>
              <a:t>Использование лесенки if else if…(multiple-outcome if)</a:t>
            </a:r>
            <a:endParaRPr lang="ru-RU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762000" y="1371600"/>
            <a:ext cx="7772400" cy="4343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else if (a &gt; 10)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greater than 10 and less than or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equal to 50 here.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else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Add code to execute if a is less than or equal to 50 here.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0668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>
                <a:latin typeface="Consolas" pitchFamily="49" charset="0"/>
                <a:cs typeface="Consolas" pitchFamily="49" charset="0"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 и присваивание значений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использованием переменных и встроенных типов данных языка C#, а также преобразованием данных из одного типа в другой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Switch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81000" y="1371600"/>
            <a:ext cx="4114800" cy="3810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switch ([expression to check])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case [test1]: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case [test2]: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1430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91000" y="1143000"/>
            <a:ext cx="4572000" cy="464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swith(a)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case 0: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Executed if a is 0.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case 1: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case 2: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case 3: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Executed if a is 1, 2, or 3.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Executed if a is any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other value.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4800" y="9144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990600"/>
            <a:ext cx="41148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Каждый блок кода в операторе switch должен заканчиваться оператором, который явно завершает конструкцию ([exit case statement]). Если опустить этот оператор, созникнет ошибка компиляции. В качестве таких оператов можно использовать: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Switch</a:t>
            </a:r>
            <a:endParaRPr lang="ru-RU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</p:nvPr>
        </p:nvGraphicFramePr>
        <p:xfrm>
          <a:off x="5105400" y="3200400"/>
          <a:ext cx="2209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Рекомендации по по использованию операторов выбора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цикла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основными операторами цикла, доступными в C#, и возможностями их использования в приложениях</a:t>
            </a:r>
          </a:p>
          <a:p>
            <a:pPr algn="just"/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операторов цикла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1295400"/>
            <a:ext cx="2743200" cy="13716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while ([condition])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9144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09600" y="3276600"/>
            <a:ext cx="42672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balance = 100D;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rate = 2.5D;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targetBalance = 1000D;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years = 0;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while (balance &lt;= targetBalance)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balance *= (rate / 100) + 1;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years += 1;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2819400"/>
            <a:ext cx="1447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Пример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while</a:t>
            </a:r>
            <a:endParaRPr lang="ru-RU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3962400" y="914400"/>
          <a:ext cx="4800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1295400"/>
            <a:ext cx="2971800" cy="14478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 while ([condition]);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9144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81000" y="3124200"/>
            <a:ext cx="67818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userInput = "";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userInput = GetUserInput();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(userInput.Length &lt; 5)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You must enter at least 5 characters.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 while (userInput.Length &lt; 5);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667000"/>
            <a:ext cx="1447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Пример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do</a:t>
            </a:r>
            <a:endParaRPr lang="ru-RU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3962400" y="914400"/>
          <a:ext cx="4800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143000"/>
            <a:ext cx="8305800" cy="14478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for ([counter variable] = [starting value]; [limit]; [counter modification])</a:t>
            </a: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8382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Cинтаксис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for</a:t>
            </a:r>
            <a:endParaRPr lang="ru-RU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838200" y="2209800"/>
          <a:ext cx="7620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for</a:t>
            </a:r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1447800" y="990600"/>
            <a:ext cx="5715000" cy="495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/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176213"/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176213"/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for (int i = 0; i &lt; 10; i++)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// Code to loop, which can use i.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for (int i = 0; i &lt; 10; i = +2)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// Code to loop, which can use i.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int j;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for (j = 0; j &lt; 10; j++)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// Code to loop, which can use j.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// j is also available here</a:t>
            </a:r>
          </a:p>
          <a:p>
            <a:pPr marL="176213" algn="ctr"/>
            <a:endParaRPr lang="ru-RU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оператора for</a:t>
            </a:r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533400" y="2133600"/>
            <a:ext cx="8077200" cy="3124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string[] strings = new string[]{"One", "Two", "Three", "Four", "Five"};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string result = "";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for(int stringIndex = 0; stringIndex &lt; strings.Length; stringIndex++)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for (int charIndex = strings[stringIndex].Length - 1; charIndex &gt;= 0; charIndex--)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result += strings[stringIndex][charIndex];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1066800"/>
            <a:ext cx="7543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just"/>
            <a:r>
              <a:rPr lang="ru-RU" smtClean="0"/>
              <a:t>Можно использовать вложенные циклы for, каждый из которых определяет свою собственную переменную-счетчик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переменные?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838200"/>
            <a:ext cx="8534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Переменная представляет именованное место в памяти для хранения порции данных</a:t>
            </a:r>
            <a:endParaRPr lang="ru-RU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914400" y="1752600"/>
          <a:ext cx="7467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 break и continue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533400" y="1371600"/>
            <a:ext cx="59436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int[] oldNumbers = { 1, 2, 3, 4, 5, 6, 7, 8 };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int count = 0;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while (oldNumbers.Length &gt; count)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if (oldNumbers[count] == 5)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2590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Оператор break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4038600" y="4191000"/>
            <a:ext cx="45720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just"/>
            <a:r>
              <a:rPr lang="ru-RU" smtClean="0"/>
              <a:t>Оператор break позволяет полностью выйти из цикла и перейти к следующей строке кода вне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 break и continue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838200" y="1524000"/>
            <a:ext cx="59436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int[] oldNumbers = { 1, 2, 3, 4, 5, 6, 7, 8 };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int count = 0;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while (oldNumbers.Length &gt; count)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if (oldNumbers[count] == 5)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990600"/>
            <a:ext cx="2667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Оператор continue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3581400" y="3733800"/>
            <a:ext cx="4876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/>
            <a:r>
              <a:rPr lang="ru-RU" smtClean="0"/>
              <a:t>Оператор continue</a:t>
            </a:r>
            <a:r>
              <a:rPr lang="ru-RU" b="1" smtClean="0"/>
              <a:t> </a:t>
            </a:r>
            <a:r>
              <a:rPr lang="ru-RU" smtClean="0"/>
              <a:t>похож на оператор break за исключением того, что, вместо выхода из цикла полностью, он пропускает оставшийся код текущей итерации, проверяет условие, и, в случае его истинности, начинает следующую итерацию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массивами и возможностью их использования для хранения и управления данными в приложениях </a:t>
            </a:r>
            <a:r>
              <a:rPr lang="en-US" sz="2000" dirty="0" smtClean="0"/>
              <a:t>.NET Framework</a:t>
            </a:r>
            <a:endParaRPr lang="ru-RU" sz="2000" dirty="0" smtClean="0"/>
          </a:p>
          <a:p>
            <a:pPr algn="just"/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838200"/>
            <a:ext cx="7772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just"/>
            <a:r>
              <a:rPr lang="ru-RU" smtClean="0"/>
              <a:t>Массив представляет собой набор объектов, которые сгруппированы вместе и управляются как единое целое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массив?</a:t>
            </a:r>
            <a:endParaRPr lang="ru-R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609600" y="1828800"/>
          <a:ext cx="7543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инициализация 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4876800" cy="3581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arrayName;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 = new int[20];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 = new int[20];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 = new int[5] { 1, 2, 3, 4, 5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 = new int[] { 1, 2, 3, 4, 5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 = new[] { 1, 2, 3, 4, 5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list = { 1, 2, 3, 4, 5 };</a:t>
            </a:r>
          </a:p>
          <a:p>
            <a:pPr marL="179388"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350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Одномерные  массивы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5181600" y="3505200"/>
            <a:ext cx="3733800" cy="2514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/>
            <a:r>
              <a:rPr lang="ru-RU" dirty="0" smtClean="0"/>
              <a:t>Если не инициализировать элементы массива, компилятор C# инициализирует их автоматически при его создании с помощью ключевого слова new значениями по умолчанию для его базового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инициализация 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73152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int[,] table; // two-dimensional array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table = new int[10, 2];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int[,,] cube = new int[3, 2, 5]; // three-dimensional array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350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Многомерные массивы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>
          <a:xfrm>
            <a:off x="533400" y="3505200"/>
            <a:ext cx="8229600" cy="2286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Type[ , , . . . ] arrayName1 = new Type[ Size1, Size2 , . . . 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Type[ , , . . . ] arrayName2 = {{element1, element2, element3},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{element4, element5, element6},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{elementN-2, elementN-1, element}};</a:t>
            </a:r>
          </a:p>
          <a:p>
            <a:pPr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3276600"/>
            <a:ext cx="2133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Синтаксис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инициализация 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73152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Type [][] jaggedArray = new Type[10][];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jaggedArray[0] = new Type[5]; // Can specify different sizes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jaggedArray[1] = new Type[7];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JaggedArray[9] = new Type[21];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2819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Массивы массивов 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>
          <a:xfrm>
            <a:off x="533400" y="3429000"/>
            <a:ext cx="80772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int[][,] jaggedArray = new int[3][,]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new int[,] {{1, 3}, {5, 7}},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new int[,] {{0, 2}, {4, 6}, {8, 10}},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    new int[,] {{11, 22}, {99, 88}, {0, 9}}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    };</a:t>
            </a:r>
          </a:p>
          <a:p>
            <a:pPr marL="179388"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инициализация 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609600" y="1447800"/>
            <a:ext cx="6629400" cy="990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mixed = new[] { 1, DateTime.Now, true, false, 1.2 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3886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smtClean="0"/>
              <a:t>Неявно типизированные массивы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>
          <a:xfrm>
            <a:off x="457200" y="2133600"/>
            <a:ext cx="48006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int[]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a = new[] { 1, 10, 100, 1000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string[]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b = new[] { "hello", null, "world" }; </a:t>
            </a:r>
          </a:p>
        </p:txBody>
      </p:sp>
      <p:sp>
        <p:nvSpPr>
          <p:cNvPr id="8" name="Explosion 1 7"/>
          <p:cNvSpPr/>
          <p:nvPr/>
        </p:nvSpPr>
        <p:spPr>
          <a:xfrm>
            <a:off x="6629400" y="990600"/>
            <a:ext cx="1524000" cy="14478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smtClean="0"/>
              <a:t>CTE</a:t>
            </a:r>
            <a:endParaRPr lang="ru-RU" b="1"/>
          </a:p>
        </p:txBody>
      </p:sp>
      <p:sp>
        <p:nvSpPr>
          <p:cNvPr id="12" name="Flowchart: Document 11"/>
          <p:cNvSpPr/>
          <p:nvPr/>
        </p:nvSpPr>
        <p:spPr>
          <a:xfrm>
            <a:off x="381000" y="3657600"/>
            <a:ext cx="5410200" cy="2362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jagged array of strings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d = new[]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new[] {"Luca", "Mads", "Luke", "Dinesh"},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new[] {"Karen", "Suma", "Frances"}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5029200" y="2514600"/>
            <a:ext cx="3810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single-dimension jagged array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 c = new[]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new[] {1, 2, 3, 4},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new[] {5, 6, 7, 8}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свойства и методы, предоставляемые массивами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838200"/>
            <a:ext cx="6096000" cy="1676400"/>
            <a:chOff x="838200" y="914400"/>
            <a:chExt cx="6096000" cy="1676400"/>
          </a:xfrm>
        </p:grpSpPr>
        <p:sp>
          <p:nvSpPr>
            <p:cNvPr id="6" name="Flowchart: Document 5"/>
            <p:cNvSpPr/>
            <p:nvPr/>
          </p:nvSpPr>
          <p:spPr>
            <a:xfrm>
              <a:off x="914400" y="1219200"/>
              <a:ext cx="6019800" cy="1371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object searchTerm = 3;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 result = Array.BinarySearch(numbers,searchTerm);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914400"/>
              <a:ext cx="19812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BinarySearch</a:t>
              </a:r>
              <a:endParaRPr lang="ru-RU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2286000"/>
            <a:ext cx="4495800" cy="1295400"/>
            <a:chOff x="838200" y="2514600"/>
            <a:chExt cx="4495800" cy="1295400"/>
          </a:xfrm>
        </p:grpSpPr>
        <p:sp>
          <p:nvSpPr>
            <p:cNvPr id="9" name="Flowchart: Document 8"/>
            <p:cNvSpPr/>
            <p:nvPr/>
          </p:nvSpPr>
          <p:spPr>
            <a:xfrm>
              <a:off x="914400" y="2819400"/>
              <a:ext cx="4419600" cy="990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object numbersClone = numbers.Clone();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38200" y="25146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Clone</a:t>
              </a:r>
              <a:endParaRPr lang="ru-RU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3429000"/>
            <a:ext cx="4800600" cy="1905000"/>
            <a:chOff x="3962400" y="4191000"/>
            <a:chExt cx="4719234" cy="1905000"/>
          </a:xfrm>
        </p:grpSpPr>
        <p:sp>
          <p:nvSpPr>
            <p:cNvPr id="11" name="Flowchart: Document 10"/>
            <p:cNvSpPr/>
            <p:nvPr/>
          </p:nvSpPr>
          <p:spPr>
            <a:xfrm>
              <a:off x="4038600" y="4419600"/>
              <a:ext cx="4643034" cy="1676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newNumbers = new int[oldNumbers.Length];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oldNumbers.CopyTo(newNumbers, 0);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62400" y="41910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CopyTo</a:t>
              </a:r>
              <a:endParaRPr lang="ru-RU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876800"/>
            <a:ext cx="4495800" cy="1143000"/>
            <a:chOff x="838200" y="2514600"/>
            <a:chExt cx="4495800" cy="1143000"/>
          </a:xfrm>
        </p:grpSpPr>
        <p:sp>
          <p:nvSpPr>
            <p:cNvPr id="16" name="Flowchart: Document 15"/>
            <p:cNvSpPr/>
            <p:nvPr/>
          </p:nvSpPr>
          <p:spPr>
            <a:xfrm>
              <a:off x="914400" y="2819400"/>
              <a:ext cx="4419600" cy="838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 count = oldNumbers.GetLength(0);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8200" y="25146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GetLength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свойства и методы, предоставляемые массивами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Group 7"/>
          <p:cNvGrpSpPr/>
          <p:nvPr/>
        </p:nvGrpSpPr>
        <p:grpSpPr>
          <a:xfrm>
            <a:off x="1143000" y="838200"/>
            <a:ext cx="4876800" cy="1676400"/>
            <a:chOff x="838200" y="914400"/>
            <a:chExt cx="4876800" cy="1676400"/>
          </a:xfrm>
        </p:grpSpPr>
        <p:sp>
          <p:nvSpPr>
            <p:cNvPr id="6" name="Flowchart: Document 5"/>
            <p:cNvSpPr/>
            <p:nvPr/>
          </p:nvSpPr>
          <p:spPr>
            <a:xfrm>
              <a:off x="914400" y="1219200"/>
              <a:ext cx="4800600" cy="1371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object number = oldNumbers.GetValue(2);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// returns the value 3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914400"/>
              <a:ext cx="19812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GetValue</a:t>
              </a:r>
              <a:endParaRPr lang="ru-RU" smtClean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381000" y="2133600"/>
            <a:ext cx="4495800" cy="1676400"/>
            <a:chOff x="838200" y="2514600"/>
            <a:chExt cx="4495800" cy="1676400"/>
          </a:xfrm>
        </p:grpSpPr>
        <p:sp>
          <p:nvSpPr>
            <p:cNvPr id="9" name="Flowchart: Document 8"/>
            <p:cNvSpPr/>
            <p:nvPr/>
          </p:nvSpPr>
          <p:spPr>
            <a:xfrm>
              <a:off x="914400" y="2819400"/>
              <a:ext cx="4419600" cy="1371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oldNumbers.SetValue(5000, 4);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// Changes the value 5 to 5000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38200" y="25146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SetValue</a:t>
              </a:r>
              <a:endParaRPr lang="ru-RU" smtClean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1000" y="3352800"/>
            <a:ext cx="4419600" cy="1905000"/>
            <a:chOff x="3962400" y="4191000"/>
            <a:chExt cx="4419600" cy="1905000"/>
          </a:xfrm>
        </p:grpSpPr>
        <p:sp>
          <p:nvSpPr>
            <p:cNvPr id="11" name="Flowchart: Document 10"/>
            <p:cNvSpPr/>
            <p:nvPr/>
          </p:nvSpPr>
          <p:spPr>
            <a:xfrm>
              <a:off x="4038600" y="4419600"/>
              <a:ext cx="4343400" cy="1676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5, 2, 1, 3, 4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Array.Sort(oldNumbers);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// Sorted values: 1 2 3 4 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62400" y="41910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Sort</a:t>
              </a:r>
              <a:endParaRPr lang="ru-RU" smtClean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286000" y="4572000"/>
            <a:ext cx="4495800" cy="1447800"/>
            <a:chOff x="838200" y="2514600"/>
            <a:chExt cx="4495800" cy="1600200"/>
          </a:xfrm>
        </p:grpSpPr>
        <p:sp>
          <p:nvSpPr>
            <p:cNvPr id="16" name="Flowchart: Document 15"/>
            <p:cNvSpPr/>
            <p:nvPr/>
          </p:nvSpPr>
          <p:spPr>
            <a:xfrm>
              <a:off x="914400" y="2819400"/>
              <a:ext cx="4419600" cy="129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 numberCount = oldNumbers.Length;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// returns the value 5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8200" y="25146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Length</a:t>
              </a:r>
              <a:endParaRPr lang="ru-RU" smtClean="0"/>
            </a:p>
          </p:txBody>
        </p:sp>
      </p:grpSp>
      <p:grpSp>
        <p:nvGrpSpPr>
          <p:cNvPr id="18" name="Group 14"/>
          <p:cNvGrpSpPr/>
          <p:nvPr/>
        </p:nvGrpSpPr>
        <p:grpSpPr>
          <a:xfrm>
            <a:off x="4419600" y="1905000"/>
            <a:ext cx="4419600" cy="1447800"/>
            <a:chOff x="838200" y="2514600"/>
            <a:chExt cx="4495800" cy="1600200"/>
          </a:xfrm>
        </p:grpSpPr>
        <p:sp>
          <p:nvSpPr>
            <p:cNvPr id="19" name="Flowchart: Document 18"/>
            <p:cNvSpPr/>
            <p:nvPr/>
          </p:nvSpPr>
          <p:spPr>
            <a:xfrm>
              <a:off x="914400" y="2819400"/>
              <a:ext cx="4419600" cy="129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 rank = oldNumbers.Rank;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// Returns the value 1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8200" y="2514600"/>
              <a:ext cx="1524000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8" algn="ctr"/>
              <a:r>
                <a:rPr lang="ru-RU" b="1" smtClean="0"/>
                <a:t>Rank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066800" y="9906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1066800" y="35814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Доступ к данным в массиве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838200" y="1600200"/>
            <a:ext cx="4343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oldNumbers = { 1, 2, 3, 4, 5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number = oldNumbers[2];</a:t>
            </a:r>
          </a:p>
          <a:p>
            <a:pPr marL="179388" algn="ctr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1143000"/>
            <a:ext cx="3962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>
              <a:tabLst>
                <a:tab pos="0" algn="l"/>
              </a:tabLst>
            </a:pPr>
            <a:r>
              <a:rPr lang="ru-RU" b="1" smtClean="0"/>
              <a:t>Доступ к конкретным элементам</a:t>
            </a:r>
            <a:endParaRPr lang="ru-RU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2971800"/>
            <a:ext cx="6248400" cy="2819400"/>
            <a:chOff x="609600" y="2971800"/>
            <a:chExt cx="4419600" cy="2819400"/>
          </a:xfrm>
        </p:grpSpPr>
        <p:sp>
          <p:nvSpPr>
            <p:cNvPr id="8" name="Flowchart: Document 7"/>
            <p:cNvSpPr/>
            <p:nvPr/>
          </p:nvSpPr>
          <p:spPr>
            <a:xfrm>
              <a:off x="685800" y="3429000"/>
              <a:ext cx="4343400" cy="2362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int[] oldNumbers = { 1, 2, 3, 4, 5 };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for (int i = 0; i &lt; oldNumbers.Length; i++)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int number = oldNumbers[i];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...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" y="2971800"/>
              <a:ext cx="2587083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588" algn="ctr">
                <a:tabLst>
                  <a:tab pos="0" algn="l"/>
                </a:tabLst>
              </a:pPr>
              <a:r>
                <a:rPr lang="ru-RU" b="1" smtClean="0"/>
                <a:t>Перебор всех элементов</a:t>
              </a:r>
              <a:endParaRPr lang="ru-RU" smtClean="0"/>
            </a:p>
          </p:txBody>
        </p:sp>
      </p:grpSp>
      <p:sp>
        <p:nvSpPr>
          <p:cNvPr id="11" name="Flowchart: Document 10"/>
          <p:cNvSpPr/>
          <p:nvPr/>
        </p:nvSpPr>
        <p:spPr>
          <a:xfrm>
            <a:off x="4267200" y="4267200"/>
            <a:ext cx="43434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int[] oldNumbers = { 1, 2, 3, 4, 5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foreach(int number in oldNumbers)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 использование массивов</a:t>
            </a:r>
            <a:endParaRPr lang="ru-RU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0"/>
          </p:nvPr>
        </p:nvGraphicFramePr>
        <p:xfrm>
          <a:off x="457200" y="914400"/>
          <a:ext cx="3962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505200"/>
            <a:ext cx="5749925" cy="6540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#.02 </a:t>
            </a:r>
            <a:br>
              <a:rPr lang="ru-RU" sz="1600" dirty="0" smtClean="0"/>
            </a:br>
            <a:r>
              <a:rPr lang="ru-RU" sz="1600" dirty="0" smtClean="0"/>
              <a:t>Основные программные конструкции </a:t>
            </a:r>
            <a:r>
              <a:rPr lang="en-US" sz="1600" dirty="0" smtClean="0"/>
              <a:t>C</a:t>
            </a:r>
            <a:r>
              <a:rPr lang="ru-RU" sz="1600" dirty="0" smtClean="0"/>
              <a:t>#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066800" y="10668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066800" y="3810000"/>
          <a:ext cx="7162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066800" y="12192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и присваивание переменных</a:t>
            </a:r>
            <a:br>
              <a:rPr lang="ru-RU" smtClean="0"/>
            </a:b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09600" y="914400"/>
          <a:ext cx="8077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" y="3733800"/>
            <a:ext cx="8001000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объявлении переменной для ее хранения должно быть зарезервировано место в памяти, размер которого определяется типом. Поэтому при объявлении переменной необходимо указать тип хранимых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/>
          <a:lstStyle/>
          <a:p>
            <a:pPr algn="just"/>
            <a:r>
              <a:rPr lang="ru-RU" smtClean="0"/>
              <a:t>Объявление и присваивание переменных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pPr algn="just"/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762000" y="762000"/>
            <a:ext cx="46482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DataType variableName;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// or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DataType variableName1, variableName2;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variableName;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762000"/>
            <a:ext cx="3429000" cy="1905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После объявления переменной можно присвоить значение для его дальнейшего использования в приложении с помощью оператора присваивания</a:t>
            </a:r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381000" y="3505200"/>
            <a:ext cx="25146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mtClean="0"/>
              <a:t>Тип выражения при присваивании должен соответствовать типу переменной</a:t>
            </a:r>
            <a:endParaRPr lang="ru-RU"/>
          </a:p>
        </p:txBody>
      </p:sp>
      <p:sp>
        <p:nvSpPr>
          <p:cNvPr id="11" name="Flowchart: Document 10"/>
          <p:cNvSpPr/>
          <p:nvPr/>
        </p:nvSpPr>
        <p:spPr>
          <a:xfrm>
            <a:off x="685800" y="4876800"/>
            <a:ext cx="3657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int numberOfEmployees;</a:t>
            </a:r>
          </a:p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numberOfEmployees = "Hello";</a:t>
            </a:r>
          </a:p>
        </p:txBody>
      </p:sp>
      <p:sp>
        <p:nvSpPr>
          <p:cNvPr id="13" name="Explosion 1 12"/>
          <p:cNvSpPr/>
          <p:nvPr/>
        </p:nvSpPr>
        <p:spPr>
          <a:xfrm>
            <a:off x="4114800" y="4572000"/>
            <a:ext cx="1524000" cy="14478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smtClean="0"/>
              <a:t>CTE</a:t>
            </a:r>
            <a:endParaRPr lang="ru-RU" b="1"/>
          </a:p>
        </p:txBody>
      </p:sp>
      <p:sp>
        <p:nvSpPr>
          <p:cNvPr id="15" name="Flowchart: Document 14"/>
          <p:cNvSpPr/>
          <p:nvPr/>
        </p:nvSpPr>
        <p:spPr>
          <a:xfrm>
            <a:off x="2286000" y="2362200"/>
            <a:ext cx="2895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smtClean="0">
                <a:latin typeface="Consolas" pitchFamily="49" charset="0"/>
                <a:cs typeface="Consolas" pitchFamily="49" charset="0"/>
              </a:rPr>
              <a:t>variableName = value;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7400" y="37338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При объявлении переменной, пока ей не присвоено значение, она содержит случайное значение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2700000">
            <a:prstClr val="black">
              <a:alpha val="50000"/>
            </a:prstClr>
          </a:innerShdw>
        </a:effectLst>
      </a:spPr>
      <a:bodyPr rtlCol="0" anchor="ctr"/>
      <a:lstStyle>
        <a:defPPr marL="179388">
          <a:defRPr sz="16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2351</TotalTime>
  <Words>3439</Words>
  <Application>Microsoft Office PowerPoint</Application>
  <PresentationFormat>On-screen Show (4:3)</PresentationFormat>
  <Paragraphs>670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Presentation_Template_Aug_2008_blue_line_automated</vt:lpstr>
      <vt:lpstr>NET.C#.02  Основные программные конструкции C#</vt:lpstr>
      <vt:lpstr>Slide 2</vt:lpstr>
      <vt:lpstr>Объявление переменных и присваивание значений</vt:lpstr>
      <vt:lpstr>Что такое переменные?</vt:lpstr>
      <vt:lpstr>Типы данных</vt:lpstr>
      <vt:lpstr>Типы данных</vt:lpstr>
      <vt:lpstr>Типы данных</vt:lpstr>
      <vt:lpstr>Объявление и присваивание переменных </vt:lpstr>
      <vt:lpstr>Объявление и присваивание переменных</vt:lpstr>
      <vt:lpstr>Объявление и присваивание переменных</vt:lpstr>
      <vt:lpstr>Объявление и присваивание переменных</vt:lpstr>
      <vt:lpstr>Объявление и присваивание переменных</vt:lpstr>
      <vt:lpstr>Область видимости переменной </vt:lpstr>
      <vt:lpstr>Преобразование типов данных</vt:lpstr>
      <vt:lpstr>Преобразование типов данных</vt:lpstr>
      <vt:lpstr>Константы и переменные только для чтения</vt:lpstr>
      <vt:lpstr>Константы и переменные только для чтения</vt:lpstr>
      <vt:lpstr>Использование выражений и операций в С#</vt:lpstr>
      <vt:lpstr>Выражения </vt:lpstr>
      <vt:lpstr>Операции </vt:lpstr>
      <vt:lpstr>Приоритет операций </vt:lpstr>
      <vt:lpstr>Рекомендации по выполнению строковой конкатенации </vt:lpstr>
      <vt:lpstr>Использование операторов выбора</vt:lpstr>
      <vt:lpstr>Использование сокращенной формы оператора if (one-way if)</vt:lpstr>
      <vt:lpstr>Использование сокращенной формы оператора if (one-way if)</vt:lpstr>
      <vt:lpstr>Использование полной формы оператора if (either-or if)</vt:lpstr>
      <vt:lpstr>Использование полной формы оператора if (either-or if)</vt:lpstr>
      <vt:lpstr>Использование лесенки if else if…(multiple-outcome if)</vt:lpstr>
      <vt:lpstr>Использование лесенки if else if…(multiple-outcome if)</vt:lpstr>
      <vt:lpstr>Использование оператора Switch</vt:lpstr>
      <vt:lpstr>Использование оператора Switch</vt:lpstr>
      <vt:lpstr>Рекомендации по по использованию операторов выбора</vt:lpstr>
      <vt:lpstr>Использование операторов цикла</vt:lpstr>
      <vt:lpstr>Типы операторов цикла </vt:lpstr>
      <vt:lpstr>Использование оператора while</vt:lpstr>
      <vt:lpstr>Использование оператора do</vt:lpstr>
      <vt:lpstr>Использование оператора for</vt:lpstr>
      <vt:lpstr>Использование оператора for</vt:lpstr>
      <vt:lpstr>Использование оператора for</vt:lpstr>
      <vt:lpstr>Операторы break и continue</vt:lpstr>
      <vt:lpstr>Операторы break и continue</vt:lpstr>
      <vt:lpstr>Создание и использование массивов</vt:lpstr>
      <vt:lpstr>Что такое массив?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Общие свойства и методы, предоставляемые массивами</vt:lpstr>
      <vt:lpstr>Общие свойства и методы, предоставляемые массивами</vt:lpstr>
      <vt:lpstr>Доступ к данным в массиве</vt:lpstr>
      <vt:lpstr>Демонстрация: Создание и использование массивов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NET.C#.02 Основные программные конструкции C#</dc:title>
  <dc:creator>Anzhelika Kravchuk</dc:creator>
  <cp:lastModifiedBy>anzhelika</cp:lastModifiedBy>
  <cp:revision>375</cp:revision>
  <dcterms:created xsi:type="dcterms:W3CDTF">2008-09-08T12:48:20Z</dcterms:created>
  <dcterms:modified xsi:type="dcterms:W3CDTF">2011-08-16T13:14:07Z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