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309" r:id="rId5"/>
    <p:sldId id="313" r:id="rId6"/>
    <p:sldId id="315" r:id="rId7"/>
    <p:sldId id="316" r:id="rId8"/>
    <p:sldId id="340" r:id="rId9"/>
    <p:sldId id="317" r:id="rId10"/>
    <p:sldId id="341" r:id="rId11"/>
    <p:sldId id="342" r:id="rId12"/>
    <p:sldId id="318" r:id="rId13"/>
    <p:sldId id="319" r:id="rId14"/>
    <p:sldId id="320" r:id="rId15"/>
    <p:sldId id="344" r:id="rId16"/>
    <p:sldId id="345" r:id="rId17"/>
    <p:sldId id="362" r:id="rId18"/>
    <p:sldId id="346" r:id="rId19"/>
    <p:sldId id="322" r:id="rId20"/>
    <p:sldId id="348" r:id="rId21"/>
    <p:sldId id="323" r:id="rId22"/>
    <p:sldId id="324" r:id="rId23"/>
    <p:sldId id="349" r:id="rId24"/>
    <p:sldId id="351" r:id="rId25"/>
    <p:sldId id="326" r:id="rId26"/>
    <p:sldId id="352" r:id="rId27"/>
    <p:sldId id="327" r:id="rId28"/>
    <p:sldId id="328" r:id="rId29"/>
    <p:sldId id="329" r:id="rId30"/>
    <p:sldId id="330" r:id="rId31"/>
    <p:sldId id="331" r:id="rId32"/>
    <p:sldId id="33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2" r:id="rId41"/>
    <p:sldId id="371" r:id="rId42"/>
    <p:sldId id="370" r:id="rId43"/>
    <p:sldId id="376" r:id="rId44"/>
    <p:sldId id="375" r:id="rId45"/>
    <p:sldId id="377" r:id="rId46"/>
    <p:sldId id="374" r:id="rId47"/>
    <p:sldId id="31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FD"/>
    <a:srgbClr val="66FFCC"/>
    <a:srgbClr val="E8FCFE"/>
    <a:srgbClr val="663300"/>
    <a:srgbClr val="9FFFDF"/>
    <a:srgbClr val="85FFD6"/>
    <a:srgbClr val="53FFC6"/>
    <a:srgbClr val="2750AB"/>
    <a:srgbClr val="002C78"/>
    <a:srgbClr val="2143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520" autoAdjust="0"/>
  </p:normalViewPr>
  <p:slideViewPr>
    <p:cSldViewPr>
      <p:cViewPr>
        <p:scale>
          <a:sx n="70" d="100"/>
          <a:sy n="70" d="100"/>
        </p:scale>
        <p:origin x="-90" y="-78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1ED0F-A664-4F59-B65B-0E01DF1D84D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CBEAA-3035-4168-989F-646C16175C63}">
      <dgm:prSet phldrT="[Text]" custT="1"/>
      <dgm:spPr/>
      <dgm:t>
        <a:bodyPr/>
        <a:lstStyle/>
        <a:p>
          <a:r>
            <a:rPr lang="ru-RU" sz="2000" noProof="0" dirty="0" smtClean="0"/>
            <a:t>Определение и вызов методов</a:t>
          </a:r>
          <a:endParaRPr lang="ru-RU" sz="2000" noProof="0" dirty="0"/>
        </a:p>
      </dgm:t>
    </dgm:pt>
    <dgm:pt modelId="{D4E65CEF-037A-4114-988D-AFEFECECDEEA}" type="parTrans" cxnId="{D1F66DED-FD93-42A2-8645-EB862E0CE8C8}">
      <dgm:prSet/>
      <dgm:spPr/>
      <dgm:t>
        <a:bodyPr/>
        <a:lstStyle/>
        <a:p>
          <a:endParaRPr lang="ru-RU"/>
        </a:p>
      </dgm:t>
    </dgm:pt>
    <dgm:pt modelId="{E206F480-6200-42F5-AD79-74C6E2CA5B41}" type="sibTrans" cxnId="{D1F66DED-FD93-42A2-8645-EB862E0CE8C8}">
      <dgm:prSet/>
      <dgm:spPr/>
      <dgm:t>
        <a:bodyPr/>
        <a:lstStyle/>
        <a:p>
          <a:endParaRPr lang="ru-RU"/>
        </a:p>
      </dgm:t>
    </dgm:pt>
    <dgm:pt modelId="{AF9B01AA-4893-4C27-A02F-F2D19ACF7E3A}">
      <dgm:prSet phldrT="[Text]" custT="1"/>
      <dgm:spPr/>
      <dgm:t>
        <a:bodyPr/>
        <a:lstStyle/>
        <a:p>
          <a:r>
            <a:rPr lang="ru-RU" sz="2000" noProof="0" dirty="0" smtClean="0"/>
            <a:t>Взаимодействие типов, объектов, стека потока и управляемой кучи во время выполнения</a:t>
          </a:r>
          <a:endParaRPr lang="ru-RU" sz="2000" noProof="0" dirty="0"/>
        </a:p>
      </dgm:t>
    </dgm:pt>
    <dgm:pt modelId="{6E74CC8C-3711-4346-B441-D91C90E98242}" type="parTrans" cxnId="{DD56C003-09AB-4AFA-BA68-3FA145315C8F}">
      <dgm:prSet/>
      <dgm:spPr/>
      <dgm:t>
        <a:bodyPr/>
        <a:lstStyle/>
        <a:p>
          <a:endParaRPr lang="ru-RU"/>
        </a:p>
      </dgm:t>
    </dgm:pt>
    <dgm:pt modelId="{E2593ED6-9842-441F-B2FA-DC86D1F7CB28}" type="sibTrans" cxnId="{DD56C003-09AB-4AFA-BA68-3FA145315C8F}">
      <dgm:prSet/>
      <dgm:spPr/>
      <dgm:t>
        <a:bodyPr/>
        <a:lstStyle/>
        <a:p>
          <a:endParaRPr lang="ru-RU"/>
        </a:p>
      </dgm:t>
    </dgm:pt>
    <dgm:pt modelId="{8E99BEC8-F048-4D36-90F9-7361419439B9}">
      <dgm:prSet custT="1"/>
      <dgm:spPr/>
      <dgm:t>
        <a:bodyPr/>
        <a:lstStyle/>
        <a:p>
          <a:r>
            <a:rPr lang="ru-RU" sz="2000" noProof="0" dirty="0" smtClean="0"/>
            <a:t>Необязательные и выходные параметры</a:t>
          </a:r>
          <a:endParaRPr lang="ru-RU" sz="2000" noProof="0" dirty="0"/>
        </a:p>
      </dgm:t>
    </dgm:pt>
    <dgm:pt modelId="{F3269F17-CC34-4F96-ACC7-BFA95C0BD7E8}" type="parTrans" cxnId="{B4BA3A7A-15DA-4B21-8397-80A7403687C9}">
      <dgm:prSet/>
      <dgm:spPr/>
      <dgm:t>
        <a:bodyPr/>
        <a:lstStyle/>
        <a:p>
          <a:endParaRPr lang="ru-RU"/>
        </a:p>
      </dgm:t>
    </dgm:pt>
    <dgm:pt modelId="{D6A036D1-262D-42EC-9437-7129FBA06F0C}" type="sibTrans" cxnId="{B4BA3A7A-15DA-4B21-8397-80A7403687C9}">
      <dgm:prSet/>
      <dgm:spPr/>
      <dgm:t>
        <a:bodyPr/>
        <a:lstStyle/>
        <a:p>
          <a:endParaRPr lang="ru-RU"/>
        </a:p>
      </dgm:t>
    </dgm:pt>
    <dgm:pt modelId="{225E159D-0AF8-4CB7-8213-AB1B0D72A973}" type="pres">
      <dgm:prSet presAssocID="{E311ED0F-A664-4F59-B65B-0E01DF1D8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1A7E12-DCD8-4581-8385-CCF24B319A61}" type="pres">
      <dgm:prSet presAssocID="{C59CBEAA-3035-4168-989F-646C16175C63}" presName="parentLin" presStyleCnt="0"/>
      <dgm:spPr/>
    </dgm:pt>
    <dgm:pt modelId="{B5D33BE3-D486-4427-92ED-BAB0C7412C7D}" type="pres">
      <dgm:prSet presAssocID="{C59CBEAA-3035-4168-989F-646C16175C6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72BCF7C9-CEC1-4551-88B1-74125EC137A2}" type="pres">
      <dgm:prSet presAssocID="{C59CBEAA-3035-4168-989F-646C16175C63}" presName="parentText" presStyleLbl="node1" presStyleIdx="0" presStyleCnt="3" custScaleX="120860" custScaleY="7835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744A23-1D05-4634-8F93-7A30FD5DC3D4}" type="pres">
      <dgm:prSet presAssocID="{C59CBEAA-3035-4168-989F-646C16175C63}" presName="negativeSpace" presStyleCnt="0"/>
      <dgm:spPr/>
    </dgm:pt>
    <dgm:pt modelId="{0C0E0455-9A95-4F1A-8809-E52DBB55326F}" type="pres">
      <dgm:prSet presAssocID="{C59CBEAA-3035-4168-989F-646C16175C63}" presName="childText" presStyleLbl="conFgAcc1" presStyleIdx="0" presStyleCnt="3">
        <dgm:presLayoutVars>
          <dgm:bulletEnabled val="1"/>
        </dgm:presLayoutVars>
      </dgm:prSet>
      <dgm:spPr/>
    </dgm:pt>
    <dgm:pt modelId="{AC827728-14A2-4580-964E-A3404C27BB19}" type="pres">
      <dgm:prSet presAssocID="{E206F480-6200-42F5-AD79-74C6E2CA5B41}" presName="spaceBetweenRectangles" presStyleCnt="0"/>
      <dgm:spPr/>
    </dgm:pt>
    <dgm:pt modelId="{4EC2A1A3-E857-4088-BE57-256AD8FEEE18}" type="pres">
      <dgm:prSet presAssocID="{8E99BEC8-F048-4D36-90F9-7361419439B9}" presName="parentLin" presStyleCnt="0"/>
      <dgm:spPr/>
    </dgm:pt>
    <dgm:pt modelId="{140B8FCA-2F3D-4CB0-B813-DBD7452F7B5B}" type="pres">
      <dgm:prSet presAssocID="{8E99BEC8-F048-4D36-90F9-7361419439B9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3BA999B0-FC06-4EE9-88B0-370353FDE8A9}" type="pres">
      <dgm:prSet presAssocID="{8E99BEC8-F048-4D36-90F9-7361419439B9}" presName="parentText" presStyleLbl="node1" presStyleIdx="1" presStyleCnt="3" custScaleX="120860" custScaleY="7835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B9A92C-506C-4D22-A210-6DF292764FA2}" type="pres">
      <dgm:prSet presAssocID="{8E99BEC8-F048-4D36-90F9-7361419439B9}" presName="negativeSpace" presStyleCnt="0"/>
      <dgm:spPr/>
    </dgm:pt>
    <dgm:pt modelId="{90AAEB3A-8902-4969-A49A-AAFCBACACA49}" type="pres">
      <dgm:prSet presAssocID="{8E99BEC8-F048-4D36-90F9-7361419439B9}" presName="childText" presStyleLbl="conFgAcc1" presStyleIdx="1" presStyleCnt="3">
        <dgm:presLayoutVars>
          <dgm:bulletEnabled val="1"/>
        </dgm:presLayoutVars>
      </dgm:prSet>
      <dgm:spPr/>
    </dgm:pt>
    <dgm:pt modelId="{10DFBF60-DDAD-47B3-9F53-2BBDD36526F8}" type="pres">
      <dgm:prSet presAssocID="{D6A036D1-262D-42EC-9437-7129FBA06F0C}" presName="spaceBetweenRectangles" presStyleCnt="0"/>
      <dgm:spPr/>
    </dgm:pt>
    <dgm:pt modelId="{E33EAA62-8720-4001-AB99-9EBFFEABA60A}" type="pres">
      <dgm:prSet presAssocID="{AF9B01AA-4893-4C27-A02F-F2D19ACF7E3A}" presName="parentLin" presStyleCnt="0"/>
      <dgm:spPr/>
    </dgm:pt>
    <dgm:pt modelId="{B93A90A8-C749-40CB-A55B-82FE316C64F7}" type="pres">
      <dgm:prSet presAssocID="{AF9B01AA-4893-4C27-A02F-F2D19ACF7E3A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D7D42C40-4B58-4E31-A4E5-F1DCEFF6AD25}" type="pres">
      <dgm:prSet presAssocID="{AF9B01AA-4893-4C27-A02F-F2D19ACF7E3A}" presName="parentText" presStyleLbl="node1" presStyleIdx="2" presStyleCnt="3" custScaleX="120860" custScaleY="7835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84518B-ECE0-4842-88B8-CE83A95DE93C}" type="pres">
      <dgm:prSet presAssocID="{AF9B01AA-4893-4C27-A02F-F2D19ACF7E3A}" presName="negativeSpace" presStyleCnt="0"/>
      <dgm:spPr/>
    </dgm:pt>
    <dgm:pt modelId="{6454845C-D8B7-4F6E-A551-4DD99AA65B48}" type="pres">
      <dgm:prSet presAssocID="{AF9B01AA-4893-4C27-A02F-F2D19ACF7E3A}" presName="childText" presStyleLbl="conFgAcc1" presStyleIdx="2" presStyleCnt="3" custLinFactNeighborY="5249">
        <dgm:presLayoutVars>
          <dgm:bulletEnabled val="1"/>
        </dgm:presLayoutVars>
      </dgm:prSet>
      <dgm:spPr/>
    </dgm:pt>
  </dgm:ptLst>
  <dgm:cxnLst>
    <dgm:cxn modelId="{83EC6511-799B-4472-B872-4542FBB2A83F}" type="presOf" srcId="{C59CBEAA-3035-4168-989F-646C16175C63}" destId="{72BCF7C9-CEC1-4551-88B1-74125EC137A2}" srcOrd="1" destOrd="0" presId="urn:microsoft.com/office/officeart/2005/8/layout/list1"/>
    <dgm:cxn modelId="{D1F66DED-FD93-42A2-8645-EB862E0CE8C8}" srcId="{E311ED0F-A664-4F59-B65B-0E01DF1D84D6}" destId="{C59CBEAA-3035-4168-989F-646C16175C63}" srcOrd="0" destOrd="0" parTransId="{D4E65CEF-037A-4114-988D-AFEFECECDEEA}" sibTransId="{E206F480-6200-42F5-AD79-74C6E2CA5B41}"/>
    <dgm:cxn modelId="{3A5E1E08-2B73-4EA7-8DF7-3EA94D864606}" type="presOf" srcId="{E311ED0F-A664-4F59-B65B-0E01DF1D84D6}" destId="{225E159D-0AF8-4CB7-8213-AB1B0D72A973}" srcOrd="0" destOrd="0" presId="urn:microsoft.com/office/officeart/2005/8/layout/list1"/>
    <dgm:cxn modelId="{43B94013-7247-4A04-A95A-BD630B731710}" type="presOf" srcId="{AF9B01AA-4893-4C27-A02F-F2D19ACF7E3A}" destId="{D7D42C40-4B58-4E31-A4E5-F1DCEFF6AD25}" srcOrd="1" destOrd="0" presId="urn:microsoft.com/office/officeart/2005/8/layout/list1"/>
    <dgm:cxn modelId="{DD56C003-09AB-4AFA-BA68-3FA145315C8F}" srcId="{E311ED0F-A664-4F59-B65B-0E01DF1D84D6}" destId="{AF9B01AA-4893-4C27-A02F-F2D19ACF7E3A}" srcOrd="2" destOrd="0" parTransId="{6E74CC8C-3711-4346-B441-D91C90E98242}" sibTransId="{E2593ED6-9842-441F-B2FA-DC86D1F7CB28}"/>
    <dgm:cxn modelId="{368CBF4B-323D-4113-AC01-C316B2310D66}" type="presOf" srcId="{8E99BEC8-F048-4D36-90F9-7361419439B9}" destId="{140B8FCA-2F3D-4CB0-B813-DBD7452F7B5B}" srcOrd="0" destOrd="0" presId="urn:microsoft.com/office/officeart/2005/8/layout/list1"/>
    <dgm:cxn modelId="{C2F98578-4EB2-4771-B71D-025A4CD4C475}" type="presOf" srcId="{8E99BEC8-F048-4D36-90F9-7361419439B9}" destId="{3BA999B0-FC06-4EE9-88B0-370353FDE8A9}" srcOrd="1" destOrd="0" presId="urn:microsoft.com/office/officeart/2005/8/layout/list1"/>
    <dgm:cxn modelId="{EC64EDF9-92E1-4EFD-ADB7-6E85057C3741}" type="presOf" srcId="{AF9B01AA-4893-4C27-A02F-F2D19ACF7E3A}" destId="{B93A90A8-C749-40CB-A55B-82FE316C64F7}" srcOrd="0" destOrd="0" presId="urn:microsoft.com/office/officeart/2005/8/layout/list1"/>
    <dgm:cxn modelId="{505B94FF-DC04-4437-A128-A910747B7521}" type="presOf" srcId="{C59CBEAA-3035-4168-989F-646C16175C63}" destId="{B5D33BE3-D486-4427-92ED-BAB0C7412C7D}" srcOrd="0" destOrd="0" presId="urn:microsoft.com/office/officeart/2005/8/layout/list1"/>
    <dgm:cxn modelId="{B4BA3A7A-15DA-4B21-8397-80A7403687C9}" srcId="{E311ED0F-A664-4F59-B65B-0E01DF1D84D6}" destId="{8E99BEC8-F048-4D36-90F9-7361419439B9}" srcOrd="1" destOrd="0" parTransId="{F3269F17-CC34-4F96-ACC7-BFA95C0BD7E8}" sibTransId="{D6A036D1-262D-42EC-9437-7129FBA06F0C}"/>
    <dgm:cxn modelId="{F0279C75-2FEC-41D3-85D7-537F5BB8BA10}" type="presParOf" srcId="{225E159D-0AF8-4CB7-8213-AB1B0D72A973}" destId="{B71A7E12-DCD8-4581-8385-CCF24B319A61}" srcOrd="0" destOrd="0" presId="urn:microsoft.com/office/officeart/2005/8/layout/list1"/>
    <dgm:cxn modelId="{3272A8FC-0035-4F26-A5A6-39B6319B0012}" type="presParOf" srcId="{B71A7E12-DCD8-4581-8385-CCF24B319A61}" destId="{B5D33BE3-D486-4427-92ED-BAB0C7412C7D}" srcOrd="0" destOrd="0" presId="urn:microsoft.com/office/officeart/2005/8/layout/list1"/>
    <dgm:cxn modelId="{210C5684-7815-4B1C-A4EF-B7CA62FCE1B0}" type="presParOf" srcId="{B71A7E12-DCD8-4581-8385-CCF24B319A61}" destId="{72BCF7C9-CEC1-4551-88B1-74125EC137A2}" srcOrd="1" destOrd="0" presId="urn:microsoft.com/office/officeart/2005/8/layout/list1"/>
    <dgm:cxn modelId="{2416504E-185D-40CA-AD97-C0BAFA7023A8}" type="presParOf" srcId="{225E159D-0AF8-4CB7-8213-AB1B0D72A973}" destId="{1D744A23-1D05-4634-8F93-7A30FD5DC3D4}" srcOrd="1" destOrd="0" presId="urn:microsoft.com/office/officeart/2005/8/layout/list1"/>
    <dgm:cxn modelId="{034D8BD5-DD0F-4C19-89D9-A09D9B301B47}" type="presParOf" srcId="{225E159D-0AF8-4CB7-8213-AB1B0D72A973}" destId="{0C0E0455-9A95-4F1A-8809-E52DBB55326F}" srcOrd="2" destOrd="0" presId="urn:microsoft.com/office/officeart/2005/8/layout/list1"/>
    <dgm:cxn modelId="{EC688A03-21B2-4BC4-B7E5-2ECF8A0743D1}" type="presParOf" srcId="{225E159D-0AF8-4CB7-8213-AB1B0D72A973}" destId="{AC827728-14A2-4580-964E-A3404C27BB19}" srcOrd="3" destOrd="0" presId="urn:microsoft.com/office/officeart/2005/8/layout/list1"/>
    <dgm:cxn modelId="{6941AD57-67EF-4913-87A7-D8BF8F3CB0A4}" type="presParOf" srcId="{225E159D-0AF8-4CB7-8213-AB1B0D72A973}" destId="{4EC2A1A3-E857-4088-BE57-256AD8FEEE18}" srcOrd="4" destOrd="0" presId="urn:microsoft.com/office/officeart/2005/8/layout/list1"/>
    <dgm:cxn modelId="{95E1D421-C601-40F3-865F-71DBCE94ED14}" type="presParOf" srcId="{4EC2A1A3-E857-4088-BE57-256AD8FEEE18}" destId="{140B8FCA-2F3D-4CB0-B813-DBD7452F7B5B}" srcOrd="0" destOrd="0" presId="urn:microsoft.com/office/officeart/2005/8/layout/list1"/>
    <dgm:cxn modelId="{7FE669C3-DC3B-46C8-9764-AF307D3B604D}" type="presParOf" srcId="{4EC2A1A3-E857-4088-BE57-256AD8FEEE18}" destId="{3BA999B0-FC06-4EE9-88B0-370353FDE8A9}" srcOrd="1" destOrd="0" presId="urn:microsoft.com/office/officeart/2005/8/layout/list1"/>
    <dgm:cxn modelId="{0C0A9638-6E3C-4A79-83F2-431D6524E0C5}" type="presParOf" srcId="{225E159D-0AF8-4CB7-8213-AB1B0D72A973}" destId="{02B9A92C-506C-4D22-A210-6DF292764FA2}" srcOrd="5" destOrd="0" presId="urn:microsoft.com/office/officeart/2005/8/layout/list1"/>
    <dgm:cxn modelId="{5E4E6395-206C-4542-8A49-8133B7F10175}" type="presParOf" srcId="{225E159D-0AF8-4CB7-8213-AB1B0D72A973}" destId="{90AAEB3A-8902-4969-A49A-AAFCBACACA49}" srcOrd="6" destOrd="0" presId="urn:microsoft.com/office/officeart/2005/8/layout/list1"/>
    <dgm:cxn modelId="{210CA39F-7087-43C3-909E-A2263A7CF420}" type="presParOf" srcId="{225E159D-0AF8-4CB7-8213-AB1B0D72A973}" destId="{10DFBF60-DDAD-47B3-9F53-2BBDD36526F8}" srcOrd="7" destOrd="0" presId="urn:microsoft.com/office/officeart/2005/8/layout/list1"/>
    <dgm:cxn modelId="{787363D3-D555-4CE2-8700-F54AA8070CD7}" type="presParOf" srcId="{225E159D-0AF8-4CB7-8213-AB1B0D72A973}" destId="{E33EAA62-8720-4001-AB99-9EBFFEABA60A}" srcOrd="8" destOrd="0" presId="urn:microsoft.com/office/officeart/2005/8/layout/list1"/>
    <dgm:cxn modelId="{9EEA4C58-40E6-4F5B-BC1A-957A7E4D882B}" type="presParOf" srcId="{E33EAA62-8720-4001-AB99-9EBFFEABA60A}" destId="{B93A90A8-C749-40CB-A55B-82FE316C64F7}" srcOrd="0" destOrd="0" presId="urn:microsoft.com/office/officeart/2005/8/layout/list1"/>
    <dgm:cxn modelId="{1D6B3722-88AA-483C-AADE-D53B89BFA0FA}" type="presParOf" srcId="{E33EAA62-8720-4001-AB99-9EBFFEABA60A}" destId="{D7D42C40-4B58-4E31-A4E5-F1DCEFF6AD25}" srcOrd="1" destOrd="0" presId="urn:microsoft.com/office/officeart/2005/8/layout/list1"/>
    <dgm:cxn modelId="{3A210DA0-9C31-45A5-A1A8-F9EF0EC6C412}" type="presParOf" srcId="{225E159D-0AF8-4CB7-8213-AB1B0D72A973}" destId="{EF84518B-ECE0-4842-88B8-CE83A95DE93C}" srcOrd="9" destOrd="0" presId="urn:microsoft.com/office/officeart/2005/8/layout/list1"/>
    <dgm:cxn modelId="{42026C2D-9F0B-4013-918E-70861B425BF5}" type="presParOf" srcId="{225E159D-0AF8-4CB7-8213-AB1B0D72A973}" destId="{6454845C-D8B7-4F6E-A551-4DD99AA65B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1351C4-2C64-421B-BDD4-2D0478284F2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B3ABA5-A9A9-4AFD-9A76-003C67865B98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/>
            <a:t>Solution: NET.CSharp.03</a:t>
          </a:r>
          <a:endParaRPr lang="ru-RU" sz="1800" b="0" dirty="0"/>
        </a:p>
      </dgm:t>
    </dgm:pt>
    <dgm:pt modelId="{04952A95-D550-49BE-B48B-B0C6030FBBAE}" type="parTrans" cxnId="{FBD77AE3-E92A-4C1F-8962-C218C7D188E7}">
      <dgm:prSet/>
      <dgm:spPr/>
      <dgm:t>
        <a:bodyPr/>
        <a:lstStyle/>
        <a:p>
          <a:endParaRPr lang="ru-RU"/>
        </a:p>
      </dgm:t>
    </dgm:pt>
    <dgm:pt modelId="{70141BCD-A339-40C0-AB37-607246F622FC}" type="sibTrans" cxnId="{FBD77AE3-E92A-4C1F-8962-C218C7D188E7}">
      <dgm:prSet/>
      <dgm:spPr/>
      <dgm:t>
        <a:bodyPr/>
        <a:lstStyle/>
        <a:p>
          <a:endParaRPr lang="ru-RU"/>
        </a:p>
      </dgm:t>
    </dgm:pt>
    <dgm:pt modelId="{9C944081-54EF-4614-B9DB-08A0703B17F7}">
      <dgm:prSet custT="1"/>
      <dgm:spPr/>
      <dgm:t>
        <a:bodyPr/>
        <a:lstStyle/>
        <a:p>
          <a:r>
            <a:rPr lang="en-US" sz="1800" b="0" dirty="0" smtClean="0"/>
            <a:t>Project: Parameters</a:t>
          </a:r>
          <a:endParaRPr lang="ru-RU" sz="1800" b="0" dirty="0"/>
        </a:p>
      </dgm:t>
    </dgm:pt>
    <dgm:pt modelId="{9D53D94B-E62B-4D6A-8DAB-2033B9E36B27}" type="parTrans" cxnId="{6336D683-FC72-4060-A79F-19B634C42BD4}">
      <dgm:prSet/>
      <dgm:spPr/>
      <dgm:t>
        <a:bodyPr/>
        <a:lstStyle/>
        <a:p>
          <a:endParaRPr lang="ru-RU"/>
        </a:p>
      </dgm:t>
    </dgm:pt>
    <dgm:pt modelId="{BB3148E9-D110-4284-93F5-C616A66B7D2D}" type="sibTrans" cxnId="{6336D683-FC72-4060-A79F-19B634C42BD4}">
      <dgm:prSet/>
      <dgm:spPr/>
      <dgm:t>
        <a:bodyPr/>
        <a:lstStyle/>
        <a:p>
          <a:endParaRPr lang="ru-RU"/>
        </a:p>
      </dgm:t>
    </dgm:pt>
    <dgm:pt modelId="{32B467CC-EF45-4929-9A35-91847B08E558}" type="pres">
      <dgm:prSet presAssocID="{7F1351C4-2C64-421B-BDD4-2D0478284F2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AB90D5-E693-45C4-865D-5A69A6653030}" type="pres">
      <dgm:prSet presAssocID="{3BB3ABA5-A9A9-4AFD-9A76-003C67865B98}" presName="parentLin" presStyleCnt="0"/>
      <dgm:spPr/>
    </dgm:pt>
    <dgm:pt modelId="{6D2E50CF-4A4B-4519-9443-C1451808F865}" type="pres">
      <dgm:prSet presAssocID="{3BB3ABA5-A9A9-4AFD-9A76-003C67865B98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CB90C53-44AC-4DD6-AE1C-65B2C4DBC30A}" type="pres">
      <dgm:prSet presAssocID="{3BB3ABA5-A9A9-4AFD-9A76-003C67865B9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A13261-D282-47FD-AB86-883FF853C9A6}" type="pres">
      <dgm:prSet presAssocID="{3BB3ABA5-A9A9-4AFD-9A76-003C67865B98}" presName="negativeSpace" presStyleCnt="0"/>
      <dgm:spPr/>
    </dgm:pt>
    <dgm:pt modelId="{1E3C9231-7F3D-40F5-B8D1-BBE943103B50}" type="pres">
      <dgm:prSet presAssocID="{3BB3ABA5-A9A9-4AFD-9A76-003C67865B98}" presName="childText" presStyleLbl="conFgAcc1" presStyleIdx="0" presStyleCnt="2">
        <dgm:presLayoutVars>
          <dgm:bulletEnabled val="1"/>
        </dgm:presLayoutVars>
      </dgm:prSet>
      <dgm:spPr/>
    </dgm:pt>
    <dgm:pt modelId="{ECCDC025-0967-4EC0-9245-A9F087E63BB0}" type="pres">
      <dgm:prSet presAssocID="{70141BCD-A339-40C0-AB37-607246F622FC}" presName="spaceBetweenRectangles" presStyleCnt="0"/>
      <dgm:spPr/>
    </dgm:pt>
    <dgm:pt modelId="{10533110-FB1A-4D3D-BB41-5FCD22711328}" type="pres">
      <dgm:prSet presAssocID="{9C944081-54EF-4614-B9DB-08A0703B17F7}" presName="parentLin" presStyleCnt="0"/>
      <dgm:spPr/>
    </dgm:pt>
    <dgm:pt modelId="{FCB6F979-DC77-4738-9C35-9AA2281E1C17}" type="pres">
      <dgm:prSet presAssocID="{9C944081-54EF-4614-B9DB-08A0703B17F7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BDA712EE-6407-416C-ABEA-A4B4AADFC8FA}" type="pres">
      <dgm:prSet presAssocID="{9C944081-54EF-4614-B9DB-08A0703B17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DDA81F-34FB-414D-99E3-68C5351FA41F}" type="pres">
      <dgm:prSet presAssocID="{9C944081-54EF-4614-B9DB-08A0703B17F7}" presName="negativeSpace" presStyleCnt="0"/>
      <dgm:spPr/>
    </dgm:pt>
    <dgm:pt modelId="{A10FA032-AF20-4E88-9BD5-ADA315A23791}" type="pres">
      <dgm:prSet presAssocID="{9C944081-54EF-4614-B9DB-08A0703B17F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A30834-758B-48DD-8B95-51BB66131676}" type="presOf" srcId="{3BB3ABA5-A9A9-4AFD-9A76-003C67865B98}" destId="{6D2E50CF-4A4B-4519-9443-C1451808F865}" srcOrd="0" destOrd="0" presId="urn:microsoft.com/office/officeart/2005/8/layout/list1"/>
    <dgm:cxn modelId="{7E386C61-4DD2-4734-9114-AA3244260F36}" type="presOf" srcId="{9C944081-54EF-4614-B9DB-08A0703B17F7}" destId="{FCB6F979-DC77-4738-9C35-9AA2281E1C17}" srcOrd="0" destOrd="0" presId="urn:microsoft.com/office/officeart/2005/8/layout/list1"/>
    <dgm:cxn modelId="{B8261E37-58E1-45B1-B685-1E0F2DC4E494}" type="presOf" srcId="{7F1351C4-2C64-421B-BDD4-2D0478284F29}" destId="{32B467CC-EF45-4929-9A35-91847B08E558}" srcOrd="0" destOrd="0" presId="urn:microsoft.com/office/officeart/2005/8/layout/list1"/>
    <dgm:cxn modelId="{FBD77AE3-E92A-4C1F-8962-C218C7D188E7}" srcId="{7F1351C4-2C64-421B-BDD4-2D0478284F29}" destId="{3BB3ABA5-A9A9-4AFD-9A76-003C67865B98}" srcOrd="0" destOrd="0" parTransId="{04952A95-D550-49BE-B48B-B0C6030FBBAE}" sibTransId="{70141BCD-A339-40C0-AB37-607246F622FC}"/>
    <dgm:cxn modelId="{E63471DB-2C66-4CE3-BCED-E35BACE86081}" type="presOf" srcId="{9C944081-54EF-4614-B9DB-08A0703B17F7}" destId="{BDA712EE-6407-416C-ABEA-A4B4AADFC8FA}" srcOrd="1" destOrd="0" presId="urn:microsoft.com/office/officeart/2005/8/layout/list1"/>
    <dgm:cxn modelId="{1F47180C-0DE9-4EDC-87B3-3FFDC1111453}" type="presOf" srcId="{3BB3ABA5-A9A9-4AFD-9A76-003C67865B98}" destId="{0CB90C53-44AC-4DD6-AE1C-65B2C4DBC30A}" srcOrd="1" destOrd="0" presId="urn:microsoft.com/office/officeart/2005/8/layout/list1"/>
    <dgm:cxn modelId="{6336D683-FC72-4060-A79F-19B634C42BD4}" srcId="{7F1351C4-2C64-421B-BDD4-2D0478284F29}" destId="{9C944081-54EF-4614-B9DB-08A0703B17F7}" srcOrd="1" destOrd="0" parTransId="{9D53D94B-E62B-4D6A-8DAB-2033B9E36B27}" sibTransId="{BB3148E9-D110-4284-93F5-C616A66B7D2D}"/>
    <dgm:cxn modelId="{60CA568F-3823-4AA2-B3BC-8AD4E73A6DBA}" type="presParOf" srcId="{32B467CC-EF45-4929-9A35-91847B08E558}" destId="{78AB90D5-E693-45C4-865D-5A69A6653030}" srcOrd="0" destOrd="0" presId="urn:microsoft.com/office/officeart/2005/8/layout/list1"/>
    <dgm:cxn modelId="{519AB4B4-495B-41CC-96FD-2B09F44C50EB}" type="presParOf" srcId="{78AB90D5-E693-45C4-865D-5A69A6653030}" destId="{6D2E50CF-4A4B-4519-9443-C1451808F865}" srcOrd="0" destOrd="0" presId="urn:microsoft.com/office/officeart/2005/8/layout/list1"/>
    <dgm:cxn modelId="{0A15AF98-1A16-41D9-B082-9A452F6D023C}" type="presParOf" srcId="{78AB90D5-E693-45C4-865D-5A69A6653030}" destId="{0CB90C53-44AC-4DD6-AE1C-65B2C4DBC30A}" srcOrd="1" destOrd="0" presId="urn:microsoft.com/office/officeart/2005/8/layout/list1"/>
    <dgm:cxn modelId="{EFBDFBD6-FDE3-43D6-87EA-DEA9BBCA58A6}" type="presParOf" srcId="{32B467CC-EF45-4929-9A35-91847B08E558}" destId="{5BA13261-D282-47FD-AB86-883FF853C9A6}" srcOrd="1" destOrd="0" presId="urn:microsoft.com/office/officeart/2005/8/layout/list1"/>
    <dgm:cxn modelId="{37C9A019-5D5D-4130-995F-1274D29F80E3}" type="presParOf" srcId="{32B467CC-EF45-4929-9A35-91847B08E558}" destId="{1E3C9231-7F3D-40F5-B8D1-BBE943103B50}" srcOrd="2" destOrd="0" presId="urn:microsoft.com/office/officeart/2005/8/layout/list1"/>
    <dgm:cxn modelId="{4F5C0917-3302-4688-BEC3-7B50AD80EC29}" type="presParOf" srcId="{32B467CC-EF45-4929-9A35-91847B08E558}" destId="{ECCDC025-0967-4EC0-9245-A9F087E63BB0}" srcOrd="3" destOrd="0" presId="urn:microsoft.com/office/officeart/2005/8/layout/list1"/>
    <dgm:cxn modelId="{C8B21A30-997F-44BB-B971-930C05BF0611}" type="presParOf" srcId="{32B467CC-EF45-4929-9A35-91847B08E558}" destId="{10533110-FB1A-4D3D-BB41-5FCD22711328}" srcOrd="4" destOrd="0" presId="urn:microsoft.com/office/officeart/2005/8/layout/list1"/>
    <dgm:cxn modelId="{983B8B7F-A6E8-4394-8254-595043094E7B}" type="presParOf" srcId="{10533110-FB1A-4D3D-BB41-5FCD22711328}" destId="{FCB6F979-DC77-4738-9C35-9AA2281E1C17}" srcOrd="0" destOrd="0" presId="urn:microsoft.com/office/officeart/2005/8/layout/list1"/>
    <dgm:cxn modelId="{516A0B63-643B-4A67-9DD8-5A66738A6A54}" type="presParOf" srcId="{10533110-FB1A-4D3D-BB41-5FCD22711328}" destId="{BDA712EE-6407-416C-ABEA-A4B4AADFC8FA}" srcOrd="1" destOrd="0" presId="urn:microsoft.com/office/officeart/2005/8/layout/list1"/>
    <dgm:cxn modelId="{8DD86EA5-2D56-4B60-9D1D-BA2A9EF673EA}" type="presParOf" srcId="{32B467CC-EF45-4929-9A35-91847B08E558}" destId="{C9DDA81F-34FB-414D-99E3-68C5351FA41F}" srcOrd="5" destOrd="0" presId="urn:microsoft.com/office/officeart/2005/8/layout/list1"/>
    <dgm:cxn modelId="{8BD0283B-D0FE-4DFC-8987-D09F710F8FCC}" type="presParOf" srcId="{32B467CC-EF45-4929-9A35-91847B08E558}" destId="{A10FA032-AF20-4E88-9BD5-ADA315A2379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2CFD1-9D36-4A12-97B2-C0EADFEB85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FB4CF0-CCAD-4A2E-B3F9-EAB51EAFC08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Метод состоит из двух частей:</a:t>
          </a:r>
          <a:endParaRPr lang="ru-RU" sz="1800" noProof="0" dirty="0"/>
        </a:p>
      </dgm:t>
    </dgm:pt>
    <dgm:pt modelId="{49D4B28A-15E3-4739-B61D-9FE827EC2F86}" type="parTrans" cxnId="{D02D523F-051E-4474-8448-0E023DF35A25}">
      <dgm:prSet/>
      <dgm:spPr/>
      <dgm:t>
        <a:bodyPr/>
        <a:lstStyle/>
        <a:p>
          <a:endParaRPr lang="ru-RU"/>
        </a:p>
      </dgm:t>
    </dgm:pt>
    <dgm:pt modelId="{54868B31-EF6A-4C19-8223-03D084338A08}" type="sibTrans" cxnId="{D02D523F-051E-4474-8448-0E023DF35A25}">
      <dgm:prSet/>
      <dgm:spPr/>
      <dgm:t>
        <a:bodyPr/>
        <a:lstStyle/>
        <a:p>
          <a:endParaRPr lang="ru-RU"/>
        </a:p>
      </dgm:t>
    </dgm:pt>
    <dgm:pt modelId="{225EDB1E-9CB4-4A4F-8B2B-067B78D899DF}">
      <dgm:prSet custT="1"/>
      <dgm:spPr/>
      <dgm:t>
        <a:bodyPr/>
        <a:lstStyle/>
        <a:p>
          <a:r>
            <a:rPr lang="ru-RU" sz="1800" noProof="0" smtClean="0"/>
            <a:t>Спецификация метода (имя, параметры, возвращаемый тип и уровень доступа)</a:t>
          </a:r>
          <a:endParaRPr lang="ru-RU" sz="1800" noProof="0"/>
        </a:p>
      </dgm:t>
    </dgm:pt>
    <dgm:pt modelId="{9232009F-DC42-4AA4-9D25-535878934460}" type="parTrans" cxnId="{543654B3-B769-4A8D-B4C2-CED7A5DC9161}">
      <dgm:prSet/>
      <dgm:spPr/>
      <dgm:t>
        <a:bodyPr/>
        <a:lstStyle/>
        <a:p>
          <a:endParaRPr lang="ru-RU"/>
        </a:p>
      </dgm:t>
    </dgm:pt>
    <dgm:pt modelId="{C0DC0C5B-6B0B-463A-89B5-7E9D09D85193}" type="sibTrans" cxnId="{543654B3-B769-4A8D-B4C2-CED7A5DC9161}">
      <dgm:prSet/>
      <dgm:spPr/>
      <dgm:t>
        <a:bodyPr/>
        <a:lstStyle/>
        <a:p>
          <a:endParaRPr lang="ru-RU"/>
        </a:p>
      </dgm:t>
    </dgm:pt>
    <dgm:pt modelId="{ECA16294-3CED-44AB-A7AE-4263359157EB}">
      <dgm:prSet custT="1"/>
      <dgm:spPr/>
      <dgm:t>
        <a:bodyPr/>
        <a:lstStyle/>
        <a:p>
          <a:r>
            <a:rPr lang="ru-RU" sz="1800" noProof="0" smtClean="0"/>
            <a:t>Тело метода (код)</a:t>
          </a:r>
          <a:endParaRPr lang="ru-RU" sz="1800" noProof="0"/>
        </a:p>
      </dgm:t>
    </dgm:pt>
    <dgm:pt modelId="{9B8D1A26-90ED-439A-939E-021AF78FEADB}" type="parTrans" cxnId="{BAEB8CB2-C3D8-47D3-AC57-DF1A2A11A303}">
      <dgm:prSet/>
      <dgm:spPr/>
      <dgm:t>
        <a:bodyPr/>
        <a:lstStyle/>
        <a:p>
          <a:endParaRPr lang="ru-RU"/>
        </a:p>
      </dgm:t>
    </dgm:pt>
    <dgm:pt modelId="{60DD08D7-9276-4C05-8F7E-1EC320BD4BDE}" type="sibTrans" cxnId="{BAEB8CB2-C3D8-47D3-AC57-DF1A2A11A303}">
      <dgm:prSet/>
      <dgm:spPr/>
      <dgm:t>
        <a:bodyPr/>
        <a:lstStyle/>
        <a:p>
          <a:endParaRPr lang="ru-RU"/>
        </a:p>
      </dgm:t>
    </dgm:pt>
    <dgm:pt modelId="{17A220DC-C701-4563-BB19-B1A51A11FB31}" type="pres">
      <dgm:prSet presAssocID="{1652CFD1-9D36-4A12-97B2-C0EADFEB8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BF696-15E7-4870-B645-A7DBA90FCE2E}" type="pres">
      <dgm:prSet presAssocID="{8AFB4CF0-CCAD-4A2E-B3F9-EAB51EAFC087}" presName="parentText" presStyleLbl="node1" presStyleIdx="0" presStyleCnt="3" custScaleX="60000" custScaleY="63160" custLinFactNeighborX="-142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C3A34A-2554-4720-901A-2DDEA965C987}" type="pres">
      <dgm:prSet presAssocID="{54868B31-EF6A-4C19-8223-03D084338A08}" presName="spacer" presStyleCnt="0"/>
      <dgm:spPr/>
    </dgm:pt>
    <dgm:pt modelId="{D4A41E01-21C1-465B-977E-BFBCE4447739}" type="pres">
      <dgm:prSet presAssocID="{225EDB1E-9CB4-4A4F-8B2B-067B78D899D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1C0824-A92E-4ADB-8904-AF8AA80CAA52}" type="pres">
      <dgm:prSet presAssocID="{C0DC0C5B-6B0B-463A-89B5-7E9D09D85193}" presName="spacer" presStyleCnt="0"/>
      <dgm:spPr/>
    </dgm:pt>
    <dgm:pt modelId="{98DE1433-66E9-4963-8092-D1F98B099001}" type="pres">
      <dgm:prSet presAssocID="{ECA16294-3CED-44AB-A7AE-4263359157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02D523F-051E-4474-8448-0E023DF35A25}" srcId="{1652CFD1-9D36-4A12-97B2-C0EADFEB8593}" destId="{8AFB4CF0-CCAD-4A2E-B3F9-EAB51EAFC087}" srcOrd="0" destOrd="0" parTransId="{49D4B28A-15E3-4739-B61D-9FE827EC2F86}" sibTransId="{54868B31-EF6A-4C19-8223-03D084338A08}"/>
    <dgm:cxn modelId="{BAEB8CB2-C3D8-47D3-AC57-DF1A2A11A303}" srcId="{1652CFD1-9D36-4A12-97B2-C0EADFEB8593}" destId="{ECA16294-3CED-44AB-A7AE-4263359157EB}" srcOrd="2" destOrd="0" parTransId="{9B8D1A26-90ED-439A-939E-021AF78FEADB}" sibTransId="{60DD08D7-9276-4C05-8F7E-1EC320BD4BDE}"/>
    <dgm:cxn modelId="{E72C4334-F983-4085-9E09-8840299647DA}" type="presOf" srcId="{1652CFD1-9D36-4A12-97B2-C0EADFEB8593}" destId="{17A220DC-C701-4563-BB19-B1A51A11FB31}" srcOrd="0" destOrd="0" presId="urn:microsoft.com/office/officeart/2005/8/layout/vList2"/>
    <dgm:cxn modelId="{7C9012EA-D6C1-4A48-8FA6-569C745F045D}" type="presOf" srcId="{225EDB1E-9CB4-4A4F-8B2B-067B78D899DF}" destId="{D4A41E01-21C1-465B-977E-BFBCE4447739}" srcOrd="0" destOrd="0" presId="urn:microsoft.com/office/officeart/2005/8/layout/vList2"/>
    <dgm:cxn modelId="{543654B3-B769-4A8D-B4C2-CED7A5DC9161}" srcId="{1652CFD1-9D36-4A12-97B2-C0EADFEB8593}" destId="{225EDB1E-9CB4-4A4F-8B2B-067B78D899DF}" srcOrd="1" destOrd="0" parTransId="{9232009F-DC42-4AA4-9D25-535878934460}" sibTransId="{C0DC0C5B-6B0B-463A-89B5-7E9D09D85193}"/>
    <dgm:cxn modelId="{3824A19F-0F7A-431B-B280-322B8CA68245}" type="presOf" srcId="{ECA16294-3CED-44AB-A7AE-4263359157EB}" destId="{98DE1433-66E9-4963-8092-D1F98B099001}" srcOrd="0" destOrd="0" presId="urn:microsoft.com/office/officeart/2005/8/layout/vList2"/>
    <dgm:cxn modelId="{D8443CE2-6768-4A9A-A921-C3B35C4C855B}" type="presOf" srcId="{8AFB4CF0-CCAD-4A2E-B3F9-EAB51EAFC087}" destId="{DE8BF696-15E7-4870-B645-A7DBA90FCE2E}" srcOrd="0" destOrd="0" presId="urn:microsoft.com/office/officeart/2005/8/layout/vList2"/>
    <dgm:cxn modelId="{85CEE233-6C6C-4EF7-B7BC-D80BAA886531}" type="presParOf" srcId="{17A220DC-C701-4563-BB19-B1A51A11FB31}" destId="{DE8BF696-15E7-4870-B645-A7DBA90FCE2E}" srcOrd="0" destOrd="0" presId="urn:microsoft.com/office/officeart/2005/8/layout/vList2"/>
    <dgm:cxn modelId="{642B894D-F664-4F53-B0AA-DCD322CDA515}" type="presParOf" srcId="{17A220DC-C701-4563-BB19-B1A51A11FB31}" destId="{ADC3A34A-2554-4720-901A-2DDEA965C987}" srcOrd="1" destOrd="0" presId="urn:microsoft.com/office/officeart/2005/8/layout/vList2"/>
    <dgm:cxn modelId="{8C8D9D17-43B0-4FBF-BFAF-803D61252312}" type="presParOf" srcId="{17A220DC-C701-4563-BB19-B1A51A11FB31}" destId="{D4A41E01-21C1-465B-977E-BFBCE4447739}" srcOrd="2" destOrd="0" presId="urn:microsoft.com/office/officeart/2005/8/layout/vList2"/>
    <dgm:cxn modelId="{536C2F9F-F4BF-46E0-8174-FDF6140ADE3D}" type="presParOf" srcId="{17A220DC-C701-4563-BB19-B1A51A11FB31}" destId="{531C0824-A92E-4ADB-8904-AF8AA80CAA52}" srcOrd="3" destOrd="0" presId="urn:microsoft.com/office/officeart/2005/8/layout/vList2"/>
    <dgm:cxn modelId="{3F6A3AC1-966E-49D3-AB2C-EC29AD7FE1CF}" type="presParOf" srcId="{17A220DC-C701-4563-BB19-B1A51A11FB31}" destId="{98DE1433-66E9-4963-8092-D1F98B0990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2CFD1-9D36-4A12-97B2-C0EADFEB85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FB4CF0-CCAD-4A2E-B3F9-EAB51EAFC08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i="0" noProof="0" smtClean="0"/>
            <a:t>Именование методов</a:t>
          </a:r>
          <a:endParaRPr lang="ru-RU" sz="1800" i="0" noProof="0"/>
        </a:p>
      </dgm:t>
    </dgm:pt>
    <dgm:pt modelId="{49D4B28A-15E3-4739-B61D-9FE827EC2F86}" type="parTrans" cxnId="{D02D523F-051E-4474-8448-0E023DF35A25}">
      <dgm:prSet/>
      <dgm:spPr/>
      <dgm:t>
        <a:bodyPr/>
        <a:lstStyle/>
        <a:p>
          <a:endParaRPr lang="ru-RU"/>
        </a:p>
      </dgm:t>
    </dgm:pt>
    <dgm:pt modelId="{54868B31-EF6A-4C19-8223-03D084338A08}" type="sibTrans" cxnId="{D02D523F-051E-4474-8448-0E023DF35A25}">
      <dgm:prSet/>
      <dgm:spPr/>
      <dgm:t>
        <a:bodyPr/>
        <a:lstStyle/>
        <a:p>
          <a:endParaRPr lang="ru-RU"/>
        </a:p>
      </dgm:t>
    </dgm:pt>
    <dgm:pt modelId="{225EDB1E-9CB4-4A4F-8B2B-067B78D899DF}">
      <dgm:prSet custT="1"/>
      <dgm:spPr/>
      <dgm:t>
        <a:bodyPr/>
        <a:lstStyle/>
        <a:p>
          <a:pPr algn="just"/>
          <a:r>
            <a:rPr lang="ru-RU" sz="1800" i="0" noProof="0" smtClean="0"/>
            <a:t>Использовать при именовании глаголы или фразы глаголов. Это помогает другим разработчикам понять назначениие кода</a:t>
          </a:r>
          <a:endParaRPr lang="ru-RU" sz="1800" i="0" noProof="0"/>
        </a:p>
      </dgm:t>
    </dgm:pt>
    <dgm:pt modelId="{9232009F-DC42-4AA4-9D25-535878934460}" type="parTrans" cxnId="{543654B3-B769-4A8D-B4C2-CED7A5DC9161}">
      <dgm:prSet/>
      <dgm:spPr/>
      <dgm:t>
        <a:bodyPr/>
        <a:lstStyle/>
        <a:p>
          <a:endParaRPr lang="ru-RU"/>
        </a:p>
      </dgm:t>
    </dgm:pt>
    <dgm:pt modelId="{C0DC0C5B-6B0B-463A-89B5-7E9D09D85193}" type="sibTrans" cxnId="{543654B3-B769-4A8D-B4C2-CED7A5DC9161}">
      <dgm:prSet/>
      <dgm:spPr/>
      <dgm:t>
        <a:bodyPr/>
        <a:lstStyle/>
        <a:p>
          <a:endParaRPr lang="ru-RU"/>
        </a:p>
      </dgm:t>
    </dgm:pt>
    <dgm:pt modelId="{D508916A-FE9A-44E4-B4D6-43B38E563F2A}">
      <dgm:prSet custT="1"/>
      <dgm:spPr/>
      <dgm:t>
        <a:bodyPr/>
        <a:lstStyle/>
        <a:p>
          <a:pPr algn="just"/>
          <a:r>
            <a:rPr lang="ru-RU" sz="1800" i="0" noProof="0" smtClean="0"/>
            <a:t>Использовать при именовании стиль «Pascal case». Не начинать имена методов с символа подчеркивания или строчной буквы</a:t>
          </a:r>
          <a:endParaRPr lang="ru-RU" sz="1800" i="0" noProof="0"/>
        </a:p>
      </dgm:t>
    </dgm:pt>
    <dgm:pt modelId="{617D37D8-200D-4AEC-9234-54B26C8330AB}" type="parTrans" cxnId="{A6594361-AC54-4181-B4AA-1456599DA853}">
      <dgm:prSet/>
      <dgm:spPr/>
      <dgm:t>
        <a:bodyPr/>
        <a:lstStyle/>
        <a:p>
          <a:endParaRPr lang="ru-RU"/>
        </a:p>
      </dgm:t>
    </dgm:pt>
    <dgm:pt modelId="{E5A11FEC-48EF-47E4-93F1-25AE97F7BB62}" type="sibTrans" cxnId="{A6594361-AC54-4181-B4AA-1456599DA853}">
      <dgm:prSet/>
      <dgm:spPr/>
      <dgm:t>
        <a:bodyPr/>
        <a:lstStyle/>
        <a:p>
          <a:endParaRPr lang="ru-RU"/>
        </a:p>
      </dgm:t>
    </dgm:pt>
    <dgm:pt modelId="{17A220DC-C701-4563-BB19-B1A51A11FB31}" type="pres">
      <dgm:prSet presAssocID="{1652CFD1-9D36-4A12-97B2-C0EADFEB8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BF696-15E7-4870-B645-A7DBA90FCE2E}" type="pres">
      <dgm:prSet presAssocID="{8AFB4CF0-CCAD-4A2E-B3F9-EAB51EAFC087}" presName="parentText" presStyleLbl="node1" presStyleIdx="0" presStyleCnt="3" custScaleX="34694" custScaleY="48298" custLinFactNeighborX="-2755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C3A34A-2554-4720-901A-2DDEA965C987}" type="pres">
      <dgm:prSet presAssocID="{54868B31-EF6A-4C19-8223-03D084338A08}" presName="spacer" presStyleCnt="0"/>
      <dgm:spPr/>
    </dgm:pt>
    <dgm:pt modelId="{D4A41E01-21C1-465B-977E-BFBCE4447739}" type="pres">
      <dgm:prSet presAssocID="{225EDB1E-9CB4-4A4F-8B2B-067B78D899D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1C0824-A92E-4ADB-8904-AF8AA80CAA52}" type="pres">
      <dgm:prSet presAssocID="{C0DC0C5B-6B0B-463A-89B5-7E9D09D85193}" presName="spacer" presStyleCnt="0"/>
      <dgm:spPr/>
    </dgm:pt>
    <dgm:pt modelId="{9509E40A-8D8F-44BC-A122-AA8F14A427CE}" type="pres">
      <dgm:prSet presAssocID="{D508916A-FE9A-44E4-B4D6-43B38E563F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B91A96-5B4B-4058-9E72-41FBDD5A5C55}" type="presOf" srcId="{1652CFD1-9D36-4A12-97B2-C0EADFEB8593}" destId="{17A220DC-C701-4563-BB19-B1A51A11FB31}" srcOrd="0" destOrd="0" presId="urn:microsoft.com/office/officeart/2005/8/layout/vList2"/>
    <dgm:cxn modelId="{D02D523F-051E-4474-8448-0E023DF35A25}" srcId="{1652CFD1-9D36-4A12-97B2-C0EADFEB8593}" destId="{8AFB4CF0-CCAD-4A2E-B3F9-EAB51EAFC087}" srcOrd="0" destOrd="0" parTransId="{49D4B28A-15E3-4739-B61D-9FE827EC2F86}" sibTransId="{54868B31-EF6A-4C19-8223-03D084338A08}"/>
    <dgm:cxn modelId="{249CEFFA-B33E-4E45-BF2A-7C36C522421B}" type="presOf" srcId="{8AFB4CF0-CCAD-4A2E-B3F9-EAB51EAFC087}" destId="{DE8BF696-15E7-4870-B645-A7DBA90FCE2E}" srcOrd="0" destOrd="0" presId="urn:microsoft.com/office/officeart/2005/8/layout/vList2"/>
    <dgm:cxn modelId="{0E1E8542-017F-4EAC-BFD7-361C2FFAF54A}" type="presOf" srcId="{D508916A-FE9A-44E4-B4D6-43B38E563F2A}" destId="{9509E40A-8D8F-44BC-A122-AA8F14A427CE}" srcOrd="0" destOrd="0" presId="urn:microsoft.com/office/officeart/2005/8/layout/vList2"/>
    <dgm:cxn modelId="{543654B3-B769-4A8D-B4C2-CED7A5DC9161}" srcId="{1652CFD1-9D36-4A12-97B2-C0EADFEB8593}" destId="{225EDB1E-9CB4-4A4F-8B2B-067B78D899DF}" srcOrd="1" destOrd="0" parTransId="{9232009F-DC42-4AA4-9D25-535878934460}" sibTransId="{C0DC0C5B-6B0B-463A-89B5-7E9D09D85193}"/>
    <dgm:cxn modelId="{A6594361-AC54-4181-B4AA-1456599DA853}" srcId="{1652CFD1-9D36-4A12-97B2-C0EADFEB8593}" destId="{D508916A-FE9A-44E4-B4D6-43B38E563F2A}" srcOrd="2" destOrd="0" parTransId="{617D37D8-200D-4AEC-9234-54B26C8330AB}" sibTransId="{E5A11FEC-48EF-47E4-93F1-25AE97F7BB62}"/>
    <dgm:cxn modelId="{93B9B30E-EA0B-4E52-8E52-BD2AF852990A}" type="presOf" srcId="{225EDB1E-9CB4-4A4F-8B2B-067B78D899DF}" destId="{D4A41E01-21C1-465B-977E-BFBCE4447739}" srcOrd="0" destOrd="0" presId="urn:microsoft.com/office/officeart/2005/8/layout/vList2"/>
    <dgm:cxn modelId="{1B088CFC-545F-46C0-AF30-AD5447EED48A}" type="presParOf" srcId="{17A220DC-C701-4563-BB19-B1A51A11FB31}" destId="{DE8BF696-15E7-4870-B645-A7DBA90FCE2E}" srcOrd="0" destOrd="0" presId="urn:microsoft.com/office/officeart/2005/8/layout/vList2"/>
    <dgm:cxn modelId="{910E60A7-7C3B-4B8C-BC89-87FAAA57208C}" type="presParOf" srcId="{17A220DC-C701-4563-BB19-B1A51A11FB31}" destId="{ADC3A34A-2554-4720-901A-2DDEA965C987}" srcOrd="1" destOrd="0" presId="urn:microsoft.com/office/officeart/2005/8/layout/vList2"/>
    <dgm:cxn modelId="{64E5CA1C-7194-41E4-BBF4-5D0193E3839F}" type="presParOf" srcId="{17A220DC-C701-4563-BB19-B1A51A11FB31}" destId="{D4A41E01-21C1-465B-977E-BFBCE4447739}" srcOrd="2" destOrd="0" presId="urn:microsoft.com/office/officeart/2005/8/layout/vList2"/>
    <dgm:cxn modelId="{BB1F4EF6-C73F-4F3A-B3B5-F7D15BAADD43}" type="presParOf" srcId="{17A220DC-C701-4563-BB19-B1A51A11FB31}" destId="{531C0824-A92E-4ADB-8904-AF8AA80CAA52}" srcOrd="3" destOrd="0" presId="urn:microsoft.com/office/officeart/2005/8/layout/vList2"/>
    <dgm:cxn modelId="{965D9B5A-80BD-42D5-B7C5-73811A747D99}" type="presParOf" srcId="{17A220DC-C701-4563-BB19-B1A51A11FB31}" destId="{9509E40A-8D8F-44BC-A122-AA8F14A427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2CFD1-9D36-4A12-97B2-C0EADFEB85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FB4CF0-CCAD-4A2E-B3F9-EAB51EAFC08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noProof="0" smtClean="0"/>
            <a:t>Тело метода</a:t>
          </a:r>
          <a:endParaRPr lang="ru-RU" sz="1800" i="0" noProof="0"/>
        </a:p>
      </dgm:t>
    </dgm:pt>
    <dgm:pt modelId="{49D4B28A-15E3-4739-B61D-9FE827EC2F86}" type="parTrans" cxnId="{D02D523F-051E-4474-8448-0E023DF35A25}">
      <dgm:prSet/>
      <dgm:spPr/>
      <dgm:t>
        <a:bodyPr/>
        <a:lstStyle/>
        <a:p>
          <a:endParaRPr lang="ru-RU"/>
        </a:p>
      </dgm:t>
    </dgm:pt>
    <dgm:pt modelId="{54868B31-EF6A-4C19-8223-03D084338A08}" type="sibTrans" cxnId="{D02D523F-051E-4474-8448-0E023DF35A25}">
      <dgm:prSet/>
      <dgm:spPr/>
      <dgm:t>
        <a:bodyPr/>
        <a:lstStyle/>
        <a:p>
          <a:endParaRPr lang="ru-RU"/>
        </a:p>
      </dgm:t>
    </dgm:pt>
    <dgm:pt modelId="{225EDB1E-9CB4-4A4F-8B2B-067B78D899DF}">
      <dgm:prSet custT="1"/>
      <dgm:spPr/>
      <dgm:t>
        <a:bodyPr/>
        <a:lstStyle/>
        <a:p>
          <a:pPr algn="just"/>
          <a:r>
            <a:rPr lang="ru-RU" sz="1800" noProof="0" smtClean="0"/>
            <a:t>Блок кода C#, который реализуется с использованием любой из имеющихся в C# программных конструкций</a:t>
          </a:r>
          <a:endParaRPr lang="ru-RU" sz="1800" i="0" noProof="0"/>
        </a:p>
      </dgm:t>
    </dgm:pt>
    <dgm:pt modelId="{9232009F-DC42-4AA4-9D25-535878934460}" type="parTrans" cxnId="{543654B3-B769-4A8D-B4C2-CED7A5DC9161}">
      <dgm:prSet/>
      <dgm:spPr/>
      <dgm:t>
        <a:bodyPr/>
        <a:lstStyle/>
        <a:p>
          <a:endParaRPr lang="ru-RU"/>
        </a:p>
      </dgm:t>
    </dgm:pt>
    <dgm:pt modelId="{C0DC0C5B-6B0B-463A-89B5-7E9D09D85193}" type="sibTrans" cxnId="{543654B3-B769-4A8D-B4C2-CED7A5DC9161}">
      <dgm:prSet/>
      <dgm:spPr/>
      <dgm:t>
        <a:bodyPr/>
        <a:lstStyle/>
        <a:p>
          <a:endParaRPr lang="ru-RU"/>
        </a:p>
      </dgm:t>
    </dgm:pt>
    <dgm:pt modelId="{17A220DC-C701-4563-BB19-B1A51A11FB31}" type="pres">
      <dgm:prSet presAssocID="{1652CFD1-9D36-4A12-97B2-C0EADFEB8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BF696-15E7-4870-B645-A7DBA90FCE2E}" type="pres">
      <dgm:prSet presAssocID="{8AFB4CF0-CCAD-4A2E-B3F9-EAB51EAFC087}" presName="parentText" presStyleLbl="node1" presStyleIdx="0" presStyleCnt="2" custScaleX="26531" custScaleY="42900" custLinFactNeighborX="-3163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C3A34A-2554-4720-901A-2DDEA965C987}" type="pres">
      <dgm:prSet presAssocID="{54868B31-EF6A-4C19-8223-03D084338A08}" presName="spacer" presStyleCnt="0"/>
      <dgm:spPr/>
    </dgm:pt>
    <dgm:pt modelId="{D4A41E01-21C1-465B-977E-BFBCE4447739}" type="pres">
      <dgm:prSet presAssocID="{225EDB1E-9CB4-4A4F-8B2B-067B78D899DF}" presName="parentText" presStyleLbl="node1" presStyleIdx="1" presStyleCnt="2" custScaleY="83334" custLinFactNeighborX="102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C70328-2341-4102-9E31-A6C6FB434E40}" type="presOf" srcId="{1652CFD1-9D36-4A12-97B2-C0EADFEB8593}" destId="{17A220DC-C701-4563-BB19-B1A51A11FB31}" srcOrd="0" destOrd="0" presId="urn:microsoft.com/office/officeart/2005/8/layout/vList2"/>
    <dgm:cxn modelId="{EAEF033B-6AE1-43FF-A377-7290A43CFA1F}" type="presOf" srcId="{225EDB1E-9CB4-4A4F-8B2B-067B78D899DF}" destId="{D4A41E01-21C1-465B-977E-BFBCE4447739}" srcOrd="0" destOrd="0" presId="urn:microsoft.com/office/officeart/2005/8/layout/vList2"/>
    <dgm:cxn modelId="{D02D523F-051E-4474-8448-0E023DF35A25}" srcId="{1652CFD1-9D36-4A12-97B2-C0EADFEB8593}" destId="{8AFB4CF0-CCAD-4A2E-B3F9-EAB51EAFC087}" srcOrd="0" destOrd="0" parTransId="{49D4B28A-15E3-4739-B61D-9FE827EC2F86}" sibTransId="{54868B31-EF6A-4C19-8223-03D084338A08}"/>
    <dgm:cxn modelId="{543654B3-B769-4A8D-B4C2-CED7A5DC9161}" srcId="{1652CFD1-9D36-4A12-97B2-C0EADFEB8593}" destId="{225EDB1E-9CB4-4A4F-8B2B-067B78D899DF}" srcOrd="1" destOrd="0" parTransId="{9232009F-DC42-4AA4-9D25-535878934460}" sibTransId="{C0DC0C5B-6B0B-463A-89B5-7E9D09D85193}"/>
    <dgm:cxn modelId="{A1D3A7A5-FBE7-4125-BAA0-AADAF33E70C7}" type="presOf" srcId="{8AFB4CF0-CCAD-4A2E-B3F9-EAB51EAFC087}" destId="{DE8BF696-15E7-4870-B645-A7DBA90FCE2E}" srcOrd="0" destOrd="0" presId="urn:microsoft.com/office/officeart/2005/8/layout/vList2"/>
    <dgm:cxn modelId="{5D546500-2BE2-4A09-B85F-230804B3613F}" type="presParOf" srcId="{17A220DC-C701-4563-BB19-B1A51A11FB31}" destId="{DE8BF696-15E7-4870-B645-A7DBA90FCE2E}" srcOrd="0" destOrd="0" presId="urn:microsoft.com/office/officeart/2005/8/layout/vList2"/>
    <dgm:cxn modelId="{0AAAE16C-F5E7-4BF6-AB2D-DA6FB398082B}" type="presParOf" srcId="{17A220DC-C701-4563-BB19-B1A51A11FB31}" destId="{ADC3A34A-2554-4720-901A-2DDEA965C987}" srcOrd="1" destOrd="0" presId="urn:microsoft.com/office/officeart/2005/8/layout/vList2"/>
    <dgm:cxn modelId="{4802DD9B-0497-4F4B-9128-6071A9076F67}" type="presParOf" srcId="{17A220DC-C701-4563-BB19-B1A51A11FB31}" destId="{D4A41E01-21C1-465B-977E-BFBCE44477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52CFD1-9D36-4A12-97B2-C0EADFEB85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FB4CF0-CCAD-4A2E-B3F9-EAB51EAFC08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noProof="0" smtClean="0"/>
            <a:t>Спецификация параметров</a:t>
          </a:r>
          <a:endParaRPr lang="ru-RU" sz="1800" i="0" noProof="0"/>
        </a:p>
      </dgm:t>
    </dgm:pt>
    <dgm:pt modelId="{49D4B28A-15E3-4739-B61D-9FE827EC2F86}" type="parTrans" cxnId="{D02D523F-051E-4474-8448-0E023DF35A25}">
      <dgm:prSet/>
      <dgm:spPr/>
      <dgm:t>
        <a:bodyPr/>
        <a:lstStyle/>
        <a:p>
          <a:endParaRPr lang="ru-RU"/>
        </a:p>
      </dgm:t>
    </dgm:pt>
    <dgm:pt modelId="{54868B31-EF6A-4C19-8223-03D084338A08}" type="sibTrans" cxnId="{D02D523F-051E-4474-8448-0E023DF35A25}">
      <dgm:prSet/>
      <dgm:spPr/>
      <dgm:t>
        <a:bodyPr/>
        <a:lstStyle/>
        <a:p>
          <a:endParaRPr lang="ru-RU"/>
        </a:p>
      </dgm:t>
    </dgm:pt>
    <dgm:pt modelId="{225EDB1E-9CB4-4A4F-8B2B-067B78D899DF}">
      <dgm:prSet custT="1"/>
      <dgm:spPr/>
      <dgm:t>
        <a:bodyPr/>
        <a:lstStyle/>
        <a:p>
          <a:pPr algn="just"/>
          <a:r>
            <a:rPr lang="ru-RU" sz="1800" noProof="0" smtClean="0"/>
            <a:t>Докальные переменными, которые создаются при работе метода и заполняются значениями, указанными при вызове метода</a:t>
          </a:r>
          <a:endParaRPr lang="ru-RU" sz="1800" i="0" noProof="0"/>
        </a:p>
      </dgm:t>
    </dgm:pt>
    <dgm:pt modelId="{9232009F-DC42-4AA4-9D25-535878934460}" type="parTrans" cxnId="{543654B3-B769-4A8D-B4C2-CED7A5DC9161}">
      <dgm:prSet/>
      <dgm:spPr/>
      <dgm:t>
        <a:bodyPr/>
        <a:lstStyle/>
        <a:p>
          <a:endParaRPr lang="ru-RU"/>
        </a:p>
      </dgm:t>
    </dgm:pt>
    <dgm:pt modelId="{C0DC0C5B-6B0B-463A-89B5-7E9D09D85193}" type="sibTrans" cxnId="{543654B3-B769-4A8D-B4C2-CED7A5DC9161}">
      <dgm:prSet/>
      <dgm:spPr/>
      <dgm:t>
        <a:bodyPr/>
        <a:lstStyle/>
        <a:p>
          <a:endParaRPr lang="ru-RU"/>
        </a:p>
      </dgm:t>
    </dgm:pt>
    <dgm:pt modelId="{D508916A-FE9A-44E4-B4D6-43B38E563F2A}">
      <dgm:prSet custT="1"/>
      <dgm:spPr/>
      <dgm:t>
        <a:bodyPr/>
        <a:lstStyle/>
        <a:p>
          <a:pPr algn="just"/>
          <a:r>
            <a:rPr lang="ru-RU" sz="1800" noProof="0" smtClean="0"/>
            <a:t>Параметры именуются в соответствии со стилем «Camel case»</a:t>
          </a:r>
          <a:endParaRPr lang="ru-RU" sz="1800" i="0" noProof="0"/>
        </a:p>
      </dgm:t>
    </dgm:pt>
    <dgm:pt modelId="{617D37D8-200D-4AEC-9234-54B26C8330AB}" type="parTrans" cxnId="{A6594361-AC54-4181-B4AA-1456599DA853}">
      <dgm:prSet/>
      <dgm:spPr/>
      <dgm:t>
        <a:bodyPr/>
        <a:lstStyle/>
        <a:p>
          <a:endParaRPr lang="ru-RU"/>
        </a:p>
      </dgm:t>
    </dgm:pt>
    <dgm:pt modelId="{E5A11FEC-48EF-47E4-93F1-25AE97F7BB62}" type="sibTrans" cxnId="{A6594361-AC54-4181-B4AA-1456599DA853}">
      <dgm:prSet/>
      <dgm:spPr/>
      <dgm:t>
        <a:bodyPr/>
        <a:lstStyle/>
        <a:p>
          <a:endParaRPr lang="ru-RU"/>
        </a:p>
      </dgm:t>
    </dgm:pt>
    <dgm:pt modelId="{17A220DC-C701-4563-BB19-B1A51A11FB31}" type="pres">
      <dgm:prSet presAssocID="{1652CFD1-9D36-4A12-97B2-C0EADFEB8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BF696-15E7-4870-B645-A7DBA90FCE2E}" type="pres">
      <dgm:prSet presAssocID="{8AFB4CF0-CCAD-4A2E-B3F9-EAB51EAFC087}" presName="parentText" presStyleLbl="node1" presStyleIdx="0" presStyleCnt="3" custScaleX="48982" custScaleY="48298" custLinFactNeighborX="-21427" custLinFactNeighborY="-70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C3A34A-2554-4720-901A-2DDEA965C987}" type="pres">
      <dgm:prSet presAssocID="{54868B31-EF6A-4C19-8223-03D084338A08}" presName="spacer" presStyleCnt="0"/>
      <dgm:spPr/>
    </dgm:pt>
    <dgm:pt modelId="{D4A41E01-21C1-465B-977E-BFBCE4447739}" type="pres">
      <dgm:prSet presAssocID="{225EDB1E-9CB4-4A4F-8B2B-067B78D899DF}" presName="parentText" presStyleLbl="node1" presStyleIdx="1" presStyleCnt="3" custLinFactNeighborY="-1866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1C0824-A92E-4ADB-8904-AF8AA80CAA52}" type="pres">
      <dgm:prSet presAssocID="{C0DC0C5B-6B0B-463A-89B5-7E9D09D85193}" presName="spacer" presStyleCnt="0"/>
      <dgm:spPr/>
    </dgm:pt>
    <dgm:pt modelId="{9509E40A-8D8F-44BC-A122-AA8F14A427CE}" type="pres">
      <dgm:prSet presAssocID="{D508916A-FE9A-44E4-B4D6-43B38E563F2A}" presName="parentText" presStyleLbl="node1" presStyleIdx="2" presStyleCnt="3" custScaleY="391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02D523F-051E-4474-8448-0E023DF35A25}" srcId="{1652CFD1-9D36-4A12-97B2-C0EADFEB8593}" destId="{8AFB4CF0-CCAD-4A2E-B3F9-EAB51EAFC087}" srcOrd="0" destOrd="0" parTransId="{49D4B28A-15E3-4739-B61D-9FE827EC2F86}" sibTransId="{54868B31-EF6A-4C19-8223-03D084338A08}"/>
    <dgm:cxn modelId="{A31BDA5A-EA31-4B6B-ABCF-F8ABEC6329D1}" type="presOf" srcId="{1652CFD1-9D36-4A12-97B2-C0EADFEB8593}" destId="{17A220DC-C701-4563-BB19-B1A51A11FB31}" srcOrd="0" destOrd="0" presId="urn:microsoft.com/office/officeart/2005/8/layout/vList2"/>
    <dgm:cxn modelId="{7A9D2DF8-442B-4CA8-A6A0-0847C2A2D40E}" type="presOf" srcId="{D508916A-FE9A-44E4-B4D6-43B38E563F2A}" destId="{9509E40A-8D8F-44BC-A122-AA8F14A427CE}" srcOrd="0" destOrd="0" presId="urn:microsoft.com/office/officeart/2005/8/layout/vList2"/>
    <dgm:cxn modelId="{543654B3-B769-4A8D-B4C2-CED7A5DC9161}" srcId="{1652CFD1-9D36-4A12-97B2-C0EADFEB8593}" destId="{225EDB1E-9CB4-4A4F-8B2B-067B78D899DF}" srcOrd="1" destOrd="0" parTransId="{9232009F-DC42-4AA4-9D25-535878934460}" sibTransId="{C0DC0C5B-6B0B-463A-89B5-7E9D09D85193}"/>
    <dgm:cxn modelId="{A6594361-AC54-4181-B4AA-1456599DA853}" srcId="{1652CFD1-9D36-4A12-97B2-C0EADFEB8593}" destId="{D508916A-FE9A-44E4-B4D6-43B38E563F2A}" srcOrd="2" destOrd="0" parTransId="{617D37D8-200D-4AEC-9234-54B26C8330AB}" sibTransId="{E5A11FEC-48EF-47E4-93F1-25AE97F7BB62}"/>
    <dgm:cxn modelId="{527C02C7-F50C-4043-A117-884FA7E35297}" type="presOf" srcId="{8AFB4CF0-CCAD-4A2E-B3F9-EAB51EAFC087}" destId="{DE8BF696-15E7-4870-B645-A7DBA90FCE2E}" srcOrd="0" destOrd="0" presId="urn:microsoft.com/office/officeart/2005/8/layout/vList2"/>
    <dgm:cxn modelId="{F0A1AF92-2376-455C-8694-669EE2EC0760}" type="presOf" srcId="{225EDB1E-9CB4-4A4F-8B2B-067B78D899DF}" destId="{D4A41E01-21C1-465B-977E-BFBCE4447739}" srcOrd="0" destOrd="0" presId="urn:microsoft.com/office/officeart/2005/8/layout/vList2"/>
    <dgm:cxn modelId="{7C754AFD-71E6-4E00-B88E-B3C78E558A3A}" type="presParOf" srcId="{17A220DC-C701-4563-BB19-B1A51A11FB31}" destId="{DE8BF696-15E7-4870-B645-A7DBA90FCE2E}" srcOrd="0" destOrd="0" presId="urn:microsoft.com/office/officeart/2005/8/layout/vList2"/>
    <dgm:cxn modelId="{99332C55-3C34-4457-8374-951B3C777985}" type="presParOf" srcId="{17A220DC-C701-4563-BB19-B1A51A11FB31}" destId="{ADC3A34A-2554-4720-901A-2DDEA965C987}" srcOrd="1" destOrd="0" presId="urn:microsoft.com/office/officeart/2005/8/layout/vList2"/>
    <dgm:cxn modelId="{911639F3-19E2-4486-A451-360E67317918}" type="presParOf" srcId="{17A220DC-C701-4563-BB19-B1A51A11FB31}" destId="{D4A41E01-21C1-465B-977E-BFBCE4447739}" srcOrd="2" destOrd="0" presId="urn:microsoft.com/office/officeart/2005/8/layout/vList2"/>
    <dgm:cxn modelId="{1843085F-FB33-4941-9BC1-AD34C783DD88}" type="presParOf" srcId="{17A220DC-C701-4563-BB19-B1A51A11FB31}" destId="{531C0824-A92E-4ADB-8904-AF8AA80CAA52}" srcOrd="3" destOrd="0" presId="urn:microsoft.com/office/officeart/2005/8/layout/vList2"/>
    <dgm:cxn modelId="{4EC2398B-C396-4DF1-9643-B4751D3243AC}" type="presParOf" srcId="{17A220DC-C701-4563-BB19-B1A51A11FB31}" destId="{9509E40A-8D8F-44BC-A122-AA8F14A427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2CFD1-9D36-4A12-97B2-C0EADFEB85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FB4CF0-CCAD-4A2E-B3F9-EAB51EAFC08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noProof="0" smtClean="0"/>
            <a:t>Спецификация типа возвращаемого значения</a:t>
          </a:r>
          <a:endParaRPr lang="ru-RU" sz="1800" i="0" noProof="0"/>
        </a:p>
      </dgm:t>
    </dgm:pt>
    <dgm:pt modelId="{49D4B28A-15E3-4739-B61D-9FE827EC2F86}" type="parTrans" cxnId="{D02D523F-051E-4474-8448-0E023DF35A25}">
      <dgm:prSet/>
      <dgm:spPr/>
      <dgm:t>
        <a:bodyPr/>
        <a:lstStyle/>
        <a:p>
          <a:endParaRPr lang="ru-RU"/>
        </a:p>
      </dgm:t>
    </dgm:pt>
    <dgm:pt modelId="{54868B31-EF6A-4C19-8223-03D084338A08}" type="sibTrans" cxnId="{D02D523F-051E-4474-8448-0E023DF35A25}">
      <dgm:prSet/>
      <dgm:spPr/>
      <dgm:t>
        <a:bodyPr/>
        <a:lstStyle/>
        <a:p>
          <a:endParaRPr lang="ru-RU"/>
        </a:p>
      </dgm:t>
    </dgm:pt>
    <dgm:pt modelId="{225EDB1E-9CB4-4A4F-8B2B-067B78D899DF}">
      <dgm:prSet custT="1"/>
      <dgm:spPr/>
      <dgm:t>
        <a:bodyPr/>
        <a:lstStyle/>
        <a:p>
          <a:pPr algn="just"/>
          <a:r>
            <a:rPr lang="ru-RU" sz="1800" noProof="0" smtClean="0"/>
            <a:t>Все методы должны иметь тип возвращаемого значения</a:t>
          </a:r>
          <a:endParaRPr lang="ru-RU" sz="1800" i="0" noProof="0"/>
        </a:p>
      </dgm:t>
    </dgm:pt>
    <dgm:pt modelId="{9232009F-DC42-4AA4-9D25-535878934460}" type="parTrans" cxnId="{543654B3-B769-4A8D-B4C2-CED7A5DC9161}">
      <dgm:prSet/>
      <dgm:spPr/>
      <dgm:t>
        <a:bodyPr/>
        <a:lstStyle/>
        <a:p>
          <a:endParaRPr lang="ru-RU"/>
        </a:p>
      </dgm:t>
    </dgm:pt>
    <dgm:pt modelId="{C0DC0C5B-6B0B-463A-89B5-7E9D09D85193}" type="sibTrans" cxnId="{543654B3-B769-4A8D-B4C2-CED7A5DC9161}">
      <dgm:prSet/>
      <dgm:spPr/>
      <dgm:t>
        <a:bodyPr/>
        <a:lstStyle/>
        <a:p>
          <a:endParaRPr lang="ru-RU"/>
        </a:p>
      </dgm:t>
    </dgm:pt>
    <dgm:pt modelId="{17A220DC-C701-4563-BB19-B1A51A11FB31}" type="pres">
      <dgm:prSet presAssocID="{1652CFD1-9D36-4A12-97B2-C0EADFEB8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BF696-15E7-4870-B645-A7DBA90FCE2E}" type="pres">
      <dgm:prSet presAssocID="{8AFB4CF0-CCAD-4A2E-B3F9-EAB51EAFC087}" presName="parentText" presStyleLbl="node1" presStyleIdx="0" presStyleCnt="2" custScaleX="100000" custScaleY="42900" custLinFactNeighborX="-91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C3A34A-2554-4720-901A-2DDEA965C987}" type="pres">
      <dgm:prSet presAssocID="{54868B31-EF6A-4C19-8223-03D084338A08}" presName="spacer" presStyleCnt="0"/>
      <dgm:spPr/>
    </dgm:pt>
    <dgm:pt modelId="{D4A41E01-21C1-465B-977E-BFBCE4447739}" type="pres">
      <dgm:prSet presAssocID="{225EDB1E-9CB4-4A4F-8B2B-067B78D899DF}" presName="parentText" presStyleLbl="node1" presStyleIdx="1" presStyleCnt="2" custScaleY="52022" custLinFactNeighborX="-102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3654B3-B769-4A8D-B4C2-CED7A5DC9161}" srcId="{1652CFD1-9D36-4A12-97B2-C0EADFEB8593}" destId="{225EDB1E-9CB4-4A4F-8B2B-067B78D899DF}" srcOrd="1" destOrd="0" parTransId="{9232009F-DC42-4AA4-9D25-535878934460}" sibTransId="{C0DC0C5B-6B0B-463A-89B5-7E9D09D85193}"/>
    <dgm:cxn modelId="{A0F431BA-F0D1-402A-843F-796C424C2E90}" type="presOf" srcId="{225EDB1E-9CB4-4A4F-8B2B-067B78D899DF}" destId="{D4A41E01-21C1-465B-977E-BFBCE4447739}" srcOrd="0" destOrd="0" presId="urn:microsoft.com/office/officeart/2005/8/layout/vList2"/>
    <dgm:cxn modelId="{D02D523F-051E-4474-8448-0E023DF35A25}" srcId="{1652CFD1-9D36-4A12-97B2-C0EADFEB8593}" destId="{8AFB4CF0-CCAD-4A2E-B3F9-EAB51EAFC087}" srcOrd="0" destOrd="0" parTransId="{49D4B28A-15E3-4739-B61D-9FE827EC2F86}" sibTransId="{54868B31-EF6A-4C19-8223-03D084338A08}"/>
    <dgm:cxn modelId="{486CC5F4-E1E0-4067-803B-BD3D5C5CE2E4}" type="presOf" srcId="{1652CFD1-9D36-4A12-97B2-C0EADFEB8593}" destId="{17A220DC-C701-4563-BB19-B1A51A11FB31}" srcOrd="0" destOrd="0" presId="urn:microsoft.com/office/officeart/2005/8/layout/vList2"/>
    <dgm:cxn modelId="{252F09DF-D1BA-4168-A719-8FAC7C835B5F}" type="presOf" srcId="{8AFB4CF0-CCAD-4A2E-B3F9-EAB51EAFC087}" destId="{DE8BF696-15E7-4870-B645-A7DBA90FCE2E}" srcOrd="0" destOrd="0" presId="urn:microsoft.com/office/officeart/2005/8/layout/vList2"/>
    <dgm:cxn modelId="{8B19CBDB-43A8-4477-957B-09A942C90C95}" type="presParOf" srcId="{17A220DC-C701-4563-BB19-B1A51A11FB31}" destId="{DE8BF696-15E7-4870-B645-A7DBA90FCE2E}" srcOrd="0" destOrd="0" presId="urn:microsoft.com/office/officeart/2005/8/layout/vList2"/>
    <dgm:cxn modelId="{81186E7A-5CA6-4774-B3B8-C3D57B976260}" type="presParOf" srcId="{17A220DC-C701-4563-BB19-B1A51A11FB31}" destId="{ADC3A34A-2554-4720-901A-2DDEA965C987}" srcOrd="1" destOrd="0" presId="urn:microsoft.com/office/officeart/2005/8/layout/vList2"/>
    <dgm:cxn modelId="{5C8A21C0-5DF0-4D75-9381-01D1FC219831}" type="presParOf" srcId="{17A220DC-C701-4563-BB19-B1A51A11FB31}" destId="{D4A41E01-21C1-465B-977E-BFBCE44477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23FA2C-2844-4C24-8637-F6A0E38BBC6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C7E14C-821E-4FB1-B9A9-F0C3861FDF5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smtClean="0">
              <a:latin typeface="+mn-lt"/>
            </a:rPr>
            <a:t>Шаблон для написания тестов – «Triple A» (Arrange-Act-Assert)</a:t>
          </a:r>
        </a:p>
        <a:p>
          <a:pPr algn="just"/>
          <a:r>
            <a:rPr lang="ru-RU" sz="1800" noProof="0" smtClean="0">
              <a:latin typeface="+mn-lt"/>
            </a:rPr>
            <a:t> </a:t>
          </a:r>
          <a:endParaRPr lang="ru-RU" sz="1800" noProof="0">
            <a:latin typeface="+mn-lt"/>
          </a:endParaRPr>
        </a:p>
      </dgm:t>
    </dgm:pt>
    <dgm:pt modelId="{423640C0-491F-4880-8362-BDAE990D5B2C}" type="parTrans" cxnId="{6834B272-FC5E-459E-8E84-8D1D329556B4}">
      <dgm:prSet/>
      <dgm:spPr/>
      <dgm:t>
        <a:bodyPr/>
        <a:lstStyle/>
        <a:p>
          <a:endParaRPr lang="ru-RU"/>
        </a:p>
      </dgm:t>
    </dgm:pt>
    <dgm:pt modelId="{08307AEB-4BD6-43C7-A1AE-CE19C3ADC1E5}" type="sibTrans" cxnId="{6834B272-FC5E-459E-8E84-8D1D329556B4}">
      <dgm:prSet/>
      <dgm:spPr/>
      <dgm:t>
        <a:bodyPr/>
        <a:lstStyle/>
        <a:p>
          <a:endParaRPr lang="ru-RU"/>
        </a:p>
      </dgm:t>
    </dgm:pt>
    <dgm:pt modelId="{8677D334-9C3F-45D9-8A21-D2B30F175DE0}">
      <dgm:prSet custT="1"/>
      <dgm:spPr/>
      <dgm:t>
        <a:bodyPr/>
        <a:lstStyle/>
        <a:p>
          <a:pPr algn="just"/>
          <a:r>
            <a:rPr lang="ru-RU" sz="1800" noProof="0" smtClean="0">
              <a:latin typeface="+mn-lt"/>
            </a:rPr>
            <a:t>Arrange (Устанавить) – осуществить настройку входных данных для теста;</a:t>
          </a:r>
          <a:endParaRPr lang="ru-RU" sz="1800" noProof="0">
            <a:latin typeface="+mn-lt"/>
          </a:endParaRPr>
        </a:p>
      </dgm:t>
    </dgm:pt>
    <dgm:pt modelId="{4B16EB6B-A92B-455B-B717-2A98E63E46C7}" type="parTrans" cxnId="{47889280-6487-42E2-B2C0-897A9D190513}">
      <dgm:prSet/>
      <dgm:spPr/>
      <dgm:t>
        <a:bodyPr/>
        <a:lstStyle/>
        <a:p>
          <a:endParaRPr lang="ru-RU"/>
        </a:p>
      </dgm:t>
    </dgm:pt>
    <dgm:pt modelId="{71C5FE2E-4F68-4B5D-9DED-7316911B67AA}" type="sibTrans" cxnId="{47889280-6487-42E2-B2C0-897A9D190513}">
      <dgm:prSet/>
      <dgm:spPr/>
      <dgm:t>
        <a:bodyPr/>
        <a:lstStyle/>
        <a:p>
          <a:endParaRPr lang="ru-RU"/>
        </a:p>
      </dgm:t>
    </dgm:pt>
    <dgm:pt modelId="{E9687E71-900C-482C-B23C-A886C85BA88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1800" noProof="0" smtClean="0">
              <a:latin typeface="+mn-lt"/>
            </a:rPr>
            <a:t>Согласно этому шаблону тест состоит из трех частей</a:t>
          </a:r>
          <a:endParaRPr lang="ru-RU" sz="1800" noProof="0">
            <a:latin typeface="+mn-lt"/>
          </a:endParaRPr>
        </a:p>
      </dgm:t>
    </dgm:pt>
    <dgm:pt modelId="{B807B43E-A38E-4C36-A4B9-C507D9C64F65}" type="parTrans" cxnId="{AFA79BE3-4D5E-4A6F-8D57-458F0E9693F1}">
      <dgm:prSet/>
      <dgm:spPr/>
      <dgm:t>
        <a:bodyPr/>
        <a:lstStyle/>
        <a:p>
          <a:endParaRPr lang="ru-RU"/>
        </a:p>
      </dgm:t>
    </dgm:pt>
    <dgm:pt modelId="{D846E189-C8D3-4B44-BC3A-193E8060D650}" type="sibTrans" cxnId="{AFA79BE3-4D5E-4A6F-8D57-458F0E9693F1}">
      <dgm:prSet/>
      <dgm:spPr/>
      <dgm:t>
        <a:bodyPr/>
        <a:lstStyle/>
        <a:p>
          <a:endParaRPr lang="ru-RU"/>
        </a:p>
      </dgm:t>
    </dgm:pt>
    <dgm:pt modelId="{5A835946-063E-4E64-A3E7-A6C7EC65D312}">
      <dgm:prSet custT="1"/>
      <dgm:spPr/>
      <dgm:t>
        <a:bodyPr/>
        <a:lstStyle/>
        <a:p>
          <a:r>
            <a:rPr lang="ru-RU" sz="1800" noProof="0" smtClean="0">
              <a:latin typeface="+mn-lt"/>
            </a:rPr>
            <a:t>Act (Выполнить) – выполнить действие, результаты которого тестируются;</a:t>
          </a:r>
          <a:endParaRPr lang="ru-RU" sz="1800" noProof="0">
            <a:latin typeface="+mn-lt"/>
          </a:endParaRPr>
        </a:p>
      </dgm:t>
    </dgm:pt>
    <dgm:pt modelId="{83293FA5-CCB5-4310-98AF-B8429C503FB5}" type="parTrans" cxnId="{C06C7013-3063-4271-B17A-FA1956953C92}">
      <dgm:prSet/>
      <dgm:spPr/>
      <dgm:t>
        <a:bodyPr/>
        <a:lstStyle/>
        <a:p>
          <a:endParaRPr lang="ru-RU"/>
        </a:p>
      </dgm:t>
    </dgm:pt>
    <dgm:pt modelId="{E3EE2DE4-8278-4406-8DBE-9DEAC8C22D42}" type="sibTrans" cxnId="{C06C7013-3063-4271-B17A-FA1956953C92}">
      <dgm:prSet/>
      <dgm:spPr/>
      <dgm:t>
        <a:bodyPr/>
        <a:lstStyle/>
        <a:p>
          <a:endParaRPr lang="ru-RU"/>
        </a:p>
      </dgm:t>
    </dgm:pt>
    <dgm:pt modelId="{C3095106-60C7-40A6-80BA-26025269FB06}">
      <dgm:prSet custT="1"/>
      <dgm:spPr/>
      <dgm:t>
        <a:bodyPr/>
        <a:lstStyle/>
        <a:p>
          <a:r>
            <a:rPr lang="ru-RU" sz="1800" noProof="0" smtClean="0">
              <a:latin typeface="+mn-lt"/>
            </a:rPr>
            <a:t>Assert (Проверить) – проверить результаты выполнения</a:t>
          </a:r>
          <a:endParaRPr lang="ru-RU" sz="1800" noProof="0">
            <a:latin typeface="+mn-lt"/>
          </a:endParaRPr>
        </a:p>
      </dgm:t>
    </dgm:pt>
    <dgm:pt modelId="{3A56B076-1504-45C7-BD39-54BE3A31BDEB}" type="parTrans" cxnId="{9FD1F858-1ECD-47F9-BC5C-FD9B4112027A}">
      <dgm:prSet/>
      <dgm:spPr/>
      <dgm:t>
        <a:bodyPr/>
        <a:lstStyle/>
        <a:p>
          <a:endParaRPr lang="ru-RU"/>
        </a:p>
      </dgm:t>
    </dgm:pt>
    <dgm:pt modelId="{446A606E-0890-4E83-96BD-A9DD1655B631}" type="sibTrans" cxnId="{9FD1F858-1ECD-47F9-BC5C-FD9B4112027A}">
      <dgm:prSet/>
      <dgm:spPr/>
      <dgm:t>
        <a:bodyPr/>
        <a:lstStyle/>
        <a:p>
          <a:endParaRPr lang="ru-RU"/>
        </a:p>
      </dgm:t>
    </dgm:pt>
    <dgm:pt modelId="{12041CBA-40DD-4D8D-ADE5-DD74FB9D5FE8}" type="pres">
      <dgm:prSet presAssocID="{3823FA2C-2844-4C24-8637-F6A0E38BBC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18EA4B-15BF-4F4F-85DE-046609149B27}" type="pres">
      <dgm:prSet presAssocID="{72C7E14C-821E-4FB1-B9A9-F0C3861FDF5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D5776D-B566-4A83-9E3A-2F713D2E2D68}" type="pres">
      <dgm:prSet presAssocID="{08307AEB-4BD6-43C7-A1AE-CE19C3ADC1E5}" presName="spacer" presStyleCnt="0"/>
      <dgm:spPr/>
    </dgm:pt>
    <dgm:pt modelId="{D80A1337-5942-46C4-8606-E2A6C48A4E70}" type="pres">
      <dgm:prSet presAssocID="{E9687E71-900C-482C-B23C-A886C85BA88D}" presName="parentText" presStyleLbl="node1" presStyleIdx="1" presStyleCnt="5" custScaleY="7894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187671-B260-4516-B0E2-5B33D0AFFFAE}" type="pres">
      <dgm:prSet presAssocID="{D846E189-C8D3-4B44-BC3A-193E8060D650}" presName="spacer" presStyleCnt="0"/>
      <dgm:spPr/>
    </dgm:pt>
    <dgm:pt modelId="{C533FDD0-EB5E-4DB6-B9DC-1A95C6D2C95D}" type="pres">
      <dgm:prSet presAssocID="{8677D334-9C3F-45D9-8A21-D2B30F175DE0}" presName="parentText" presStyleLbl="node1" presStyleIdx="2" presStyleCnt="5" custScaleY="870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0E4DF-390B-47CF-BDC5-E3A150CBB5EC}" type="pres">
      <dgm:prSet presAssocID="{71C5FE2E-4F68-4B5D-9DED-7316911B67AA}" presName="spacer" presStyleCnt="0"/>
      <dgm:spPr/>
    </dgm:pt>
    <dgm:pt modelId="{A21A8FD5-3595-4F4F-970B-B03241165FE6}" type="pres">
      <dgm:prSet presAssocID="{5A835946-063E-4E64-A3E7-A6C7EC65D312}" presName="parentText" presStyleLbl="node1" presStyleIdx="3" presStyleCnt="5" custScaleY="870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BA325B-99DB-43E2-B9D9-D4724DB76D01}" type="pres">
      <dgm:prSet presAssocID="{E3EE2DE4-8278-4406-8DBE-9DEAC8C22D42}" presName="spacer" presStyleCnt="0"/>
      <dgm:spPr/>
    </dgm:pt>
    <dgm:pt modelId="{C3E302C4-E84E-4050-A7F0-085D53FF529F}" type="pres">
      <dgm:prSet presAssocID="{C3095106-60C7-40A6-80BA-26025269FB06}" presName="parentText" presStyleLbl="node1" presStyleIdx="4" presStyleCnt="5" custScaleY="8707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6C7013-3063-4271-B17A-FA1956953C92}" srcId="{3823FA2C-2844-4C24-8637-F6A0E38BBC60}" destId="{5A835946-063E-4E64-A3E7-A6C7EC65D312}" srcOrd="3" destOrd="0" parTransId="{83293FA5-CCB5-4310-98AF-B8429C503FB5}" sibTransId="{E3EE2DE4-8278-4406-8DBE-9DEAC8C22D42}"/>
    <dgm:cxn modelId="{8E1DDC4F-B792-4568-9734-13E6BF0428A2}" type="presOf" srcId="{8677D334-9C3F-45D9-8A21-D2B30F175DE0}" destId="{C533FDD0-EB5E-4DB6-B9DC-1A95C6D2C95D}" srcOrd="0" destOrd="0" presId="urn:microsoft.com/office/officeart/2005/8/layout/vList2"/>
    <dgm:cxn modelId="{47889280-6487-42E2-B2C0-897A9D190513}" srcId="{3823FA2C-2844-4C24-8637-F6A0E38BBC60}" destId="{8677D334-9C3F-45D9-8A21-D2B30F175DE0}" srcOrd="2" destOrd="0" parTransId="{4B16EB6B-A92B-455B-B717-2A98E63E46C7}" sibTransId="{71C5FE2E-4F68-4B5D-9DED-7316911B67AA}"/>
    <dgm:cxn modelId="{9FD1F858-1ECD-47F9-BC5C-FD9B4112027A}" srcId="{3823FA2C-2844-4C24-8637-F6A0E38BBC60}" destId="{C3095106-60C7-40A6-80BA-26025269FB06}" srcOrd="4" destOrd="0" parTransId="{3A56B076-1504-45C7-BD39-54BE3A31BDEB}" sibTransId="{446A606E-0890-4E83-96BD-A9DD1655B631}"/>
    <dgm:cxn modelId="{6834B272-FC5E-459E-8E84-8D1D329556B4}" srcId="{3823FA2C-2844-4C24-8637-F6A0E38BBC60}" destId="{72C7E14C-821E-4FB1-B9A9-F0C3861FDF51}" srcOrd="0" destOrd="0" parTransId="{423640C0-491F-4880-8362-BDAE990D5B2C}" sibTransId="{08307AEB-4BD6-43C7-A1AE-CE19C3ADC1E5}"/>
    <dgm:cxn modelId="{D26C2757-C271-44F0-8C6C-238E805BE128}" type="presOf" srcId="{C3095106-60C7-40A6-80BA-26025269FB06}" destId="{C3E302C4-E84E-4050-A7F0-085D53FF529F}" srcOrd="0" destOrd="0" presId="urn:microsoft.com/office/officeart/2005/8/layout/vList2"/>
    <dgm:cxn modelId="{1D3AFE86-E79B-46E4-A1C6-9875E0E4E2EF}" type="presOf" srcId="{E9687E71-900C-482C-B23C-A886C85BA88D}" destId="{D80A1337-5942-46C4-8606-E2A6C48A4E70}" srcOrd="0" destOrd="0" presId="urn:microsoft.com/office/officeart/2005/8/layout/vList2"/>
    <dgm:cxn modelId="{FBCA5BBB-46F9-4C1E-9B50-4FE9953F48CA}" type="presOf" srcId="{3823FA2C-2844-4C24-8637-F6A0E38BBC60}" destId="{12041CBA-40DD-4D8D-ADE5-DD74FB9D5FE8}" srcOrd="0" destOrd="0" presId="urn:microsoft.com/office/officeart/2005/8/layout/vList2"/>
    <dgm:cxn modelId="{27CB30EE-349B-40D1-855F-378BB38A72B8}" type="presOf" srcId="{5A835946-063E-4E64-A3E7-A6C7EC65D312}" destId="{A21A8FD5-3595-4F4F-970B-B03241165FE6}" srcOrd="0" destOrd="0" presId="urn:microsoft.com/office/officeart/2005/8/layout/vList2"/>
    <dgm:cxn modelId="{AFA79BE3-4D5E-4A6F-8D57-458F0E9693F1}" srcId="{3823FA2C-2844-4C24-8637-F6A0E38BBC60}" destId="{E9687E71-900C-482C-B23C-A886C85BA88D}" srcOrd="1" destOrd="0" parTransId="{B807B43E-A38E-4C36-A4B9-C507D9C64F65}" sibTransId="{D846E189-C8D3-4B44-BC3A-193E8060D650}"/>
    <dgm:cxn modelId="{BFB3805C-0BCA-46AC-ABC0-37ED67B3F7C6}" type="presOf" srcId="{72C7E14C-821E-4FB1-B9A9-F0C3861FDF51}" destId="{AD18EA4B-15BF-4F4F-85DE-046609149B27}" srcOrd="0" destOrd="0" presId="urn:microsoft.com/office/officeart/2005/8/layout/vList2"/>
    <dgm:cxn modelId="{1E2DC564-7E5D-45F1-A3D9-50E9FFC8FAC0}" type="presParOf" srcId="{12041CBA-40DD-4D8D-ADE5-DD74FB9D5FE8}" destId="{AD18EA4B-15BF-4F4F-85DE-046609149B27}" srcOrd="0" destOrd="0" presId="urn:microsoft.com/office/officeart/2005/8/layout/vList2"/>
    <dgm:cxn modelId="{13272279-9A3C-4FD7-8583-D6FDA8072AD1}" type="presParOf" srcId="{12041CBA-40DD-4D8D-ADE5-DD74FB9D5FE8}" destId="{4AD5776D-B566-4A83-9E3A-2F713D2E2D68}" srcOrd="1" destOrd="0" presId="urn:microsoft.com/office/officeart/2005/8/layout/vList2"/>
    <dgm:cxn modelId="{F737D89C-D0AE-40A1-8AC5-3574909E2BFF}" type="presParOf" srcId="{12041CBA-40DD-4D8D-ADE5-DD74FB9D5FE8}" destId="{D80A1337-5942-46C4-8606-E2A6C48A4E70}" srcOrd="2" destOrd="0" presId="urn:microsoft.com/office/officeart/2005/8/layout/vList2"/>
    <dgm:cxn modelId="{638B115F-31C6-4BEA-9F88-2154F05E7131}" type="presParOf" srcId="{12041CBA-40DD-4D8D-ADE5-DD74FB9D5FE8}" destId="{A1187671-B260-4516-B0E2-5B33D0AFFFAE}" srcOrd="3" destOrd="0" presId="urn:microsoft.com/office/officeart/2005/8/layout/vList2"/>
    <dgm:cxn modelId="{8FD034F3-E867-4145-A49D-153ACCF84341}" type="presParOf" srcId="{12041CBA-40DD-4D8D-ADE5-DD74FB9D5FE8}" destId="{C533FDD0-EB5E-4DB6-B9DC-1A95C6D2C95D}" srcOrd="4" destOrd="0" presId="urn:microsoft.com/office/officeart/2005/8/layout/vList2"/>
    <dgm:cxn modelId="{FA6A5681-33D2-4B08-B7CD-BA114D7E8453}" type="presParOf" srcId="{12041CBA-40DD-4D8D-ADE5-DD74FB9D5FE8}" destId="{2AA0E4DF-390B-47CF-BDC5-E3A150CBB5EC}" srcOrd="5" destOrd="0" presId="urn:microsoft.com/office/officeart/2005/8/layout/vList2"/>
    <dgm:cxn modelId="{30DC74CF-8E67-46A6-8345-86B825612E87}" type="presParOf" srcId="{12041CBA-40DD-4D8D-ADE5-DD74FB9D5FE8}" destId="{A21A8FD5-3595-4F4F-970B-B03241165FE6}" srcOrd="6" destOrd="0" presId="urn:microsoft.com/office/officeart/2005/8/layout/vList2"/>
    <dgm:cxn modelId="{218B4D25-8B30-479F-A738-378EC9CB8C56}" type="presParOf" srcId="{12041CBA-40DD-4D8D-ADE5-DD74FB9D5FE8}" destId="{7ABA325B-99DB-43E2-B9D9-D4724DB76D01}" srcOrd="7" destOrd="0" presId="urn:microsoft.com/office/officeart/2005/8/layout/vList2"/>
    <dgm:cxn modelId="{DAB911B9-7E1C-46C5-934E-38607A75570B}" type="presParOf" srcId="{12041CBA-40DD-4D8D-ADE5-DD74FB9D5FE8}" destId="{C3E302C4-E84E-4050-A7F0-085D53FF52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328B23-7E65-4836-9FDC-250C2EAA764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5CF47-F2AE-403F-9BDA-437EC8E80EF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sz="1800" noProof="0" smtClean="0"/>
            <a:t>Разработка через тестирование происходит в несколько этапов </a:t>
          </a:r>
          <a:endParaRPr lang="ru-RU" sz="1800" noProof="0"/>
        </a:p>
      </dgm:t>
    </dgm:pt>
    <dgm:pt modelId="{AD2F872F-070A-4516-9F2C-2CC15D0010CC}" type="parTrans" cxnId="{06DA1DF1-B7C7-4F9A-B2B4-DD741C73CD86}">
      <dgm:prSet/>
      <dgm:spPr/>
      <dgm:t>
        <a:bodyPr/>
        <a:lstStyle/>
        <a:p>
          <a:endParaRPr lang="ru-RU"/>
        </a:p>
      </dgm:t>
    </dgm:pt>
    <dgm:pt modelId="{480B1EBE-342F-4EFF-8ACC-1172D0F876BA}" type="sibTrans" cxnId="{06DA1DF1-B7C7-4F9A-B2B4-DD741C73CD86}">
      <dgm:prSet/>
      <dgm:spPr/>
      <dgm:t>
        <a:bodyPr/>
        <a:lstStyle/>
        <a:p>
          <a:endParaRPr lang="ru-RU"/>
        </a:p>
      </dgm:t>
    </dgm:pt>
    <dgm:pt modelId="{1F4ACC06-3C8F-4598-8002-FBF4B4CB7DDE}">
      <dgm:prSet custT="1"/>
      <dgm:spPr/>
      <dgm:t>
        <a:bodyPr/>
        <a:lstStyle/>
        <a:p>
          <a:r>
            <a:rPr lang="ru-RU" sz="1800" noProof="0" smtClean="0"/>
            <a:t>Добавление теста</a:t>
          </a:r>
          <a:endParaRPr lang="ru-RU" sz="1800" noProof="0"/>
        </a:p>
      </dgm:t>
    </dgm:pt>
    <dgm:pt modelId="{6C792894-00BF-4EBA-A846-F393949DDF57}" type="parTrans" cxnId="{540996BB-F5D8-4E61-999D-1D33E661E110}">
      <dgm:prSet/>
      <dgm:spPr/>
      <dgm:t>
        <a:bodyPr/>
        <a:lstStyle/>
        <a:p>
          <a:endParaRPr lang="ru-RU"/>
        </a:p>
      </dgm:t>
    </dgm:pt>
    <dgm:pt modelId="{D7A2C4C6-F4D5-401E-8A85-4A3F82479C05}" type="sibTrans" cxnId="{540996BB-F5D8-4E61-999D-1D33E661E110}">
      <dgm:prSet/>
      <dgm:spPr/>
      <dgm:t>
        <a:bodyPr/>
        <a:lstStyle/>
        <a:p>
          <a:endParaRPr lang="ru-RU"/>
        </a:p>
      </dgm:t>
    </dgm:pt>
    <dgm:pt modelId="{12C1EB53-6635-4C8A-949E-8A2E29E37811}">
      <dgm:prSet custT="1"/>
      <dgm:spPr/>
      <dgm:t>
        <a:bodyPr/>
        <a:lstStyle/>
        <a:p>
          <a:r>
            <a:rPr lang="ru-RU" sz="1800" noProof="0" smtClean="0"/>
            <a:t>Запуск всех тестов: убедиться, что новые тесты не проходят</a:t>
          </a:r>
          <a:endParaRPr lang="ru-RU" sz="1800" noProof="0"/>
        </a:p>
      </dgm:t>
    </dgm:pt>
    <dgm:pt modelId="{5E46CA17-8BBC-453A-86AF-BD5626C0DE5A}" type="parTrans" cxnId="{84E5FBB4-6322-4A88-9203-2ADB3F0F21B6}">
      <dgm:prSet/>
      <dgm:spPr/>
      <dgm:t>
        <a:bodyPr/>
        <a:lstStyle/>
        <a:p>
          <a:endParaRPr lang="ru-RU"/>
        </a:p>
      </dgm:t>
    </dgm:pt>
    <dgm:pt modelId="{C1982892-2CEF-409C-973C-C413010CFE86}" type="sibTrans" cxnId="{84E5FBB4-6322-4A88-9203-2ADB3F0F21B6}">
      <dgm:prSet/>
      <dgm:spPr/>
      <dgm:t>
        <a:bodyPr/>
        <a:lstStyle/>
        <a:p>
          <a:endParaRPr lang="ru-RU"/>
        </a:p>
      </dgm:t>
    </dgm:pt>
    <dgm:pt modelId="{F20235D7-114D-4F07-80FD-73D25A49B69F}">
      <dgm:prSet custT="1"/>
      <dgm:spPr/>
      <dgm:t>
        <a:bodyPr/>
        <a:lstStyle/>
        <a:p>
          <a:r>
            <a:rPr lang="ru-RU" sz="1800" noProof="0" smtClean="0"/>
            <a:t>Написание кода</a:t>
          </a:r>
          <a:endParaRPr lang="ru-RU" sz="1800" noProof="0"/>
        </a:p>
      </dgm:t>
    </dgm:pt>
    <dgm:pt modelId="{DF9CCF4C-C1E5-4BD5-94DC-BE5A12B696C9}" type="parTrans" cxnId="{22F965D0-63A1-497E-8967-5BEBB079C36D}">
      <dgm:prSet/>
      <dgm:spPr/>
      <dgm:t>
        <a:bodyPr/>
        <a:lstStyle/>
        <a:p>
          <a:endParaRPr lang="ru-RU"/>
        </a:p>
      </dgm:t>
    </dgm:pt>
    <dgm:pt modelId="{B2AAAD7B-4DCC-498A-82BD-DDFE8B26F4B6}" type="sibTrans" cxnId="{22F965D0-63A1-497E-8967-5BEBB079C36D}">
      <dgm:prSet/>
      <dgm:spPr/>
      <dgm:t>
        <a:bodyPr/>
        <a:lstStyle/>
        <a:p>
          <a:endParaRPr lang="ru-RU"/>
        </a:p>
      </dgm:t>
    </dgm:pt>
    <dgm:pt modelId="{FB8F5489-4D65-41DE-9D72-516A09F46272}">
      <dgm:prSet custT="1"/>
      <dgm:spPr/>
      <dgm:t>
        <a:bodyPr/>
        <a:lstStyle/>
        <a:p>
          <a:r>
            <a:rPr lang="ru-RU" sz="1800" noProof="0" smtClean="0"/>
            <a:t>Запуск всех тестов: убедиться, что все тесты проходят</a:t>
          </a:r>
          <a:endParaRPr lang="ru-RU" sz="1800" noProof="0"/>
        </a:p>
      </dgm:t>
    </dgm:pt>
    <dgm:pt modelId="{E7AB7E9B-3A1F-42D2-BF82-0798BF278202}" type="parTrans" cxnId="{B3BED8AF-96BC-4E8D-9FE7-A396E24ED3AF}">
      <dgm:prSet/>
      <dgm:spPr/>
      <dgm:t>
        <a:bodyPr/>
        <a:lstStyle/>
        <a:p>
          <a:endParaRPr lang="ru-RU"/>
        </a:p>
      </dgm:t>
    </dgm:pt>
    <dgm:pt modelId="{9B18C4D3-45F3-469C-8655-EC466F07FB9B}" type="sibTrans" cxnId="{B3BED8AF-96BC-4E8D-9FE7-A396E24ED3AF}">
      <dgm:prSet/>
      <dgm:spPr/>
      <dgm:t>
        <a:bodyPr/>
        <a:lstStyle/>
        <a:p>
          <a:endParaRPr lang="ru-RU"/>
        </a:p>
      </dgm:t>
    </dgm:pt>
    <dgm:pt modelId="{4CE55B3B-02FC-4593-9AFC-8F7077987C6A}">
      <dgm:prSet custT="1"/>
      <dgm:spPr/>
      <dgm:t>
        <a:bodyPr/>
        <a:lstStyle/>
        <a:p>
          <a:r>
            <a:rPr lang="ru-RU" sz="1800" noProof="0" smtClean="0"/>
            <a:t>Рефакторинг</a:t>
          </a:r>
          <a:endParaRPr lang="ru-RU" sz="1800" noProof="0"/>
        </a:p>
      </dgm:t>
    </dgm:pt>
    <dgm:pt modelId="{A3A68D14-96A2-4FE4-A92D-5F9F33780AD1}" type="parTrans" cxnId="{6D76A69D-857E-49C9-BB69-2C9601EBEAE1}">
      <dgm:prSet/>
      <dgm:spPr/>
      <dgm:t>
        <a:bodyPr/>
        <a:lstStyle/>
        <a:p>
          <a:endParaRPr lang="ru-RU"/>
        </a:p>
      </dgm:t>
    </dgm:pt>
    <dgm:pt modelId="{18E1DD1D-D7EA-4B09-A4AA-312930796666}" type="sibTrans" cxnId="{6D76A69D-857E-49C9-BB69-2C9601EBEAE1}">
      <dgm:prSet/>
      <dgm:spPr/>
      <dgm:t>
        <a:bodyPr/>
        <a:lstStyle/>
        <a:p>
          <a:endParaRPr lang="ru-RU"/>
        </a:p>
      </dgm:t>
    </dgm:pt>
    <dgm:pt modelId="{03CA9412-CD9F-468A-87C1-467029585875}">
      <dgm:prSet custT="1"/>
      <dgm:spPr/>
      <dgm:t>
        <a:bodyPr/>
        <a:lstStyle/>
        <a:p>
          <a:r>
            <a:rPr lang="ru-RU" sz="1800" noProof="0" smtClean="0"/>
            <a:t>Повторение цикла</a:t>
          </a:r>
          <a:endParaRPr lang="ru-RU" sz="1800" noProof="0"/>
        </a:p>
      </dgm:t>
    </dgm:pt>
    <dgm:pt modelId="{95F9E83B-21B2-4BE2-9164-E59D641685FD}" type="parTrans" cxnId="{4CD445F1-C66F-4E8B-A5B0-A4278D24193D}">
      <dgm:prSet/>
      <dgm:spPr/>
      <dgm:t>
        <a:bodyPr/>
        <a:lstStyle/>
        <a:p>
          <a:endParaRPr lang="ru-RU"/>
        </a:p>
      </dgm:t>
    </dgm:pt>
    <dgm:pt modelId="{A7C35174-8BE2-4302-A286-3CBD2ADBA6BD}" type="sibTrans" cxnId="{4CD445F1-C66F-4E8B-A5B0-A4278D24193D}">
      <dgm:prSet/>
      <dgm:spPr/>
      <dgm:t>
        <a:bodyPr/>
        <a:lstStyle/>
        <a:p>
          <a:endParaRPr lang="ru-RU"/>
        </a:p>
      </dgm:t>
    </dgm:pt>
    <dgm:pt modelId="{6A72FF25-5F91-4A91-B24B-1AEC52F3E8EA}" type="pres">
      <dgm:prSet presAssocID="{00328B23-7E65-4836-9FDC-250C2EAA76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79E94A-D25B-4595-8739-F8030959DCEF}" type="pres">
      <dgm:prSet presAssocID="{AC45CF47-F2AE-403F-9BDA-437EC8E80EF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E23DD2-456E-4700-B93F-2CE1CFCDE3BD}" type="pres">
      <dgm:prSet presAssocID="{480B1EBE-342F-4EFF-8ACC-1172D0F876BA}" presName="spacer" presStyleCnt="0"/>
      <dgm:spPr/>
    </dgm:pt>
    <dgm:pt modelId="{E9C3F19F-DF3E-45E0-B612-B85073C08DD5}" type="pres">
      <dgm:prSet presAssocID="{1F4ACC06-3C8F-4598-8002-FBF4B4CB7DD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1788B0-69A2-4BE6-BDF6-CC22774FDA6C}" type="pres">
      <dgm:prSet presAssocID="{D7A2C4C6-F4D5-401E-8A85-4A3F82479C05}" presName="spacer" presStyleCnt="0"/>
      <dgm:spPr/>
    </dgm:pt>
    <dgm:pt modelId="{F13CF7EF-49DC-4451-87EF-F2ACAF1885BE}" type="pres">
      <dgm:prSet presAssocID="{12C1EB53-6635-4C8A-949E-8A2E29E3781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928544-4B1B-49FF-9FB9-350535185ADA}" type="pres">
      <dgm:prSet presAssocID="{C1982892-2CEF-409C-973C-C413010CFE86}" presName="spacer" presStyleCnt="0"/>
      <dgm:spPr/>
    </dgm:pt>
    <dgm:pt modelId="{C107A152-1B07-485C-A60E-8E87A63C46C7}" type="pres">
      <dgm:prSet presAssocID="{F20235D7-114D-4F07-80FD-73D25A49B69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6919B9-2ABF-48DD-9711-F88EDD7E6B1E}" type="pres">
      <dgm:prSet presAssocID="{B2AAAD7B-4DCC-498A-82BD-DDFE8B26F4B6}" presName="spacer" presStyleCnt="0"/>
      <dgm:spPr/>
    </dgm:pt>
    <dgm:pt modelId="{064A1F07-F8A6-4ACD-93F1-66D09266F005}" type="pres">
      <dgm:prSet presAssocID="{FB8F5489-4D65-41DE-9D72-516A09F4627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B48475-0757-42F6-8389-6293432C12D9}" type="pres">
      <dgm:prSet presAssocID="{9B18C4D3-45F3-469C-8655-EC466F07FB9B}" presName="spacer" presStyleCnt="0"/>
      <dgm:spPr/>
    </dgm:pt>
    <dgm:pt modelId="{46C6B348-1E29-42F8-A81E-EA12FECA1BF6}" type="pres">
      <dgm:prSet presAssocID="{4CE55B3B-02FC-4593-9AFC-8F7077987C6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F3F4DF-131F-4B1F-A5B7-6CB42EB284F2}" type="pres">
      <dgm:prSet presAssocID="{18E1DD1D-D7EA-4B09-A4AA-312930796666}" presName="spacer" presStyleCnt="0"/>
      <dgm:spPr/>
    </dgm:pt>
    <dgm:pt modelId="{813C82C9-4B9D-4E9D-A240-41DB6F6B40E8}" type="pres">
      <dgm:prSet presAssocID="{03CA9412-CD9F-468A-87C1-46702958587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6DA1DF1-B7C7-4F9A-B2B4-DD741C73CD86}" srcId="{00328B23-7E65-4836-9FDC-250C2EAA764B}" destId="{AC45CF47-F2AE-403F-9BDA-437EC8E80EF0}" srcOrd="0" destOrd="0" parTransId="{AD2F872F-070A-4516-9F2C-2CC15D0010CC}" sibTransId="{480B1EBE-342F-4EFF-8ACC-1172D0F876BA}"/>
    <dgm:cxn modelId="{E94533DF-2340-4E1B-97A2-EF2A921A5943}" type="presOf" srcId="{F20235D7-114D-4F07-80FD-73D25A49B69F}" destId="{C107A152-1B07-485C-A60E-8E87A63C46C7}" srcOrd="0" destOrd="0" presId="urn:microsoft.com/office/officeart/2005/8/layout/vList2"/>
    <dgm:cxn modelId="{B3BED8AF-96BC-4E8D-9FE7-A396E24ED3AF}" srcId="{00328B23-7E65-4836-9FDC-250C2EAA764B}" destId="{FB8F5489-4D65-41DE-9D72-516A09F46272}" srcOrd="4" destOrd="0" parTransId="{E7AB7E9B-3A1F-42D2-BF82-0798BF278202}" sibTransId="{9B18C4D3-45F3-469C-8655-EC466F07FB9B}"/>
    <dgm:cxn modelId="{22F965D0-63A1-497E-8967-5BEBB079C36D}" srcId="{00328B23-7E65-4836-9FDC-250C2EAA764B}" destId="{F20235D7-114D-4F07-80FD-73D25A49B69F}" srcOrd="3" destOrd="0" parTransId="{DF9CCF4C-C1E5-4BD5-94DC-BE5A12B696C9}" sibTransId="{B2AAAD7B-4DCC-498A-82BD-DDFE8B26F4B6}"/>
    <dgm:cxn modelId="{85DC9165-23B8-489F-97BC-E23D2964A269}" type="presOf" srcId="{1F4ACC06-3C8F-4598-8002-FBF4B4CB7DDE}" destId="{E9C3F19F-DF3E-45E0-B612-B85073C08DD5}" srcOrd="0" destOrd="0" presId="urn:microsoft.com/office/officeart/2005/8/layout/vList2"/>
    <dgm:cxn modelId="{81C4FCE4-BC2C-4E0D-AAA5-17700F15CF88}" type="presOf" srcId="{AC45CF47-F2AE-403F-9BDA-437EC8E80EF0}" destId="{5E79E94A-D25B-4595-8739-F8030959DCEF}" srcOrd="0" destOrd="0" presId="urn:microsoft.com/office/officeart/2005/8/layout/vList2"/>
    <dgm:cxn modelId="{4CD445F1-C66F-4E8B-A5B0-A4278D24193D}" srcId="{00328B23-7E65-4836-9FDC-250C2EAA764B}" destId="{03CA9412-CD9F-468A-87C1-467029585875}" srcOrd="6" destOrd="0" parTransId="{95F9E83B-21B2-4BE2-9164-E59D641685FD}" sibTransId="{A7C35174-8BE2-4302-A286-3CBD2ADBA6BD}"/>
    <dgm:cxn modelId="{69B08A19-B2E7-48F3-8E75-6A2021319E87}" type="presOf" srcId="{03CA9412-CD9F-468A-87C1-467029585875}" destId="{813C82C9-4B9D-4E9D-A240-41DB6F6B40E8}" srcOrd="0" destOrd="0" presId="urn:microsoft.com/office/officeart/2005/8/layout/vList2"/>
    <dgm:cxn modelId="{84E5FBB4-6322-4A88-9203-2ADB3F0F21B6}" srcId="{00328B23-7E65-4836-9FDC-250C2EAA764B}" destId="{12C1EB53-6635-4C8A-949E-8A2E29E37811}" srcOrd="2" destOrd="0" parTransId="{5E46CA17-8BBC-453A-86AF-BD5626C0DE5A}" sibTransId="{C1982892-2CEF-409C-973C-C413010CFE86}"/>
    <dgm:cxn modelId="{6D76A69D-857E-49C9-BB69-2C9601EBEAE1}" srcId="{00328B23-7E65-4836-9FDC-250C2EAA764B}" destId="{4CE55B3B-02FC-4593-9AFC-8F7077987C6A}" srcOrd="5" destOrd="0" parTransId="{A3A68D14-96A2-4FE4-A92D-5F9F33780AD1}" sibTransId="{18E1DD1D-D7EA-4B09-A4AA-312930796666}"/>
    <dgm:cxn modelId="{548EFE1D-4938-4756-A8BC-77C0A93EE635}" type="presOf" srcId="{00328B23-7E65-4836-9FDC-250C2EAA764B}" destId="{6A72FF25-5F91-4A91-B24B-1AEC52F3E8EA}" srcOrd="0" destOrd="0" presId="urn:microsoft.com/office/officeart/2005/8/layout/vList2"/>
    <dgm:cxn modelId="{540996BB-F5D8-4E61-999D-1D33E661E110}" srcId="{00328B23-7E65-4836-9FDC-250C2EAA764B}" destId="{1F4ACC06-3C8F-4598-8002-FBF4B4CB7DDE}" srcOrd="1" destOrd="0" parTransId="{6C792894-00BF-4EBA-A846-F393949DDF57}" sibTransId="{D7A2C4C6-F4D5-401E-8A85-4A3F82479C05}"/>
    <dgm:cxn modelId="{56BC7534-83E4-4042-8A24-072140FEBB89}" type="presOf" srcId="{12C1EB53-6635-4C8A-949E-8A2E29E37811}" destId="{F13CF7EF-49DC-4451-87EF-F2ACAF1885BE}" srcOrd="0" destOrd="0" presId="urn:microsoft.com/office/officeart/2005/8/layout/vList2"/>
    <dgm:cxn modelId="{17E99B4B-3105-4CDF-9CA1-57EB61C927FA}" type="presOf" srcId="{FB8F5489-4D65-41DE-9D72-516A09F46272}" destId="{064A1F07-F8A6-4ACD-93F1-66D09266F005}" srcOrd="0" destOrd="0" presId="urn:microsoft.com/office/officeart/2005/8/layout/vList2"/>
    <dgm:cxn modelId="{899DBF28-3BD6-4A66-81AD-07A674CA2C54}" type="presOf" srcId="{4CE55B3B-02FC-4593-9AFC-8F7077987C6A}" destId="{46C6B348-1E29-42F8-A81E-EA12FECA1BF6}" srcOrd="0" destOrd="0" presId="urn:microsoft.com/office/officeart/2005/8/layout/vList2"/>
    <dgm:cxn modelId="{B5C1122A-6218-4A66-827F-CD8BB4760854}" type="presParOf" srcId="{6A72FF25-5F91-4A91-B24B-1AEC52F3E8EA}" destId="{5E79E94A-D25B-4595-8739-F8030959DCEF}" srcOrd="0" destOrd="0" presId="urn:microsoft.com/office/officeart/2005/8/layout/vList2"/>
    <dgm:cxn modelId="{47C4A460-9283-4B43-A5E3-8919882E2BA7}" type="presParOf" srcId="{6A72FF25-5F91-4A91-B24B-1AEC52F3E8EA}" destId="{E0E23DD2-456E-4700-B93F-2CE1CFCDE3BD}" srcOrd="1" destOrd="0" presId="urn:microsoft.com/office/officeart/2005/8/layout/vList2"/>
    <dgm:cxn modelId="{A00E405B-3CF4-4368-80FF-389FC5840590}" type="presParOf" srcId="{6A72FF25-5F91-4A91-B24B-1AEC52F3E8EA}" destId="{E9C3F19F-DF3E-45E0-B612-B85073C08DD5}" srcOrd="2" destOrd="0" presId="urn:microsoft.com/office/officeart/2005/8/layout/vList2"/>
    <dgm:cxn modelId="{A8CB72CC-2493-4472-AB0B-CC77BF4FEAED}" type="presParOf" srcId="{6A72FF25-5F91-4A91-B24B-1AEC52F3E8EA}" destId="{4D1788B0-69A2-4BE6-BDF6-CC22774FDA6C}" srcOrd="3" destOrd="0" presId="urn:microsoft.com/office/officeart/2005/8/layout/vList2"/>
    <dgm:cxn modelId="{28887E06-D270-4B00-B0FF-C595B2F83C86}" type="presParOf" srcId="{6A72FF25-5F91-4A91-B24B-1AEC52F3E8EA}" destId="{F13CF7EF-49DC-4451-87EF-F2ACAF1885BE}" srcOrd="4" destOrd="0" presId="urn:microsoft.com/office/officeart/2005/8/layout/vList2"/>
    <dgm:cxn modelId="{190615B7-733D-4DA1-A459-9F47C3062461}" type="presParOf" srcId="{6A72FF25-5F91-4A91-B24B-1AEC52F3E8EA}" destId="{30928544-4B1B-49FF-9FB9-350535185ADA}" srcOrd="5" destOrd="0" presId="urn:microsoft.com/office/officeart/2005/8/layout/vList2"/>
    <dgm:cxn modelId="{9310D30D-90C3-4C5B-9C43-CD441090D49F}" type="presParOf" srcId="{6A72FF25-5F91-4A91-B24B-1AEC52F3E8EA}" destId="{C107A152-1B07-485C-A60E-8E87A63C46C7}" srcOrd="6" destOrd="0" presId="urn:microsoft.com/office/officeart/2005/8/layout/vList2"/>
    <dgm:cxn modelId="{A354DCF7-E833-48C9-B5BF-BC004118C18E}" type="presParOf" srcId="{6A72FF25-5F91-4A91-B24B-1AEC52F3E8EA}" destId="{546919B9-2ABF-48DD-9711-F88EDD7E6B1E}" srcOrd="7" destOrd="0" presId="urn:microsoft.com/office/officeart/2005/8/layout/vList2"/>
    <dgm:cxn modelId="{FE377F71-EBCE-449E-ADB5-AA07F53D0A01}" type="presParOf" srcId="{6A72FF25-5F91-4A91-B24B-1AEC52F3E8EA}" destId="{064A1F07-F8A6-4ACD-93F1-66D09266F005}" srcOrd="8" destOrd="0" presId="urn:microsoft.com/office/officeart/2005/8/layout/vList2"/>
    <dgm:cxn modelId="{91E734D1-85F0-4BA1-8638-A9C28C071021}" type="presParOf" srcId="{6A72FF25-5F91-4A91-B24B-1AEC52F3E8EA}" destId="{F2B48475-0757-42F6-8389-6293432C12D9}" srcOrd="9" destOrd="0" presId="urn:microsoft.com/office/officeart/2005/8/layout/vList2"/>
    <dgm:cxn modelId="{E318F150-918E-4DA9-B443-840861633B95}" type="presParOf" srcId="{6A72FF25-5F91-4A91-B24B-1AEC52F3E8EA}" destId="{46C6B348-1E29-42F8-A81E-EA12FECA1BF6}" srcOrd="10" destOrd="0" presId="urn:microsoft.com/office/officeart/2005/8/layout/vList2"/>
    <dgm:cxn modelId="{AE61AA24-BA36-4CB6-ABFF-66D5AB848B7C}" type="presParOf" srcId="{6A72FF25-5F91-4A91-B24B-1AEC52F3E8EA}" destId="{0AF3F4DF-131F-4B1F-A5B7-6CB42EB284F2}" srcOrd="11" destOrd="0" presId="urn:microsoft.com/office/officeart/2005/8/layout/vList2"/>
    <dgm:cxn modelId="{FD08ECB2-BB54-4D4A-9725-79CAA1A17E45}" type="presParOf" srcId="{6A72FF25-5F91-4A91-B24B-1AEC52F3E8EA}" destId="{813C82C9-4B9D-4E9D-A240-41DB6F6B40E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934CC8-5320-4268-8F11-B8082CDE042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A02F7B-18BB-427D-B060-8AA5E15A52D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b="0" noProof="0" smtClean="0"/>
            <a:t>Solution: NET.CSharp.03</a:t>
          </a:r>
          <a:endParaRPr lang="ru-RU" sz="1800" b="0" noProof="0"/>
        </a:p>
      </dgm:t>
    </dgm:pt>
    <dgm:pt modelId="{6EBE481C-012E-448A-9801-E574D977962B}" type="parTrans" cxnId="{843079C5-66D0-4E69-A8B3-BBEFC8A0745B}">
      <dgm:prSet/>
      <dgm:spPr/>
      <dgm:t>
        <a:bodyPr/>
        <a:lstStyle/>
        <a:p>
          <a:endParaRPr lang="ru-RU"/>
        </a:p>
      </dgm:t>
    </dgm:pt>
    <dgm:pt modelId="{DEDB635B-0048-428D-97AC-76D37DD150D5}" type="sibTrans" cxnId="{843079C5-66D0-4E69-A8B3-BBEFC8A0745B}">
      <dgm:prSet/>
      <dgm:spPr/>
      <dgm:t>
        <a:bodyPr/>
        <a:lstStyle/>
        <a:p>
          <a:endParaRPr lang="ru-RU"/>
        </a:p>
      </dgm:t>
    </dgm:pt>
    <dgm:pt modelId="{F54D7839-AFEE-4D16-B91F-5A551CECC3BA}">
      <dgm:prSet custT="1"/>
      <dgm:spPr/>
      <dgm:t>
        <a:bodyPr/>
        <a:lstStyle/>
        <a:p>
          <a:r>
            <a:rPr lang="ru-RU" sz="1800" b="0" noProof="0" smtClean="0"/>
            <a:t>Project: ClassForUnitTest</a:t>
          </a:r>
          <a:endParaRPr lang="ru-RU" sz="1800" b="0" noProof="0"/>
        </a:p>
      </dgm:t>
    </dgm:pt>
    <dgm:pt modelId="{97CDD671-4902-4AD4-8A80-73DB519FF1EE}" type="parTrans" cxnId="{2F759990-67DD-479E-9A16-9BCF7589CAE2}">
      <dgm:prSet/>
      <dgm:spPr/>
      <dgm:t>
        <a:bodyPr/>
        <a:lstStyle/>
        <a:p>
          <a:endParaRPr lang="ru-RU"/>
        </a:p>
      </dgm:t>
    </dgm:pt>
    <dgm:pt modelId="{8D7EF628-B681-42DD-99F3-0B08466B2362}" type="sibTrans" cxnId="{2F759990-67DD-479E-9A16-9BCF7589CAE2}">
      <dgm:prSet/>
      <dgm:spPr/>
      <dgm:t>
        <a:bodyPr/>
        <a:lstStyle/>
        <a:p>
          <a:endParaRPr lang="ru-RU"/>
        </a:p>
      </dgm:t>
    </dgm:pt>
    <dgm:pt modelId="{824F64A2-43E8-4C3F-81B9-F8EE140B53AE}">
      <dgm:prSet custT="1"/>
      <dgm:spPr/>
      <dgm:t>
        <a:bodyPr/>
        <a:lstStyle/>
        <a:p>
          <a:r>
            <a:rPr lang="ru-RU" sz="1800" b="0" noProof="0" smtClean="0"/>
            <a:t>Project:  NUnitTest</a:t>
          </a:r>
          <a:endParaRPr lang="ru-RU" sz="1800" b="0" noProof="0"/>
        </a:p>
      </dgm:t>
    </dgm:pt>
    <dgm:pt modelId="{BA92D435-47FB-494F-AD03-1923DF0C033E}" type="parTrans" cxnId="{01B47073-A612-4E78-9929-364A7B56D04C}">
      <dgm:prSet/>
      <dgm:spPr/>
      <dgm:t>
        <a:bodyPr/>
        <a:lstStyle/>
        <a:p>
          <a:endParaRPr lang="ru-RU"/>
        </a:p>
      </dgm:t>
    </dgm:pt>
    <dgm:pt modelId="{5DC5A7BC-09AF-4931-9A6B-3D12B78D0DFE}" type="sibTrans" cxnId="{01B47073-A612-4E78-9929-364A7B56D04C}">
      <dgm:prSet/>
      <dgm:spPr/>
      <dgm:t>
        <a:bodyPr/>
        <a:lstStyle/>
        <a:p>
          <a:endParaRPr lang="ru-RU"/>
        </a:p>
      </dgm:t>
    </dgm:pt>
    <dgm:pt modelId="{06C2DAC5-63DE-45B1-8DCC-F6E45E791255}">
      <dgm:prSet custT="1"/>
      <dgm:spPr/>
      <dgm:t>
        <a:bodyPr/>
        <a:lstStyle/>
        <a:p>
          <a:r>
            <a:rPr lang="ru-RU" sz="1800" b="0" noProof="0" smtClean="0"/>
            <a:t>Project: MethodRefactorDemo</a:t>
          </a:r>
          <a:endParaRPr lang="ru-RU" sz="1800" b="0" noProof="0"/>
        </a:p>
      </dgm:t>
    </dgm:pt>
    <dgm:pt modelId="{49E310E6-790E-41F6-BA54-0A882FD66799}" type="parTrans" cxnId="{270D412D-8412-4F89-8E26-18C34BD9A29C}">
      <dgm:prSet/>
      <dgm:spPr/>
      <dgm:t>
        <a:bodyPr/>
        <a:lstStyle/>
        <a:p>
          <a:endParaRPr lang="ru-RU"/>
        </a:p>
      </dgm:t>
    </dgm:pt>
    <dgm:pt modelId="{6C6C5A94-D1E0-4C1B-B5DB-1BD727EE716A}" type="sibTrans" cxnId="{270D412D-8412-4F89-8E26-18C34BD9A29C}">
      <dgm:prSet/>
      <dgm:spPr/>
      <dgm:t>
        <a:bodyPr/>
        <a:lstStyle/>
        <a:p>
          <a:endParaRPr lang="ru-RU"/>
        </a:p>
      </dgm:t>
    </dgm:pt>
    <dgm:pt modelId="{AC93E850-E066-45EA-94DD-819040B81F39}" type="pres">
      <dgm:prSet presAssocID="{35934CC8-5320-4268-8F11-B8082CDE04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05D5F-022E-400D-AC67-E71166E642B7}" type="pres">
      <dgm:prSet presAssocID="{08A02F7B-18BB-427D-B060-8AA5E15A52D5}" presName="parentLin" presStyleCnt="0"/>
      <dgm:spPr/>
    </dgm:pt>
    <dgm:pt modelId="{048564C9-F177-4D0C-A3BF-1B75DFA199D9}" type="pres">
      <dgm:prSet presAssocID="{08A02F7B-18BB-427D-B060-8AA5E15A52D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6CA9FBEA-1D5A-4C7B-9AE7-9C98B45AA2A5}" type="pres">
      <dgm:prSet presAssocID="{08A02F7B-18BB-427D-B060-8AA5E15A52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E1BCC2-FA60-4248-A883-C5DB9103A66D}" type="pres">
      <dgm:prSet presAssocID="{08A02F7B-18BB-427D-B060-8AA5E15A52D5}" presName="negativeSpace" presStyleCnt="0"/>
      <dgm:spPr/>
    </dgm:pt>
    <dgm:pt modelId="{0BD287C5-8628-4DCA-9891-27CD24C8CD0F}" type="pres">
      <dgm:prSet presAssocID="{08A02F7B-18BB-427D-B060-8AA5E15A52D5}" presName="childText" presStyleLbl="conFgAcc1" presStyleIdx="0" presStyleCnt="4">
        <dgm:presLayoutVars>
          <dgm:bulletEnabled val="1"/>
        </dgm:presLayoutVars>
      </dgm:prSet>
      <dgm:spPr/>
    </dgm:pt>
    <dgm:pt modelId="{4DC9E30A-CBB2-48E1-8DE8-0EE7E13895A2}" type="pres">
      <dgm:prSet presAssocID="{DEDB635B-0048-428D-97AC-76D37DD150D5}" presName="spaceBetweenRectangles" presStyleCnt="0"/>
      <dgm:spPr/>
    </dgm:pt>
    <dgm:pt modelId="{DD4CF6C6-2E05-4F25-9CBB-78ABDA6563DF}" type="pres">
      <dgm:prSet presAssocID="{06C2DAC5-63DE-45B1-8DCC-F6E45E791255}" presName="parentLin" presStyleCnt="0"/>
      <dgm:spPr/>
    </dgm:pt>
    <dgm:pt modelId="{643605E9-A61F-41FE-AE57-C83567BD3DC6}" type="pres">
      <dgm:prSet presAssocID="{06C2DAC5-63DE-45B1-8DCC-F6E45E791255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CDF0BCCF-72B3-423F-8B1F-73E51B69F74A}" type="pres">
      <dgm:prSet presAssocID="{06C2DAC5-63DE-45B1-8DCC-F6E45E79125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60D05B-8C52-4734-8BFB-4850A43F227E}" type="pres">
      <dgm:prSet presAssocID="{06C2DAC5-63DE-45B1-8DCC-F6E45E791255}" presName="negativeSpace" presStyleCnt="0"/>
      <dgm:spPr/>
    </dgm:pt>
    <dgm:pt modelId="{B379B1A9-97F6-4D73-A475-8019156D10C4}" type="pres">
      <dgm:prSet presAssocID="{06C2DAC5-63DE-45B1-8DCC-F6E45E791255}" presName="childText" presStyleLbl="conFgAcc1" presStyleIdx="1" presStyleCnt="4">
        <dgm:presLayoutVars>
          <dgm:bulletEnabled val="1"/>
        </dgm:presLayoutVars>
      </dgm:prSet>
      <dgm:spPr/>
    </dgm:pt>
    <dgm:pt modelId="{A8FF1DDF-C473-4965-9B06-A0926F6B2952}" type="pres">
      <dgm:prSet presAssocID="{6C6C5A94-D1E0-4C1B-B5DB-1BD727EE716A}" presName="spaceBetweenRectangles" presStyleCnt="0"/>
      <dgm:spPr/>
    </dgm:pt>
    <dgm:pt modelId="{460E108F-4A04-4CAD-A3F5-61B36663625F}" type="pres">
      <dgm:prSet presAssocID="{F54D7839-AFEE-4D16-B91F-5A551CECC3BA}" presName="parentLin" presStyleCnt="0"/>
      <dgm:spPr/>
    </dgm:pt>
    <dgm:pt modelId="{7C38D2F1-EDAD-4D70-BB0B-BCC48F914FF7}" type="pres">
      <dgm:prSet presAssocID="{F54D7839-AFEE-4D16-B91F-5A551CECC3B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5973243B-49C1-443A-93F4-BC3AC254B940}" type="pres">
      <dgm:prSet presAssocID="{F54D7839-AFEE-4D16-B91F-5A551CECC3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61DCA0-6081-49FC-B615-C3EAC6617795}" type="pres">
      <dgm:prSet presAssocID="{F54D7839-AFEE-4D16-B91F-5A551CECC3BA}" presName="negativeSpace" presStyleCnt="0"/>
      <dgm:spPr/>
    </dgm:pt>
    <dgm:pt modelId="{7F4E65FD-B666-443F-A689-C7E0794D0DED}" type="pres">
      <dgm:prSet presAssocID="{F54D7839-AFEE-4D16-B91F-5A551CECC3BA}" presName="childText" presStyleLbl="conFgAcc1" presStyleIdx="2" presStyleCnt="4">
        <dgm:presLayoutVars>
          <dgm:bulletEnabled val="1"/>
        </dgm:presLayoutVars>
      </dgm:prSet>
      <dgm:spPr/>
    </dgm:pt>
    <dgm:pt modelId="{33DD7548-DB30-42B7-A48F-213CC848C9D4}" type="pres">
      <dgm:prSet presAssocID="{8D7EF628-B681-42DD-99F3-0B08466B2362}" presName="spaceBetweenRectangles" presStyleCnt="0"/>
      <dgm:spPr/>
    </dgm:pt>
    <dgm:pt modelId="{F209B6E1-6E2C-4A9B-9A9E-CC9B0469661E}" type="pres">
      <dgm:prSet presAssocID="{824F64A2-43E8-4C3F-81B9-F8EE140B53AE}" presName="parentLin" presStyleCnt="0"/>
      <dgm:spPr/>
    </dgm:pt>
    <dgm:pt modelId="{543C71C6-26C2-4B3A-B870-37D14C51F69A}" type="pres">
      <dgm:prSet presAssocID="{824F64A2-43E8-4C3F-81B9-F8EE140B53AE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75B85F3B-9272-40F6-8B1B-CE934D270BED}" type="pres">
      <dgm:prSet presAssocID="{824F64A2-43E8-4C3F-81B9-F8EE140B53A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943121-3106-4B02-95C5-730C38B1DBED}" type="pres">
      <dgm:prSet presAssocID="{824F64A2-43E8-4C3F-81B9-F8EE140B53AE}" presName="negativeSpace" presStyleCnt="0"/>
      <dgm:spPr/>
    </dgm:pt>
    <dgm:pt modelId="{3C3A887C-3163-4CBA-9628-0C7EB831BD1E}" type="pres">
      <dgm:prSet presAssocID="{824F64A2-43E8-4C3F-81B9-F8EE140B53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CDDEDFA-5567-4B9E-BEBA-DA7AA58234F1}" type="presOf" srcId="{06C2DAC5-63DE-45B1-8DCC-F6E45E791255}" destId="{643605E9-A61F-41FE-AE57-C83567BD3DC6}" srcOrd="0" destOrd="0" presId="urn:microsoft.com/office/officeart/2005/8/layout/list1"/>
    <dgm:cxn modelId="{3B2423F1-68C9-4C22-9335-BCA94A4E8842}" type="presOf" srcId="{06C2DAC5-63DE-45B1-8DCC-F6E45E791255}" destId="{CDF0BCCF-72B3-423F-8B1F-73E51B69F74A}" srcOrd="1" destOrd="0" presId="urn:microsoft.com/office/officeart/2005/8/layout/list1"/>
    <dgm:cxn modelId="{8C71DD07-65E6-4C15-A763-BD2DD6E95D7D}" type="presOf" srcId="{08A02F7B-18BB-427D-B060-8AA5E15A52D5}" destId="{048564C9-F177-4D0C-A3BF-1B75DFA199D9}" srcOrd="0" destOrd="0" presId="urn:microsoft.com/office/officeart/2005/8/layout/list1"/>
    <dgm:cxn modelId="{2F759990-67DD-479E-9A16-9BCF7589CAE2}" srcId="{35934CC8-5320-4268-8F11-B8082CDE042A}" destId="{F54D7839-AFEE-4D16-B91F-5A551CECC3BA}" srcOrd="2" destOrd="0" parTransId="{97CDD671-4902-4AD4-8A80-73DB519FF1EE}" sibTransId="{8D7EF628-B681-42DD-99F3-0B08466B2362}"/>
    <dgm:cxn modelId="{843079C5-66D0-4E69-A8B3-BBEFC8A0745B}" srcId="{35934CC8-5320-4268-8F11-B8082CDE042A}" destId="{08A02F7B-18BB-427D-B060-8AA5E15A52D5}" srcOrd="0" destOrd="0" parTransId="{6EBE481C-012E-448A-9801-E574D977962B}" sibTransId="{DEDB635B-0048-428D-97AC-76D37DD150D5}"/>
    <dgm:cxn modelId="{0E761B15-C08D-48FA-9C12-CF972B6F12C0}" type="presOf" srcId="{35934CC8-5320-4268-8F11-B8082CDE042A}" destId="{AC93E850-E066-45EA-94DD-819040B81F39}" srcOrd="0" destOrd="0" presId="urn:microsoft.com/office/officeart/2005/8/layout/list1"/>
    <dgm:cxn modelId="{48039403-07EF-4243-8636-AFC6B08E69F2}" type="presOf" srcId="{F54D7839-AFEE-4D16-B91F-5A551CECC3BA}" destId="{7C38D2F1-EDAD-4D70-BB0B-BCC48F914FF7}" srcOrd="0" destOrd="0" presId="urn:microsoft.com/office/officeart/2005/8/layout/list1"/>
    <dgm:cxn modelId="{9A357EF7-83B7-4406-8DDE-8D48548B3107}" type="presOf" srcId="{824F64A2-43E8-4C3F-81B9-F8EE140B53AE}" destId="{75B85F3B-9272-40F6-8B1B-CE934D270BED}" srcOrd="1" destOrd="0" presId="urn:microsoft.com/office/officeart/2005/8/layout/list1"/>
    <dgm:cxn modelId="{1A63B924-2514-4CB0-BB6B-FC2DE6A09A42}" type="presOf" srcId="{824F64A2-43E8-4C3F-81B9-F8EE140B53AE}" destId="{543C71C6-26C2-4B3A-B870-37D14C51F69A}" srcOrd="0" destOrd="0" presId="urn:microsoft.com/office/officeart/2005/8/layout/list1"/>
    <dgm:cxn modelId="{01B47073-A612-4E78-9929-364A7B56D04C}" srcId="{35934CC8-5320-4268-8F11-B8082CDE042A}" destId="{824F64A2-43E8-4C3F-81B9-F8EE140B53AE}" srcOrd="3" destOrd="0" parTransId="{BA92D435-47FB-494F-AD03-1923DF0C033E}" sibTransId="{5DC5A7BC-09AF-4931-9A6B-3D12B78D0DFE}"/>
    <dgm:cxn modelId="{270D412D-8412-4F89-8E26-18C34BD9A29C}" srcId="{35934CC8-5320-4268-8F11-B8082CDE042A}" destId="{06C2DAC5-63DE-45B1-8DCC-F6E45E791255}" srcOrd="1" destOrd="0" parTransId="{49E310E6-790E-41F6-BA54-0A882FD66799}" sibTransId="{6C6C5A94-D1E0-4C1B-B5DB-1BD727EE716A}"/>
    <dgm:cxn modelId="{A3F049F4-66D8-4C5B-A9BE-1AD5D1FFA301}" type="presOf" srcId="{F54D7839-AFEE-4D16-B91F-5A551CECC3BA}" destId="{5973243B-49C1-443A-93F4-BC3AC254B940}" srcOrd="1" destOrd="0" presId="urn:microsoft.com/office/officeart/2005/8/layout/list1"/>
    <dgm:cxn modelId="{5DEAABB2-FB40-4A4E-89EA-77D3C51CC700}" type="presOf" srcId="{08A02F7B-18BB-427D-B060-8AA5E15A52D5}" destId="{6CA9FBEA-1D5A-4C7B-9AE7-9C98B45AA2A5}" srcOrd="1" destOrd="0" presId="urn:microsoft.com/office/officeart/2005/8/layout/list1"/>
    <dgm:cxn modelId="{820F6298-DD33-430C-9599-7F673C50B241}" type="presParOf" srcId="{AC93E850-E066-45EA-94DD-819040B81F39}" destId="{56305D5F-022E-400D-AC67-E71166E642B7}" srcOrd="0" destOrd="0" presId="urn:microsoft.com/office/officeart/2005/8/layout/list1"/>
    <dgm:cxn modelId="{1F77480F-108B-4895-AB61-FC2010CEA57E}" type="presParOf" srcId="{56305D5F-022E-400D-AC67-E71166E642B7}" destId="{048564C9-F177-4D0C-A3BF-1B75DFA199D9}" srcOrd="0" destOrd="0" presId="urn:microsoft.com/office/officeart/2005/8/layout/list1"/>
    <dgm:cxn modelId="{352C36F8-C01D-4561-AD44-462429B2AE3E}" type="presParOf" srcId="{56305D5F-022E-400D-AC67-E71166E642B7}" destId="{6CA9FBEA-1D5A-4C7B-9AE7-9C98B45AA2A5}" srcOrd="1" destOrd="0" presId="urn:microsoft.com/office/officeart/2005/8/layout/list1"/>
    <dgm:cxn modelId="{0FA956B1-0DE1-414B-9DC3-CD59E4914BF6}" type="presParOf" srcId="{AC93E850-E066-45EA-94DD-819040B81F39}" destId="{1BE1BCC2-FA60-4248-A883-C5DB9103A66D}" srcOrd="1" destOrd="0" presId="urn:microsoft.com/office/officeart/2005/8/layout/list1"/>
    <dgm:cxn modelId="{F655311F-6B40-479F-9113-0F33791D99C0}" type="presParOf" srcId="{AC93E850-E066-45EA-94DD-819040B81F39}" destId="{0BD287C5-8628-4DCA-9891-27CD24C8CD0F}" srcOrd="2" destOrd="0" presId="urn:microsoft.com/office/officeart/2005/8/layout/list1"/>
    <dgm:cxn modelId="{E014A07D-0A85-48D1-A336-80EC2F6F2260}" type="presParOf" srcId="{AC93E850-E066-45EA-94DD-819040B81F39}" destId="{4DC9E30A-CBB2-48E1-8DE8-0EE7E13895A2}" srcOrd="3" destOrd="0" presId="urn:microsoft.com/office/officeart/2005/8/layout/list1"/>
    <dgm:cxn modelId="{72690907-F4B3-4B3A-8B33-02DFEC330B3E}" type="presParOf" srcId="{AC93E850-E066-45EA-94DD-819040B81F39}" destId="{DD4CF6C6-2E05-4F25-9CBB-78ABDA6563DF}" srcOrd="4" destOrd="0" presId="urn:microsoft.com/office/officeart/2005/8/layout/list1"/>
    <dgm:cxn modelId="{DE74E1C2-4F90-4E4E-BD12-C2DD96EC345F}" type="presParOf" srcId="{DD4CF6C6-2E05-4F25-9CBB-78ABDA6563DF}" destId="{643605E9-A61F-41FE-AE57-C83567BD3DC6}" srcOrd="0" destOrd="0" presId="urn:microsoft.com/office/officeart/2005/8/layout/list1"/>
    <dgm:cxn modelId="{A688CE78-0935-4936-B216-4E3921ECCD64}" type="presParOf" srcId="{DD4CF6C6-2E05-4F25-9CBB-78ABDA6563DF}" destId="{CDF0BCCF-72B3-423F-8B1F-73E51B69F74A}" srcOrd="1" destOrd="0" presId="urn:microsoft.com/office/officeart/2005/8/layout/list1"/>
    <dgm:cxn modelId="{44374095-39A6-49F9-BB36-374D96FABC08}" type="presParOf" srcId="{AC93E850-E066-45EA-94DD-819040B81F39}" destId="{8160D05B-8C52-4734-8BFB-4850A43F227E}" srcOrd="5" destOrd="0" presId="urn:microsoft.com/office/officeart/2005/8/layout/list1"/>
    <dgm:cxn modelId="{4E2D527F-2217-4DCB-8419-811D291FFD5C}" type="presParOf" srcId="{AC93E850-E066-45EA-94DD-819040B81F39}" destId="{B379B1A9-97F6-4D73-A475-8019156D10C4}" srcOrd="6" destOrd="0" presId="urn:microsoft.com/office/officeart/2005/8/layout/list1"/>
    <dgm:cxn modelId="{9091972A-AB5F-40AA-BEDA-3143676DC63B}" type="presParOf" srcId="{AC93E850-E066-45EA-94DD-819040B81F39}" destId="{A8FF1DDF-C473-4965-9B06-A0926F6B2952}" srcOrd="7" destOrd="0" presId="urn:microsoft.com/office/officeart/2005/8/layout/list1"/>
    <dgm:cxn modelId="{A87568CE-F3FC-4166-B6C0-EADF4D0F0A2A}" type="presParOf" srcId="{AC93E850-E066-45EA-94DD-819040B81F39}" destId="{460E108F-4A04-4CAD-A3F5-61B36663625F}" srcOrd="8" destOrd="0" presId="urn:microsoft.com/office/officeart/2005/8/layout/list1"/>
    <dgm:cxn modelId="{C606254C-C2C7-42CF-884A-2449FEF11719}" type="presParOf" srcId="{460E108F-4A04-4CAD-A3F5-61B36663625F}" destId="{7C38D2F1-EDAD-4D70-BB0B-BCC48F914FF7}" srcOrd="0" destOrd="0" presId="urn:microsoft.com/office/officeart/2005/8/layout/list1"/>
    <dgm:cxn modelId="{26756172-068A-47E8-9B1F-F763922EC32A}" type="presParOf" srcId="{460E108F-4A04-4CAD-A3F5-61B36663625F}" destId="{5973243B-49C1-443A-93F4-BC3AC254B940}" srcOrd="1" destOrd="0" presId="urn:microsoft.com/office/officeart/2005/8/layout/list1"/>
    <dgm:cxn modelId="{470EB585-C27F-435E-BB57-9F959463A9D6}" type="presParOf" srcId="{AC93E850-E066-45EA-94DD-819040B81F39}" destId="{AC61DCA0-6081-49FC-B615-C3EAC6617795}" srcOrd="9" destOrd="0" presId="urn:microsoft.com/office/officeart/2005/8/layout/list1"/>
    <dgm:cxn modelId="{89FA950E-6CE1-4D09-9ECD-7F6F4A22FADF}" type="presParOf" srcId="{AC93E850-E066-45EA-94DD-819040B81F39}" destId="{7F4E65FD-B666-443F-A689-C7E0794D0DED}" srcOrd="10" destOrd="0" presId="urn:microsoft.com/office/officeart/2005/8/layout/list1"/>
    <dgm:cxn modelId="{AFEA3078-0A60-48EE-A383-10FA4541ACD5}" type="presParOf" srcId="{AC93E850-E066-45EA-94DD-819040B81F39}" destId="{33DD7548-DB30-42B7-A48F-213CC848C9D4}" srcOrd="11" destOrd="0" presId="urn:microsoft.com/office/officeart/2005/8/layout/list1"/>
    <dgm:cxn modelId="{C8D2878E-0B8D-45A4-950D-14F32736B0C0}" type="presParOf" srcId="{AC93E850-E066-45EA-94DD-819040B81F39}" destId="{F209B6E1-6E2C-4A9B-9A9E-CC9B0469661E}" srcOrd="12" destOrd="0" presId="urn:microsoft.com/office/officeart/2005/8/layout/list1"/>
    <dgm:cxn modelId="{8DCB0359-6CFB-492D-B20D-2A0439501D61}" type="presParOf" srcId="{F209B6E1-6E2C-4A9B-9A9E-CC9B0469661E}" destId="{543C71C6-26C2-4B3A-B870-37D14C51F69A}" srcOrd="0" destOrd="0" presId="urn:microsoft.com/office/officeart/2005/8/layout/list1"/>
    <dgm:cxn modelId="{2BB49DFC-DDBA-4A00-9DC7-087C7AD8B6B9}" type="presParOf" srcId="{F209B6E1-6E2C-4A9B-9A9E-CC9B0469661E}" destId="{75B85F3B-9272-40F6-8B1B-CE934D270BED}" srcOrd="1" destOrd="0" presId="urn:microsoft.com/office/officeart/2005/8/layout/list1"/>
    <dgm:cxn modelId="{38D0518F-DD05-426E-837C-01C3941A753B}" type="presParOf" srcId="{AC93E850-E066-45EA-94DD-819040B81F39}" destId="{A6943121-3106-4B02-95C5-730C38B1DBED}" srcOrd="13" destOrd="0" presId="urn:microsoft.com/office/officeart/2005/8/layout/list1"/>
    <dgm:cxn modelId="{64F09144-25F5-431C-96BA-F3D14D085A3F}" type="presParOf" srcId="{AC93E850-E066-45EA-94DD-819040B81F39}" destId="{3C3A887C-3163-4CBA-9628-0C7EB831BD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0E0455-9A95-4F1A-8809-E52DBB55326F}">
      <dsp:nvSpPr>
        <dsp:cNvPr id="0" name=""/>
        <dsp:cNvSpPr/>
      </dsp:nvSpPr>
      <dsp:spPr>
        <a:xfrm>
          <a:off x="0" y="322723"/>
          <a:ext cx="8610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F7C9-CEC1-4551-88B1-74125EC137A2}">
      <dsp:nvSpPr>
        <dsp:cNvPr id="0" name=""/>
        <dsp:cNvSpPr/>
      </dsp:nvSpPr>
      <dsp:spPr>
        <a:xfrm>
          <a:off x="430530" y="29769"/>
          <a:ext cx="7284739" cy="809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Определение и вызов методов</a:t>
          </a:r>
          <a:endParaRPr lang="ru-RU" sz="2000" kern="1200" noProof="0" dirty="0"/>
        </a:p>
      </dsp:txBody>
      <dsp:txXfrm>
        <a:off x="430530" y="29769"/>
        <a:ext cx="7284739" cy="809553"/>
      </dsp:txXfrm>
    </dsp:sp>
    <dsp:sp modelId="{90AAEB3A-8902-4969-A49A-AAFCBACACA49}">
      <dsp:nvSpPr>
        <dsp:cNvPr id="0" name=""/>
        <dsp:cNvSpPr/>
      </dsp:nvSpPr>
      <dsp:spPr>
        <a:xfrm>
          <a:off x="0" y="1686676"/>
          <a:ext cx="8610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999B0-FC06-4EE9-88B0-370353FDE8A9}">
      <dsp:nvSpPr>
        <dsp:cNvPr id="0" name=""/>
        <dsp:cNvSpPr/>
      </dsp:nvSpPr>
      <dsp:spPr>
        <a:xfrm>
          <a:off x="430530" y="1393723"/>
          <a:ext cx="7284739" cy="809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Необязательные и выходные параметры</a:t>
          </a:r>
          <a:endParaRPr lang="ru-RU" sz="2000" kern="1200" noProof="0" dirty="0"/>
        </a:p>
      </dsp:txBody>
      <dsp:txXfrm>
        <a:off x="430530" y="1393723"/>
        <a:ext cx="7284739" cy="809553"/>
      </dsp:txXfrm>
    </dsp:sp>
    <dsp:sp modelId="{6454845C-D8B7-4F6E-A551-4DD99AA65B48}">
      <dsp:nvSpPr>
        <dsp:cNvPr id="0" name=""/>
        <dsp:cNvSpPr/>
      </dsp:nvSpPr>
      <dsp:spPr>
        <a:xfrm>
          <a:off x="0" y="3077746"/>
          <a:ext cx="8610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42C40-4B58-4E31-A4E5-F1DCEFF6AD25}">
      <dsp:nvSpPr>
        <dsp:cNvPr id="0" name=""/>
        <dsp:cNvSpPr/>
      </dsp:nvSpPr>
      <dsp:spPr>
        <a:xfrm>
          <a:off x="430530" y="2757676"/>
          <a:ext cx="7284739" cy="809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Взаимодействие типов, объектов, стека потока и управляемой кучи во время выполнения</a:t>
          </a:r>
          <a:endParaRPr lang="ru-RU" sz="2000" kern="1200" noProof="0" dirty="0"/>
        </a:p>
      </dsp:txBody>
      <dsp:txXfrm>
        <a:off x="430530" y="2757676"/>
        <a:ext cx="7284739" cy="80955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3C9231-7F3D-40F5-B8D1-BBE943103B50}">
      <dsp:nvSpPr>
        <dsp:cNvPr id="0" name=""/>
        <dsp:cNvSpPr/>
      </dsp:nvSpPr>
      <dsp:spPr>
        <a:xfrm>
          <a:off x="0" y="348899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90C53-44AC-4DD6-AE1C-65B2C4DBC30A}">
      <dsp:nvSpPr>
        <dsp:cNvPr id="0" name=""/>
        <dsp:cNvSpPr/>
      </dsp:nvSpPr>
      <dsp:spPr>
        <a:xfrm>
          <a:off x="262890" y="9419"/>
          <a:ext cx="368046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Solution: NET.CSharp.03</a:t>
          </a:r>
          <a:endParaRPr lang="ru-RU" sz="1800" b="0" kern="1200" dirty="0"/>
        </a:p>
      </dsp:txBody>
      <dsp:txXfrm>
        <a:off x="262890" y="9419"/>
        <a:ext cx="3680460" cy="678960"/>
      </dsp:txXfrm>
    </dsp:sp>
    <dsp:sp modelId="{A10FA032-AF20-4E88-9BD5-ADA315A23791}">
      <dsp:nvSpPr>
        <dsp:cNvPr id="0" name=""/>
        <dsp:cNvSpPr/>
      </dsp:nvSpPr>
      <dsp:spPr>
        <a:xfrm>
          <a:off x="0" y="1392180"/>
          <a:ext cx="5257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712EE-6407-416C-ABEA-A4B4AADFC8FA}">
      <dsp:nvSpPr>
        <dsp:cNvPr id="0" name=""/>
        <dsp:cNvSpPr/>
      </dsp:nvSpPr>
      <dsp:spPr>
        <a:xfrm>
          <a:off x="262890" y="1052699"/>
          <a:ext cx="36804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Project: Parameters</a:t>
          </a:r>
          <a:endParaRPr lang="ru-RU" sz="1800" b="0" kern="1200" dirty="0"/>
        </a:p>
      </dsp:txBody>
      <dsp:txXfrm>
        <a:off x="262890" y="1052699"/>
        <a:ext cx="3680460" cy="678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BF696-15E7-4870-B645-A7DBA90FCE2E}">
      <dsp:nvSpPr>
        <dsp:cNvPr id="0" name=""/>
        <dsp:cNvSpPr/>
      </dsp:nvSpPr>
      <dsp:spPr>
        <a:xfrm>
          <a:off x="457177" y="6511"/>
          <a:ext cx="4800600" cy="390177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Метод состоит из двух частей:</a:t>
          </a:r>
          <a:endParaRPr lang="ru-RU" sz="1800" kern="1200" noProof="0" dirty="0"/>
        </a:p>
      </dsp:txBody>
      <dsp:txXfrm>
        <a:off x="457177" y="6511"/>
        <a:ext cx="4800600" cy="390177"/>
      </dsp:txXfrm>
    </dsp:sp>
    <dsp:sp modelId="{D4A41E01-21C1-465B-977E-BFBCE4447739}">
      <dsp:nvSpPr>
        <dsp:cNvPr id="0" name=""/>
        <dsp:cNvSpPr/>
      </dsp:nvSpPr>
      <dsp:spPr>
        <a:xfrm>
          <a:off x="0" y="491728"/>
          <a:ext cx="8001000" cy="617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Спецификация метода (имя, параметры, возвращаемый тип и уровень доступа)</a:t>
          </a:r>
          <a:endParaRPr lang="ru-RU" sz="1800" kern="1200" noProof="0"/>
        </a:p>
      </dsp:txBody>
      <dsp:txXfrm>
        <a:off x="0" y="491728"/>
        <a:ext cx="8001000" cy="617760"/>
      </dsp:txXfrm>
    </dsp:sp>
    <dsp:sp modelId="{98DE1433-66E9-4963-8092-D1F98B099001}">
      <dsp:nvSpPr>
        <dsp:cNvPr id="0" name=""/>
        <dsp:cNvSpPr/>
      </dsp:nvSpPr>
      <dsp:spPr>
        <a:xfrm>
          <a:off x="0" y="1204528"/>
          <a:ext cx="8001000" cy="617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Тело метода (код)</a:t>
          </a:r>
          <a:endParaRPr lang="ru-RU" sz="1800" kern="1200" noProof="0"/>
        </a:p>
      </dsp:txBody>
      <dsp:txXfrm>
        <a:off x="0" y="1204528"/>
        <a:ext cx="8001000" cy="6177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BF696-15E7-4870-B645-A7DBA90FCE2E}">
      <dsp:nvSpPr>
        <dsp:cNvPr id="0" name=""/>
        <dsp:cNvSpPr/>
      </dsp:nvSpPr>
      <dsp:spPr>
        <a:xfrm>
          <a:off x="380922" y="11161"/>
          <a:ext cx="2590809" cy="497276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noProof="0" smtClean="0"/>
            <a:t>Именование методов</a:t>
          </a:r>
          <a:endParaRPr lang="ru-RU" sz="1800" i="0" kern="1200" noProof="0"/>
        </a:p>
      </dsp:txBody>
      <dsp:txXfrm>
        <a:off x="380922" y="11161"/>
        <a:ext cx="2590809" cy="497276"/>
      </dsp:txXfrm>
    </dsp:sp>
    <dsp:sp modelId="{D4A41E01-21C1-465B-977E-BFBCE4447739}">
      <dsp:nvSpPr>
        <dsp:cNvPr id="0" name=""/>
        <dsp:cNvSpPr/>
      </dsp:nvSpPr>
      <dsp:spPr>
        <a:xfrm>
          <a:off x="0" y="666838"/>
          <a:ext cx="7467600" cy="1029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Использовать при именовании глаголы или фразы глаголов. Это помогает другим разработчикам понять назначениие кода</a:t>
          </a:r>
          <a:endParaRPr lang="ru-RU" sz="1800" i="0" kern="1200" noProof="0"/>
        </a:p>
      </dsp:txBody>
      <dsp:txXfrm>
        <a:off x="0" y="666838"/>
        <a:ext cx="7467600" cy="1029600"/>
      </dsp:txXfrm>
    </dsp:sp>
    <dsp:sp modelId="{9509E40A-8D8F-44BC-A122-AA8F14A427CE}">
      <dsp:nvSpPr>
        <dsp:cNvPr id="0" name=""/>
        <dsp:cNvSpPr/>
      </dsp:nvSpPr>
      <dsp:spPr>
        <a:xfrm>
          <a:off x="0" y="1854838"/>
          <a:ext cx="7467600" cy="1029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0" kern="1200" noProof="0" smtClean="0"/>
            <a:t>Использовать при именовании стиль «Pascal case». Не начинать имена методов с символа подчеркивания или строчной буквы</a:t>
          </a:r>
          <a:endParaRPr lang="ru-RU" sz="1800" i="0" kern="1200" noProof="0"/>
        </a:p>
      </dsp:txBody>
      <dsp:txXfrm>
        <a:off x="0" y="1854838"/>
        <a:ext cx="7467600" cy="1029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BF696-15E7-4870-B645-A7DBA90FCE2E}">
      <dsp:nvSpPr>
        <dsp:cNvPr id="0" name=""/>
        <dsp:cNvSpPr/>
      </dsp:nvSpPr>
      <dsp:spPr>
        <a:xfrm>
          <a:off x="381034" y="90892"/>
          <a:ext cx="1981228" cy="522007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Тело метода</a:t>
          </a:r>
          <a:endParaRPr lang="ru-RU" sz="1800" i="0" kern="1200" noProof="0"/>
        </a:p>
      </dsp:txBody>
      <dsp:txXfrm>
        <a:off x="381034" y="90892"/>
        <a:ext cx="1981228" cy="522007"/>
      </dsp:txXfrm>
    </dsp:sp>
    <dsp:sp modelId="{D4A41E01-21C1-465B-977E-BFBCE4447739}">
      <dsp:nvSpPr>
        <dsp:cNvPr id="0" name=""/>
        <dsp:cNvSpPr/>
      </dsp:nvSpPr>
      <dsp:spPr>
        <a:xfrm>
          <a:off x="0" y="800099"/>
          <a:ext cx="7467600" cy="10140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Блок кода C#, который реализуется с использованием любой из имеющихся в C# программных конструкций</a:t>
          </a:r>
          <a:endParaRPr lang="ru-RU" sz="1800" i="0" kern="1200" noProof="0"/>
        </a:p>
      </dsp:txBody>
      <dsp:txXfrm>
        <a:off x="0" y="800099"/>
        <a:ext cx="7467600" cy="10140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BF696-15E7-4870-B645-A7DBA90FCE2E}">
      <dsp:nvSpPr>
        <dsp:cNvPr id="0" name=""/>
        <dsp:cNvSpPr/>
      </dsp:nvSpPr>
      <dsp:spPr>
        <a:xfrm>
          <a:off x="304827" y="2183"/>
          <a:ext cx="3657779" cy="533441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Спецификация параметров</a:t>
          </a:r>
          <a:endParaRPr lang="ru-RU" sz="1800" i="0" kern="1200" noProof="0"/>
        </a:p>
      </dsp:txBody>
      <dsp:txXfrm>
        <a:off x="304827" y="2183"/>
        <a:ext cx="3657779" cy="533441"/>
      </dsp:txXfrm>
    </dsp:sp>
    <dsp:sp modelId="{D4A41E01-21C1-465B-977E-BFBCE4447739}">
      <dsp:nvSpPr>
        <dsp:cNvPr id="0" name=""/>
        <dsp:cNvSpPr/>
      </dsp:nvSpPr>
      <dsp:spPr>
        <a:xfrm>
          <a:off x="0" y="685800"/>
          <a:ext cx="7467600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Докальные переменными, которые создаются при работе метода и заполняются значениями, указанными при вызове метода</a:t>
          </a:r>
          <a:endParaRPr lang="ru-RU" sz="1800" i="0" kern="1200" noProof="0"/>
        </a:p>
      </dsp:txBody>
      <dsp:txXfrm>
        <a:off x="0" y="685800"/>
        <a:ext cx="7467600" cy="1104480"/>
      </dsp:txXfrm>
    </dsp:sp>
    <dsp:sp modelId="{9509E40A-8D8F-44BC-A122-AA8F14A427CE}">
      <dsp:nvSpPr>
        <dsp:cNvPr id="0" name=""/>
        <dsp:cNvSpPr/>
      </dsp:nvSpPr>
      <dsp:spPr>
        <a:xfrm>
          <a:off x="0" y="1991917"/>
          <a:ext cx="7467600" cy="4323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Параметры именуются в соответствии со стилем «Camel case»</a:t>
          </a:r>
          <a:endParaRPr lang="ru-RU" sz="1800" i="0" kern="1200" noProof="0"/>
        </a:p>
      </dsp:txBody>
      <dsp:txXfrm>
        <a:off x="0" y="1991917"/>
        <a:ext cx="7467600" cy="43232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BF696-15E7-4870-B645-A7DBA90FCE2E}">
      <dsp:nvSpPr>
        <dsp:cNvPr id="0" name=""/>
        <dsp:cNvSpPr/>
      </dsp:nvSpPr>
      <dsp:spPr>
        <a:xfrm>
          <a:off x="0" y="177419"/>
          <a:ext cx="5638800" cy="513976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/>
            <a:t>Спецификация типа возвращаемого значения</a:t>
          </a:r>
          <a:endParaRPr lang="ru-RU" sz="1800" i="0" kern="1200" noProof="0"/>
        </a:p>
      </dsp:txBody>
      <dsp:txXfrm>
        <a:off x="0" y="177419"/>
        <a:ext cx="5638800" cy="513976"/>
      </dsp:txXfrm>
    </dsp:sp>
    <dsp:sp modelId="{D4A41E01-21C1-465B-977E-BFBCE4447739}">
      <dsp:nvSpPr>
        <dsp:cNvPr id="0" name=""/>
        <dsp:cNvSpPr/>
      </dsp:nvSpPr>
      <dsp:spPr>
        <a:xfrm>
          <a:off x="0" y="875715"/>
          <a:ext cx="5638800" cy="623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Все методы должны иметь тип возвращаемого значения</a:t>
          </a:r>
          <a:endParaRPr lang="ru-RU" sz="1800" i="0" kern="1200" noProof="0"/>
        </a:p>
      </dsp:txBody>
      <dsp:txXfrm>
        <a:off x="0" y="875715"/>
        <a:ext cx="5638800" cy="62326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8EA4B-15BF-4F4F-85DE-046609149B27}">
      <dsp:nvSpPr>
        <dsp:cNvPr id="0" name=""/>
        <dsp:cNvSpPr/>
      </dsp:nvSpPr>
      <dsp:spPr>
        <a:xfrm>
          <a:off x="0" y="14288"/>
          <a:ext cx="7315200" cy="9360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Шаблон для написания тестов – «Triple A» (Arrange-Act-Assert)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 </a:t>
          </a:r>
          <a:endParaRPr lang="ru-RU" sz="1800" kern="1200" noProof="0">
            <a:latin typeface="+mn-lt"/>
          </a:endParaRPr>
        </a:p>
      </dsp:txBody>
      <dsp:txXfrm>
        <a:off x="0" y="14288"/>
        <a:ext cx="7315200" cy="936000"/>
      </dsp:txXfrm>
    </dsp:sp>
    <dsp:sp modelId="{D80A1337-5942-46C4-8606-E2A6C48A4E70}">
      <dsp:nvSpPr>
        <dsp:cNvPr id="0" name=""/>
        <dsp:cNvSpPr/>
      </dsp:nvSpPr>
      <dsp:spPr>
        <a:xfrm>
          <a:off x="0" y="1094288"/>
          <a:ext cx="7315200" cy="738897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Согласно этому шаблону тест состоит из трех частей</a:t>
          </a:r>
          <a:endParaRPr lang="ru-RU" sz="1800" kern="1200" noProof="0">
            <a:latin typeface="+mn-lt"/>
          </a:endParaRPr>
        </a:p>
      </dsp:txBody>
      <dsp:txXfrm>
        <a:off x="0" y="1094288"/>
        <a:ext cx="7315200" cy="738897"/>
      </dsp:txXfrm>
    </dsp:sp>
    <dsp:sp modelId="{C533FDD0-EB5E-4DB6-B9DC-1A95C6D2C95D}">
      <dsp:nvSpPr>
        <dsp:cNvPr id="0" name=""/>
        <dsp:cNvSpPr/>
      </dsp:nvSpPr>
      <dsp:spPr>
        <a:xfrm>
          <a:off x="0" y="1977185"/>
          <a:ext cx="7315200" cy="814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Arrange (Устанавить) – осуществить настройку входных данных для теста;</a:t>
          </a:r>
          <a:endParaRPr lang="ru-RU" sz="1800" kern="1200" noProof="0">
            <a:latin typeface="+mn-lt"/>
          </a:endParaRPr>
        </a:p>
      </dsp:txBody>
      <dsp:txXfrm>
        <a:off x="0" y="1977185"/>
        <a:ext cx="7315200" cy="814975"/>
      </dsp:txXfrm>
    </dsp:sp>
    <dsp:sp modelId="{A21A8FD5-3595-4F4F-970B-B03241165FE6}">
      <dsp:nvSpPr>
        <dsp:cNvPr id="0" name=""/>
        <dsp:cNvSpPr/>
      </dsp:nvSpPr>
      <dsp:spPr>
        <a:xfrm>
          <a:off x="0" y="2936160"/>
          <a:ext cx="7315200" cy="814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Act (Выполнить) – выполнить действие, результаты которого тестируются;</a:t>
          </a:r>
          <a:endParaRPr lang="ru-RU" sz="1800" kern="1200" noProof="0">
            <a:latin typeface="+mn-lt"/>
          </a:endParaRPr>
        </a:p>
      </dsp:txBody>
      <dsp:txXfrm>
        <a:off x="0" y="2936160"/>
        <a:ext cx="7315200" cy="814975"/>
      </dsp:txXfrm>
    </dsp:sp>
    <dsp:sp modelId="{C3E302C4-E84E-4050-A7F0-085D53FF529F}">
      <dsp:nvSpPr>
        <dsp:cNvPr id="0" name=""/>
        <dsp:cNvSpPr/>
      </dsp:nvSpPr>
      <dsp:spPr>
        <a:xfrm>
          <a:off x="0" y="3895136"/>
          <a:ext cx="7315200" cy="814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>
              <a:latin typeface="+mn-lt"/>
            </a:rPr>
            <a:t>Assert (Проверить) – проверить результаты выполнения</a:t>
          </a:r>
          <a:endParaRPr lang="ru-RU" sz="1800" kern="1200" noProof="0">
            <a:latin typeface="+mn-lt"/>
          </a:endParaRPr>
        </a:p>
      </dsp:txBody>
      <dsp:txXfrm>
        <a:off x="0" y="3895136"/>
        <a:ext cx="7315200" cy="81497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79E94A-D25B-4595-8739-F8030959DCEF}">
      <dsp:nvSpPr>
        <dsp:cNvPr id="0" name=""/>
        <dsp:cNvSpPr/>
      </dsp:nvSpPr>
      <dsp:spPr>
        <a:xfrm>
          <a:off x="0" y="53040"/>
          <a:ext cx="6858000" cy="486720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Разработка через тестирование происходит в несколько этапов </a:t>
          </a:r>
          <a:endParaRPr lang="ru-RU" sz="1800" kern="1200" noProof="0"/>
        </a:p>
      </dsp:txBody>
      <dsp:txXfrm>
        <a:off x="0" y="53040"/>
        <a:ext cx="6858000" cy="486720"/>
      </dsp:txXfrm>
    </dsp:sp>
    <dsp:sp modelId="{E9C3F19F-DF3E-45E0-B612-B85073C08DD5}">
      <dsp:nvSpPr>
        <dsp:cNvPr id="0" name=""/>
        <dsp:cNvSpPr/>
      </dsp:nvSpPr>
      <dsp:spPr>
        <a:xfrm>
          <a:off x="0" y="6146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Добавление теста</a:t>
          </a:r>
          <a:endParaRPr lang="ru-RU" sz="1800" kern="1200" noProof="0"/>
        </a:p>
      </dsp:txBody>
      <dsp:txXfrm>
        <a:off x="0" y="614640"/>
        <a:ext cx="6858000" cy="486720"/>
      </dsp:txXfrm>
    </dsp:sp>
    <dsp:sp modelId="{F13CF7EF-49DC-4451-87EF-F2ACAF1885BE}">
      <dsp:nvSpPr>
        <dsp:cNvPr id="0" name=""/>
        <dsp:cNvSpPr/>
      </dsp:nvSpPr>
      <dsp:spPr>
        <a:xfrm>
          <a:off x="0" y="11762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Запуск всех тестов: убедиться, что новые тесты не проходят</a:t>
          </a:r>
          <a:endParaRPr lang="ru-RU" sz="1800" kern="1200" noProof="0"/>
        </a:p>
      </dsp:txBody>
      <dsp:txXfrm>
        <a:off x="0" y="1176240"/>
        <a:ext cx="6858000" cy="486720"/>
      </dsp:txXfrm>
    </dsp:sp>
    <dsp:sp modelId="{C107A152-1B07-485C-A60E-8E87A63C46C7}">
      <dsp:nvSpPr>
        <dsp:cNvPr id="0" name=""/>
        <dsp:cNvSpPr/>
      </dsp:nvSpPr>
      <dsp:spPr>
        <a:xfrm>
          <a:off x="0" y="17378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Написание кода</a:t>
          </a:r>
          <a:endParaRPr lang="ru-RU" sz="1800" kern="1200" noProof="0"/>
        </a:p>
      </dsp:txBody>
      <dsp:txXfrm>
        <a:off x="0" y="1737840"/>
        <a:ext cx="6858000" cy="486720"/>
      </dsp:txXfrm>
    </dsp:sp>
    <dsp:sp modelId="{064A1F07-F8A6-4ACD-93F1-66D09266F005}">
      <dsp:nvSpPr>
        <dsp:cNvPr id="0" name=""/>
        <dsp:cNvSpPr/>
      </dsp:nvSpPr>
      <dsp:spPr>
        <a:xfrm>
          <a:off x="0" y="22994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Запуск всех тестов: убедиться, что все тесты проходят</a:t>
          </a:r>
          <a:endParaRPr lang="ru-RU" sz="1800" kern="1200" noProof="0"/>
        </a:p>
      </dsp:txBody>
      <dsp:txXfrm>
        <a:off x="0" y="2299440"/>
        <a:ext cx="6858000" cy="486720"/>
      </dsp:txXfrm>
    </dsp:sp>
    <dsp:sp modelId="{46C6B348-1E29-42F8-A81E-EA12FECA1BF6}">
      <dsp:nvSpPr>
        <dsp:cNvPr id="0" name=""/>
        <dsp:cNvSpPr/>
      </dsp:nvSpPr>
      <dsp:spPr>
        <a:xfrm>
          <a:off x="0" y="28610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Рефакторинг</a:t>
          </a:r>
          <a:endParaRPr lang="ru-RU" sz="1800" kern="1200" noProof="0"/>
        </a:p>
      </dsp:txBody>
      <dsp:txXfrm>
        <a:off x="0" y="2861040"/>
        <a:ext cx="6858000" cy="486720"/>
      </dsp:txXfrm>
    </dsp:sp>
    <dsp:sp modelId="{813C82C9-4B9D-4E9D-A240-41DB6F6B40E8}">
      <dsp:nvSpPr>
        <dsp:cNvPr id="0" name=""/>
        <dsp:cNvSpPr/>
      </dsp:nvSpPr>
      <dsp:spPr>
        <a:xfrm>
          <a:off x="0" y="3422640"/>
          <a:ext cx="6858000" cy="486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Повторение цикла</a:t>
          </a:r>
          <a:endParaRPr lang="ru-RU" sz="1800" kern="1200" noProof="0"/>
        </a:p>
      </dsp:txBody>
      <dsp:txXfrm>
        <a:off x="0" y="3422640"/>
        <a:ext cx="6858000" cy="4867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D287C5-8628-4DCA-9891-27CD24C8CD0F}">
      <dsp:nvSpPr>
        <dsp:cNvPr id="0" name=""/>
        <dsp:cNvSpPr/>
      </dsp:nvSpPr>
      <dsp:spPr>
        <a:xfrm>
          <a:off x="0" y="360659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FBEA-1D5A-4C7B-9AE7-9C98B45AA2A5}">
      <dsp:nvSpPr>
        <dsp:cNvPr id="0" name=""/>
        <dsp:cNvSpPr/>
      </dsp:nvSpPr>
      <dsp:spPr>
        <a:xfrm>
          <a:off x="308610" y="80219"/>
          <a:ext cx="432054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smtClean="0"/>
            <a:t>Solution: NET.CSharp.03</a:t>
          </a:r>
          <a:endParaRPr lang="ru-RU" sz="1800" b="0" kern="1200" noProof="0"/>
        </a:p>
      </dsp:txBody>
      <dsp:txXfrm>
        <a:off x="308610" y="80219"/>
        <a:ext cx="4320540" cy="560880"/>
      </dsp:txXfrm>
    </dsp:sp>
    <dsp:sp modelId="{B379B1A9-97F6-4D73-A475-8019156D10C4}">
      <dsp:nvSpPr>
        <dsp:cNvPr id="0" name=""/>
        <dsp:cNvSpPr/>
      </dsp:nvSpPr>
      <dsp:spPr>
        <a:xfrm>
          <a:off x="0" y="1222500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0BCCF-72B3-423F-8B1F-73E51B69F74A}">
      <dsp:nvSpPr>
        <dsp:cNvPr id="0" name=""/>
        <dsp:cNvSpPr/>
      </dsp:nvSpPr>
      <dsp:spPr>
        <a:xfrm>
          <a:off x="308610" y="942059"/>
          <a:ext cx="43205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smtClean="0"/>
            <a:t>Project: MethodRefactorDemo</a:t>
          </a:r>
          <a:endParaRPr lang="ru-RU" sz="1800" b="0" kern="1200" noProof="0"/>
        </a:p>
      </dsp:txBody>
      <dsp:txXfrm>
        <a:off x="308610" y="942059"/>
        <a:ext cx="4320540" cy="560880"/>
      </dsp:txXfrm>
    </dsp:sp>
    <dsp:sp modelId="{7F4E65FD-B666-443F-A689-C7E0794D0DED}">
      <dsp:nvSpPr>
        <dsp:cNvPr id="0" name=""/>
        <dsp:cNvSpPr/>
      </dsp:nvSpPr>
      <dsp:spPr>
        <a:xfrm>
          <a:off x="0" y="2084340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3243B-49C1-443A-93F4-BC3AC254B940}">
      <dsp:nvSpPr>
        <dsp:cNvPr id="0" name=""/>
        <dsp:cNvSpPr/>
      </dsp:nvSpPr>
      <dsp:spPr>
        <a:xfrm>
          <a:off x="308610" y="1803900"/>
          <a:ext cx="43205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smtClean="0"/>
            <a:t>Project: ClassForUnitTest</a:t>
          </a:r>
          <a:endParaRPr lang="ru-RU" sz="1800" b="0" kern="1200" noProof="0"/>
        </a:p>
      </dsp:txBody>
      <dsp:txXfrm>
        <a:off x="308610" y="1803900"/>
        <a:ext cx="4320540" cy="560880"/>
      </dsp:txXfrm>
    </dsp:sp>
    <dsp:sp modelId="{3C3A887C-3163-4CBA-9628-0C7EB831BD1E}">
      <dsp:nvSpPr>
        <dsp:cNvPr id="0" name=""/>
        <dsp:cNvSpPr/>
      </dsp:nvSpPr>
      <dsp:spPr>
        <a:xfrm>
          <a:off x="0" y="2946180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85F3B-9272-40F6-8B1B-CE934D270BED}">
      <dsp:nvSpPr>
        <dsp:cNvPr id="0" name=""/>
        <dsp:cNvSpPr/>
      </dsp:nvSpPr>
      <dsp:spPr>
        <a:xfrm>
          <a:off x="308610" y="2665740"/>
          <a:ext cx="43205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smtClean="0"/>
            <a:t>Project:  NUnitTest</a:t>
          </a:r>
          <a:endParaRPr lang="ru-RU" sz="1800" b="0" kern="1200" noProof="0"/>
        </a:p>
      </dsp:txBody>
      <dsp:txXfrm>
        <a:off x="308610" y="2665740"/>
        <a:ext cx="432054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</a:rPr>
              <a:t>Presentation: </a:t>
            </a:r>
            <a:r>
              <a:rPr lang="ru-RU" b="1" dirty="0" smtClean="0">
                <a:solidFill>
                  <a:srgbClr val="FFFF00"/>
                </a:solidFill>
                <a:latin typeface="Arial" pitchFamily="34" charset="0"/>
              </a:rPr>
              <a:t>60</a:t>
            </a:r>
            <a:r>
              <a:rPr lang="en-US" b="1" dirty="0" smtClean="0">
                <a:latin typeface="Arial" pitchFamily="34" charset="0"/>
              </a:rPr>
              <a:t> minutes</a:t>
            </a:r>
          </a:p>
          <a:p>
            <a:r>
              <a:rPr lang="en-US" b="1" dirty="0" smtClean="0">
                <a:latin typeface="Arial" pitchFamily="34" charset="0"/>
              </a:rPr>
              <a:t>Lab: 75 minutes</a:t>
            </a:r>
            <a:endParaRPr lang="en-US" altLang="ko-KR" b="1" dirty="0" smtClean="0">
              <a:latin typeface="Arial" pitchFamily="34" charset="0"/>
              <a:ea typeface="굴림" pitchFamily="34" charset="-127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777972"/>
            <a:ext cx="6285010" cy="1727228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#.03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Объявление </a:t>
            </a:r>
            <a:r>
              <a:rPr lang="ru-RU" sz="4000" dirty="0" smtClean="0"/>
              <a:t>и вызов методов в </a:t>
            </a:r>
            <a:r>
              <a:rPr lang="en-US" sz="4000" dirty="0" smtClean="0"/>
              <a:t>C</a:t>
            </a:r>
            <a:r>
              <a:rPr lang="ru-RU" sz="4000" dirty="0" smtClean="0"/>
              <a:t>#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 (author name)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и вызов перегруженных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Document 4"/>
          <p:cNvSpPr/>
          <p:nvPr/>
        </p:nvSpPr>
        <p:spPr>
          <a:xfrm>
            <a:off x="685800" y="762000"/>
            <a:ext cx="3733800" cy="1905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intData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99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booleanData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Console.WriteLine(intData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Console.WriteLine(booleanData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04800" y="2590800"/>
            <a:ext cx="5334000" cy="3505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void Deposit(decimal amount)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_balance += amount;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void Deposit(string amount)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_balance += decimal.Parse(amount);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void Deposit(int dollars, int cents)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_balance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dollars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(cents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100.0m);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2971800"/>
            <a:ext cx="2819400" cy="2743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вызове метода компилятор определяет версию метода, который должен быть вызан, анализируя количество и типы аргументов, указанных при вызове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762000"/>
            <a:ext cx="37338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mtClean="0"/>
          </a:p>
          <a:p>
            <a:pPr algn="just"/>
            <a:r>
              <a:rPr lang="ru-RU" smtClean="0"/>
              <a:t>Перегруженные</a:t>
            </a:r>
            <a:r>
              <a:rPr lang="ru-RU" smtClean="0"/>
              <a:t> </a:t>
            </a:r>
            <a:r>
              <a:rPr lang="ru-RU" smtClean="0"/>
              <a:t>методы </a:t>
            </a:r>
            <a:endParaRPr lang="ru-RU" smtClean="0"/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smtClean="0"/>
              <a:t>имеют</a:t>
            </a:r>
            <a:r>
              <a:rPr lang="ru-RU" smtClean="0"/>
              <a:t> одинаковое </a:t>
            </a:r>
            <a:r>
              <a:rPr lang="ru-RU" smtClean="0"/>
              <a:t>имя</a:t>
            </a:r>
            <a:endParaRPr lang="ru-RU" smtClean="0"/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smtClean="0"/>
              <a:t>и</a:t>
            </a:r>
            <a:r>
              <a:rPr lang="ru-RU" smtClean="0"/>
              <a:t>меют </a:t>
            </a:r>
            <a:r>
              <a:rPr lang="ru-RU" smtClean="0"/>
              <a:t>уникальную</a:t>
            </a:r>
            <a:r>
              <a:rPr lang="ru-RU" smtClean="0"/>
              <a:t> </a:t>
            </a:r>
            <a:r>
              <a:rPr lang="ru-RU" smtClean="0"/>
              <a:t>сигнатуру</a:t>
            </a:r>
            <a:endParaRPr lang="ru-RU" smtClean="0"/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smtClean="0"/>
              <a:t>имеют одну семантику</a:t>
            </a:r>
          </a:p>
          <a:p>
            <a:pPr algn="just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массива </a:t>
            </a:r>
            <a:r>
              <a:rPr lang="ru-RU" smtClean="0"/>
              <a:t>параметров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</a:t>
            </a:r>
            <a:r>
              <a:rPr lang="ru-RU" smtClean="0"/>
              <a:t>е всегда возможна перегрузка </a:t>
            </a:r>
            <a:r>
              <a:rPr lang="ru-RU" smtClean="0"/>
              <a:t>метода</a:t>
            </a:r>
            <a:r>
              <a:rPr lang="ru-RU" smtClean="0"/>
              <a:t>, принимающего переменное число </a:t>
            </a:r>
            <a:r>
              <a:rPr lang="ru-RU" smtClean="0"/>
              <a:t>параметров</a:t>
            </a:r>
            <a:r>
              <a:rPr lang="ru-RU" smtClean="0"/>
              <a:t>, особенно если не существует теоретических ограничений на их </a:t>
            </a:r>
            <a:r>
              <a:rPr lang="ru-RU" smtClean="0"/>
              <a:t>количество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838200" y="1981200"/>
            <a:ext cx="5486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Add(int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one + two;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1143000" y="2819400"/>
            <a:ext cx="5486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Add(int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one + two + three;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1524000" y="3733800"/>
            <a:ext cx="5486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Add(int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four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one + two + three + four;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1905000" y="4648200"/>
            <a:ext cx="54102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Add(. . .)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one + two + three + four + . . .;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1400" y="4572000"/>
            <a:ext cx="685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массива </a:t>
            </a:r>
            <a:r>
              <a:rPr lang="ru-RU" smtClean="0"/>
              <a:t>параметров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304800" y="762000"/>
            <a:ext cx="5486400" cy="3048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Add(int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sum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i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i &lt;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++)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sum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data[i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sum;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676400" y="3200400"/>
            <a:ext cx="54864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myData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int[4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myData[0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99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myData[1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myData[2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55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myData[3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-26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sum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myObject.Add(myData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0" y="3581400"/>
            <a:ext cx="4038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</a:t>
            </a:r>
            <a:r>
              <a:rPr lang="ru-RU" smtClean="0"/>
              <a:t>еобходимо </a:t>
            </a:r>
            <a:r>
              <a:rPr lang="ru-RU" smtClean="0"/>
              <a:t>вручную</a:t>
            </a:r>
            <a:r>
              <a:rPr lang="ru-RU" smtClean="0"/>
              <a:t> объявлять и заполнять массив </a:t>
            </a:r>
            <a:r>
              <a:rPr lang="ru-RU" smtClean="0"/>
              <a:t>данных</a:t>
            </a:r>
            <a:endParaRPr lang="ru-RU"/>
          </a:p>
        </p:txBody>
      </p:sp>
      <p:pic>
        <p:nvPicPr>
          <p:cNvPr id="9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95800" y="37338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массива </a:t>
            </a:r>
            <a:r>
              <a:rPr lang="ru-RU" smtClean="0"/>
              <a:t>параметров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838200" y="1524000"/>
            <a:ext cx="5105400" cy="3810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Add(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params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int[] data)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int sum = 0;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for (int i = 0; i &lt; data.Length; i++)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sum += data[i];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sum;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sum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myObject.Add(99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2, 55, -26);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0" y="1752600"/>
            <a:ext cx="2895600" cy="281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определении метода с массивом параметров компилятор </a:t>
            </a:r>
            <a:r>
              <a:rPr lang="ru-RU" smtClean="0"/>
              <a:t>C</a:t>
            </a:r>
            <a:r>
              <a:rPr lang="ru-RU" smtClean="0"/>
              <a:t># автоматически генерирует </a:t>
            </a:r>
            <a:r>
              <a:rPr lang="ru-RU" smtClean="0"/>
              <a:t>код</a:t>
            </a:r>
            <a:r>
              <a:rPr lang="ru-RU" smtClean="0"/>
              <a:t>, который создает массив из набора </a:t>
            </a:r>
            <a:r>
              <a:rPr lang="ru-RU" smtClean="0"/>
              <a:t>аргументов</a:t>
            </a:r>
            <a:r>
              <a:rPr lang="ru-RU" smtClean="0"/>
              <a:t>, указываемых при вызове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191000" y="762000"/>
            <a:ext cx="3429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Ключевое</a:t>
            </a:r>
            <a:r>
              <a:rPr lang="ru-RU" smtClean="0"/>
              <a:t> слово </a:t>
            </a:r>
            <a:r>
              <a:rPr lang="ru-RU" smtClean="0"/>
              <a:t>params  </a:t>
            </a:r>
            <a:r>
              <a:rPr lang="ru-RU" smtClean="0"/>
              <a:t>определяет </a:t>
            </a:r>
            <a:r>
              <a:rPr lang="ru-RU" smtClean="0"/>
              <a:t>массив</a:t>
            </a:r>
            <a:r>
              <a:rPr lang="ru-RU" smtClean="0"/>
              <a:t> </a:t>
            </a:r>
            <a:r>
              <a:rPr lang="ru-RU" smtClean="0"/>
              <a:t>параметров</a:t>
            </a:r>
            <a:endParaRPr lang="ru-RU" smtClean="0"/>
          </a:p>
        </p:txBody>
      </p:sp>
      <p:pic>
        <p:nvPicPr>
          <p:cNvPr id="11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605804">
            <a:off x="2048060" y="1211191"/>
            <a:ext cx="2233896" cy="3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04800" y="51816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Если существует перегрузка метода, соответствующая указанному типу и количеству параметров, она будет вызываться предпочтительнее, чем версия метода, принимающего массив </a:t>
            </a:r>
            <a:r>
              <a:rPr lang="ru-RU" dirty="0" smtClean="0"/>
              <a:t>параметров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Рефакторинг</a:t>
            </a:r>
            <a:r>
              <a:rPr lang="ru-RU" smtClean="0"/>
              <a:t> для извлечения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304800" y="762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Рефакторинг</a:t>
            </a:r>
            <a:r>
              <a:rPr lang="ru-RU" smtClean="0"/>
              <a:t> –  это процесс улучшения написанного ранее кода путем изменения его внутренней </a:t>
            </a:r>
            <a:r>
              <a:rPr lang="ru-RU" smtClean="0"/>
              <a:t>структуры</a:t>
            </a:r>
            <a:r>
              <a:rPr lang="ru-RU" smtClean="0"/>
              <a:t>, не влияющей на внешнее поведение </a:t>
            </a:r>
            <a:r>
              <a:rPr lang="ru-RU" smtClean="0"/>
              <a:t>кода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>
          <a:xfrm>
            <a:off x="304800" y="18288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ru-RU" smtClean="0"/>
              <a:t>Для осуществления рефакторинга существующего кода в метод необходимо выполнить следующие </a:t>
            </a:r>
            <a:r>
              <a:rPr lang="ru-RU" smtClean="0"/>
              <a:t>действия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4800" y="3048000"/>
            <a:ext cx="86106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ru-RU" smtClean="0"/>
              <a:t>В </a:t>
            </a:r>
            <a:r>
              <a:rPr lang="ru-RU" smtClean="0"/>
              <a:t>Visual Studio </a:t>
            </a:r>
            <a:r>
              <a:rPr lang="ru-RU" smtClean="0"/>
              <a:t>2010 в окне редактора кода следует выбрать код, который необходимо реорганизовать в метод, щелкнуть правой кнопкой мыши </a:t>
            </a:r>
            <a:r>
              <a:rPr lang="ru-RU" smtClean="0"/>
              <a:t>пункт </a:t>
            </a:r>
            <a:r>
              <a:rPr lang="ru-RU" smtClean="0"/>
              <a:t>Refactor, </a:t>
            </a:r>
            <a:r>
              <a:rPr lang="ru-RU" smtClean="0"/>
              <a:t>а затем нажать </a:t>
            </a:r>
            <a:r>
              <a:rPr lang="ru-RU" smtClean="0"/>
              <a:t>кнопку </a:t>
            </a:r>
            <a:r>
              <a:rPr lang="ru-RU" smtClean="0"/>
              <a:t>Extract Method</a:t>
            </a:r>
            <a:endParaRPr lang="ru-RU"/>
          </a:p>
        </p:txBody>
      </p:sp>
      <p:sp>
        <p:nvSpPr>
          <p:cNvPr id="16" name="Rounded Rectangle 15"/>
          <p:cNvSpPr/>
          <p:nvPr/>
        </p:nvSpPr>
        <p:spPr>
          <a:xfrm>
            <a:off x="304800" y="4953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ru-RU" smtClean="0"/>
              <a:t>В диалоговом </a:t>
            </a:r>
            <a:r>
              <a:rPr lang="ru-RU" smtClean="0"/>
              <a:t>окне </a:t>
            </a:r>
            <a:r>
              <a:rPr lang="ru-RU" smtClean="0"/>
              <a:t>Extract Method, </a:t>
            </a:r>
            <a:r>
              <a:rPr lang="ru-RU" smtClean="0"/>
              <a:t>в </a:t>
            </a:r>
            <a:r>
              <a:rPr lang="ru-RU" smtClean="0"/>
              <a:t>поле </a:t>
            </a:r>
            <a:r>
              <a:rPr lang="ru-RU" smtClean="0"/>
              <a:t>New method name </a:t>
            </a:r>
            <a:r>
              <a:rPr lang="ru-RU" smtClean="0"/>
              <a:t>нужно ввести имя метода, а затем нажать </a:t>
            </a:r>
            <a:r>
              <a:rPr lang="ru-RU" smtClean="0"/>
              <a:t>кнопку </a:t>
            </a:r>
            <a:r>
              <a:rPr lang="ru-RU" smtClean="0"/>
              <a:t>OK</a:t>
            </a:r>
            <a:endParaRPr lang="ru-RU"/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457200" y="28194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400" smtClean="0">
                <a:solidFill>
                  <a:srgbClr val="2750AB"/>
                </a:solidFill>
              </a:rPr>
              <a:t>1</a:t>
            </a:r>
            <a:endParaRPr lang="ru-RU" sz="2400">
              <a:solidFill>
                <a:srgbClr val="2750AB"/>
              </a:solidFill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460375" y="4572000"/>
            <a:ext cx="377825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400" smtClean="0">
                <a:solidFill>
                  <a:srgbClr val="2750AB"/>
                </a:solidFill>
              </a:rPr>
              <a:t>2</a:t>
            </a:r>
            <a:endParaRPr lang="ru-RU" sz="2400">
              <a:solidFill>
                <a:srgbClr val="2750A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Рефакторинг</a:t>
            </a:r>
            <a:r>
              <a:rPr lang="ru-RU" smtClean="0"/>
              <a:t> для извлечения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lowchart: Document 9"/>
          <p:cNvSpPr/>
          <p:nvPr/>
        </p:nvSpPr>
        <p:spPr>
          <a:xfrm>
            <a:off x="304800" y="762000"/>
            <a:ext cx="7391400" cy="4114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string messageContents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My message text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here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@"C:\Users\Student\Desktop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messageContents == null || messageContents ==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String.Empty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throw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Message cannot be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empty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filePath == null ||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!System.IO.File.Exists(filePath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))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throw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 path must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exist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File.AppendAllText(filePath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messageContents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0600" y="1066800"/>
            <a:ext cx="7924800" cy="510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string messageContents =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My message text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here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";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@"C:\Users\Student\Desktop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LogMessage(messageContents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filePath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File.AppendAllText(filePath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messageContents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 static 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LogMessage(string 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messageContents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string 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filePath</a:t>
            </a:r>
            <a:r>
              <a:rPr lang="ru-RU" sz="15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messageContents == null || messageContents ==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String.Empty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    throw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Message cannot be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empty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 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filePath == null ||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!System.IO.File.Exists(filePath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))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    throw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File path must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exist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b="1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mtClean="0">
                <a:latin typeface="+mn-lt"/>
              </a:rPr>
              <a:t>Тестирование</a:t>
            </a:r>
            <a:r>
              <a:rPr lang="ru-RU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метода</a:t>
            </a:r>
            <a:endParaRPr lang="ru-RU" b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762000"/>
            <a:ext cx="8610600" cy="777250"/>
            <a:chOff x="0" y="2640"/>
            <a:chExt cx="7315200" cy="777250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0" y="2640"/>
              <a:ext cx="7315200" cy="77725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7942" y="40582"/>
              <a:ext cx="7239316" cy="7013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kern="1200" smtClean="0"/>
                <a:t>Модульное тестирование или юнит-тестирование (unit testing) – процесс, позволяющий проверить на корректность отдельные модули исходного кода программы</a:t>
              </a:r>
              <a:endParaRPr lang="ru-RU" kern="120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304800" y="17526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Модульные</a:t>
            </a:r>
            <a:r>
              <a:rPr lang="ru-RU" smtClean="0"/>
              <a:t> тесты обладают следующими </a:t>
            </a:r>
            <a:r>
              <a:rPr lang="ru-RU" smtClean="0"/>
              <a:t>преимуществами</a:t>
            </a:r>
            <a:endParaRPr lang="ru-RU"/>
          </a:p>
        </p:txBody>
      </p:sp>
      <p:sp>
        <p:nvSpPr>
          <p:cNvPr id="33" name="Rounded Rectangle 32"/>
          <p:cNvSpPr/>
          <p:nvPr/>
        </p:nvSpPr>
        <p:spPr>
          <a:xfrm>
            <a:off x="762000" y="2743200"/>
            <a:ext cx="8077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smtClean="0"/>
              <a:t>Обеспечивают мгновенную обратную связь</a:t>
            </a:r>
            <a:endParaRPr lang="ru-RU"/>
          </a:p>
        </p:txBody>
      </p:sp>
      <p:sp>
        <p:nvSpPr>
          <p:cNvPr id="34" name="Rounded Rectangle 33"/>
          <p:cNvSpPr/>
          <p:nvPr/>
        </p:nvSpPr>
        <p:spPr>
          <a:xfrm>
            <a:off x="762000" y="3581400"/>
            <a:ext cx="8077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smtClean="0"/>
              <a:t>Помогают докуменировать код и делать его понимание проще для других разработчиков</a:t>
            </a:r>
            <a:endParaRPr lang="ru-RU"/>
          </a:p>
        </p:txBody>
      </p:sp>
      <p:sp>
        <p:nvSpPr>
          <p:cNvPr id="35" name="Rounded Rectangle 34"/>
          <p:cNvSpPr/>
          <p:nvPr/>
        </p:nvSpPr>
        <p:spPr>
          <a:xfrm>
            <a:off x="762000" y="4419600"/>
            <a:ext cx="8077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smtClean="0"/>
              <a:t>Позволяют постоянно тестировать код, что сводит к минимуму появление новых ошибок</a:t>
            </a:r>
            <a:endParaRPr lang="ru-RU"/>
          </a:p>
        </p:txBody>
      </p:sp>
      <p:sp>
        <p:nvSpPr>
          <p:cNvPr id="36" name="Rounded Rectangle 35"/>
          <p:cNvSpPr/>
          <p:nvPr/>
        </p:nvSpPr>
        <p:spPr>
          <a:xfrm>
            <a:off x="762000" y="5334000"/>
            <a:ext cx="8153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smtClean="0"/>
              <a:t>Помогают</a:t>
            </a:r>
            <a:r>
              <a:rPr lang="ru-RU" smtClean="0"/>
              <a:t> уменьшить количество </a:t>
            </a:r>
            <a:r>
              <a:rPr lang="ru-RU" smtClean="0"/>
              <a:t>усилий</a:t>
            </a:r>
            <a:r>
              <a:rPr lang="ru-RU" smtClean="0"/>
              <a:t>, необходимых для повторного </a:t>
            </a:r>
            <a:r>
              <a:rPr lang="ru-RU" smtClean="0"/>
              <a:t>тестирования</a:t>
            </a:r>
            <a:endParaRPr lang="ru-RU"/>
          </a:p>
        </p:txBody>
      </p:sp>
      <p:sp>
        <p:nvSpPr>
          <p:cNvPr id="37" name="AutoShape 26"/>
          <p:cNvSpPr>
            <a:spLocks noChangeArrowheads="1"/>
          </p:cNvSpPr>
          <p:nvPr/>
        </p:nvSpPr>
        <p:spPr bwMode="auto">
          <a:xfrm>
            <a:off x="465137" y="51054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just" eaLnBrk="0" hangingPunct="0">
              <a:defRPr/>
            </a:pPr>
            <a:r>
              <a:rPr lang="ru-RU" smtClean="0">
                <a:solidFill>
                  <a:srgbClr val="2750AB"/>
                </a:solidFill>
              </a:rPr>
              <a:t>4</a:t>
            </a:r>
            <a:endParaRPr lang="ru-RU">
              <a:solidFill>
                <a:srgbClr val="2750AB"/>
              </a:solidFill>
            </a:endParaRPr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457200" y="42672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just" eaLnBrk="0" hangingPunct="0">
              <a:defRPr/>
            </a:pPr>
            <a:r>
              <a:rPr lang="ru-RU" smtClean="0">
                <a:solidFill>
                  <a:srgbClr val="2750AB"/>
                </a:solidFill>
              </a:rPr>
              <a:t>3</a:t>
            </a:r>
            <a:endParaRPr lang="ru-RU">
              <a:solidFill>
                <a:srgbClr val="2750AB"/>
              </a:solidFill>
            </a:endParaRPr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457200" y="34290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just" eaLnBrk="0" hangingPunct="0">
              <a:defRPr/>
            </a:pPr>
            <a:r>
              <a:rPr lang="ru-RU" smtClean="0">
                <a:solidFill>
                  <a:srgbClr val="2750AB"/>
                </a:solidFill>
              </a:rPr>
              <a:t>2</a:t>
            </a:r>
            <a:endParaRPr lang="ru-RU">
              <a:solidFill>
                <a:srgbClr val="2750AB"/>
              </a:solidFill>
            </a:endParaRPr>
          </a:p>
        </p:txBody>
      </p:sp>
      <p:sp>
        <p:nvSpPr>
          <p:cNvPr id="41" name="AutoShape 26"/>
          <p:cNvSpPr>
            <a:spLocks noChangeArrowheads="1"/>
          </p:cNvSpPr>
          <p:nvPr/>
        </p:nvSpPr>
        <p:spPr bwMode="auto">
          <a:xfrm>
            <a:off x="457200" y="25146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just" eaLnBrk="0" hangingPunct="0">
              <a:defRPr/>
            </a:pPr>
            <a:r>
              <a:rPr lang="ru-RU" smtClean="0">
                <a:solidFill>
                  <a:srgbClr val="2750AB"/>
                </a:solidFill>
              </a:rPr>
              <a:t>1</a:t>
            </a:r>
            <a:endParaRPr lang="ru-RU">
              <a:solidFill>
                <a:srgbClr val="2750A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метода</a:t>
            </a:r>
            <a:endParaRPr lang="ru-RU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14400" y="914400"/>
          <a:ext cx="7315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617537" y="30480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2750AB"/>
                </a:solidFill>
              </a:rPr>
              <a:t>1</a:t>
            </a: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617537" y="39624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400" dirty="0" smtClean="0">
                <a:solidFill>
                  <a:srgbClr val="2750AB"/>
                </a:solidFill>
              </a:rPr>
              <a:t>2</a:t>
            </a:r>
            <a:endParaRPr lang="en-US" sz="2400" dirty="0">
              <a:solidFill>
                <a:srgbClr val="2750AB"/>
              </a:solidFill>
            </a:endParaRP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617537" y="4953000"/>
            <a:ext cx="373063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400" dirty="0" smtClean="0">
                <a:solidFill>
                  <a:srgbClr val="2750AB"/>
                </a:solidFill>
              </a:rPr>
              <a:t>3</a:t>
            </a:r>
            <a:endParaRPr lang="en-US" sz="2400" dirty="0">
              <a:solidFill>
                <a:srgbClr val="2750A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Тестирование</a:t>
            </a:r>
            <a:r>
              <a:rPr lang="ru-RU" smtClean="0"/>
              <a:t>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81000" y="1447800"/>
            <a:ext cx="7086600" cy="4038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Test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Fixture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ProgramTest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[Test]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void Add2Numbers_CorrectResult()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var target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ArithmeticUnit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target.OperandA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target.OperandB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target.Add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Assert.That(target.Result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Is.EqualTo(5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81800" y="1905000"/>
            <a:ext cx="2057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Arrange</a:t>
            </a:r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6781800" y="3048000"/>
            <a:ext cx="2057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Act</a:t>
            </a:r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6781800" y="4724400"/>
            <a:ext cx="2057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Assert</a:t>
            </a:r>
            <a:endParaRPr lang="ru-RU"/>
          </a:p>
        </p:txBody>
      </p:sp>
      <p:pic>
        <p:nvPicPr>
          <p:cNvPr id="10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605804">
            <a:off x="4787599" y="2406715"/>
            <a:ext cx="2356469" cy="3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11324">
            <a:off x="2894840" y="3506093"/>
            <a:ext cx="4204320" cy="35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69600">
            <a:off x="4735885" y="4769871"/>
            <a:ext cx="2285899" cy="3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Тестирование</a:t>
            </a:r>
            <a:r>
              <a:rPr lang="ru-RU" smtClean="0"/>
              <a:t>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2286000" y="838200"/>
            <a:ext cx="6477000" cy="1752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public int Calculate(int operandOne, int operandTwo)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int result = 0;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// Perform some calculation.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return result;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endParaRPr lang="ru-RU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81000" y="2133600"/>
            <a:ext cx="8382000" cy="3962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/// &lt;summary&gt;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///A test for Calculate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///&lt;/summary&gt;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[TestMethod()]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public void CalculateTest()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Class1 target = new Class1(); //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TODO: Initialize to an appropriate value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int operandOne = 0; //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TODO: Initialize to an appropriate value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int operandTwo = 0; //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TODO: Initialize to an appropriate value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int expected = 0; //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TODO: Initialize to an appropriate value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int actual;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actual = target.Calculate(operandOne, operandTwo);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Assert.AreEqual(expected, actual);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Assert.Inconclusive("Verify the correctness of this test method.");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7096707" flipV="1">
            <a:off x="5414863" y="1935491"/>
            <a:ext cx="2463751" cy="11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6781800" y="1447800"/>
            <a:ext cx="19812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Create Unit Tests</a:t>
            </a:r>
            <a:endParaRPr lang="ru-RU" smtClean="0"/>
          </a:p>
          <a:p>
            <a:pPr algn="ctr"/>
            <a:r>
              <a:rPr lang="ru-RU" smtClean="0"/>
              <a:t>Wizard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Тестирование</a:t>
            </a:r>
            <a:r>
              <a:rPr lang="ru-RU" smtClean="0"/>
              <a:t> </a:t>
            </a:r>
            <a:r>
              <a:rPr lang="ru-RU" smtClean="0"/>
              <a:t>метода</a:t>
            </a:r>
            <a:endParaRPr lang="ru-RU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1066800" y="1752600"/>
          <a:ext cx="6858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90600" y="914400"/>
            <a:ext cx="7010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Разработка</a:t>
            </a:r>
            <a:r>
              <a:rPr lang="ru-RU" b="1" smtClean="0"/>
              <a:t> через тестирование </a:t>
            </a:r>
            <a:r>
              <a:rPr lang="ru-RU" b="1" smtClean="0"/>
              <a:t>(</a:t>
            </a:r>
            <a:r>
              <a:rPr lang="ru-RU" b="1" smtClean="0"/>
              <a:t>test-driven </a:t>
            </a:r>
            <a:r>
              <a:rPr lang="ru-RU" b="1" smtClean="0"/>
              <a:t>development</a:t>
            </a:r>
            <a:r>
              <a:rPr lang="ru-RU" b="1" smtClean="0"/>
              <a:t>, </a:t>
            </a:r>
            <a:r>
              <a:rPr lang="ru-RU" b="1" smtClean="0"/>
              <a:t>TDD</a:t>
            </a:r>
            <a:r>
              <a:rPr lang="ru-RU" b="1" smtClean="0"/>
              <a:t>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метода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9" name="Group 48"/>
          <p:cNvGrpSpPr/>
          <p:nvPr/>
        </p:nvGrpSpPr>
        <p:grpSpPr>
          <a:xfrm>
            <a:off x="914400" y="914400"/>
            <a:ext cx="7391400" cy="5029200"/>
            <a:chOff x="914400" y="762000"/>
            <a:chExt cx="7467599" cy="5257800"/>
          </a:xfrm>
        </p:grpSpPr>
        <p:sp>
          <p:nvSpPr>
            <p:cNvPr id="22" name="Flowchart: Process 21"/>
            <p:cNvSpPr/>
            <p:nvPr/>
          </p:nvSpPr>
          <p:spPr>
            <a:xfrm>
              <a:off x="914400" y="762000"/>
              <a:ext cx="7467599" cy="5257800"/>
            </a:xfrm>
            <a:prstGeom prst="flowChartProcess">
              <a:avLst/>
            </a:prstGeom>
            <a:ln w="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990600" y="1066800"/>
              <a:ext cx="1295400" cy="838201"/>
            </a:xfrm>
            <a:prstGeom prst="flowChartProcess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Добавить</a:t>
              </a:r>
            </a:p>
            <a:p>
              <a:pPr algn="ctr"/>
              <a:r>
                <a:rPr lang="ru-RU" sz="1600" dirty="0" smtClean="0"/>
                <a:t>тест</a:t>
              </a:r>
              <a:endParaRPr lang="ru-RU" sz="1600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981200" y="1981200"/>
              <a:ext cx="2133600" cy="1066800"/>
            </a:xfrm>
            <a:prstGeom prst="flowChartDecision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Тест</a:t>
              </a:r>
            </a:p>
            <a:p>
              <a:pPr algn="ctr"/>
              <a:r>
                <a:rPr lang="ru-RU" sz="1600" dirty="0" smtClean="0"/>
                <a:t>проходит</a:t>
              </a:r>
              <a:endParaRPr lang="ru-RU" sz="1600" dirty="0"/>
            </a:p>
          </p:txBody>
        </p:sp>
        <p:cxnSp>
          <p:nvCxnSpPr>
            <p:cNvPr id="28" name="Shape 27"/>
            <p:cNvCxnSpPr>
              <a:stCxn id="26" idx="2"/>
              <a:endCxn id="27" idx="1"/>
            </p:cNvCxnSpPr>
            <p:nvPr/>
          </p:nvCxnSpPr>
          <p:spPr>
            <a:xfrm rot="16200000" flipH="1">
              <a:off x="1504950" y="2038350"/>
              <a:ext cx="6096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27" idx="0"/>
              <a:endCxn id="26" idx="3"/>
            </p:cNvCxnSpPr>
            <p:nvPr/>
          </p:nvCxnSpPr>
          <p:spPr>
            <a:xfrm rot="16200000" flipV="1">
              <a:off x="2419350" y="1352549"/>
              <a:ext cx="495300" cy="76199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Process 29"/>
            <p:cNvSpPr/>
            <p:nvPr/>
          </p:nvSpPr>
          <p:spPr>
            <a:xfrm>
              <a:off x="3733801" y="3124200"/>
              <a:ext cx="1295400" cy="838201"/>
            </a:xfrm>
            <a:prstGeom prst="flowChartProcess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Написать</a:t>
              </a:r>
            </a:p>
            <a:p>
              <a:pPr algn="ctr"/>
              <a:r>
                <a:rPr lang="ru-RU" sz="1600" dirty="0" smtClean="0"/>
                <a:t>код</a:t>
              </a:r>
              <a:endParaRPr lang="ru-RU" sz="1600" dirty="0"/>
            </a:p>
          </p:txBody>
        </p:sp>
        <p:cxnSp>
          <p:nvCxnSpPr>
            <p:cNvPr id="32" name="Shape 31"/>
            <p:cNvCxnSpPr>
              <a:stCxn id="27" idx="2"/>
              <a:endCxn id="30" idx="1"/>
            </p:cNvCxnSpPr>
            <p:nvPr/>
          </p:nvCxnSpPr>
          <p:spPr>
            <a:xfrm rot="16200000" flipH="1">
              <a:off x="3143250" y="2952750"/>
              <a:ext cx="495300" cy="6858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cision 33"/>
            <p:cNvSpPr/>
            <p:nvPr/>
          </p:nvSpPr>
          <p:spPr>
            <a:xfrm>
              <a:off x="4724400" y="4038600"/>
              <a:ext cx="2133600" cy="1066800"/>
            </a:xfrm>
            <a:prstGeom prst="flowChartDecision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Все тесты</a:t>
              </a:r>
            </a:p>
            <a:p>
              <a:pPr algn="ctr"/>
              <a:r>
                <a:rPr lang="ru-RU" sz="1600" dirty="0" smtClean="0"/>
                <a:t>проходят</a:t>
              </a:r>
              <a:endParaRPr lang="ru-RU" sz="1600" dirty="0"/>
            </a:p>
          </p:txBody>
        </p:sp>
        <p:cxnSp>
          <p:nvCxnSpPr>
            <p:cNvPr id="36" name="Shape 35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8150" y="4095749"/>
              <a:ext cx="6096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6380375" y="5029200"/>
              <a:ext cx="1468225" cy="838200"/>
            </a:xfrm>
            <a:prstGeom prst="flowChartProcess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Рефакторинг</a:t>
              </a:r>
            </a:p>
            <a:p>
              <a:pPr algn="ctr"/>
              <a:r>
                <a:rPr lang="ru-RU" sz="1600" dirty="0" smtClean="0"/>
                <a:t>кода</a:t>
              </a:r>
              <a:endParaRPr lang="ru-RU" sz="1600" dirty="0"/>
            </a:p>
          </p:txBody>
        </p:sp>
        <p:cxnSp>
          <p:nvCxnSpPr>
            <p:cNvPr id="42" name="Shape 41"/>
            <p:cNvCxnSpPr>
              <a:stCxn id="34" idx="2"/>
              <a:endCxn id="38" idx="1"/>
            </p:cNvCxnSpPr>
            <p:nvPr/>
          </p:nvCxnSpPr>
          <p:spPr>
            <a:xfrm rot="16200000" flipH="1">
              <a:off x="5914338" y="4982261"/>
              <a:ext cx="342900" cy="5891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34" idx="0"/>
              <a:endCxn id="30" idx="3"/>
            </p:cNvCxnSpPr>
            <p:nvPr/>
          </p:nvCxnSpPr>
          <p:spPr>
            <a:xfrm rot="16200000" flipV="1">
              <a:off x="5162550" y="3409950"/>
              <a:ext cx="495300" cy="76199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200400" y="1600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+mn-lt"/>
                </a:rPr>
                <a:t>да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57800" y="5181599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+mn-lt"/>
                </a:rPr>
                <a:t>да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43600" y="365759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+mn-lt"/>
                </a:rPr>
                <a:t>нет</a:t>
              </a:r>
              <a:endParaRPr lang="ru-RU" sz="1600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09801" y="31242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+mn-lt"/>
                </a:rPr>
                <a:t>нет</a:t>
              </a:r>
              <a:endParaRPr lang="ru-RU" sz="1600" dirty="0">
                <a:latin typeface="+mn-lt"/>
              </a:endParaRPr>
            </a:p>
          </p:txBody>
        </p:sp>
        <p:cxnSp>
          <p:nvCxnSpPr>
            <p:cNvPr id="48" name="Shape 47"/>
            <p:cNvCxnSpPr/>
            <p:nvPr/>
          </p:nvCxnSpPr>
          <p:spPr>
            <a:xfrm flipH="1" flipV="1">
              <a:off x="1638300" y="1066800"/>
              <a:ext cx="6210300" cy="4381500"/>
            </a:xfrm>
            <a:prstGeom prst="bentConnector4">
              <a:avLst>
                <a:gd name="adj1" fmla="val -3681"/>
                <a:gd name="adj2" fmla="val 105217"/>
              </a:avLst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Рефакторинг и </a:t>
            </a:r>
            <a:r>
              <a:rPr lang="ru-RU" dirty="0" smtClean="0"/>
              <a:t>создание unit-тестов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457200" y="762000"/>
          <a:ext cx="6172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Необязательные </a:t>
            </a:r>
            <a:r>
              <a:rPr lang="ru-RU" dirty="0" smtClean="0"/>
              <a:t>и выходные параметры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</a:t>
            </a:r>
            <a:r>
              <a:rPr lang="ru-RU" sz="2000" smtClean="0"/>
              <a:t> с </a:t>
            </a:r>
            <a:r>
              <a:rPr lang="ru-RU" sz="2000" smtClean="0"/>
              <a:t>методами</a:t>
            </a:r>
            <a:r>
              <a:rPr lang="ru-RU" sz="2000" smtClean="0"/>
              <a:t>, </a:t>
            </a:r>
            <a:r>
              <a:rPr lang="ru-RU" sz="2000" smtClean="0"/>
              <a:t>принимающими</a:t>
            </a:r>
            <a:r>
              <a:rPr lang="ru-RU" sz="2000" smtClean="0"/>
              <a:t> необязательные </a:t>
            </a:r>
            <a:r>
              <a:rPr lang="ru-RU" sz="2000" smtClean="0"/>
              <a:t>параметры, </a:t>
            </a:r>
            <a:r>
              <a:rPr lang="ru-RU" sz="2000" smtClean="0"/>
              <a:t>а также  </a:t>
            </a:r>
            <a:r>
              <a:rPr lang="ru-RU" sz="2000" smtClean="0"/>
              <a:t>с выходными </a:t>
            </a:r>
            <a:r>
              <a:rPr lang="ru-RU" sz="2000" smtClean="0"/>
              <a:t>параметрами и именованными аргументами</a:t>
            </a:r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Необязательные параметры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600200"/>
            <a:ext cx="8610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Используются, </a:t>
            </a:r>
            <a:r>
              <a:rPr lang="ru-RU" smtClean="0"/>
              <a:t>когда </a:t>
            </a:r>
            <a:r>
              <a:rPr lang="ru-RU" smtClean="0"/>
              <a:t>н</a:t>
            </a:r>
            <a:r>
              <a:rPr lang="ru-RU" smtClean="0"/>
              <a:t>е представляется возможным использовать </a:t>
            </a:r>
            <a:r>
              <a:rPr lang="ru-RU" smtClean="0"/>
              <a:t>перегрузку</a:t>
            </a:r>
            <a:r>
              <a:rPr lang="ru-RU" smtClean="0"/>
              <a:t>, поскольку типы параметров не меняются </a:t>
            </a:r>
            <a:r>
              <a:rPr lang="ru-RU" smtClean="0"/>
              <a:t>так</a:t>
            </a:r>
            <a:r>
              <a:rPr lang="ru-RU" smtClean="0"/>
              <a:t>, чтобы компилятор проводил различие между </a:t>
            </a:r>
            <a:r>
              <a:rPr lang="ru-RU" smtClean="0"/>
              <a:t>реализациями</a:t>
            </a:r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304800" y="762000"/>
            <a:ext cx="8610600" cy="7342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Используются при взаимодействии с другими технологиями, поддерживающими необязательные параметры</a:t>
            </a:r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2971800"/>
            <a:ext cx="7197436" cy="2819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void MyMethod(int intData, float floatData, int moreIntData)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void MyMethod(int intData, float floatData)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5334000" y="3733800"/>
            <a:ext cx="35814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arg1 = 99;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float arg2 = 100.0F;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arg3 = 101;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MyMethod(arg1, arg2, arg3);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MyMethod(arg1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arg2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Необязательные </a:t>
            </a:r>
            <a:r>
              <a:rPr lang="ru-RU" smtClean="0"/>
              <a:t>параметры </a:t>
            </a:r>
            <a:r>
              <a:rPr lang="ru-RU" smtClean="0"/>
              <a:t/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>
          <a:xfrm>
            <a:off x="304800" y="762000"/>
            <a:ext cx="37338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MyMethod(int intData)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{...}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MyMethod(int moreIntData)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{...}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429000" y="609600"/>
            <a:ext cx="1676400" cy="16002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smtClean="0"/>
              <a:t>CTE</a:t>
            </a:r>
            <a:endParaRPr lang="ru-RU" b="1"/>
          </a:p>
        </p:txBody>
      </p:sp>
      <p:sp>
        <p:nvSpPr>
          <p:cNvPr id="7" name="Flowchart: Document 6"/>
          <p:cNvSpPr/>
          <p:nvPr/>
        </p:nvSpPr>
        <p:spPr>
          <a:xfrm>
            <a:off x="381000" y="1981200"/>
            <a:ext cx="74676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MyMethod(int intData, float floatData, int moreIntData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99)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524000" y="2362200"/>
            <a:ext cx="57912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Arguments provided for all three parameters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MyMethod(10, 123.45F, 99);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Arguments provided for 1st two parameters only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MyMethod(100, 54.321F);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13899" y="3962400"/>
            <a:ext cx="8296701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MyMethod(int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floatData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101.1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moreIntData)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{...}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private static void Do(string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massage,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DateTime dt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DateTime.Now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{...}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7467600" y="4114800"/>
            <a:ext cx="1447800" cy="13716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smtClean="0"/>
              <a:t>CTE</a:t>
            </a:r>
            <a:endParaRPr lang="ru-RU" b="1"/>
          </a:p>
        </p:txBody>
      </p:sp>
      <p:sp>
        <p:nvSpPr>
          <p:cNvPr id="11" name="Rounded Rectangle 10"/>
          <p:cNvSpPr/>
          <p:nvPr/>
        </p:nvSpPr>
        <p:spPr>
          <a:xfrm>
            <a:off x="304800" y="5181600"/>
            <a:ext cx="7010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Значение</a:t>
            </a:r>
            <a:r>
              <a:rPr lang="ru-RU" smtClean="0"/>
              <a:t>, присваиваемое необязательному </a:t>
            </a:r>
            <a:r>
              <a:rPr lang="ru-RU" smtClean="0"/>
              <a:t>параметру</a:t>
            </a:r>
            <a:r>
              <a:rPr lang="ru-RU" smtClean="0"/>
              <a:t>, должно быть известно во время компиляции и не может вычисляться во время </a:t>
            </a:r>
            <a:r>
              <a:rPr lang="ru-RU" smtClean="0"/>
              <a:t>выполнения</a:t>
            </a: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4267200" y="3200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Нужно</a:t>
            </a:r>
            <a:r>
              <a:rPr lang="ru-RU" smtClean="0"/>
              <a:t> указать все обязательные </a:t>
            </a:r>
            <a:r>
              <a:rPr lang="ru-RU" smtClean="0"/>
              <a:t>параметры</a:t>
            </a:r>
            <a:r>
              <a:rPr lang="ru-RU" smtClean="0"/>
              <a:t>, прежде чем указывать любые </a:t>
            </a:r>
            <a:r>
              <a:rPr lang="ru-RU" smtClean="0"/>
              <a:t>необязательные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Именованные аргументы</a:t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Указав</a:t>
            </a:r>
            <a:r>
              <a:rPr lang="ru-RU" smtClean="0"/>
              <a:t> имена параметров </a:t>
            </a:r>
            <a:r>
              <a:rPr lang="ru-RU" smtClean="0"/>
              <a:t>можно</a:t>
            </a:r>
            <a:r>
              <a:rPr lang="ru-RU" smtClean="0"/>
              <a:t> обеспечить метод аргументами в </a:t>
            </a:r>
            <a:r>
              <a:rPr lang="ru-RU" smtClean="0"/>
              <a:t>последовательности</a:t>
            </a:r>
            <a:r>
              <a:rPr lang="ru-RU" smtClean="0"/>
              <a:t>, которая отличается от порядка параметров в его </a:t>
            </a:r>
            <a:r>
              <a:rPr lang="ru-RU" smtClean="0"/>
              <a:t>сигнатуре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81000" y="1600200"/>
            <a:ext cx="62484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void MyMethod(int first, double second, string third)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MyMethod(third: "Hello", first: 1234, second: 12.12);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59436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использовании именованных аргументов в сочетании с необязательными параметрами, можно пропускать параметры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6248400" y="1905000"/>
            <a:ext cx="2667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Объявление метода</a:t>
            </a:r>
            <a:endParaRPr lang="ru-RU" dirty="0"/>
          </a:p>
        </p:txBody>
      </p:sp>
      <p:pic>
        <p:nvPicPr>
          <p:cNvPr id="9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332366">
            <a:off x="3811452" y="2023622"/>
            <a:ext cx="2544290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81000" y="3124200"/>
            <a:ext cx="2057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Вызов метода с именованными аргументами</a:t>
            </a:r>
            <a:endParaRPr lang="ru-RU" dirty="0"/>
          </a:p>
        </p:txBody>
      </p:sp>
      <p:pic>
        <p:nvPicPr>
          <p:cNvPr id="11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074498" flipV="1">
            <a:off x="1662041" y="2994142"/>
            <a:ext cx="943339" cy="31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457200" y="4343400"/>
            <a:ext cx="7467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Можно смешивать позиционированные и именованные </a:t>
            </a:r>
            <a:r>
              <a:rPr lang="ru-RU" dirty="0" smtClean="0"/>
              <a:t>аргументы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5105400"/>
            <a:ext cx="7467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Следует </a:t>
            </a:r>
            <a:r>
              <a:rPr lang="ru-RU" dirty="0" smtClean="0"/>
              <a:t>указывать все позиционированные аргументы до </a:t>
            </a:r>
            <a:r>
              <a:rPr lang="ru-RU" dirty="0" smtClean="0"/>
              <a:t>именованных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Выходные параметры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mtClean="0"/>
              <a:t>Позволяют получить из метода дополнительные данные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04800" y="13716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Для </a:t>
            </a:r>
            <a:r>
              <a:rPr lang="ru-RU" smtClean="0"/>
              <a:t>определения выходного параметра, следует </a:t>
            </a:r>
            <a:r>
              <a:rPr lang="ru-RU" smtClean="0"/>
              <a:t>добавить ключевое слово out к параметру метода</a:t>
            </a:r>
            <a:endParaRPr lang="ru-RU"/>
          </a:p>
        </p:txBody>
      </p:sp>
      <p:sp>
        <p:nvSpPr>
          <p:cNvPr id="7" name="Flowchart: Document 6"/>
          <p:cNvSpPr/>
          <p:nvPr/>
        </p:nvSpPr>
        <p:spPr>
          <a:xfrm>
            <a:off x="381000" y="2133600"/>
            <a:ext cx="62484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MyMethod(int first, double second,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int data)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99;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2286000" y="2743200"/>
            <a:ext cx="4114800" cy="990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value;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MyMethod(10, 101.1F,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value);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1219200" y="4800600"/>
            <a:ext cx="4114800" cy="114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value;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MyMethod(10, 101.1F, value);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2514600"/>
            <a:ext cx="2819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</a:t>
            </a:r>
            <a:r>
              <a:rPr lang="ru-RU" smtClean="0"/>
              <a:t>рисваивать </a:t>
            </a:r>
            <a:r>
              <a:rPr lang="ru-RU" smtClean="0"/>
              <a:t>начальное</a:t>
            </a:r>
            <a:r>
              <a:rPr lang="ru-RU" smtClean="0"/>
              <a:t> значения не </a:t>
            </a:r>
            <a:r>
              <a:rPr lang="ru-RU" smtClean="0"/>
              <a:t>обязательно</a:t>
            </a:r>
            <a:endParaRPr lang="ru-RU"/>
          </a:p>
        </p:txBody>
      </p:sp>
      <p:pic>
        <p:nvPicPr>
          <p:cNvPr id="11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31841" flipV="1">
            <a:off x="3720905" y="2800700"/>
            <a:ext cx="2591226" cy="23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04800" y="3810000"/>
            <a:ext cx="2971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О</a:t>
            </a:r>
            <a:r>
              <a:rPr lang="ru-RU" smtClean="0"/>
              <a:t>бязательно </a:t>
            </a:r>
            <a:r>
              <a:rPr lang="ru-RU" smtClean="0"/>
              <a:t>присвоить</a:t>
            </a:r>
            <a:r>
              <a:rPr lang="ru-RU" smtClean="0"/>
              <a:t> соответствующие </a:t>
            </a:r>
            <a:r>
              <a:rPr lang="ru-RU" smtClean="0"/>
              <a:t>значения</a:t>
            </a:r>
            <a:endParaRPr lang="ru-RU"/>
          </a:p>
        </p:txBody>
      </p:sp>
      <p:pic>
        <p:nvPicPr>
          <p:cNvPr id="13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V="1">
            <a:off x="1070412" y="3501587"/>
            <a:ext cx="919260" cy="31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6705600" y="3657600"/>
            <a:ext cx="1752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>
                <a:latin typeface="Consolas" pitchFamily="49" charset="0"/>
                <a:cs typeface="Consolas" pitchFamily="49" charset="0"/>
              </a:rPr>
              <a:t>value = 99</a:t>
            </a:r>
            <a:endParaRPr lang="ru-RU"/>
          </a:p>
        </p:txBody>
      </p:sp>
      <p:pic>
        <p:nvPicPr>
          <p:cNvPr id="14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65636" flipV="1">
            <a:off x="5284800" y="3593232"/>
            <a:ext cx="1485878" cy="25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xplosion 1 15"/>
          <p:cNvSpPr/>
          <p:nvPr/>
        </p:nvSpPr>
        <p:spPr>
          <a:xfrm>
            <a:off x="4572000" y="4572000"/>
            <a:ext cx="1600200" cy="12954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smtClean="0"/>
              <a:t>CTE</a:t>
            </a:r>
            <a:endParaRPr lang="ru-RU" b="1"/>
          </a:p>
        </p:txBody>
      </p:sp>
      <p:pic>
        <p:nvPicPr>
          <p:cNvPr id="17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559216" flipV="1">
            <a:off x="5025868" y="1930639"/>
            <a:ext cx="1485878" cy="25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Необязательные </a:t>
            </a:r>
            <a:r>
              <a:rPr lang="ru-RU" dirty="0" smtClean="0"/>
              <a:t>и выходные параметры, именованные </a:t>
            </a:r>
            <a:r>
              <a:rPr lang="ru-RU" dirty="0" smtClean="0"/>
              <a:t>аргументы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09600" y="1066800"/>
          <a:ext cx="525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smtClean="0"/>
              <a:t>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loud Callout 5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</a:t>
            </a:r>
            <a:r>
              <a:rPr lang="ru-RU" sz="2000" smtClean="0"/>
              <a:t> </a:t>
            </a:r>
            <a:r>
              <a:rPr lang="ru-RU" sz="2000" smtClean="0"/>
              <a:t>с тем</a:t>
            </a:r>
            <a:r>
              <a:rPr lang="ru-RU" sz="2000" smtClean="0"/>
              <a:t>, </a:t>
            </a:r>
            <a:r>
              <a:rPr lang="ru-RU" sz="2000" smtClean="0"/>
              <a:t>как</a:t>
            </a:r>
            <a:r>
              <a:rPr lang="ru-RU" sz="2000" smtClean="0"/>
              <a:t> во время выполнения взаимодействуют </a:t>
            </a:r>
            <a:r>
              <a:rPr lang="ru-RU" sz="2000" smtClean="0"/>
              <a:t>типы</a:t>
            </a:r>
            <a:r>
              <a:rPr lang="ru-RU" sz="2000" smtClean="0"/>
              <a:t>, </a:t>
            </a:r>
            <a:r>
              <a:rPr lang="ru-RU" sz="2000" smtClean="0"/>
              <a:t>объекты</a:t>
            </a:r>
            <a:r>
              <a:rPr lang="ru-RU" sz="2000" smtClean="0"/>
              <a:t>, стек потока и управляемая </a:t>
            </a:r>
            <a:r>
              <a:rPr lang="ru-RU" sz="2000" smtClean="0"/>
              <a:t>куча</a:t>
            </a:r>
            <a:r>
              <a:rPr lang="ru-RU" sz="2000" smtClean="0"/>
              <a:t>, а </a:t>
            </a:r>
            <a:r>
              <a:rPr lang="ru-RU" sz="2000" smtClean="0"/>
              <a:t>также </a:t>
            </a:r>
            <a:r>
              <a:rPr lang="ru-RU" sz="2000" smtClean="0"/>
              <a:t>с </a:t>
            </a:r>
            <a:r>
              <a:rPr lang="ru-RU" sz="2000" smtClean="0"/>
              <a:t>различием</a:t>
            </a:r>
            <a:r>
              <a:rPr lang="ru-RU" sz="2000" smtClean="0"/>
              <a:t> между вызовом </a:t>
            </a:r>
            <a:r>
              <a:rPr lang="ru-RU" sz="2000" smtClean="0"/>
              <a:t>статических</a:t>
            </a:r>
            <a:r>
              <a:rPr lang="ru-RU" sz="2000" smtClean="0"/>
              <a:t>, экземплярных и виртуальных </a:t>
            </a:r>
            <a:r>
              <a:rPr lang="ru-RU" sz="2000" smtClean="0"/>
              <a:t>методов</a:t>
            </a:r>
            <a:endParaRPr lang="ru-RU" sz="200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вызов </a:t>
            </a:r>
            <a:r>
              <a:rPr lang="ru-RU" smtClean="0"/>
              <a:t>методов </a:t>
            </a:r>
            <a:r>
              <a:rPr lang="ru-RU" smtClean="0"/>
              <a:t/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созданием </a:t>
            </a:r>
            <a:r>
              <a:rPr lang="ru-RU" sz="2000" dirty="0" smtClean="0"/>
              <a:t>и </a:t>
            </a:r>
            <a:r>
              <a:rPr lang="ru-RU" sz="2000" dirty="0" smtClean="0"/>
              <a:t>вызовом</a:t>
            </a:r>
            <a:r>
              <a:rPr lang="en-US" sz="2000" dirty="0" smtClean="0"/>
              <a:t> </a:t>
            </a:r>
            <a:r>
              <a:rPr lang="ru-RU" sz="2000" dirty="0" smtClean="0"/>
              <a:t>методов, </a:t>
            </a:r>
            <a:r>
              <a:rPr lang="ru-RU" sz="2000" dirty="0" smtClean="0"/>
              <a:t>в том числе перегруженных и принимающих переменное число параметров, а также инструметами рефакторинга, предоставленными Microsoft Visual Studio, и юнит-тестами</a:t>
            </a:r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685800" y="1371600"/>
            <a:ext cx="32004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M1()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string name = "Joe";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M2(name);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28956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343400" y="990600"/>
            <a:ext cx="2895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.   .   .</a:t>
            </a:r>
            <a:endParaRPr lang="ru-RU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400800" y="3124200"/>
            <a:ext cx="2438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Стек потока перед вызовом метода </a:t>
            </a:r>
            <a:r>
              <a:rPr lang="ru-RU" dirty="0" smtClean="0"/>
              <a:t>M1</a:t>
            </a:r>
            <a:endParaRPr lang="ru-RU" dirty="0" smtClean="0"/>
          </a:p>
        </p:txBody>
      </p:sp>
      <p:pic>
        <p:nvPicPr>
          <p:cNvPr id="6" name="Picture 1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41793" flipV="1">
            <a:off x="6002655" y="2425485"/>
            <a:ext cx="1945722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4495800" y="8382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685800" y="13716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void M1()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string name = "Joe";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M2(name);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28956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343400" y="990600"/>
            <a:ext cx="2895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smtClean="0"/>
              <a:t>.   .   .</a:t>
            </a:r>
            <a:endParaRPr lang="ru-RU" sz="3600" b="1"/>
          </a:p>
        </p:txBody>
      </p:sp>
      <p:sp>
        <p:nvSpPr>
          <p:cNvPr id="5" name="Rounded Rectangle 4"/>
          <p:cNvSpPr/>
          <p:nvPr/>
        </p:nvSpPr>
        <p:spPr>
          <a:xfrm>
            <a:off x="5791200" y="4724400"/>
            <a:ext cx="2971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Размещение</a:t>
            </a:r>
            <a:r>
              <a:rPr lang="ru-RU" smtClean="0"/>
              <a:t> локальной переменной  name метода M1 в стеке </a:t>
            </a:r>
            <a:r>
              <a:rPr lang="ru-RU" smtClean="0"/>
              <a:t>потока</a:t>
            </a:r>
            <a:endParaRPr lang="ru-RU" smtClean="0"/>
          </a:p>
        </p:txBody>
      </p:sp>
      <p:pic>
        <p:nvPicPr>
          <p:cNvPr id="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41793" flipV="1">
            <a:off x="6268524" y="3865853"/>
            <a:ext cx="2106128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name(string)</a:t>
            </a: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685800" y="19812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name = "Joe";</a:t>
            </a:r>
            <a:endParaRPr lang="ru-RU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495800" y="8382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Стек потока</a:t>
            </a:r>
            <a:endParaRPr lang="ru-RU" b="1"/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2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685800" y="13716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name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"Joe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M2(name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28956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343400" y="990600"/>
            <a:ext cx="2895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smtClean="0"/>
              <a:t>.   .   .</a:t>
            </a:r>
            <a:endParaRPr lang="ru-RU" sz="3600" b="1"/>
          </a:p>
        </p:txBody>
      </p:sp>
      <p:sp>
        <p:nvSpPr>
          <p:cNvPr id="5" name="Rounded Rectangle 4"/>
          <p:cNvSpPr/>
          <p:nvPr/>
        </p:nvSpPr>
        <p:spPr>
          <a:xfrm>
            <a:off x="5791200" y="4724400"/>
            <a:ext cx="2971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Размещение</a:t>
            </a:r>
            <a:r>
              <a:rPr lang="ru-RU" smtClean="0"/>
              <a:t> аргументов </a:t>
            </a:r>
            <a:r>
              <a:rPr lang="ru-RU" smtClean="0"/>
              <a:t> метода </a:t>
            </a:r>
            <a:r>
              <a:rPr lang="ru-RU" smtClean="0"/>
              <a:t>М2 и адреса </a:t>
            </a:r>
            <a:r>
              <a:rPr lang="ru-RU" smtClean="0"/>
              <a:t>возврата</a:t>
            </a:r>
            <a:r>
              <a:rPr lang="ru-RU" smtClean="0"/>
              <a:t> в стек </a:t>
            </a:r>
            <a:r>
              <a:rPr lang="ru-RU" smtClean="0"/>
              <a:t>потока</a:t>
            </a:r>
            <a:endParaRPr lang="ru-RU" smtClean="0"/>
          </a:p>
        </p:txBody>
      </p:sp>
      <p:sp>
        <p:nvSpPr>
          <p:cNvPr id="10" name="Rectangle 9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name(string)</a:t>
            </a:r>
            <a:endParaRPr lang="ru-RU"/>
          </a:p>
        </p:txBody>
      </p:sp>
      <p:sp>
        <p:nvSpPr>
          <p:cNvPr id="12" name="Flowchart: Document 11"/>
          <p:cNvSpPr/>
          <p:nvPr/>
        </p:nvSpPr>
        <p:spPr>
          <a:xfrm>
            <a:off x="685800" y="35814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M2(string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length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s.Length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tally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1242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s(string)</a:t>
            </a:r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4343400" y="36576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[</a:t>
            </a:r>
            <a:r>
              <a:rPr lang="ru-RU" smtClean="0"/>
              <a:t>return </a:t>
            </a:r>
            <a:r>
              <a:rPr lang="ru-RU" smtClean="0"/>
              <a:t>adress</a:t>
            </a:r>
            <a:r>
              <a:rPr lang="ru-RU" smtClean="0"/>
              <a:t>]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685800" y="22098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M2(name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/>
          </a:p>
        </p:txBody>
      </p:sp>
      <p:pic>
        <p:nvPicPr>
          <p:cNvPr id="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41793" flipV="1">
            <a:off x="6640285" y="4042538"/>
            <a:ext cx="1463629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4495800" y="8382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Стек потока</a:t>
            </a:r>
            <a:endParaRPr lang="ru-RU" b="1"/>
          </a:p>
        </p:txBody>
      </p:sp>
      <p:sp>
        <p:nvSpPr>
          <p:cNvPr id="18" name="Rectangle 17"/>
          <p:cNvSpPr/>
          <p:nvPr/>
        </p:nvSpPr>
        <p:spPr>
          <a:xfrm>
            <a:off x="685800" y="37338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M2(string s)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685800" y="13716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name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"Joe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M2(name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28956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343400" y="990600"/>
            <a:ext cx="2895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smtClean="0"/>
              <a:t>.   .   .</a:t>
            </a:r>
            <a:endParaRPr lang="ru-RU" sz="3600" b="1"/>
          </a:p>
        </p:txBody>
      </p:sp>
      <p:sp>
        <p:nvSpPr>
          <p:cNvPr id="10" name="Rectangle 9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name(string)</a:t>
            </a:r>
            <a:endParaRPr lang="ru-RU"/>
          </a:p>
        </p:txBody>
      </p:sp>
      <p:sp>
        <p:nvSpPr>
          <p:cNvPr id="12" name="Flowchart: Document 11"/>
          <p:cNvSpPr/>
          <p:nvPr/>
        </p:nvSpPr>
        <p:spPr>
          <a:xfrm>
            <a:off x="685800" y="35814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M2(string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length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s.Length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tally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1242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s(string)</a:t>
            </a:r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343400" y="41910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itchFamily="49" charset="0"/>
                <a:cs typeface="Consolas" pitchFamily="49" charset="0"/>
              </a:rPr>
              <a:t>length(int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)</a:t>
            </a:r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4343400" y="47244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itchFamily="49" charset="0"/>
                <a:cs typeface="Consolas" pitchFamily="49" charset="0"/>
              </a:rPr>
              <a:t>tally(int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)</a:t>
            </a:r>
            <a:endParaRPr lang="ru-RU"/>
          </a:p>
        </p:txBody>
      </p:sp>
      <p:sp>
        <p:nvSpPr>
          <p:cNvPr id="19" name="Rounded Rectangle 18"/>
          <p:cNvSpPr/>
          <p:nvPr/>
        </p:nvSpPr>
        <p:spPr>
          <a:xfrm>
            <a:off x="4495800" y="8382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Стек потока</a:t>
            </a:r>
            <a:endParaRPr lang="ru-RU" b="1"/>
          </a:p>
        </p:txBody>
      </p:sp>
      <p:sp>
        <p:nvSpPr>
          <p:cNvPr id="5" name="Rounded Rectangle 4"/>
          <p:cNvSpPr/>
          <p:nvPr/>
        </p:nvSpPr>
        <p:spPr>
          <a:xfrm>
            <a:off x="5867400" y="1828800"/>
            <a:ext cx="2971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Выделение</a:t>
            </a:r>
            <a:r>
              <a:rPr lang="ru-RU" smtClean="0"/>
              <a:t> в стеке потока памяти для локальных переменных метода </a:t>
            </a:r>
            <a:r>
              <a:rPr lang="ru-RU" smtClean="0"/>
              <a:t>М2</a:t>
            </a:r>
            <a:endParaRPr lang="ru-RU" smtClean="0"/>
          </a:p>
        </p:txBody>
      </p:sp>
      <p:sp>
        <p:nvSpPr>
          <p:cNvPr id="20" name="Rectangle 19"/>
          <p:cNvSpPr/>
          <p:nvPr/>
        </p:nvSpPr>
        <p:spPr>
          <a:xfrm>
            <a:off x="685800" y="41910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length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s.Length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/>
          </a:p>
        </p:txBody>
      </p:sp>
      <p:sp>
        <p:nvSpPr>
          <p:cNvPr id="21" name="Rectangle 20"/>
          <p:cNvSpPr/>
          <p:nvPr/>
        </p:nvSpPr>
        <p:spPr>
          <a:xfrm>
            <a:off x="4343400" y="36576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[</a:t>
            </a:r>
            <a:r>
              <a:rPr lang="ru-RU" smtClean="0"/>
              <a:t>return </a:t>
            </a:r>
            <a:r>
              <a:rPr lang="ru-RU" smtClean="0"/>
              <a:t>adress</a:t>
            </a:r>
            <a:r>
              <a:rPr lang="ru-RU" smtClean="0"/>
              <a:t>]</a:t>
            </a:r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685800" y="44958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tally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/>
          </a:p>
        </p:txBody>
      </p:sp>
      <p:sp>
        <p:nvSpPr>
          <p:cNvPr id="23" name="Rectangle 22"/>
          <p:cNvSpPr/>
          <p:nvPr/>
        </p:nvSpPr>
        <p:spPr>
          <a:xfrm>
            <a:off x="685800" y="39624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172127" flipV="1">
            <a:off x="6382923" y="3554577"/>
            <a:ext cx="2419743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685800" y="49530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/>
          </a:p>
        </p:txBody>
      </p:sp>
      <p:sp>
        <p:nvSpPr>
          <p:cNvPr id="25" name="Rectangle 24"/>
          <p:cNvSpPr/>
          <p:nvPr/>
        </p:nvSpPr>
        <p:spPr>
          <a:xfrm>
            <a:off x="685800" y="51816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5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685800" y="1371600"/>
            <a:ext cx="32766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name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"Joe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M2(name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990600"/>
            <a:ext cx="28956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343400" y="990600"/>
            <a:ext cx="2895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smtClean="0"/>
              <a:t>.   .   .</a:t>
            </a:r>
            <a:endParaRPr lang="ru-RU" sz="3600" b="1"/>
          </a:p>
        </p:txBody>
      </p:sp>
      <p:sp>
        <p:nvSpPr>
          <p:cNvPr id="5" name="Rounded Rectangle 4"/>
          <p:cNvSpPr/>
          <p:nvPr/>
        </p:nvSpPr>
        <p:spPr>
          <a:xfrm>
            <a:off x="5791200" y="4724400"/>
            <a:ext cx="29718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Стековый</a:t>
            </a:r>
            <a:r>
              <a:rPr lang="ru-RU" smtClean="0"/>
              <a:t> фрейм М2 возвращается в первоначальное </a:t>
            </a:r>
            <a:r>
              <a:rPr lang="ru-RU" smtClean="0"/>
              <a:t>состояние</a:t>
            </a:r>
            <a:endParaRPr lang="ru-RU" smtClean="0"/>
          </a:p>
        </p:txBody>
      </p:sp>
      <p:sp>
        <p:nvSpPr>
          <p:cNvPr id="10" name="Rectangle 9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name(string)</a:t>
            </a: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685800" y="22098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M2(name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/>
          </a:p>
        </p:txBody>
      </p:sp>
      <p:pic>
        <p:nvPicPr>
          <p:cNvPr id="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341793" flipV="1">
            <a:off x="6432458" y="3924883"/>
            <a:ext cx="1738062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4495800" y="8382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Стек потока</a:t>
            </a:r>
            <a:endParaRPr lang="ru-RU" b="1"/>
          </a:p>
        </p:txBody>
      </p:sp>
      <p:sp>
        <p:nvSpPr>
          <p:cNvPr id="19" name="Rectangle 18"/>
          <p:cNvSpPr/>
          <p:nvPr/>
        </p:nvSpPr>
        <p:spPr>
          <a:xfrm>
            <a:off x="685800" y="27432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/>
          </a:p>
        </p:txBody>
      </p:sp>
      <p:sp>
        <p:nvSpPr>
          <p:cNvPr id="20" name="Rectangle 19"/>
          <p:cNvSpPr/>
          <p:nvPr/>
        </p:nvSpPr>
        <p:spPr>
          <a:xfrm>
            <a:off x="685800" y="2971800"/>
            <a:ext cx="32004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600" y="4191000"/>
            <a:ext cx="40386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Стековый фрейм </a:t>
            </a:r>
            <a:r>
              <a:rPr lang="ru-RU" dirty="0" smtClean="0"/>
              <a:t>М1 возвращается в первоначальное </a:t>
            </a:r>
            <a:r>
              <a:rPr lang="ru-RU" dirty="0" smtClean="0"/>
              <a:t>состояние, M1 возвращает управление вызывающей функции, устанавливая указатель команд процессора на адрес возврата</a:t>
            </a:r>
            <a:endParaRPr lang="ru-RU" dirty="0" smtClean="0"/>
          </a:p>
        </p:txBody>
      </p:sp>
      <p:pic>
        <p:nvPicPr>
          <p:cNvPr id="22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274959" flipV="1">
            <a:off x="3611903" y="3604581"/>
            <a:ext cx="2276601" cy="3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25" name="Flowchart: Document 24"/>
          <p:cNvSpPr/>
          <p:nvPr/>
        </p:nvSpPr>
        <p:spPr>
          <a:xfrm>
            <a:off x="762000" y="1447800"/>
            <a:ext cx="7086600" cy="4038600"/>
          </a:xfrm>
          <a:prstGeom prst="flowChartDocument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internal class Employee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int GetYearsEmployed { ...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virtual string GetProgressReport { ...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Employee Lookup(string name) { ...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internal sealed class Manager : Employee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override string GetProgressReport { ... }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CLR </a:t>
            </a:r>
            <a:r>
              <a:rPr lang="en-US" dirty="0" err="1" smtClean="0"/>
              <a:t>загружена</a:t>
            </a:r>
            <a:r>
              <a:rPr lang="en-US" dirty="0" smtClean="0"/>
              <a:t> в </a:t>
            </a:r>
            <a:r>
              <a:rPr lang="en-US" dirty="0" err="1" smtClean="0"/>
              <a:t>процесс</a:t>
            </a:r>
            <a:r>
              <a:rPr lang="en-US" dirty="0" smtClean="0"/>
              <a:t>, </a:t>
            </a:r>
            <a:r>
              <a:rPr lang="en-US" dirty="0" err="1" smtClean="0"/>
              <a:t>его</a:t>
            </a:r>
            <a:r>
              <a:rPr lang="en-US" dirty="0" smtClean="0"/>
              <a:t> </a:t>
            </a:r>
            <a:r>
              <a:rPr lang="en-US" dirty="0" err="1" smtClean="0"/>
              <a:t>куча</a:t>
            </a:r>
            <a:r>
              <a:rPr lang="en-US" dirty="0" smtClean="0"/>
              <a:t> </a:t>
            </a:r>
            <a:r>
              <a:rPr lang="en-US" dirty="0" err="1" smtClean="0"/>
              <a:t>инициализирована</a:t>
            </a:r>
            <a:r>
              <a:rPr lang="en-US" dirty="0" smtClean="0"/>
              <a:t>, </a:t>
            </a:r>
            <a:r>
              <a:rPr lang="en-US" dirty="0" err="1" smtClean="0"/>
              <a:t>готовится</a:t>
            </a:r>
            <a:r>
              <a:rPr lang="en-US" dirty="0" smtClean="0"/>
              <a:t> </a:t>
            </a:r>
            <a:r>
              <a:rPr lang="en-US" dirty="0" err="1" smtClean="0"/>
              <a:t>вызов</a:t>
            </a:r>
            <a:r>
              <a:rPr lang="en-US" dirty="0" smtClean="0"/>
              <a:t> </a:t>
            </a:r>
            <a:r>
              <a:rPr lang="en-US" dirty="0" err="1" smtClean="0"/>
              <a:t>стека</a:t>
            </a:r>
            <a:r>
              <a:rPr lang="en-US" dirty="0" smtClean="0"/>
              <a:t> </a:t>
            </a:r>
            <a:r>
              <a:rPr lang="en-US" dirty="0" err="1" smtClean="0"/>
              <a:t>потока</a:t>
            </a:r>
            <a:r>
              <a:rPr lang="en-US" dirty="0" smtClean="0"/>
              <a:t>, в </a:t>
            </a:r>
            <a:r>
              <a:rPr lang="en-US" dirty="0" err="1" smtClean="0"/>
              <a:t>который</a:t>
            </a:r>
            <a:r>
              <a:rPr lang="en-US" dirty="0" smtClean="0"/>
              <a:t> </a:t>
            </a:r>
            <a:r>
              <a:rPr lang="en-US" dirty="0" err="1" smtClean="0"/>
              <a:t>загружен</a:t>
            </a:r>
            <a:r>
              <a:rPr lang="en-US" dirty="0" smtClean="0"/>
              <a:t> </a:t>
            </a:r>
            <a:r>
              <a:rPr lang="en-US" dirty="0" err="1" smtClean="0"/>
              <a:t>метод</a:t>
            </a:r>
            <a:r>
              <a:rPr lang="en-US" dirty="0" smtClean="0"/>
              <a:t> МЗ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вызове</a:t>
            </a:r>
            <a:r>
              <a:rPr lang="en-US" dirty="0" smtClean="0"/>
              <a:t> </a:t>
            </a:r>
            <a:r>
              <a:rPr lang="ru-RU" dirty="0" smtClean="0"/>
              <a:t>метода </a:t>
            </a:r>
            <a:r>
              <a:rPr lang="en-US" dirty="0" smtClean="0"/>
              <a:t>МЗ </a:t>
            </a:r>
            <a:r>
              <a:rPr lang="en-US" dirty="0" err="1" smtClean="0"/>
              <a:t>создаются</a:t>
            </a:r>
            <a:r>
              <a:rPr lang="en-US" dirty="0" smtClean="0"/>
              <a:t> </a:t>
            </a:r>
            <a:r>
              <a:rPr lang="en-US" dirty="0" err="1" smtClean="0"/>
              <a:t>объекты</a:t>
            </a:r>
            <a:r>
              <a:rPr lang="en-US" dirty="0" smtClean="0"/>
              <a:t> </a:t>
            </a:r>
            <a:r>
              <a:rPr lang="en-US" dirty="0" err="1" smtClean="0"/>
              <a:t>типа</a:t>
            </a:r>
            <a:r>
              <a:rPr lang="en-US" dirty="0" smtClean="0"/>
              <a:t> Employee и Manager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4800" y="37338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Employee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e;</a:t>
            </a:r>
            <a:endParaRPr lang="ru-RU" sz="1400" dirty="0"/>
          </a:p>
        </p:txBody>
      </p:sp>
      <p:sp>
        <p:nvSpPr>
          <p:cNvPr id="35" name="Rectangle 34"/>
          <p:cNvSpPr/>
          <p:nvPr/>
        </p:nvSpPr>
        <p:spPr>
          <a:xfrm>
            <a:off x="304800" y="39624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year;</a:t>
            </a:r>
            <a:endParaRPr lang="ru-RU" sz="1400" dirty="0"/>
          </a:p>
        </p:txBody>
      </p:sp>
      <p:sp>
        <p:nvSpPr>
          <p:cNvPr id="36" name="Rectangle 35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4200" y="1828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null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0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08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Выделение</a:t>
            </a:r>
            <a:r>
              <a:rPr lang="en-US" dirty="0" smtClean="0"/>
              <a:t> </a:t>
            </a:r>
            <a:r>
              <a:rPr lang="en-US" dirty="0" err="1" smtClean="0"/>
              <a:t>памяти</a:t>
            </a:r>
            <a:r>
              <a:rPr lang="en-US" dirty="0" smtClean="0"/>
              <a:t> в </a:t>
            </a:r>
            <a:r>
              <a:rPr lang="en-US" dirty="0" err="1" smtClean="0"/>
              <a:t>стеке</a:t>
            </a:r>
            <a:r>
              <a:rPr lang="en-US" dirty="0" smtClean="0"/>
              <a:t> </a:t>
            </a:r>
            <a:r>
              <a:rPr lang="en-US" dirty="0" err="1" smtClean="0"/>
              <a:t>потока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локальных</a:t>
            </a:r>
            <a:r>
              <a:rPr lang="en-US" dirty="0" smtClean="0"/>
              <a:t> </a:t>
            </a:r>
            <a:r>
              <a:rPr lang="en-US" dirty="0" err="1" smtClean="0"/>
              <a:t>переменных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МЗ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400" y="17526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3686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4800" y="41910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new Manager();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0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2819400" y="1981200"/>
            <a:ext cx="1295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5638800" y="1905000"/>
            <a:ext cx="533400" cy="76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Создание</a:t>
            </a:r>
            <a:r>
              <a:rPr lang="en-US" dirty="0" smtClean="0"/>
              <a:t> и </a:t>
            </a:r>
            <a:r>
              <a:rPr lang="en-US" dirty="0" err="1" smtClean="0"/>
              <a:t>инициализация</a:t>
            </a:r>
            <a:r>
              <a:rPr lang="en-US" dirty="0" smtClean="0"/>
              <a:t> </a:t>
            </a:r>
            <a:r>
              <a:rPr lang="en-US" dirty="0" err="1" smtClean="0"/>
              <a:t>объекта</a:t>
            </a:r>
            <a:r>
              <a:rPr lang="en-US" dirty="0" smtClean="0"/>
              <a:t> Manager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</a:t>
            </a:r>
            <a:r>
              <a:rPr lang="ru-RU" smtClean="0"/>
              <a:t>такое </a:t>
            </a:r>
            <a:r>
              <a:rPr lang="ru-RU" smtClean="0"/>
              <a:t>метод</a:t>
            </a:r>
            <a:r>
              <a:rPr lang="ru-RU" smtClean="0"/>
              <a:t>?</a:t>
            </a:r>
            <a:r>
              <a:rPr lang="ru-RU" smtClean="0"/>
              <a:t/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7772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Методы это имплементация поведения типа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905000"/>
            <a:ext cx="7772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Метод содержит блок кода, определяющий действия, которые может выполнять тип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2819400"/>
            <a:ext cx="7772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Весь код принадлежит методу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" y="3581400"/>
            <a:ext cx="7772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Методы позволяют инкапсулировать операции, которые защищают данные, хранимые внутри типа</a:t>
            </a:r>
            <a:endParaRPr lang="ru-RU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09600" y="4419600"/>
            <a:ext cx="7772400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Методы могут быть предназначены для внутреннего использования типа и быть закрытыми для других типов</a:t>
            </a:r>
          </a:p>
          <a:p>
            <a:pPr algn="just"/>
            <a:r>
              <a:rPr lang="ru-RU" dirty="0" smtClean="0"/>
              <a:t>Другие методы могут разрабатываться, чтобы позволить другим типам запрашивать выполнение определенного действия объекта, эти методы являются открытыми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400" y="17526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3686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62400" y="30480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29600" y="5181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04800" y="44196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0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638800" y="1905000"/>
            <a:ext cx="533400" cy="76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2590800" y="1981200"/>
            <a:ext cx="1524000" cy="1295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5219700" y="2552700"/>
            <a:ext cx="1295400" cy="152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7391400" y="5181600"/>
            <a:ext cx="762000" cy="457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Статический</a:t>
            </a:r>
            <a:r>
              <a:rPr lang="en-US" dirty="0" smtClean="0"/>
              <a:t> </a:t>
            </a:r>
            <a:r>
              <a:rPr lang="en-US" dirty="0" err="1" smtClean="0"/>
              <a:t>метод</a:t>
            </a:r>
            <a:r>
              <a:rPr lang="en-US" dirty="0" smtClean="0"/>
              <a:t> Lookup в Employee </a:t>
            </a:r>
            <a:r>
              <a:rPr lang="en-US" dirty="0" err="1" smtClean="0"/>
              <a:t>выделяет</a:t>
            </a:r>
            <a:r>
              <a:rPr lang="en-US" dirty="0" smtClean="0"/>
              <a:t> </a:t>
            </a:r>
            <a:r>
              <a:rPr lang="en-US" dirty="0" err="1" smtClean="0"/>
              <a:t>память</a:t>
            </a:r>
            <a:r>
              <a:rPr lang="en-US" dirty="0" smtClean="0"/>
              <a:t> и </a:t>
            </a:r>
            <a:r>
              <a:rPr lang="en-US" dirty="0" err="1" smtClean="0"/>
              <a:t>инициализирует</a:t>
            </a:r>
            <a:r>
              <a:rPr lang="en-US" dirty="0" smtClean="0"/>
              <a:t> </a:t>
            </a:r>
            <a:r>
              <a:rPr lang="en-US" dirty="0" err="1" smtClean="0"/>
              <a:t>объект</a:t>
            </a:r>
            <a:r>
              <a:rPr lang="en-US" dirty="0" smtClean="0"/>
              <a:t> Manager </a:t>
            </a:r>
            <a:r>
              <a:rPr lang="en-US" dirty="0" err="1" smtClean="0"/>
              <a:t>значением</a:t>
            </a:r>
            <a:r>
              <a:rPr lang="en-US" dirty="0" smtClean="0"/>
              <a:t> Joe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400" y="17526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3686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62400" y="30480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9600" y="42672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8229600" y="5181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04800" y="46482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year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638800" y="1905000"/>
            <a:ext cx="533400" cy="76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2590800" y="1981200"/>
            <a:ext cx="1524000" cy="1295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5219700" y="2552700"/>
            <a:ext cx="1295400" cy="152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7391400" y="5181600"/>
            <a:ext cx="762000" cy="457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Невиртуальный</a:t>
            </a:r>
            <a:r>
              <a:rPr lang="en-US" dirty="0" smtClean="0"/>
              <a:t> </a:t>
            </a:r>
            <a:r>
              <a:rPr lang="en-US" dirty="0" err="1" smtClean="0"/>
              <a:t>экземплярный</a:t>
            </a:r>
            <a:r>
              <a:rPr lang="en-US" dirty="0" smtClean="0"/>
              <a:t> </a:t>
            </a:r>
            <a:r>
              <a:rPr lang="en-US" dirty="0" err="1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GetYearsEmployeed</a:t>
            </a:r>
            <a:r>
              <a:rPr lang="en-US" dirty="0" smtClean="0"/>
              <a:t> в Employee </a:t>
            </a:r>
            <a:r>
              <a:rPr lang="en-US" dirty="0" err="1" smtClean="0"/>
              <a:t>возвращает</a:t>
            </a:r>
            <a:r>
              <a:rPr lang="en-US" dirty="0" smtClean="0"/>
              <a:t> </a:t>
            </a:r>
            <a:r>
              <a:rPr lang="en-US" dirty="0" err="1" smtClean="0"/>
              <a:t>значение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848600" y="4722812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400" y="17526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3686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62400" y="30480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29600" y="2514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8229600" y="42672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8229600" y="5181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04800" y="4876800"/>
            <a:ext cx="3505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638800" y="1905000"/>
            <a:ext cx="533400" cy="76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2590800" y="1981200"/>
            <a:ext cx="1524000" cy="1295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5219700" y="2552700"/>
            <a:ext cx="1295400" cy="152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7391400" y="5181600"/>
            <a:ext cx="762000" cy="457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4800" y="5334000"/>
            <a:ext cx="701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вызове</a:t>
            </a:r>
            <a:r>
              <a:rPr lang="en-US" dirty="0" smtClean="0"/>
              <a:t> </a:t>
            </a:r>
            <a:r>
              <a:rPr lang="en-US" dirty="0" err="1" smtClean="0"/>
              <a:t>виртуального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</a:t>
            </a:r>
            <a:r>
              <a:rPr lang="en-US" dirty="0" err="1" smtClean="0"/>
              <a:t>Ge</a:t>
            </a:r>
            <a:r>
              <a:rPr lang="en-US" dirty="0" err="1" smtClean="0"/>
              <a:t>t</a:t>
            </a:r>
            <a:r>
              <a:rPr lang="en-US" dirty="0" err="1" smtClean="0"/>
              <a:t>ProgressReport</a:t>
            </a:r>
            <a:r>
              <a:rPr lang="en-US" dirty="0" smtClean="0"/>
              <a:t> </a:t>
            </a:r>
            <a:r>
              <a:rPr lang="en-US" dirty="0" err="1" smtClean="0"/>
              <a:t>экземпляра</a:t>
            </a:r>
            <a:r>
              <a:rPr lang="en-US" dirty="0" smtClean="0"/>
              <a:t> Employee </a:t>
            </a:r>
            <a:r>
              <a:rPr lang="en-US" dirty="0" err="1" smtClean="0"/>
              <a:t>будет</a:t>
            </a:r>
            <a:r>
              <a:rPr lang="en-US" dirty="0" smtClean="0"/>
              <a:t> </a:t>
            </a:r>
            <a:r>
              <a:rPr lang="en-US" dirty="0" err="1" smtClean="0"/>
              <a:t>вызвана</a:t>
            </a:r>
            <a:r>
              <a:rPr lang="en-US" dirty="0" smtClean="0"/>
              <a:t> </a:t>
            </a:r>
            <a:r>
              <a:rPr lang="en-US" dirty="0" err="1" smtClean="0"/>
              <a:t>переопределенная</a:t>
            </a:r>
            <a:r>
              <a:rPr lang="en-US" dirty="0" smtClean="0"/>
              <a:t> </a:t>
            </a:r>
            <a:r>
              <a:rPr lang="en-US" dirty="0" err="1" smtClean="0"/>
              <a:t>реализация</a:t>
            </a:r>
            <a:r>
              <a:rPr lang="en-US" dirty="0" smtClean="0"/>
              <a:t> </a:t>
            </a:r>
            <a:r>
              <a:rPr lang="en-US" dirty="0" err="1" smtClean="0"/>
              <a:t>этого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в Manager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48600" y="4722812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24800" y="2819400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типов, объектов, стека потока и управляемой кучи во время выполнения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4267200" cy="5105400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1828800" cy="2209800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304800" y="3352800"/>
            <a:ext cx="35052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M3()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Employee 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year;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new Manager();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Employee.Lookup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("Joe");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e.GetYearsEmployeed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e.GetProgressReport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762000"/>
            <a:ext cx="2590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Управляемая куча</a:t>
            </a:r>
            <a:endParaRPr lang="ru-RU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668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990600" y="7620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Стек потока</a:t>
            </a:r>
            <a:endParaRPr lang="ru-RU" b="1" dirty="0"/>
          </a:p>
        </p:txBody>
      </p:sp>
      <p:sp>
        <p:nvSpPr>
          <p:cNvPr id="14" name="Rectangle 13"/>
          <p:cNvSpPr/>
          <p:nvPr/>
        </p:nvSpPr>
        <p:spPr>
          <a:xfrm>
            <a:off x="990600" y="17526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e(Employee)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2098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year(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62400" y="17526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981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3686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Type 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0" y="2667000"/>
            <a:ext cx="19812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62400" y="3048000"/>
            <a:ext cx="1981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Manager </a:t>
            </a:r>
            <a:r>
              <a:rPr lang="en-US" sz="1600" b="1" dirty="0" smtClean="0">
                <a:latin typeface="+mn-lt"/>
                <a:cs typeface="Consolas" pitchFamily="49" charset="0"/>
              </a:rPr>
              <a:t>Object</a:t>
            </a:r>
            <a:endParaRPr lang="ru-RU" sz="1600" b="1" dirty="0" smtClean="0">
              <a:latin typeface="+mn-lt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581400"/>
            <a:ext cx="1981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GetYearsEmployed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GetProgressReport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Lookup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276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onsolas" pitchFamily="49" charset="0"/>
              </a:rPr>
              <a:t>Employee Type Object</a:t>
            </a:r>
            <a:endParaRPr lang="ru-RU" sz="1600" b="1" dirty="0">
              <a:latin typeface="+mn-lt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19800" y="4495800"/>
            <a:ext cx="19812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2400" y="4343400"/>
            <a:ext cx="1981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ptr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Sync block index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fields</a:t>
            </a:r>
          </a:p>
          <a:p>
            <a:pPr algn="ctr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algn="ctr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4800" y="4038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Type </a:t>
            </a:r>
            <a:r>
              <a:rPr lang="en-US" sz="1600" b="1" dirty="0" err="1" smtClean="0">
                <a:latin typeface="+mn-lt"/>
              </a:rPr>
              <a:t>Type</a:t>
            </a:r>
            <a:r>
              <a:rPr lang="en-US" sz="1600" b="1" dirty="0" smtClean="0">
                <a:latin typeface="+mn-lt"/>
              </a:rPr>
              <a:t> Object</a:t>
            </a:r>
            <a:endParaRPr lang="ru-RU" sz="1600" dirty="0">
              <a:latin typeface="+mn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962400" y="5181600"/>
            <a:ext cx="19812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29600" y="2514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8229600" y="42672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8229600" y="5181600"/>
            <a:ext cx="685800" cy="685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JITted</a:t>
            </a:r>
            <a:endParaRPr lang="ru-RU" sz="1400" dirty="0" smtClean="0"/>
          </a:p>
          <a:p>
            <a:pPr algn="ctr"/>
            <a:r>
              <a:rPr lang="en-US" sz="1400" b="1" dirty="0" smtClean="0"/>
              <a:t>code</a:t>
            </a:r>
            <a:endParaRPr lang="ru-RU" sz="14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304800" y="5562600"/>
            <a:ext cx="701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Объекты</a:t>
            </a:r>
            <a:r>
              <a:rPr lang="en-US" dirty="0" smtClean="0"/>
              <a:t> </a:t>
            </a:r>
            <a:r>
              <a:rPr lang="en-US" dirty="0" err="1" smtClean="0"/>
              <a:t>типа</a:t>
            </a:r>
            <a:r>
              <a:rPr lang="en-US" dirty="0" smtClean="0"/>
              <a:t> Manager и Employee </a:t>
            </a: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экземпляры</a:t>
            </a:r>
            <a:r>
              <a:rPr lang="en-US" dirty="0" smtClean="0"/>
              <a:t> </a:t>
            </a:r>
            <a:r>
              <a:rPr lang="en-US" dirty="0" err="1" smtClean="0"/>
              <a:t>типа</a:t>
            </a:r>
            <a:r>
              <a:rPr lang="en-US" dirty="0" smtClean="0"/>
              <a:t> </a:t>
            </a:r>
            <a:r>
              <a:rPr lang="en-US" dirty="0" err="1" smtClean="0"/>
              <a:t>System.Type</a:t>
            </a:r>
            <a:endParaRPr lang="ru-RU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638800" y="1905000"/>
            <a:ext cx="533400" cy="76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2590800" y="1981200"/>
            <a:ext cx="1524000" cy="1295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5219700" y="2552700"/>
            <a:ext cx="1295400" cy="152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7391400" y="5181600"/>
            <a:ext cx="762000" cy="457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2514600" y="2438400"/>
            <a:ext cx="533400" cy="16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48600" y="4722812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24800" y="2819400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6019800" y="1981200"/>
            <a:ext cx="22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4" idx="1"/>
          </p:cNvCxnSpPr>
          <p:nvPr/>
        </p:nvCxnSpPr>
        <p:spPr>
          <a:xfrm rot="5400000">
            <a:off x="4724400" y="3276600"/>
            <a:ext cx="25908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1"/>
          </p:cNvCxnSpPr>
          <p:nvPr/>
        </p:nvCxnSpPr>
        <p:spPr>
          <a:xfrm rot="10800000">
            <a:off x="5715000" y="4572000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19800" y="3810000"/>
            <a:ext cx="1524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4038600" y="4572000"/>
            <a:ext cx="762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730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#.03 Объявление и вызов методов в </a:t>
            </a:r>
            <a:r>
              <a:rPr lang="en-US" sz="1600" dirty="0" smtClean="0"/>
              <a:t>C</a:t>
            </a:r>
            <a:r>
              <a:rPr lang="ru-RU" sz="1600" dirty="0" smtClean="0"/>
              <a:t>#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</a:t>
            </a:r>
            <a:r>
              <a:rPr lang="ru-RU" smtClean="0"/>
              <a:t>такое </a:t>
            </a:r>
            <a:r>
              <a:rPr lang="ru-RU" smtClean="0"/>
              <a:t>метод</a:t>
            </a:r>
            <a:r>
              <a:rPr lang="ru-RU" smtClean="0"/>
              <a:t>?</a:t>
            </a:r>
            <a:r>
              <a:rPr lang="ru-RU" smtClean="0"/>
              <a:t/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676400"/>
            <a:ext cx="4876800" cy="1905000"/>
            <a:chOff x="1219200" y="3505200"/>
            <a:chExt cx="4876800" cy="1905000"/>
          </a:xfrm>
        </p:grpSpPr>
        <p:sp>
          <p:nvSpPr>
            <p:cNvPr id="10" name="Flowchart: Document 9"/>
            <p:cNvSpPr/>
            <p:nvPr/>
          </p:nvSpPr>
          <p:spPr>
            <a:xfrm>
              <a:off x="1447800" y="4114800"/>
              <a:ext cx="4648200" cy="129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int count = 99;</a:t>
              </a: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string strCount =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count.ToString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();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19200" y="3505200"/>
              <a:ext cx="4419600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dirty="0" smtClean="0"/>
                <a:t>Экземплярные методы (instance methods)</a:t>
              </a:r>
              <a:endParaRPr lang="ru-RU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24200" y="3733800"/>
            <a:ext cx="4419600" cy="1752600"/>
            <a:chOff x="838200" y="3048000"/>
            <a:chExt cx="4419600" cy="1752600"/>
          </a:xfrm>
        </p:grpSpPr>
        <p:sp>
          <p:nvSpPr>
            <p:cNvPr id="13" name="Flowchart: Document 12"/>
            <p:cNvSpPr/>
            <p:nvPr/>
          </p:nvSpPr>
          <p:spPr>
            <a:xfrm>
              <a:off x="990600" y="3505200"/>
              <a:ext cx="4267200" cy="129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string strCount = “99”;</a:t>
              </a: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count =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Convert.ToInt32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(strCount);</a:t>
              </a:r>
              <a:endParaRPr lang="ru-RU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8200" y="3048000"/>
              <a:ext cx="38862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Статические</a:t>
              </a:r>
              <a:r>
                <a:rPr lang="ru-RU" smtClean="0"/>
                <a:t> методы </a:t>
              </a:r>
              <a:r>
                <a:rPr lang="ru-RU" smtClean="0"/>
                <a:t>(</a:t>
              </a:r>
              <a:r>
                <a:rPr lang="ru-RU" smtClean="0"/>
                <a:t>static </a:t>
              </a:r>
              <a:r>
                <a:rPr lang="ru-RU" smtClean="0"/>
                <a:t>methods</a:t>
              </a:r>
              <a:r>
                <a:rPr lang="ru-RU" smtClean="0"/>
                <a:t>)</a:t>
              </a:r>
              <a:endParaRPr lang="ru-RU" smtClean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209800" y="914400"/>
            <a:ext cx="48006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C</a:t>
            </a:r>
            <a:r>
              <a:rPr lang="ru-RU" b="1" smtClean="0"/>
              <a:t># поддерживает два типа </a:t>
            </a:r>
            <a:r>
              <a:rPr lang="ru-RU" b="1" smtClean="0"/>
              <a:t>методов</a:t>
            </a:r>
            <a:endParaRPr lang="ru-RU" b="1"/>
          </a:p>
        </p:txBody>
      </p:sp>
      <p:sp>
        <p:nvSpPr>
          <p:cNvPr id="12" name="Rounded Rectangle 11"/>
          <p:cNvSpPr/>
          <p:nvPr/>
        </p:nvSpPr>
        <p:spPr>
          <a:xfrm>
            <a:off x="685800" y="3733800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объекта</a:t>
            </a:r>
            <a:endParaRPr lang="ru-RU" dirty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5638800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типа</a:t>
            </a:r>
            <a:endParaRPr lang="ru-RU" dirty="0"/>
          </a:p>
        </p:txBody>
      </p:sp>
      <p:sp>
        <p:nvSpPr>
          <p:cNvPr id="17" name="Rounded Rectangle 16"/>
          <p:cNvSpPr/>
          <p:nvPr/>
        </p:nvSpPr>
        <p:spPr>
          <a:xfrm>
            <a:off x="6096000" y="2743200"/>
            <a:ext cx="2133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метода</a:t>
            </a:r>
            <a:endParaRPr lang="ru-RU" dirty="0"/>
          </a:p>
        </p:txBody>
      </p:sp>
      <p:pic>
        <p:nvPicPr>
          <p:cNvPr id="18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679787">
            <a:off x="1401082" y="3321049"/>
            <a:ext cx="1694335" cy="30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067615">
            <a:off x="3670560" y="5240959"/>
            <a:ext cx="1188481" cy="27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4409304" y="2895847"/>
            <a:ext cx="2018327" cy="30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>
          <a:xfrm>
            <a:off x="6781800" y="5562600"/>
            <a:ext cx="2133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метода</a:t>
            </a:r>
            <a:endParaRPr lang="ru-RU" dirty="0"/>
          </a:p>
        </p:txBody>
      </p:sp>
      <p:pic>
        <p:nvPicPr>
          <p:cNvPr id="21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146415">
            <a:off x="5326222" y="5096003"/>
            <a:ext cx="2018327" cy="35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метода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09600" y="1219200"/>
          <a:ext cx="8001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09600" y="3429000"/>
            <a:ext cx="3276600" cy="1905000"/>
            <a:chOff x="762000" y="3352800"/>
            <a:chExt cx="3276600" cy="1905000"/>
          </a:xfrm>
        </p:grpSpPr>
        <p:sp>
          <p:nvSpPr>
            <p:cNvPr id="18" name="Rounded Rectangle 17"/>
            <p:cNvSpPr/>
            <p:nvPr/>
          </p:nvSpPr>
          <p:spPr>
            <a:xfrm>
              <a:off x="762000" y="3352800"/>
              <a:ext cx="3276600" cy="1905000"/>
            </a:xfrm>
            <a:prstGeom prst="roundRect">
              <a:avLst/>
            </a:prstGeom>
            <a:solidFill>
              <a:srgbClr val="9FFFDF"/>
            </a:solidFill>
            <a:ln>
              <a:solidFill>
                <a:srgbClr val="9FFFD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ru-RU" smtClean="0"/>
                <a:t>Сигнатура метода</a:t>
              </a:r>
              <a:endParaRPr lang="ru-R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90600" y="3886200"/>
              <a:ext cx="2740025" cy="990600"/>
              <a:chOff x="384175" y="3733800"/>
              <a:chExt cx="2740025" cy="990600"/>
            </a:xfrm>
          </p:grpSpPr>
          <p:sp>
            <p:nvSpPr>
              <p:cNvPr id="20" name="AutoShape 26"/>
              <p:cNvSpPr>
                <a:spLocks noChangeArrowheads="1"/>
              </p:cNvSpPr>
              <p:nvPr/>
            </p:nvSpPr>
            <p:spPr bwMode="auto">
              <a:xfrm>
                <a:off x="388937" y="3733800"/>
                <a:ext cx="373063" cy="457200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ru-RU" sz="2400" smtClean="0">
                    <a:solidFill>
                      <a:srgbClr val="2750AB"/>
                    </a:solidFill>
                  </a:rPr>
                  <a:t>1</a:t>
                </a:r>
                <a:endParaRPr lang="ru-RU" sz="2400">
                  <a:solidFill>
                    <a:srgbClr val="2750AB"/>
                  </a:solidFill>
                </a:endParaRPr>
              </a:p>
            </p:txBody>
          </p:sp>
          <p:sp>
            <p:nvSpPr>
              <p:cNvPr id="21" name="AutoShape 26"/>
              <p:cNvSpPr>
                <a:spLocks noChangeArrowheads="1"/>
              </p:cNvSpPr>
              <p:nvPr/>
            </p:nvSpPr>
            <p:spPr bwMode="auto">
              <a:xfrm>
                <a:off x="384175" y="4329112"/>
                <a:ext cx="377825" cy="395288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ru-RU" sz="2400" smtClean="0">
                    <a:solidFill>
                      <a:srgbClr val="2750AB"/>
                    </a:solidFill>
                  </a:rPr>
                  <a:t>2</a:t>
                </a:r>
                <a:endParaRPr lang="ru-RU" sz="2400">
                  <a:solidFill>
                    <a:srgbClr val="2750AB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38200" y="3733800"/>
                <a:ext cx="22860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smtClean="0"/>
                  <a:t>Имя</a:t>
                </a:r>
                <a:endParaRPr lang="ru-RU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838200" y="4267200"/>
                <a:ext cx="22860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smtClean="0"/>
                  <a:t>Список параметров</a:t>
                </a:r>
                <a:endParaRPr lang="ru-RU"/>
              </a:p>
            </p:txBody>
          </p:sp>
        </p:grpSp>
      </p:grpSp>
      <p:sp>
        <p:nvSpPr>
          <p:cNvPr id="24" name="Rounded Rectangle 23"/>
          <p:cNvSpPr/>
          <p:nvPr/>
        </p:nvSpPr>
        <p:spPr>
          <a:xfrm>
            <a:off x="4114800" y="3733800"/>
            <a:ext cx="4495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Каждый</a:t>
            </a:r>
            <a:r>
              <a:rPr lang="ru-RU" smtClean="0"/>
              <a:t> метод в классе должен иметь уникальную </a:t>
            </a:r>
            <a:r>
              <a:rPr lang="ru-RU" smtClean="0"/>
              <a:t>сигнатуру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метода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990600"/>
          <a:ext cx="7467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/>
        </p:nvGraphicFramePr>
        <p:xfrm>
          <a:off x="990600" y="4038600"/>
          <a:ext cx="746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метода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990600" y="914400"/>
          <a:ext cx="746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/>
        </p:nvGraphicFramePr>
        <p:xfrm>
          <a:off x="457200" y="3505200"/>
          <a:ext cx="56388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6172200" y="4419600"/>
            <a:ext cx="2438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MyMethod()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"Hello";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метода</a:t>
            </a:r>
            <a:br>
              <a:rPr lang="ru-RU" smtClean="0"/>
            </a:b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	Для вызова метода необходимо:</a:t>
            </a:r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dirty="0" smtClean="0"/>
              <a:t>указать имя метода</a:t>
            </a:r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dirty="0" smtClean="0"/>
              <a:t>предоставить в скобках аргументы, соответствующие параметрам метода</a:t>
            </a:r>
          </a:p>
          <a:p>
            <a:pPr marL="360363" indent="-360363" algn="just">
              <a:buFont typeface="Wingdings" pitchFamily="2" charset="2"/>
              <a:buChar char="ü"/>
            </a:pPr>
            <a:r>
              <a:rPr lang="ru-RU" dirty="0" smtClean="0"/>
              <a:t>если метод возвращает значение, необходимо указать, как использовать это значение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2286000"/>
            <a:ext cx="67056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bool LockReport(string reportName, string userName)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bool success = false;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Perform some processing here.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success;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447800" y="3581400"/>
            <a:ext cx="7239000" cy="990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isReportLocked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LockReport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Medical Report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Don Hall");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04800" y="4648200"/>
            <a:ext cx="40386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Sum(int first, int second)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return first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second;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3733800" y="4876800"/>
            <a:ext cx="34290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2;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Sum(i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++,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i+j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53200" y="4876800"/>
            <a:ext cx="2362200" cy="50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5</a:t>
            </a:r>
            <a:endParaRPr lang="ru-RU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4191000"/>
            <a:ext cx="6781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Аргументы</a:t>
            </a:r>
            <a:r>
              <a:rPr lang="ru-RU" smtClean="0"/>
              <a:t> метода вычисляются в строгом порядке </a:t>
            </a:r>
            <a:r>
              <a:rPr lang="ru-RU" smtClean="0"/>
              <a:t>слева-направо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2700000">
            <a:prstClr val="black">
              <a:alpha val="50000"/>
            </a:prst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2221</TotalTime>
  <Words>3141</Words>
  <Application>Microsoft Office PowerPoint</Application>
  <PresentationFormat>On-screen Show (4:3)</PresentationFormat>
  <Paragraphs>804</Paragraphs>
  <Slides>44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Presentation_Template_Aug_2008_blue_line_automated</vt:lpstr>
      <vt:lpstr>NET.C#.03  Объявление и вызов методов в C#</vt:lpstr>
      <vt:lpstr>Slide 2</vt:lpstr>
      <vt:lpstr>Определение и вызов методов  </vt:lpstr>
      <vt:lpstr>Что такое метод? </vt:lpstr>
      <vt:lpstr>Что такое метод? </vt:lpstr>
      <vt:lpstr>Создание метода</vt:lpstr>
      <vt:lpstr>Создание метода</vt:lpstr>
      <vt:lpstr>Создание метода</vt:lpstr>
      <vt:lpstr>Вызов метода </vt:lpstr>
      <vt:lpstr>Создание и вызов перегруженных методов</vt:lpstr>
      <vt:lpstr>Использование массива параметров</vt:lpstr>
      <vt:lpstr>Использование массива параметров</vt:lpstr>
      <vt:lpstr>Использование массива параметров</vt:lpstr>
      <vt:lpstr>Рефакторинг для извлечения метода</vt:lpstr>
      <vt:lpstr>Рефакторинг для извлечения метода</vt:lpstr>
      <vt:lpstr>Тестирование метода</vt:lpstr>
      <vt:lpstr>Тестирование метода</vt:lpstr>
      <vt:lpstr>Тестирование метода</vt:lpstr>
      <vt:lpstr>Тестирование метода</vt:lpstr>
      <vt:lpstr>Тестирование метода</vt:lpstr>
      <vt:lpstr>Тестирование метода</vt:lpstr>
      <vt:lpstr>Демонстрация: Рефакторинг и создание unit-тестов</vt:lpstr>
      <vt:lpstr>Необязательные и выходные параметры  </vt:lpstr>
      <vt:lpstr>Необязательные параметры</vt:lpstr>
      <vt:lpstr>Необязательные параметры  </vt:lpstr>
      <vt:lpstr>Именованные аргументы </vt:lpstr>
      <vt:lpstr>Выходные параметры</vt:lpstr>
      <vt:lpstr>Демонстрация: Необязательные и выходные параметры, именованные аргументы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Взаимодействие типов, объектов, стека потока и управляемой кучи во время выполнения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NET.C#.03 Объявление и вызов методов в C#</dc:title>
  <dc:creator>Anzhelika Kravchuk</dc:creator>
  <cp:lastModifiedBy>anzhelika</cp:lastModifiedBy>
  <cp:revision>404</cp:revision>
  <dcterms:created xsi:type="dcterms:W3CDTF">2008-09-08T12:48:20Z</dcterms:created>
  <dcterms:modified xsi:type="dcterms:W3CDTF">2011-08-16T16:42:19Z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