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sldIdLst>
    <p:sldId id="309" r:id="rId5"/>
    <p:sldId id="315" r:id="rId6"/>
    <p:sldId id="319" r:id="rId7"/>
    <p:sldId id="322" r:id="rId8"/>
    <p:sldId id="323" r:id="rId9"/>
    <p:sldId id="324" r:id="rId10"/>
    <p:sldId id="325" r:id="rId11"/>
    <p:sldId id="316" r:id="rId12"/>
    <p:sldId id="320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17" r:id="rId29"/>
    <p:sldId id="321" r:id="rId30"/>
    <p:sldId id="342" r:id="rId31"/>
    <p:sldId id="343" r:id="rId32"/>
    <p:sldId id="344" r:id="rId33"/>
    <p:sldId id="345" r:id="rId34"/>
    <p:sldId id="318" r:id="rId35"/>
    <p:sldId id="314" r:id="rId36"/>
    <p:sldId id="346" r:id="rId37"/>
    <p:sldId id="347" r:id="rId38"/>
    <p:sldId id="349" r:id="rId39"/>
    <p:sldId id="367" r:id="rId40"/>
    <p:sldId id="368" r:id="rId41"/>
    <p:sldId id="351" r:id="rId42"/>
    <p:sldId id="355" r:id="rId43"/>
    <p:sldId id="352" r:id="rId44"/>
    <p:sldId id="357" r:id="rId45"/>
    <p:sldId id="358" r:id="rId46"/>
    <p:sldId id="353" r:id="rId47"/>
    <p:sldId id="354" r:id="rId48"/>
    <p:sldId id="361" r:id="rId49"/>
    <p:sldId id="359" r:id="rId50"/>
    <p:sldId id="360" r:id="rId51"/>
    <p:sldId id="365" r:id="rId52"/>
    <p:sldId id="364" r:id="rId53"/>
    <p:sldId id="312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FFF2"/>
    <a:srgbClr val="5BFFE0"/>
    <a:srgbClr val="002C78"/>
    <a:srgbClr val="21438F"/>
    <a:srgbClr val="2750A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94175" autoAdjust="0"/>
  </p:normalViewPr>
  <p:slideViewPr>
    <p:cSldViewPr>
      <p:cViewPr>
        <p:scale>
          <a:sx n="70" d="100"/>
          <a:sy n="70" d="100"/>
        </p:scale>
        <p:origin x="-480" y="-84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4D4C7-E76D-480F-8A2C-0D40DA4F3817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A747FB7-8122-43B4-8CED-14AF09F129B6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dirty="0" smtClean="0"/>
            <a:t>Solution: NET.CSharp</a:t>
          </a:r>
          <a:endParaRPr lang="ru-RU" sz="1800" dirty="0"/>
        </a:p>
      </dgm:t>
    </dgm:pt>
    <dgm:pt modelId="{4D8590A0-82F2-4407-9450-619ED0A70DCA}" type="parTrans" cxnId="{9274354D-3C38-4E21-8897-965E3EDC0E93}">
      <dgm:prSet/>
      <dgm:spPr/>
      <dgm:t>
        <a:bodyPr/>
        <a:lstStyle/>
        <a:p>
          <a:endParaRPr lang="ru-RU"/>
        </a:p>
      </dgm:t>
    </dgm:pt>
    <dgm:pt modelId="{734EC33B-1815-4151-B63D-9C03F4AD59E8}" type="sibTrans" cxnId="{9274354D-3C38-4E21-8897-965E3EDC0E93}">
      <dgm:prSet/>
      <dgm:spPr/>
      <dgm:t>
        <a:bodyPr/>
        <a:lstStyle/>
        <a:p>
          <a:endParaRPr lang="ru-RU"/>
        </a:p>
      </dgm:t>
    </dgm:pt>
    <dgm:pt modelId="{BE19C0AB-2E0C-4AAE-B498-6A32AEEABCD6}">
      <dgm:prSet custT="1"/>
      <dgm:spPr/>
      <dgm:t>
        <a:bodyPr/>
        <a:lstStyle/>
        <a:p>
          <a:r>
            <a:rPr lang="ru-RU" sz="1800" dirty="0" smtClean="0"/>
            <a:t>Project: Enums</a:t>
          </a:r>
          <a:endParaRPr lang="ru-RU" sz="1800" dirty="0"/>
        </a:p>
      </dgm:t>
    </dgm:pt>
    <dgm:pt modelId="{BC91EFFE-0EB0-4463-87BD-718F1F08EE16}" type="parTrans" cxnId="{9F702E6C-1C90-42CA-93BA-F40BBD24C4A3}">
      <dgm:prSet/>
      <dgm:spPr/>
      <dgm:t>
        <a:bodyPr/>
        <a:lstStyle/>
        <a:p>
          <a:endParaRPr lang="ru-RU"/>
        </a:p>
      </dgm:t>
    </dgm:pt>
    <dgm:pt modelId="{A8FD9FA0-10FB-4708-924F-854556A3E4BF}" type="sibTrans" cxnId="{9F702E6C-1C90-42CA-93BA-F40BBD24C4A3}">
      <dgm:prSet/>
      <dgm:spPr/>
      <dgm:t>
        <a:bodyPr/>
        <a:lstStyle/>
        <a:p>
          <a:endParaRPr lang="ru-RU"/>
        </a:p>
      </dgm:t>
    </dgm:pt>
    <dgm:pt modelId="{6F4DD033-ADF7-4DA2-AF7C-6040BAA8D32B}" type="pres">
      <dgm:prSet presAssocID="{35F4D4C7-E76D-480F-8A2C-0D40DA4F381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EFD200C-C8A1-4E50-B2B2-F6518F5A7D1A}" type="pres">
      <dgm:prSet presAssocID="{6A747FB7-8122-43B4-8CED-14AF09F129B6}" presName="parentLin" presStyleCnt="0"/>
      <dgm:spPr/>
    </dgm:pt>
    <dgm:pt modelId="{34BE6B7A-5D0A-4791-B3C2-755BA69251CC}" type="pres">
      <dgm:prSet presAssocID="{6A747FB7-8122-43B4-8CED-14AF09F129B6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6B2A2DE9-4564-4325-BE51-448C729350BC}" type="pres">
      <dgm:prSet presAssocID="{6A747FB7-8122-43B4-8CED-14AF09F129B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3EA66B-EDDB-4D37-AB8D-77C9816F8C5D}" type="pres">
      <dgm:prSet presAssocID="{6A747FB7-8122-43B4-8CED-14AF09F129B6}" presName="negativeSpace" presStyleCnt="0"/>
      <dgm:spPr/>
    </dgm:pt>
    <dgm:pt modelId="{945CFEF2-8036-4FB0-AAA6-25431ADE9405}" type="pres">
      <dgm:prSet presAssocID="{6A747FB7-8122-43B4-8CED-14AF09F129B6}" presName="childText" presStyleLbl="conFgAcc1" presStyleIdx="0" presStyleCnt="2">
        <dgm:presLayoutVars>
          <dgm:bulletEnabled val="1"/>
        </dgm:presLayoutVars>
      </dgm:prSet>
      <dgm:spPr/>
    </dgm:pt>
    <dgm:pt modelId="{792BCBCD-7A7F-4A24-9A21-F302349E7D2A}" type="pres">
      <dgm:prSet presAssocID="{734EC33B-1815-4151-B63D-9C03F4AD59E8}" presName="spaceBetweenRectangles" presStyleCnt="0"/>
      <dgm:spPr/>
    </dgm:pt>
    <dgm:pt modelId="{BC93B054-5598-42ED-833C-85CA8145FB4A}" type="pres">
      <dgm:prSet presAssocID="{BE19C0AB-2E0C-4AAE-B498-6A32AEEABCD6}" presName="parentLin" presStyleCnt="0"/>
      <dgm:spPr/>
    </dgm:pt>
    <dgm:pt modelId="{6C79E3ED-D296-4052-BD19-5C81C8A4C185}" type="pres">
      <dgm:prSet presAssocID="{BE19C0AB-2E0C-4AAE-B498-6A32AEEABCD6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406256A0-BD99-47EF-9ADB-1A5988FC3ABF}" type="pres">
      <dgm:prSet presAssocID="{BE19C0AB-2E0C-4AAE-B498-6A32AEEABCD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4974D9-40C4-441C-A119-3C9A3CCB37BE}" type="pres">
      <dgm:prSet presAssocID="{BE19C0AB-2E0C-4AAE-B498-6A32AEEABCD6}" presName="negativeSpace" presStyleCnt="0"/>
      <dgm:spPr/>
    </dgm:pt>
    <dgm:pt modelId="{A3CF70BC-78D3-42BE-8554-E18FE032B34D}" type="pres">
      <dgm:prSet presAssocID="{BE19C0AB-2E0C-4AAE-B498-6A32AEEABCD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274354D-3C38-4E21-8897-965E3EDC0E93}" srcId="{35F4D4C7-E76D-480F-8A2C-0D40DA4F3817}" destId="{6A747FB7-8122-43B4-8CED-14AF09F129B6}" srcOrd="0" destOrd="0" parTransId="{4D8590A0-82F2-4407-9450-619ED0A70DCA}" sibTransId="{734EC33B-1815-4151-B63D-9C03F4AD59E8}"/>
    <dgm:cxn modelId="{9F702E6C-1C90-42CA-93BA-F40BBD24C4A3}" srcId="{35F4D4C7-E76D-480F-8A2C-0D40DA4F3817}" destId="{BE19C0AB-2E0C-4AAE-B498-6A32AEEABCD6}" srcOrd="1" destOrd="0" parTransId="{BC91EFFE-0EB0-4463-87BD-718F1F08EE16}" sibTransId="{A8FD9FA0-10FB-4708-924F-854556A3E4BF}"/>
    <dgm:cxn modelId="{76D7EB87-F2DD-4181-8630-56665177C4CC}" type="presOf" srcId="{BE19C0AB-2E0C-4AAE-B498-6A32AEEABCD6}" destId="{6C79E3ED-D296-4052-BD19-5C81C8A4C185}" srcOrd="0" destOrd="0" presId="urn:microsoft.com/office/officeart/2005/8/layout/list1"/>
    <dgm:cxn modelId="{20643161-2CD0-46DC-A7DB-E9FB6013F664}" type="presOf" srcId="{BE19C0AB-2E0C-4AAE-B498-6A32AEEABCD6}" destId="{406256A0-BD99-47EF-9ADB-1A5988FC3ABF}" srcOrd="1" destOrd="0" presId="urn:microsoft.com/office/officeart/2005/8/layout/list1"/>
    <dgm:cxn modelId="{1DE28459-0BF7-42CA-89E2-BBC01B9945C3}" type="presOf" srcId="{6A747FB7-8122-43B4-8CED-14AF09F129B6}" destId="{34BE6B7A-5D0A-4791-B3C2-755BA69251CC}" srcOrd="0" destOrd="0" presId="urn:microsoft.com/office/officeart/2005/8/layout/list1"/>
    <dgm:cxn modelId="{0A5C725D-04EF-495A-944B-08C856B75428}" type="presOf" srcId="{6A747FB7-8122-43B4-8CED-14AF09F129B6}" destId="{6B2A2DE9-4564-4325-BE51-448C729350BC}" srcOrd="1" destOrd="0" presId="urn:microsoft.com/office/officeart/2005/8/layout/list1"/>
    <dgm:cxn modelId="{F4AE8A7D-E839-409C-82C3-8EF1D06BB120}" type="presOf" srcId="{35F4D4C7-E76D-480F-8A2C-0D40DA4F3817}" destId="{6F4DD033-ADF7-4DA2-AF7C-6040BAA8D32B}" srcOrd="0" destOrd="0" presId="urn:microsoft.com/office/officeart/2005/8/layout/list1"/>
    <dgm:cxn modelId="{43DC4703-DD90-432C-BCF9-BA25710309B0}" type="presParOf" srcId="{6F4DD033-ADF7-4DA2-AF7C-6040BAA8D32B}" destId="{2EFD200C-C8A1-4E50-B2B2-F6518F5A7D1A}" srcOrd="0" destOrd="0" presId="urn:microsoft.com/office/officeart/2005/8/layout/list1"/>
    <dgm:cxn modelId="{8BDF4CB8-5662-41A4-8957-C9CB3254DCDF}" type="presParOf" srcId="{2EFD200C-C8A1-4E50-B2B2-F6518F5A7D1A}" destId="{34BE6B7A-5D0A-4791-B3C2-755BA69251CC}" srcOrd="0" destOrd="0" presId="urn:microsoft.com/office/officeart/2005/8/layout/list1"/>
    <dgm:cxn modelId="{4E4A7E46-ECEF-448F-9D9E-FF82092B4D38}" type="presParOf" srcId="{2EFD200C-C8A1-4E50-B2B2-F6518F5A7D1A}" destId="{6B2A2DE9-4564-4325-BE51-448C729350BC}" srcOrd="1" destOrd="0" presId="urn:microsoft.com/office/officeart/2005/8/layout/list1"/>
    <dgm:cxn modelId="{1339B6BD-05A2-4120-93D7-276B358AA547}" type="presParOf" srcId="{6F4DD033-ADF7-4DA2-AF7C-6040BAA8D32B}" destId="{8C3EA66B-EDDB-4D37-AB8D-77C9816F8C5D}" srcOrd="1" destOrd="0" presId="urn:microsoft.com/office/officeart/2005/8/layout/list1"/>
    <dgm:cxn modelId="{18872102-26EE-4275-B85A-36CA2CCB6A4F}" type="presParOf" srcId="{6F4DD033-ADF7-4DA2-AF7C-6040BAA8D32B}" destId="{945CFEF2-8036-4FB0-AAA6-25431ADE9405}" srcOrd="2" destOrd="0" presId="urn:microsoft.com/office/officeart/2005/8/layout/list1"/>
    <dgm:cxn modelId="{4D5AEEF6-631C-45DA-8927-BA84EEA5351B}" type="presParOf" srcId="{6F4DD033-ADF7-4DA2-AF7C-6040BAA8D32B}" destId="{792BCBCD-7A7F-4A24-9A21-F302349E7D2A}" srcOrd="3" destOrd="0" presId="urn:microsoft.com/office/officeart/2005/8/layout/list1"/>
    <dgm:cxn modelId="{2F4382A4-D4CB-41B4-8CBC-D3C4515E4E61}" type="presParOf" srcId="{6F4DD033-ADF7-4DA2-AF7C-6040BAA8D32B}" destId="{BC93B054-5598-42ED-833C-85CA8145FB4A}" srcOrd="4" destOrd="0" presId="urn:microsoft.com/office/officeart/2005/8/layout/list1"/>
    <dgm:cxn modelId="{631910E7-5762-419B-A96F-0A9E9E564EC3}" type="presParOf" srcId="{BC93B054-5598-42ED-833C-85CA8145FB4A}" destId="{6C79E3ED-D296-4052-BD19-5C81C8A4C185}" srcOrd="0" destOrd="0" presId="urn:microsoft.com/office/officeart/2005/8/layout/list1"/>
    <dgm:cxn modelId="{9073691A-06FB-4C35-BCD1-EC08C865EAE9}" type="presParOf" srcId="{BC93B054-5598-42ED-833C-85CA8145FB4A}" destId="{406256A0-BD99-47EF-9ADB-1A5988FC3ABF}" srcOrd="1" destOrd="0" presId="urn:microsoft.com/office/officeart/2005/8/layout/list1"/>
    <dgm:cxn modelId="{6BD1B206-8BB7-4C01-9905-9DFCA4B3907B}" type="presParOf" srcId="{6F4DD033-ADF7-4DA2-AF7C-6040BAA8D32B}" destId="{3E4974D9-40C4-441C-A119-3C9A3CCB37BE}" srcOrd="5" destOrd="0" presId="urn:microsoft.com/office/officeart/2005/8/layout/list1"/>
    <dgm:cxn modelId="{D598E34C-9151-4131-A5EA-D0D867A96F34}" type="presParOf" srcId="{6F4DD033-ADF7-4DA2-AF7C-6040BAA8D32B}" destId="{A3CF70BC-78D3-42BE-8554-E18FE032B34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6CDCB25-20C0-4839-9466-7474F52FC003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5A44AA2-28CE-4A2A-B435-ED4EBA680CDF}">
      <dgm:prSet phldrT="[Text]" custT="1"/>
      <dgm:spPr/>
      <dgm:t>
        <a:bodyPr/>
        <a:lstStyle/>
        <a:p>
          <a:r>
            <a:rPr lang="ru-RU" sz="1400" b="1" noProof="0" smtClean="0"/>
            <a:t>Object</a:t>
          </a:r>
          <a:endParaRPr lang="ru-RU" sz="1400" b="1" noProof="0"/>
        </a:p>
      </dgm:t>
    </dgm:pt>
    <dgm:pt modelId="{949B2BC6-E0CA-479B-B67C-14AB471A1F7D}" type="parTrans" cxnId="{B7D23D14-337F-47D9-9083-ED04BFDE7896}">
      <dgm:prSet/>
      <dgm:spPr/>
      <dgm:t>
        <a:bodyPr/>
        <a:lstStyle/>
        <a:p>
          <a:endParaRPr lang="ru-RU"/>
        </a:p>
      </dgm:t>
    </dgm:pt>
    <dgm:pt modelId="{7FD114D1-307D-49DB-9964-23C5E3035B72}" type="sibTrans" cxnId="{B7D23D14-337F-47D9-9083-ED04BFDE7896}">
      <dgm:prSet/>
      <dgm:spPr/>
      <dgm:t>
        <a:bodyPr/>
        <a:lstStyle/>
        <a:p>
          <a:endParaRPr lang="ru-RU"/>
        </a:p>
      </dgm:t>
    </dgm:pt>
    <dgm:pt modelId="{98BA32E4-8D43-4D36-8300-65BA657876EE}">
      <dgm:prSet phldrT="[Text]" custT="1"/>
      <dgm:spPr/>
      <dgm:t>
        <a:bodyPr/>
        <a:lstStyle/>
        <a:p>
          <a:r>
            <a:rPr lang="ru-RU" sz="1400" b="1" noProof="0" smtClean="0"/>
            <a:t>ValueType</a:t>
          </a:r>
          <a:endParaRPr lang="ru-RU" sz="1400" b="1" noProof="0"/>
        </a:p>
      </dgm:t>
    </dgm:pt>
    <dgm:pt modelId="{BE3D721A-5B32-4333-92D8-B1A6D27986D2}" type="parTrans" cxnId="{14938362-8243-45A1-A419-E3A546899348}">
      <dgm:prSet/>
      <dgm:spPr/>
      <dgm:t>
        <a:bodyPr/>
        <a:lstStyle/>
        <a:p>
          <a:endParaRPr lang="ru-RU" noProof="0"/>
        </a:p>
      </dgm:t>
    </dgm:pt>
    <dgm:pt modelId="{9C41729F-8D94-45CF-8BBD-A5B0480EF112}" type="sibTrans" cxnId="{14938362-8243-45A1-A419-E3A546899348}">
      <dgm:prSet/>
      <dgm:spPr/>
      <dgm:t>
        <a:bodyPr/>
        <a:lstStyle/>
        <a:p>
          <a:endParaRPr lang="ru-RU"/>
        </a:p>
      </dgm:t>
    </dgm:pt>
    <dgm:pt modelId="{BFA1C1D9-D75E-4ABC-82D8-14F8328243DF}">
      <dgm:prSet phldrT="[Text]" custT="1"/>
      <dgm:spPr/>
      <dgm:t>
        <a:bodyPr/>
        <a:lstStyle/>
        <a:p>
          <a:r>
            <a:rPr lang="ru-RU" sz="1400" b="1" noProof="0" smtClean="0"/>
            <a:t>Enum</a:t>
          </a:r>
          <a:endParaRPr lang="ru-RU" sz="1400" b="1" noProof="0"/>
        </a:p>
      </dgm:t>
    </dgm:pt>
    <dgm:pt modelId="{D5028BE1-1120-4D82-82C2-0685828FE966}" type="parTrans" cxnId="{02BB6668-7C21-42C8-8E20-AD1648E2CA3F}">
      <dgm:prSet/>
      <dgm:spPr/>
      <dgm:t>
        <a:bodyPr/>
        <a:lstStyle/>
        <a:p>
          <a:endParaRPr lang="ru-RU" noProof="0"/>
        </a:p>
      </dgm:t>
    </dgm:pt>
    <dgm:pt modelId="{7B0659EF-07EA-44EC-AB58-6AE3EE9EB650}" type="sibTrans" cxnId="{02BB6668-7C21-42C8-8E20-AD1648E2CA3F}">
      <dgm:prSet/>
      <dgm:spPr/>
      <dgm:t>
        <a:bodyPr/>
        <a:lstStyle/>
        <a:p>
          <a:endParaRPr lang="ru-RU"/>
        </a:p>
      </dgm:t>
    </dgm:pt>
    <dgm:pt modelId="{4EACC01A-01BF-4BFB-97B9-AB085EA39265}">
      <dgm:prSet phldrT="[Text]" custT="1"/>
      <dgm:spPr/>
      <dgm:t>
        <a:bodyPr/>
        <a:lstStyle/>
        <a:p>
          <a:r>
            <a:rPr lang="ru-RU" sz="1400" b="1" noProof="0"/>
            <a:t>Структуры</a:t>
          </a:r>
        </a:p>
      </dgm:t>
    </dgm:pt>
    <dgm:pt modelId="{0D1951DA-A5C9-4A75-8B7B-C5BC637184FF}" type="parTrans" cxnId="{69C1819A-2AA0-413F-8195-6191F2DE8C73}">
      <dgm:prSet/>
      <dgm:spPr/>
      <dgm:t>
        <a:bodyPr/>
        <a:lstStyle/>
        <a:p>
          <a:endParaRPr lang="ru-RU" noProof="0"/>
        </a:p>
      </dgm:t>
    </dgm:pt>
    <dgm:pt modelId="{E2AAE3B3-FE52-42B1-AA72-60C9D1331555}" type="sibTrans" cxnId="{69C1819A-2AA0-413F-8195-6191F2DE8C73}">
      <dgm:prSet/>
      <dgm:spPr/>
      <dgm:t>
        <a:bodyPr/>
        <a:lstStyle/>
        <a:p>
          <a:endParaRPr lang="ru-RU"/>
        </a:p>
      </dgm:t>
    </dgm:pt>
    <dgm:pt modelId="{5AA2B899-F04F-4B43-8B8D-B3DA6C5E3229}">
      <dgm:prSet phldrT="[Text]" custT="1"/>
      <dgm:spPr/>
      <dgm:t>
        <a:bodyPr/>
        <a:lstStyle/>
        <a:p>
          <a:r>
            <a:rPr lang="ru-RU" sz="1400" b="1" noProof="0" smtClean="0"/>
            <a:t>Примитивные типы </a:t>
          </a:r>
        </a:p>
        <a:p>
          <a:r>
            <a:rPr lang="ru-RU" sz="1400" b="1" noProof="0" smtClean="0"/>
            <a:t>(SByte, Int16, Int32, Int64, Single, Double, Decimal, Byte, UInt16, UInt32, UInt64, Char, Boolean)</a:t>
          </a:r>
          <a:endParaRPr lang="ru-RU" sz="1400" b="1" noProof="0"/>
        </a:p>
      </dgm:t>
    </dgm:pt>
    <dgm:pt modelId="{41B3B3C1-7C6B-4B64-A053-7ED62037A3FB}" type="parTrans" cxnId="{36552684-BDD2-4399-80E3-43B0B92DD821}">
      <dgm:prSet/>
      <dgm:spPr/>
      <dgm:t>
        <a:bodyPr/>
        <a:lstStyle/>
        <a:p>
          <a:endParaRPr lang="ru-RU" noProof="0"/>
        </a:p>
      </dgm:t>
    </dgm:pt>
    <dgm:pt modelId="{771241EE-7271-4406-9A83-211903C071F8}" type="sibTrans" cxnId="{36552684-BDD2-4399-80E3-43B0B92DD821}">
      <dgm:prSet/>
      <dgm:spPr/>
      <dgm:t>
        <a:bodyPr/>
        <a:lstStyle/>
        <a:p>
          <a:endParaRPr lang="ru-RU"/>
        </a:p>
      </dgm:t>
    </dgm:pt>
    <dgm:pt modelId="{9F621E0C-0C0F-48FD-A833-6D3C46B06EED}">
      <dgm:prSet custT="1"/>
      <dgm:spPr/>
      <dgm:t>
        <a:bodyPr/>
        <a:lstStyle/>
        <a:p>
          <a:r>
            <a:rPr lang="ru-RU" sz="1400" b="1" noProof="0"/>
            <a:t>Перечисления</a:t>
          </a:r>
        </a:p>
      </dgm:t>
    </dgm:pt>
    <dgm:pt modelId="{5EB03F77-2B8B-4C2C-9255-758839EE2BBB}" type="parTrans" cxnId="{7E238A1E-4BBE-45E2-964E-630868B6FF6E}">
      <dgm:prSet/>
      <dgm:spPr/>
      <dgm:t>
        <a:bodyPr/>
        <a:lstStyle/>
        <a:p>
          <a:endParaRPr lang="ru-RU" noProof="0"/>
        </a:p>
      </dgm:t>
    </dgm:pt>
    <dgm:pt modelId="{91EE04EB-3D83-4941-AE0E-0086D5DA15B0}" type="sibTrans" cxnId="{7E238A1E-4BBE-45E2-964E-630868B6FF6E}">
      <dgm:prSet/>
      <dgm:spPr/>
      <dgm:t>
        <a:bodyPr/>
        <a:lstStyle/>
        <a:p>
          <a:endParaRPr lang="ru-RU"/>
        </a:p>
      </dgm:t>
    </dgm:pt>
    <dgm:pt modelId="{1CC0BD38-536F-4382-9C7F-DB8EAF96C695}">
      <dgm:prSet custT="1"/>
      <dgm:spPr/>
      <dgm:t>
        <a:bodyPr/>
        <a:lstStyle/>
        <a:p>
          <a:r>
            <a:rPr lang="ru-RU" sz="1400" b="1" noProof="0"/>
            <a:t>Класс</a:t>
          </a:r>
        </a:p>
      </dgm:t>
    </dgm:pt>
    <dgm:pt modelId="{ED14102C-39C5-465E-B407-ABF32B17EC82}" type="parTrans" cxnId="{3136E9FF-7303-4579-8736-DDD3C816378F}">
      <dgm:prSet/>
      <dgm:spPr/>
      <dgm:t>
        <a:bodyPr/>
        <a:lstStyle/>
        <a:p>
          <a:endParaRPr lang="ru-RU" noProof="0"/>
        </a:p>
      </dgm:t>
    </dgm:pt>
    <dgm:pt modelId="{8E147D73-A2C7-4B41-891F-CBAF10881F23}" type="sibTrans" cxnId="{3136E9FF-7303-4579-8736-DDD3C816378F}">
      <dgm:prSet/>
      <dgm:spPr/>
      <dgm:t>
        <a:bodyPr/>
        <a:lstStyle/>
        <a:p>
          <a:endParaRPr lang="ru-RU"/>
        </a:p>
      </dgm:t>
    </dgm:pt>
    <dgm:pt modelId="{CAFE1BBA-92C5-4135-8283-EA1FA84BBF72}">
      <dgm:prSet custT="1"/>
      <dgm:spPr/>
      <dgm:t>
        <a:bodyPr/>
        <a:lstStyle/>
        <a:p>
          <a:r>
            <a:rPr lang="ru-RU" sz="1400" b="1" noProof="0" smtClean="0"/>
            <a:t>Array</a:t>
          </a:r>
          <a:endParaRPr lang="ru-RU" sz="1400" b="1" noProof="0"/>
        </a:p>
      </dgm:t>
    </dgm:pt>
    <dgm:pt modelId="{847EA06D-7659-4641-90F0-56373A6F883E}" type="parTrans" cxnId="{5687216B-6696-40C8-8C44-D85B58BDB203}">
      <dgm:prSet/>
      <dgm:spPr/>
      <dgm:t>
        <a:bodyPr/>
        <a:lstStyle/>
        <a:p>
          <a:endParaRPr lang="ru-RU" noProof="0"/>
        </a:p>
      </dgm:t>
    </dgm:pt>
    <dgm:pt modelId="{0FD35B62-7EBC-4AF8-9AF2-8057BDAAE087}" type="sibTrans" cxnId="{5687216B-6696-40C8-8C44-D85B58BDB203}">
      <dgm:prSet/>
      <dgm:spPr/>
      <dgm:t>
        <a:bodyPr/>
        <a:lstStyle/>
        <a:p>
          <a:endParaRPr lang="ru-RU"/>
        </a:p>
      </dgm:t>
    </dgm:pt>
    <dgm:pt modelId="{9BA46C75-0193-4447-A746-8DF268B6D91A}">
      <dgm:prSet custT="1"/>
      <dgm:spPr/>
      <dgm:t>
        <a:bodyPr/>
        <a:lstStyle/>
        <a:p>
          <a:r>
            <a:rPr lang="ru-RU" sz="1400" b="1" noProof="0" smtClean="0"/>
            <a:t>String</a:t>
          </a:r>
          <a:endParaRPr lang="ru-RU" sz="1400" b="1" noProof="0"/>
        </a:p>
      </dgm:t>
    </dgm:pt>
    <dgm:pt modelId="{E49B15CD-AE22-4AD1-90C6-582D187FAAA4}" type="parTrans" cxnId="{16634A78-7CFF-44B5-A3D3-502E19C649AE}">
      <dgm:prSet/>
      <dgm:spPr/>
      <dgm:t>
        <a:bodyPr/>
        <a:lstStyle/>
        <a:p>
          <a:endParaRPr lang="ru-RU" noProof="0"/>
        </a:p>
      </dgm:t>
    </dgm:pt>
    <dgm:pt modelId="{03820F09-3658-4034-A67C-B194F5FA5587}" type="sibTrans" cxnId="{16634A78-7CFF-44B5-A3D3-502E19C649AE}">
      <dgm:prSet/>
      <dgm:spPr/>
      <dgm:t>
        <a:bodyPr/>
        <a:lstStyle/>
        <a:p>
          <a:endParaRPr lang="ru-RU"/>
        </a:p>
      </dgm:t>
    </dgm:pt>
    <dgm:pt modelId="{30E6DD95-A6F2-49A6-B017-487E7D9CB25C}">
      <dgm:prSet custT="1"/>
      <dgm:spPr/>
      <dgm:t>
        <a:bodyPr/>
        <a:lstStyle/>
        <a:p>
          <a:r>
            <a:rPr lang="ru-RU" sz="1400" b="1" noProof="0" smtClean="0"/>
            <a:t>Delegate</a:t>
          </a:r>
          <a:endParaRPr lang="ru-RU" sz="1400" b="1" noProof="0"/>
        </a:p>
      </dgm:t>
    </dgm:pt>
    <dgm:pt modelId="{F1BBB9A4-F8B7-437F-B296-B3C2AD697E32}" type="parTrans" cxnId="{A33FD169-BDB1-4D46-84A7-E7402E1734C0}">
      <dgm:prSet/>
      <dgm:spPr/>
      <dgm:t>
        <a:bodyPr/>
        <a:lstStyle/>
        <a:p>
          <a:endParaRPr lang="ru-RU" noProof="0"/>
        </a:p>
      </dgm:t>
    </dgm:pt>
    <dgm:pt modelId="{B950097C-8703-4B19-836D-54323FE765B5}" type="sibTrans" cxnId="{A33FD169-BDB1-4D46-84A7-E7402E1734C0}">
      <dgm:prSet/>
      <dgm:spPr/>
      <dgm:t>
        <a:bodyPr/>
        <a:lstStyle/>
        <a:p>
          <a:endParaRPr lang="ru-RU"/>
        </a:p>
      </dgm:t>
    </dgm:pt>
    <dgm:pt modelId="{0B3A785E-7D89-4B5B-BC59-61304A69D4F1}">
      <dgm:prSet custT="1"/>
      <dgm:spPr/>
      <dgm:t>
        <a:bodyPr/>
        <a:lstStyle/>
        <a:p>
          <a:r>
            <a:rPr lang="ru-RU" sz="1400" b="1" noProof="0" smtClean="0"/>
            <a:t>Multicastdelegate</a:t>
          </a:r>
          <a:endParaRPr lang="ru-RU" sz="1400" b="1" noProof="0"/>
        </a:p>
      </dgm:t>
    </dgm:pt>
    <dgm:pt modelId="{FC2BC953-4A4D-4220-8EC7-80FB6A687E5B}" type="parTrans" cxnId="{9A1FF8A5-27A4-4E6A-AB33-87AEEA8537A7}">
      <dgm:prSet/>
      <dgm:spPr/>
      <dgm:t>
        <a:bodyPr/>
        <a:lstStyle/>
        <a:p>
          <a:endParaRPr lang="ru-RU" noProof="0"/>
        </a:p>
      </dgm:t>
    </dgm:pt>
    <dgm:pt modelId="{E2C0D67F-8BEB-4E35-A670-93529EC07AF0}" type="sibTrans" cxnId="{9A1FF8A5-27A4-4E6A-AB33-87AEEA8537A7}">
      <dgm:prSet/>
      <dgm:spPr/>
      <dgm:t>
        <a:bodyPr/>
        <a:lstStyle/>
        <a:p>
          <a:endParaRPr lang="ru-RU"/>
        </a:p>
      </dgm:t>
    </dgm:pt>
    <dgm:pt modelId="{33E39496-F9FD-4C1D-B543-0B1EA82739E0}">
      <dgm:prSet custT="1"/>
      <dgm:spPr/>
      <dgm:t>
        <a:bodyPr/>
        <a:lstStyle/>
        <a:p>
          <a:r>
            <a:rPr lang="ru-RU" sz="1400" b="1" noProof="0"/>
            <a:t>Делегаты</a:t>
          </a:r>
        </a:p>
      </dgm:t>
    </dgm:pt>
    <dgm:pt modelId="{1555741B-04F3-45FB-AC8A-1B2D3F0E1B38}" type="parTrans" cxnId="{1C6CE954-1AFE-4E86-B39F-6C786296CCA2}">
      <dgm:prSet/>
      <dgm:spPr/>
      <dgm:t>
        <a:bodyPr/>
        <a:lstStyle/>
        <a:p>
          <a:endParaRPr lang="ru-RU" noProof="0"/>
        </a:p>
      </dgm:t>
    </dgm:pt>
    <dgm:pt modelId="{452DCE1C-A561-4726-89DC-0A33D005AFA5}" type="sibTrans" cxnId="{1C6CE954-1AFE-4E86-B39F-6C786296CCA2}">
      <dgm:prSet/>
      <dgm:spPr/>
      <dgm:t>
        <a:bodyPr/>
        <a:lstStyle/>
        <a:p>
          <a:endParaRPr lang="ru-RU"/>
        </a:p>
      </dgm:t>
    </dgm:pt>
    <dgm:pt modelId="{660E1CEB-5CD8-48DA-A017-F2479DA274B0}">
      <dgm:prSet custT="1"/>
      <dgm:spPr/>
      <dgm:t>
        <a:bodyPr/>
        <a:lstStyle/>
        <a:p>
          <a:r>
            <a:rPr lang="ru-RU" sz="1400" b="1" noProof="0"/>
            <a:t>Массивы</a:t>
          </a:r>
        </a:p>
      </dgm:t>
    </dgm:pt>
    <dgm:pt modelId="{D518F1F4-1BFB-44F4-ABBE-565E3F51B5AE}" type="parTrans" cxnId="{F2E2E2E7-347F-4EC4-BC00-4E9923C1387E}">
      <dgm:prSet/>
      <dgm:spPr/>
      <dgm:t>
        <a:bodyPr/>
        <a:lstStyle/>
        <a:p>
          <a:endParaRPr lang="ru-RU" noProof="0"/>
        </a:p>
      </dgm:t>
    </dgm:pt>
    <dgm:pt modelId="{5AB75BE2-006C-4CE6-834D-C3392827D466}" type="sibTrans" cxnId="{F2E2E2E7-347F-4EC4-BC00-4E9923C1387E}">
      <dgm:prSet/>
      <dgm:spPr/>
      <dgm:t>
        <a:bodyPr/>
        <a:lstStyle/>
        <a:p>
          <a:endParaRPr lang="ru-RU"/>
        </a:p>
      </dgm:t>
    </dgm:pt>
    <dgm:pt modelId="{4FAE244A-2E06-4F2A-BBBF-212E8E54A32E}">
      <dgm:prSet custT="1"/>
      <dgm:spPr/>
      <dgm:t>
        <a:bodyPr/>
        <a:lstStyle/>
        <a:p>
          <a:r>
            <a:rPr lang="ru-RU" sz="1400" b="1" noProof="0" smtClean="0"/>
            <a:t>Type</a:t>
          </a:r>
          <a:endParaRPr lang="ru-RU" sz="1400" b="1" noProof="0"/>
        </a:p>
      </dgm:t>
    </dgm:pt>
    <dgm:pt modelId="{B1641471-FA7E-4E64-A63E-01F5EF322C88}" type="parTrans" cxnId="{6519F8EF-4834-472A-859D-A1F2AA3C4445}">
      <dgm:prSet/>
      <dgm:spPr/>
      <dgm:t>
        <a:bodyPr/>
        <a:lstStyle/>
        <a:p>
          <a:endParaRPr lang="ru-RU" noProof="0"/>
        </a:p>
      </dgm:t>
    </dgm:pt>
    <dgm:pt modelId="{87811044-BB42-4461-BF54-19A220F9D1E5}" type="sibTrans" cxnId="{6519F8EF-4834-472A-859D-A1F2AA3C4445}">
      <dgm:prSet/>
      <dgm:spPr/>
      <dgm:t>
        <a:bodyPr/>
        <a:lstStyle/>
        <a:p>
          <a:endParaRPr lang="ru-RU"/>
        </a:p>
      </dgm:t>
    </dgm:pt>
    <dgm:pt modelId="{9406CC2B-A2FE-492A-BC48-FC9D57B93DA1}" type="pres">
      <dgm:prSet presAssocID="{46CDCB25-20C0-4839-9466-7474F52FC00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AC82F4F-C3B8-48F3-9EB0-AA090B1F096D}" type="pres">
      <dgm:prSet presAssocID="{46CDCB25-20C0-4839-9466-7474F52FC003}" presName="hierFlow" presStyleCnt="0"/>
      <dgm:spPr/>
      <dgm:t>
        <a:bodyPr/>
        <a:lstStyle/>
        <a:p>
          <a:endParaRPr lang="ru-RU"/>
        </a:p>
      </dgm:t>
    </dgm:pt>
    <dgm:pt modelId="{E44E4DB6-A200-483C-9800-424D2B19CEEE}" type="pres">
      <dgm:prSet presAssocID="{46CDCB25-20C0-4839-9466-7474F52FC003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C1300CF-801F-46CA-923F-3AD672E3B59D}" type="pres">
      <dgm:prSet presAssocID="{55A44AA2-28CE-4A2A-B435-ED4EBA680CDF}" presName="Name14" presStyleCnt="0"/>
      <dgm:spPr/>
      <dgm:t>
        <a:bodyPr/>
        <a:lstStyle/>
        <a:p>
          <a:endParaRPr lang="ru-RU"/>
        </a:p>
      </dgm:t>
    </dgm:pt>
    <dgm:pt modelId="{633FFCED-7229-4301-9FEE-1C28FD4609B2}" type="pres">
      <dgm:prSet presAssocID="{55A44AA2-28CE-4A2A-B435-ED4EBA680CDF}" presName="level1Shape" presStyleLbl="node0" presStyleIdx="0" presStyleCnt="1" custScaleX="14809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1D331A-C016-4732-A401-3EF030F96D69}" type="pres">
      <dgm:prSet presAssocID="{55A44AA2-28CE-4A2A-B435-ED4EBA680CDF}" presName="hierChild2" presStyleCnt="0"/>
      <dgm:spPr/>
      <dgm:t>
        <a:bodyPr/>
        <a:lstStyle/>
        <a:p>
          <a:endParaRPr lang="ru-RU"/>
        </a:p>
      </dgm:t>
    </dgm:pt>
    <dgm:pt modelId="{0BA9DC4A-3EBF-47EE-A199-FB78D8CF1B59}" type="pres">
      <dgm:prSet presAssocID="{BE3D721A-5B32-4333-92D8-B1A6D27986D2}" presName="Name19" presStyleLbl="parChTrans1D2" presStyleIdx="0" presStyleCnt="6"/>
      <dgm:spPr/>
      <dgm:t>
        <a:bodyPr/>
        <a:lstStyle/>
        <a:p>
          <a:endParaRPr lang="ru-RU"/>
        </a:p>
      </dgm:t>
    </dgm:pt>
    <dgm:pt modelId="{535B79F3-CA06-4B44-A107-8E2F7EF6F9C5}" type="pres">
      <dgm:prSet presAssocID="{98BA32E4-8D43-4D36-8300-65BA657876EE}" presName="Name21" presStyleCnt="0"/>
      <dgm:spPr/>
      <dgm:t>
        <a:bodyPr/>
        <a:lstStyle/>
        <a:p>
          <a:endParaRPr lang="ru-RU"/>
        </a:p>
      </dgm:t>
    </dgm:pt>
    <dgm:pt modelId="{081186BB-4E1B-4263-8D65-F0D10DD9D6AE}" type="pres">
      <dgm:prSet presAssocID="{98BA32E4-8D43-4D36-8300-65BA657876EE}" presName="level2Shape" presStyleLbl="node2" presStyleIdx="0" presStyleCnt="6" custScaleX="171769"/>
      <dgm:spPr/>
      <dgm:t>
        <a:bodyPr/>
        <a:lstStyle/>
        <a:p>
          <a:endParaRPr lang="ru-RU"/>
        </a:p>
      </dgm:t>
    </dgm:pt>
    <dgm:pt modelId="{4D4B652D-8BD9-44CD-B9DF-94CB09F5633D}" type="pres">
      <dgm:prSet presAssocID="{98BA32E4-8D43-4D36-8300-65BA657876EE}" presName="hierChild3" presStyleCnt="0"/>
      <dgm:spPr/>
      <dgm:t>
        <a:bodyPr/>
        <a:lstStyle/>
        <a:p>
          <a:endParaRPr lang="ru-RU"/>
        </a:p>
      </dgm:t>
    </dgm:pt>
    <dgm:pt modelId="{39F8EE16-EFD5-40FF-AACD-365D0552309D}" type="pres">
      <dgm:prSet presAssocID="{D5028BE1-1120-4D82-82C2-0685828FE966}" presName="Name19" presStyleLbl="parChTrans1D3" presStyleIdx="0" presStyleCnt="5"/>
      <dgm:spPr/>
      <dgm:t>
        <a:bodyPr/>
        <a:lstStyle/>
        <a:p>
          <a:endParaRPr lang="ru-RU"/>
        </a:p>
      </dgm:t>
    </dgm:pt>
    <dgm:pt modelId="{752E7CB9-A79D-48C3-B162-A30EB8F46FC8}" type="pres">
      <dgm:prSet presAssocID="{BFA1C1D9-D75E-4ABC-82D8-14F8328243DF}" presName="Name21" presStyleCnt="0"/>
      <dgm:spPr/>
      <dgm:t>
        <a:bodyPr/>
        <a:lstStyle/>
        <a:p>
          <a:endParaRPr lang="ru-RU"/>
        </a:p>
      </dgm:t>
    </dgm:pt>
    <dgm:pt modelId="{8C43982C-5BCC-491E-882A-C3055262CE35}" type="pres">
      <dgm:prSet presAssocID="{BFA1C1D9-D75E-4ABC-82D8-14F8328243DF}" presName="level2Shape" presStyleLbl="node3" presStyleIdx="0" presStyleCnt="5"/>
      <dgm:spPr/>
      <dgm:t>
        <a:bodyPr/>
        <a:lstStyle/>
        <a:p>
          <a:endParaRPr lang="ru-RU"/>
        </a:p>
      </dgm:t>
    </dgm:pt>
    <dgm:pt modelId="{E42A6EA3-2618-4637-B379-967879A88171}" type="pres">
      <dgm:prSet presAssocID="{BFA1C1D9-D75E-4ABC-82D8-14F8328243DF}" presName="hierChild3" presStyleCnt="0"/>
      <dgm:spPr/>
      <dgm:t>
        <a:bodyPr/>
        <a:lstStyle/>
        <a:p>
          <a:endParaRPr lang="ru-RU"/>
        </a:p>
      </dgm:t>
    </dgm:pt>
    <dgm:pt modelId="{CA97CDC5-5C9B-4B47-89E2-E58AE8D5BD1F}" type="pres">
      <dgm:prSet presAssocID="{5EB03F77-2B8B-4C2C-9255-758839EE2BBB}" presName="Name19" presStyleLbl="parChTrans1D4" presStyleIdx="0" presStyleCnt="2"/>
      <dgm:spPr/>
      <dgm:t>
        <a:bodyPr/>
        <a:lstStyle/>
        <a:p>
          <a:endParaRPr lang="ru-RU"/>
        </a:p>
      </dgm:t>
    </dgm:pt>
    <dgm:pt modelId="{4A7758CC-B493-4247-AFFF-BBB1350974E0}" type="pres">
      <dgm:prSet presAssocID="{9F621E0C-0C0F-48FD-A833-6D3C46B06EED}" presName="Name21" presStyleCnt="0"/>
      <dgm:spPr/>
      <dgm:t>
        <a:bodyPr/>
        <a:lstStyle/>
        <a:p>
          <a:endParaRPr lang="ru-RU"/>
        </a:p>
      </dgm:t>
    </dgm:pt>
    <dgm:pt modelId="{34134B7E-3BFB-4B59-A6D6-74C7273D9566}" type="pres">
      <dgm:prSet presAssocID="{9F621E0C-0C0F-48FD-A833-6D3C46B06EED}" presName="level2Shape" presStyleLbl="node4" presStyleIdx="0" presStyleCnt="2" custScaleX="209994"/>
      <dgm:spPr/>
      <dgm:t>
        <a:bodyPr/>
        <a:lstStyle/>
        <a:p>
          <a:endParaRPr lang="ru-RU"/>
        </a:p>
      </dgm:t>
    </dgm:pt>
    <dgm:pt modelId="{99F06BA1-05C1-4D3A-A120-81300FCC1E46}" type="pres">
      <dgm:prSet presAssocID="{9F621E0C-0C0F-48FD-A833-6D3C46B06EED}" presName="hierChild3" presStyleCnt="0"/>
      <dgm:spPr/>
      <dgm:t>
        <a:bodyPr/>
        <a:lstStyle/>
        <a:p>
          <a:endParaRPr lang="ru-RU"/>
        </a:p>
      </dgm:t>
    </dgm:pt>
    <dgm:pt modelId="{E672ADDB-3CAB-4ACE-8C3F-C5E144C2DB5D}" type="pres">
      <dgm:prSet presAssocID="{0D1951DA-A5C9-4A75-8B7B-C5BC637184FF}" presName="Name19" presStyleLbl="parChTrans1D3" presStyleIdx="1" presStyleCnt="5"/>
      <dgm:spPr/>
      <dgm:t>
        <a:bodyPr/>
        <a:lstStyle/>
        <a:p>
          <a:endParaRPr lang="ru-RU"/>
        </a:p>
      </dgm:t>
    </dgm:pt>
    <dgm:pt modelId="{4BDDFF26-C380-4457-910D-6344EE2F03FD}" type="pres">
      <dgm:prSet presAssocID="{4EACC01A-01BF-4BFB-97B9-AB085EA39265}" presName="Name21" presStyleCnt="0"/>
      <dgm:spPr/>
      <dgm:t>
        <a:bodyPr/>
        <a:lstStyle/>
        <a:p>
          <a:endParaRPr lang="ru-RU"/>
        </a:p>
      </dgm:t>
    </dgm:pt>
    <dgm:pt modelId="{8464167B-54D3-479F-B4D6-1E6B4317A748}" type="pres">
      <dgm:prSet presAssocID="{4EACC01A-01BF-4BFB-97B9-AB085EA39265}" presName="level2Shape" presStyleLbl="node3" presStyleIdx="1" presStyleCnt="5" custScaleX="166614"/>
      <dgm:spPr/>
      <dgm:t>
        <a:bodyPr/>
        <a:lstStyle/>
        <a:p>
          <a:endParaRPr lang="ru-RU"/>
        </a:p>
      </dgm:t>
    </dgm:pt>
    <dgm:pt modelId="{FB32D374-E915-46A6-ABD9-66708BA67E2A}" type="pres">
      <dgm:prSet presAssocID="{4EACC01A-01BF-4BFB-97B9-AB085EA39265}" presName="hierChild3" presStyleCnt="0"/>
      <dgm:spPr/>
      <dgm:t>
        <a:bodyPr/>
        <a:lstStyle/>
        <a:p>
          <a:endParaRPr lang="ru-RU"/>
        </a:p>
      </dgm:t>
    </dgm:pt>
    <dgm:pt modelId="{F01DA1A9-EBB6-4B4D-A14C-A8B09F9A0152}" type="pres">
      <dgm:prSet presAssocID="{41B3B3C1-7C6B-4B64-A053-7ED62037A3FB}" presName="Name19" presStyleLbl="parChTrans1D3" presStyleIdx="2" presStyleCnt="5"/>
      <dgm:spPr/>
      <dgm:t>
        <a:bodyPr/>
        <a:lstStyle/>
        <a:p>
          <a:endParaRPr lang="ru-RU"/>
        </a:p>
      </dgm:t>
    </dgm:pt>
    <dgm:pt modelId="{60119615-5674-4404-9E0C-3D9DAD1056A8}" type="pres">
      <dgm:prSet presAssocID="{5AA2B899-F04F-4B43-8B8D-B3DA6C5E3229}" presName="Name21" presStyleCnt="0"/>
      <dgm:spPr/>
      <dgm:t>
        <a:bodyPr/>
        <a:lstStyle/>
        <a:p>
          <a:endParaRPr lang="ru-RU"/>
        </a:p>
      </dgm:t>
    </dgm:pt>
    <dgm:pt modelId="{FC9869C0-4116-40BD-A762-3F224463D574}" type="pres">
      <dgm:prSet presAssocID="{5AA2B899-F04F-4B43-8B8D-B3DA6C5E3229}" presName="level2Shape" presStyleLbl="node3" presStyleIdx="2" presStyleCnt="5" custScaleX="246585" custScaleY="591170"/>
      <dgm:spPr/>
      <dgm:t>
        <a:bodyPr/>
        <a:lstStyle/>
        <a:p>
          <a:endParaRPr lang="ru-RU"/>
        </a:p>
      </dgm:t>
    </dgm:pt>
    <dgm:pt modelId="{17F68FC4-FE51-4A27-BB9F-4778D357952A}" type="pres">
      <dgm:prSet presAssocID="{5AA2B899-F04F-4B43-8B8D-B3DA6C5E3229}" presName="hierChild3" presStyleCnt="0"/>
      <dgm:spPr/>
      <dgm:t>
        <a:bodyPr/>
        <a:lstStyle/>
        <a:p>
          <a:endParaRPr lang="ru-RU"/>
        </a:p>
      </dgm:t>
    </dgm:pt>
    <dgm:pt modelId="{2F7C4E18-7FDF-417A-A868-193C5E437BF7}" type="pres">
      <dgm:prSet presAssocID="{ED14102C-39C5-465E-B407-ABF32B17EC82}" presName="Name19" presStyleLbl="parChTrans1D2" presStyleIdx="1" presStyleCnt="6"/>
      <dgm:spPr/>
      <dgm:t>
        <a:bodyPr/>
        <a:lstStyle/>
        <a:p>
          <a:endParaRPr lang="ru-RU"/>
        </a:p>
      </dgm:t>
    </dgm:pt>
    <dgm:pt modelId="{C9D10033-7EEA-4C03-A3A8-D51D9B5E709F}" type="pres">
      <dgm:prSet presAssocID="{1CC0BD38-536F-4382-9C7F-DB8EAF96C695}" presName="Name21" presStyleCnt="0"/>
      <dgm:spPr/>
      <dgm:t>
        <a:bodyPr/>
        <a:lstStyle/>
        <a:p>
          <a:endParaRPr lang="ru-RU"/>
        </a:p>
      </dgm:t>
    </dgm:pt>
    <dgm:pt modelId="{85683442-658E-41A8-9E1A-83E0F1DC4940}" type="pres">
      <dgm:prSet presAssocID="{1CC0BD38-536F-4382-9C7F-DB8EAF96C695}" presName="level2Shape" presStyleLbl="node2" presStyleIdx="1" presStyleCnt="6"/>
      <dgm:spPr/>
      <dgm:t>
        <a:bodyPr/>
        <a:lstStyle/>
        <a:p>
          <a:endParaRPr lang="ru-RU"/>
        </a:p>
      </dgm:t>
    </dgm:pt>
    <dgm:pt modelId="{CDD2424C-7005-4FDC-A249-15C7A68B0F02}" type="pres">
      <dgm:prSet presAssocID="{1CC0BD38-536F-4382-9C7F-DB8EAF96C695}" presName="hierChild3" presStyleCnt="0"/>
      <dgm:spPr/>
      <dgm:t>
        <a:bodyPr/>
        <a:lstStyle/>
        <a:p>
          <a:endParaRPr lang="ru-RU"/>
        </a:p>
      </dgm:t>
    </dgm:pt>
    <dgm:pt modelId="{8F34C90D-7497-4894-B947-7DC87350D519}" type="pres">
      <dgm:prSet presAssocID="{E49B15CD-AE22-4AD1-90C6-582D187FAAA4}" presName="Name19" presStyleLbl="parChTrans1D2" presStyleIdx="2" presStyleCnt="6"/>
      <dgm:spPr/>
      <dgm:t>
        <a:bodyPr/>
        <a:lstStyle/>
        <a:p>
          <a:endParaRPr lang="ru-RU"/>
        </a:p>
      </dgm:t>
    </dgm:pt>
    <dgm:pt modelId="{3F2F5340-18F4-4656-BA2D-3CA07FAAC78B}" type="pres">
      <dgm:prSet presAssocID="{9BA46C75-0193-4447-A746-8DF268B6D91A}" presName="Name21" presStyleCnt="0"/>
      <dgm:spPr/>
      <dgm:t>
        <a:bodyPr/>
        <a:lstStyle/>
        <a:p>
          <a:endParaRPr lang="ru-RU"/>
        </a:p>
      </dgm:t>
    </dgm:pt>
    <dgm:pt modelId="{D1A87C12-C961-4E54-A845-211155C199F4}" type="pres">
      <dgm:prSet presAssocID="{9BA46C75-0193-4447-A746-8DF268B6D91A}" presName="level2Shape" presStyleLbl="node2" presStyleIdx="2" presStyleCnt="6"/>
      <dgm:spPr/>
      <dgm:t>
        <a:bodyPr/>
        <a:lstStyle/>
        <a:p>
          <a:endParaRPr lang="ru-RU"/>
        </a:p>
      </dgm:t>
    </dgm:pt>
    <dgm:pt modelId="{8221E163-C155-49FC-A17A-ACC0C5513D60}" type="pres">
      <dgm:prSet presAssocID="{9BA46C75-0193-4447-A746-8DF268B6D91A}" presName="hierChild3" presStyleCnt="0"/>
      <dgm:spPr/>
      <dgm:t>
        <a:bodyPr/>
        <a:lstStyle/>
        <a:p>
          <a:endParaRPr lang="ru-RU"/>
        </a:p>
      </dgm:t>
    </dgm:pt>
    <dgm:pt modelId="{E75EF34D-5AD5-403F-8F19-262C4E46E226}" type="pres">
      <dgm:prSet presAssocID="{F1BBB9A4-F8B7-437F-B296-B3C2AD697E32}" presName="Name19" presStyleLbl="parChTrans1D2" presStyleIdx="3" presStyleCnt="6"/>
      <dgm:spPr/>
      <dgm:t>
        <a:bodyPr/>
        <a:lstStyle/>
        <a:p>
          <a:endParaRPr lang="ru-RU"/>
        </a:p>
      </dgm:t>
    </dgm:pt>
    <dgm:pt modelId="{89E71B72-8E05-44E3-A547-A84FEC2688CE}" type="pres">
      <dgm:prSet presAssocID="{30E6DD95-A6F2-49A6-B017-487E7D9CB25C}" presName="Name21" presStyleCnt="0"/>
      <dgm:spPr/>
      <dgm:t>
        <a:bodyPr/>
        <a:lstStyle/>
        <a:p>
          <a:endParaRPr lang="ru-RU"/>
        </a:p>
      </dgm:t>
    </dgm:pt>
    <dgm:pt modelId="{FBA70F30-56C5-46D7-8661-E4F977B9A4F6}" type="pres">
      <dgm:prSet presAssocID="{30E6DD95-A6F2-49A6-B017-487E7D9CB25C}" presName="level2Shape" presStyleLbl="node2" presStyleIdx="3" presStyleCnt="6" custScaleX="132390"/>
      <dgm:spPr/>
      <dgm:t>
        <a:bodyPr/>
        <a:lstStyle/>
        <a:p>
          <a:endParaRPr lang="ru-RU"/>
        </a:p>
      </dgm:t>
    </dgm:pt>
    <dgm:pt modelId="{2A5026E9-B8CE-4665-805A-EDB7FBD82DBD}" type="pres">
      <dgm:prSet presAssocID="{30E6DD95-A6F2-49A6-B017-487E7D9CB25C}" presName="hierChild3" presStyleCnt="0"/>
      <dgm:spPr/>
      <dgm:t>
        <a:bodyPr/>
        <a:lstStyle/>
        <a:p>
          <a:endParaRPr lang="ru-RU"/>
        </a:p>
      </dgm:t>
    </dgm:pt>
    <dgm:pt modelId="{6D4E1AF6-FFCE-4188-8CB0-3779487FE80C}" type="pres">
      <dgm:prSet presAssocID="{FC2BC953-4A4D-4220-8EC7-80FB6A687E5B}" presName="Name19" presStyleLbl="parChTrans1D3" presStyleIdx="3" presStyleCnt="5"/>
      <dgm:spPr/>
      <dgm:t>
        <a:bodyPr/>
        <a:lstStyle/>
        <a:p>
          <a:endParaRPr lang="ru-RU"/>
        </a:p>
      </dgm:t>
    </dgm:pt>
    <dgm:pt modelId="{7838B74D-0F20-48A5-AF4C-ADC287AEE6F0}" type="pres">
      <dgm:prSet presAssocID="{0B3A785E-7D89-4B5B-BC59-61304A69D4F1}" presName="Name21" presStyleCnt="0"/>
      <dgm:spPr/>
      <dgm:t>
        <a:bodyPr/>
        <a:lstStyle/>
        <a:p>
          <a:endParaRPr lang="ru-RU"/>
        </a:p>
      </dgm:t>
    </dgm:pt>
    <dgm:pt modelId="{9F8A85F5-291E-4E3A-8C9E-5AFA89D83D33}" type="pres">
      <dgm:prSet presAssocID="{0B3A785E-7D89-4B5B-BC59-61304A69D4F1}" presName="level2Shape" presStyleLbl="node3" presStyleIdx="3" presStyleCnt="5" custScaleX="250222"/>
      <dgm:spPr/>
      <dgm:t>
        <a:bodyPr/>
        <a:lstStyle/>
        <a:p>
          <a:endParaRPr lang="ru-RU"/>
        </a:p>
      </dgm:t>
    </dgm:pt>
    <dgm:pt modelId="{4CFF86FE-D0C4-4F61-8AA5-0881F1D91FC6}" type="pres">
      <dgm:prSet presAssocID="{0B3A785E-7D89-4B5B-BC59-61304A69D4F1}" presName="hierChild3" presStyleCnt="0"/>
      <dgm:spPr/>
      <dgm:t>
        <a:bodyPr/>
        <a:lstStyle/>
        <a:p>
          <a:endParaRPr lang="ru-RU"/>
        </a:p>
      </dgm:t>
    </dgm:pt>
    <dgm:pt modelId="{040C1859-BE7D-4B3C-A28B-E12F464BC20D}" type="pres">
      <dgm:prSet presAssocID="{1555741B-04F3-45FB-AC8A-1B2D3F0E1B38}" presName="Name19" presStyleLbl="parChTrans1D4" presStyleIdx="1" presStyleCnt="2"/>
      <dgm:spPr/>
      <dgm:t>
        <a:bodyPr/>
        <a:lstStyle/>
        <a:p>
          <a:endParaRPr lang="ru-RU"/>
        </a:p>
      </dgm:t>
    </dgm:pt>
    <dgm:pt modelId="{1714BB46-D239-49F9-A55A-F5E2EBD045A5}" type="pres">
      <dgm:prSet presAssocID="{33E39496-F9FD-4C1D-B543-0B1EA82739E0}" presName="Name21" presStyleCnt="0"/>
      <dgm:spPr/>
      <dgm:t>
        <a:bodyPr/>
        <a:lstStyle/>
        <a:p>
          <a:endParaRPr lang="ru-RU"/>
        </a:p>
      </dgm:t>
    </dgm:pt>
    <dgm:pt modelId="{B2FAAC6C-ADD3-4F88-9F40-3FA0981BF307}" type="pres">
      <dgm:prSet presAssocID="{33E39496-F9FD-4C1D-B543-0B1EA82739E0}" presName="level2Shape" presStyleLbl="node4" presStyleIdx="1" presStyleCnt="2" custScaleX="163656"/>
      <dgm:spPr/>
      <dgm:t>
        <a:bodyPr/>
        <a:lstStyle/>
        <a:p>
          <a:endParaRPr lang="ru-RU"/>
        </a:p>
      </dgm:t>
    </dgm:pt>
    <dgm:pt modelId="{5DD8B772-66A4-4A3A-BB04-170277432EC4}" type="pres">
      <dgm:prSet presAssocID="{33E39496-F9FD-4C1D-B543-0B1EA82739E0}" presName="hierChild3" presStyleCnt="0"/>
      <dgm:spPr/>
      <dgm:t>
        <a:bodyPr/>
        <a:lstStyle/>
        <a:p>
          <a:endParaRPr lang="ru-RU"/>
        </a:p>
      </dgm:t>
    </dgm:pt>
    <dgm:pt modelId="{22ADE722-6155-4BE2-A231-CB9A217C8474}" type="pres">
      <dgm:prSet presAssocID="{847EA06D-7659-4641-90F0-56373A6F883E}" presName="Name19" presStyleLbl="parChTrans1D2" presStyleIdx="4" presStyleCnt="6"/>
      <dgm:spPr/>
      <dgm:t>
        <a:bodyPr/>
        <a:lstStyle/>
        <a:p>
          <a:endParaRPr lang="ru-RU"/>
        </a:p>
      </dgm:t>
    </dgm:pt>
    <dgm:pt modelId="{04691407-B291-4795-AC37-FEF5B778C52B}" type="pres">
      <dgm:prSet presAssocID="{CAFE1BBA-92C5-4135-8283-EA1FA84BBF72}" presName="Name21" presStyleCnt="0"/>
      <dgm:spPr/>
      <dgm:t>
        <a:bodyPr/>
        <a:lstStyle/>
        <a:p>
          <a:endParaRPr lang="ru-RU"/>
        </a:p>
      </dgm:t>
    </dgm:pt>
    <dgm:pt modelId="{49B5A061-AD9C-4911-B5A2-81EBBCBDEE56}" type="pres">
      <dgm:prSet presAssocID="{CAFE1BBA-92C5-4135-8283-EA1FA84BBF72}" presName="level2Shape" presStyleLbl="node2" presStyleIdx="4" presStyleCnt="6"/>
      <dgm:spPr/>
      <dgm:t>
        <a:bodyPr/>
        <a:lstStyle/>
        <a:p>
          <a:endParaRPr lang="ru-RU"/>
        </a:p>
      </dgm:t>
    </dgm:pt>
    <dgm:pt modelId="{42286651-E5C8-419C-9376-0B7C3566BCE1}" type="pres">
      <dgm:prSet presAssocID="{CAFE1BBA-92C5-4135-8283-EA1FA84BBF72}" presName="hierChild3" presStyleCnt="0"/>
      <dgm:spPr/>
      <dgm:t>
        <a:bodyPr/>
        <a:lstStyle/>
        <a:p>
          <a:endParaRPr lang="ru-RU"/>
        </a:p>
      </dgm:t>
    </dgm:pt>
    <dgm:pt modelId="{44EFE4D2-60B2-4501-AAE8-382099FCDB25}" type="pres">
      <dgm:prSet presAssocID="{D518F1F4-1BFB-44F4-ABBE-565E3F51B5AE}" presName="Name19" presStyleLbl="parChTrans1D3" presStyleIdx="4" presStyleCnt="5"/>
      <dgm:spPr/>
      <dgm:t>
        <a:bodyPr/>
        <a:lstStyle/>
        <a:p>
          <a:endParaRPr lang="ru-RU"/>
        </a:p>
      </dgm:t>
    </dgm:pt>
    <dgm:pt modelId="{FD85F0E0-7017-4758-BE54-62D129434870}" type="pres">
      <dgm:prSet presAssocID="{660E1CEB-5CD8-48DA-A017-F2479DA274B0}" presName="Name21" presStyleCnt="0"/>
      <dgm:spPr/>
      <dgm:t>
        <a:bodyPr/>
        <a:lstStyle/>
        <a:p>
          <a:endParaRPr lang="ru-RU"/>
        </a:p>
      </dgm:t>
    </dgm:pt>
    <dgm:pt modelId="{369D2A7E-C3FC-43BE-99C6-AE0FCF836011}" type="pres">
      <dgm:prSet presAssocID="{660E1CEB-5CD8-48DA-A017-F2479DA274B0}" presName="level2Shape" presStyleLbl="node3" presStyleIdx="4" presStyleCnt="5" custScaleX="154963"/>
      <dgm:spPr/>
      <dgm:t>
        <a:bodyPr/>
        <a:lstStyle/>
        <a:p>
          <a:endParaRPr lang="ru-RU"/>
        </a:p>
      </dgm:t>
    </dgm:pt>
    <dgm:pt modelId="{67E41A84-8C2F-41DA-A21E-ADC525B91693}" type="pres">
      <dgm:prSet presAssocID="{660E1CEB-5CD8-48DA-A017-F2479DA274B0}" presName="hierChild3" presStyleCnt="0"/>
      <dgm:spPr/>
      <dgm:t>
        <a:bodyPr/>
        <a:lstStyle/>
        <a:p>
          <a:endParaRPr lang="ru-RU"/>
        </a:p>
      </dgm:t>
    </dgm:pt>
    <dgm:pt modelId="{74B26031-0792-4911-B1DF-05C0B09B28A5}" type="pres">
      <dgm:prSet presAssocID="{B1641471-FA7E-4E64-A63E-01F5EF322C88}" presName="Name19" presStyleLbl="parChTrans1D2" presStyleIdx="5" presStyleCnt="6"/>
      <dgm:spPr/>
      <dgm:t>
        <a:bodyPr/>
        <a:lstStyle/>
        <a:p>
          <a:endParaRPr lang="ru-RU"/>
        </a:p>
      </dgm:t>
    </dgm:pt>
    <dgm:pt modelId="{EBA2AB33-CEF6-4304-AF67-C6BED8A94128}" type="pres">
      <dgm:prSet presAssocID="{4FAE244A-2E06-4F2A-BBBF-212E8E54A32E}" presName="Name21" presStyleCnt="0"/>
      <dgm:spPr/>
      <dgm:t>
        <a:bodyPr/>
        <a:lstStyle/>
        <a:p>
          <a:endParaRPr lang="ru-RU"/>
        </a:p>
      </dgm:t>
    </dgm:pt>
    <dgm:pt modelId="{E3676169-0208-42F0-AA07-C03B81E238FF}" type="pres">
      <dgm:prSet presAssocID="{4FAE244A-2E06-4F2A-BBBF-212E8E54A32E}" presName="level2Shape" presStyleLbl="node2" presStyleIdx="5" presStyleCnt="6"/>
      <dgm:spPr/>
      <dgm:t>
        <a:bodyPr/>
        <a:lstStyle/>
        <a:p>
          <a:endParaRPr lang="ru-RU"/>
        </a:p>
      </dgm:t>
    </dgm:pt>
    <dgm:pt modelId="{29550751-3BE0-48E6-A1E6-E7B2ED8AF6D7}" type="pres">
      <dgm:prSet presAssocID="{4FAE244A-2E06-4F2A-BBBF-212E8E54A32E}" presName="hierChild3" presStyleCnt="0"/>
      <dgm:spPr/>
      <dgm:t>
        <a:bodyPr/>
        <a:lstStyle/>
        <a:p>
          <a:endParaRPr lang="ru-RU"/>
        </a:p>
      </dgm:t>
    </dgm:pt>
    <dgm:pt modelId="{997E3D97-27C3-4C43-A53B-01915D6C2120}" type="pres">
      <dgm:prSet presAssocID="{46CDCB25-20C0-4839-9466-7474F52FC003}" presName="bgShapesFlow" presStyleCnt="0"/>
      <dgm:spPr/>
      <dgm:t>
        <a:bodyPr/>
        <a:lstStyle/>
        <a:p>
          <a:endParaRPr lang="ru-RU"/>
        </a:p>
      </dgm:t>
    </dgm:pt>
  </dgm:ptLst>
  <dgm:cxnLst>
    <dgm:cxn modelId="{F2E2E2E7-347F-4EC4-BC00-4E9923C1387E}" srcId="{CAFE1BBA-92C5-4135-8283-EA1FA84BBF72}" destId="{660E1CEB-5CD8-48DA-A017-F2479DA274B0}" srcOrd="0" destOrd="0" parTransId="{D518F1F4-1BFB-44F4-ABBE-565E3F51B5AE}" sibTransId="{5AB75BE2-006C-4CE6-834D-C3392827D466}"/>
    <dgm:cxn modelId="{EAF0DCB2-B3B3-4E4B-A218-DA04689438AF}" type="presOf" srcId="{4FAE244A-2E06-4F2A-BBBF-212E8E54A32E}" destId="{E3676169-0208-42F0-AA07-C03B81E238FF}" srcOrd="0" destOrd="0" presId="urn:microsoft.com/office/officeart/2005/8/layout/hierarchy6"/>
    <dgm:cxn modelId="{14938362-8243-45A1-A419-E3A546899348}" srcId="{55A44AA2-28CE-4A2A-B435-ED4EBA680CDF}" destId="{98BA32E4-8D43-4D36-8300-65BA657876EE}" srcOrd="0" destOrd="0" parTransId="{BE3D721A-5B32-4333-92D8-B1A6D27986D2}" sibTransId="{9C41729F-8D94-45CF-8BBD-A5B0480EF112}"/>
    <dgm:cxn modelId="{C9BF0635-DE36-4531-A0BB-56701222654E}" type="presOf" srcId="{1CC0BD38-536F-4382-9C7F-DB8EAF96C695}" destId="{85683442-658E-41A8-9E1A-83E0F1DC4940}" srcOrd="0" destOrd="0" presId="urn:microsoft.com/office/officeart/2005/8/layout/hierarchy6"/>
    <dgm:cxn modelId="{16634A78-7CFF-44B5-A3D3-502E19C649AE}" srcId="{55A44AA2-28CE-4A2A-B435-ED4EBA680CDF}" destId="{9BA46C75-0193-4447-A746-8DF268B6D91A}" srcOrd="2" destOrd="0" parTransId="{E49B15CD-AE22-4AD1-90C6-582D187FAAA4}" sibTransId="{03820F09-3658-4034-A67C-B194F5FA5587}"/>
    <dgm:cxn modelId="{8B565BA9-BF84-42B8-B92D-C3E7F063BFC7}" type="presOf" srcId="{4EACC01A-01BF-4BFB-97B9-AB085EA39265}" destId="{8464167B-54D3-479F-B4D6-1E6B4317A748}" srcOrd="0" destOrd="0" presId="urn:microsoft.com/office/officeart/2005/8/layout/hierarchy6"/>
    <dgm:cxn modelId="{E778B528-864A-4661-9B48-54F438C35A03}" type="presOf" srcId="{46CDCB25-20C0-4839-9466-7474F52FC003}" destId="{9406CC2B-A2FE-492A-BC48-FC9D57B93DA1}" srcOrd="0" destOrd="0" presId="urn:microsoft.com/office/officeart/2005/8/layout/hierarchy6"/>
    <dgm:cxn modelId="{815C14C6-BC75-4007-9D78-A251CAB7456F}" type="presOf" srcId="{30E6DD95-A6F2-49A6-B017-487E7D9CB25C}" destId="{FBA70F30-56C5-46D7-8661-E4F977B9A4F6}" srcOrd="0" destOrd="0" presId="urn:microsoft.com/office/officeart/2005/8/layout/hierarchy6"/>
    <dgm:cxn modelId="{09D11D17-6A70-41C6-BA3B-AA78F2AD21C2}" type="presOf" srcId="{1555741B-04F3-45FB-AC8A-1B2D3F0E1B38}" destId="{040C1859-BE7D-4B3C-A28B-E12F464BC20D}" srcOrd="0" destOrd="0" presId="urn:microsoft.com/office/officeart/2005/8/layout/hierarchy6"/>
    <dgm:cxn modelId="{6613EE90-CD05-49C9-87B3-91FC13794376}" type="presOf" srcId="{5AA2B899-F04F-4B43-8B8D-B3DA6C5E3229}" destId="{FC9869C0-4116-40BD-A762-3F224463D574}" srcOrd="0" destOrd="0" presId="urn:microsoft.com/office/officeart/2005/8/layout/hierarchy6"/>
    <dgm:cxn modelId="{33A1B02C-32D5-42E5-86C7-8CE35D5C7C7F}" type="presOf" srcId="{98BA32E4-8D43-4D36-8300-65BA657876EE}" destId="{081186BB-4E1B-4263-8D65-F0D10DD9D6AE}" srcOrd="0" destOrd="0" presId="urn:microsoft.com/office/officeart/2005/8/layout/hierarchy6"/>
    <dgm:cxn modelId="{36552684-BDD2-4399-80E3-43B0B92DD821}" srcId="{98BA32E4-8D43-4D36-8300-65BA657876EE}" destId="{5AA2B899-F04F-4B43-8B8D-B3DA6C5E3229}" srcOrd="2" destOrd="0" parTransId="{41B3B3C1-7C6B-4B64-A053-7ED62037A3FB}" sibTransId="{771241EE-7271-4406-9A83-211903C071F8}"/>
    <dgm:cxn modelId="{8B5B6CF9-E2FF-4DF3-8804-E69C7A37D2F3}" type="presOf" srcId="{F1BBB9A4-F8B7-437F-B296-B3C2AD697E32}" destId="{E75EF34D-5AD5-403F-8F19-262C4E46E226}" srcOrd="0" destOrd="0" presId="urn:microsoft.com/office/officeart/2005/8/layout/hierarchy6"/>
    <dgm:cxn modelId="{9929D2B8-A323-4829-941F-33B7ED93780A}" type="presOf" srcId="{D518F1F4-1BFB-44F4-ABBE-565E3F51B5AE}" destId="{44EFE4D2-60B2-4501-AAE8-382099FCDB25}" srcOrd="0" destOrd="0" presId="urn:microsoft.com/office/officeart/2005/8/layout/hierarchy6"/>
    <dgm:cxn modelId="{37D760CC-3F48-4B3C-86BB-7B0C62D93C35}" type="presOf" srcId="{0B3A785E-7D89-4B5B-BC59-61304A69D4F1}" destId="{9F8A85F5-291E-4E3A-8C9E-5AFA89D83D33}" srcOrd="0" destOrd="0" presId="urn:microsoft.com/office/officeart/2005/8/layout/hierarchy6"/>
    <dgm:cxn modelId="{3B19853D-B0C0-4EB3-94A6-D857A1422F6D}" type="presOf" srcId="{847EA06D-7659-4641-90F0-56373A6F883E}" destId="{22ADE722-6155-4BE2-A231-CB9A217C8474}" srcOrd="0" destOrd="0" presId="urn:microsoft.com/office/officeart/2005/8/layout/hierarchy6"/>
    <dgm:cxn modelId="{DCED8C13-B641-4C2D-93E2-4F079166F7B2}" type="presOf" srcId="{0D1951DA-A5C9-4A75-8B7B-C5BC637184FF}" destId="{E672ADDB-3CAB-4ACE-8C3F-C5E144C2DB5D}" srcOrd="0" destOrd="0" presId="urn:microsoft.com/office/officeart/2005/8/layout/hierarchy6"/>
    <dgm:cxn modelId="{FAA17BCC-E75E-4D31-A7E2-42E252CEBF56}" type="presOf" srcId="{CAFE1BBA-92C5-4135-8283-EA1FA84BBF72}" destId="{49B5A061-AD9C-4911-B5A2-81EBBCBDEE56}" srcOrd="0" destOrd="0" presId="urn:microsoft.com/office/officeart/2005/8/layout/hierarchy6"/>
    <dgm:cxn modelId="{02A42E57-5FD6-4B4D-A6C0-A5CF43265870}" type="presOf" srcId="{FC2BC953-4A4D-4220-8EC7-80FB6A687E5B}" destId="{6D4E1AF6-FFCE-4188-8CB0-3779487FE80C}" srcOrd="0" destOrd="0" presId="urn:microsoft.com/office/officeart/2005/8/layout/hierarchy6"/>
    <dgm:cxn modelId="{C5B25D5A-81F0-43B1-8733-7A503B488E0E}" type="presOf" srcId="{9F621E0C-0C0F-48FD-A833-6D3C46B06EED}" destId="{34134B7E-3BFB-4B59-A6D6-74C7273D9566}" srcOrd="0" destOrd="0" presId="urn:microsoft.com/office/officeart/2005/8/layout/hierarchy6"/>
    <dgm:cxn modelId="{01072CBC-69CF-4656-87DA-14E9707FA947}" type="presOf" srcId="{ED14102C-39C5-465E-B407-ABF32B17EC82}" destId="{2F7C4E18-7FDF-417A-A868-193C5E437BF7}" srcOrd="0" destOrd="0" presId="urn:microsoft.com/office/officeart/2005/8/layout/hierarchy6"/>
    <dgm:cxn modelId="{D8D126F9-980E-4003-8998-7017F35DE1F5}" type="presOf" srcId="{33E39496-F9FD-4C1D-B543-0B1EA82739E0}" destId="{B2FAAC6C-ADD3-4F88-9F40-3FA0981BF307}" srcOrd="0" destOrd="0" presId="urn:microsoft.com/office/officeart/2005/8/layout/hierarchy6"/>
    <dgm:cxn modelId="{3136E9FF-7303-4579-8736-DDD3C816378F}" srcId="{55A44AA2-28CE-4A2A-B435-ED4EBA680CDF}" destId="{1CC0BD38-536F-4382-9C7F-DB8EAF96C695}" srcOrd="1" destOrd="0" parTransId="{ED14102C-39C5-465E-B407-ABF32B17EC82}" sibTransId="{8E147D73-A2C7-4B41-891F-CBAF10881F23}"/>
    <dgm:cxn modelId="{5687216B-6696-40C8-8C44-D85B58BDB203}" srcId="{55A44AA2-28CE-4A2A-B435-ED4EBA680CDF}" destId="{CAFE1BBA-92C5-4135-8283-EA1FA84BBF72}" srcOrd="4" destOrd="0" parTransId="{847EA06D-7659-4641-90F0-56373A6F883E}" sibTransId="{0FD35B62-7EBC-4AF8-9AF2-8057BDAAE087}"/>
    <dgm:cxn modelId="{02BB6668-7C21-42C8-8E20-AD1648E2CA3F}" srcId="{98BA32E4-8D43-4D36-8300-65BA657876EE}" destId="{BFA1C1D9-D75E-4ABC-82D8-14F8328243DF}" srcOrd="0" destOrd="0" parTransId="{D5028BE1-1120-4D82-82C2-0685828FE966}" sibTransId="{7B0659EF-07EA-44EC-AB58-6AE3EE9EB650}"/>
    <dgm:cxn modelId="{71BC4719-14F7-4070-B9BF-D66CD61D0FDA}" type="presOf" srcId="{41B3B3C1-7C6B-4B64-A053-7ED62037A3FB}" destId="{F01DA1A9-EBB6-4B4D-A14C-A8B09F9A0152}" srcOrd="0" destOrd="0" presId="urn:microsoft.com/office/officeart/2005/8/layout/hierarchy6"/>
    <dgm:cxn modelId="{3F9161EB-75B7-46E6-9B8A-228B202AA586}" type="presOf" srcId="{660E1CEB-5CD8-48DA-A017-F2479DA274B0}" destId="{369D2A7E-C3FC-43BE-99C6-AE0FCF836011}" srcOrd="0" destOrd="0" presId="urn:microsoft.com/office/officeart/2005/8/layout/hierarchy6"/>
    <dgm:cxn modelId="{615F9B15-4BF4-4E9A-9E4A-11AA1E549AC6}" type="presOf" srcId="{E49B15CD-AE22-4AD1-90C6-582D187FAAA4}" destId="{8F34C90D-7497-4894-B947-7DC87350D519}" srcOrd="0" destOrd="0" presId="urn:microsoft.com/office/officeart/2005/8/layout/hierarchy6"/>
    <dgm:cxn modelId="{7F9F937F-4D26-4CDF-BAE5-25278ACA7561}" type="presOf" srcId="{5EB03F77-2B8B-4C2C-9255-758839EE2BBB}" destId="{CA97CDC5-5C9B-4B47-89E2-E58AE8D5BD1F}" srcOrd="0" destOrd="0" presId="urn:microsoft.com/office/officeart/2005/8/layout/hierarchy6"/>
    <dgm:cxn modelId="{21625A9C-71CB-4204-BFDA-705BC3BF0D62}" type="presOf" srcId="{55A44AA2-28CE-4A2A-B435-ED4EBA680CDF}" destId="{633FFCED-7229-4301-9FEE-1C28FD4609B2}" srcOrd="0" destOrd="0" presId="urn:microsoft.com/office/officeart/2005/8/layout/hierarchy6"/>
    <dgm:cxn modelId="{6519F8EF-4834-472A-859D-A1F2AA3C4445}" srcId="{55A44AA2-28CE-4A2A-B435-ED4EBA680CDF}" destId="{4FAE244A-2E06-4F2A-BBBF-212E8E54A32E}" srcOrd="5" destOrd="0" parTransId="{B1641471-FA7E-4E64-A63E-01F5EF322C88}" sibTransId="{87811044-BB42-4461-BF54-19A220F9D1E5}"/>
    <dgm:cxn modelId="{A33FD169-BDB1-4D46-84A7-E7402E1734C0}" srcId="{55A44AA2-28CE-4A2A-B435-ED4EBA680CDF}" destId="{30E6DD95-A6F2-49A6-B017-487E7D9CB25C}" srcOrd="3" destOrd="0" parTransId="{F1BBB9A4-F8B7-437F-B296-B3C2AD697E32}" sibTransId="{B950097C-8703-4B19-836D-54323FE765B5}"/>
    <dgm:cxn modelId="{F737D6DD-D75D-4E01-917F-F845DCE104EB}" type="presOf" srcId="{BFA1C1D9-D75E-4ABC-82D8-14F8328243DF}" destId="{8C43982C-5BCC-491E-882A-C3055262CE35}" srcOrd="0" destOrd="0" presId="urn:microsoft.com/office/officeart/2005/8/layout/hierarchy6"/>
    <dgm:cxn modelId="{CDE4BC95-16DD-4D83-98FA-E78C1BD2CBD2}" type="presOf" srcId="{9BA46C75-0193-4447-A746-8DF268B6D91A}" destId="{D1A87C12-C961-4E54-A845-211155C199F4}" srcOrd="0" destOrd="0" presId="urn:microsoft.com/office/officeart/2005/8/layout/hierarchy6"/>
    <dgm:cxn modelId="{7E238A1E-4BBE-45E2-964E-630868B6FF6E}" srcId="{BFA1C1D9-D75E-4ABC-82D8-14F8328243DF}" destId="{9F621E0C-0C0F-48FD-A833-6D3C46B06EED}" srcOrd="0" destOrd="0" parTransId="{5EB03F77-2B8B-4C2C-9255-758839EE2BBB}" sibTransId="{91EE04EB-3D83-4941-AE0E-0086D5DA15B0}"/>
    <dgm:cxn modelId="{82ED2CEF-810F-4A43-A231-6C48219C506F}" type="presOf" srcId="{B1641471-FA7E-4E64-A63E-01F5EF322C88}" destId="{74B26031-0792-4911-B1DF-05C0B09B28A5}" srcOrd="0" destOrd="0" presId="urn:microsoft.com/office/officeart/2005/8/layout/hierarchy6"/>
    <dgm:cxn modelId="{B7D23D14-337F-47D9-9083-ED04BFDE7896}" srcId="{46CDCB25-20C0-4839-9466-7474F52FC003}" destId="{55A44AA2-28CE-4A2A-B435-ED4EBA680CDF}" srcOrd="0" destOrd="0" parTransId="{949B2BC6-E0CA-479B-B67C-14AB471A1F7D}" sibTransId="{7FD114D1-307D-49DB-9964-23C5E3035B72}"/>
    <dgm:cxn modelId="{69C1819A-2AA0-413F-8195-6191F2DE8C73}" srcId="{98BA32E4-8D43-4D36-8300-65BA657876EE}" destId="{4EACC01A-01BF-4BFB-97B9-AB085EA39265}" srcOrd="1" destOrd="0" parTransId="{0D1951DA-A5C9-4A75-8B7B-C5BC637184FF}" sibTransId="{E2AAE3B3-FE52-42B1-AA72-60C9D1331555}"/>
    <dgm:cxn modelId="{9A1FF8A5-27A4-4E6A-AB33-87AEEA8537A7}" srcId="{30E6DD95-A6F2-49A6-B017-487E7D9CB25C}" destId="{0B3A785E-7D89-4B5B-BC59-61304A69D4F1}" srcOrd="0" destOrd="0" parTransId="{FC2BC953-4A4D-4220-8EC7-80FB6A687E5B}" sibTransId="{E2C0D67F-8BEB-4E35-A670-93529EC07AF0}"/>
    <dgm:cxn modelId="{1C6CE954-1AFE-4E86-B39F-6C786296CCA2}" srcId="{0B3A785E-7D89-4B5B-BC59-61304A69D4F1}" destId="{33E39496-F9FD-4C1D-B543-0B1EA82739E0}" srcOrd="0" destOrd="0" parTransId="{1555741B-04F3-45FB-AC8A-1B2D3F0E1B38}" sibTransId="{452DCE1C-A561-4726-89DC-0A33D005AFA5}"/>
    <dgm:cxn modelId="{2A09842E-DE01-4F50-9D65-CA374BB24D82}" type="presOf" srcId="{D5028BE1-1120-4D82-82C2-0685828FE966}" destId="{39F8EE16-EFD5-40FF-AACD-365D0552309D}" srcOrd="0" destOrd="0" presId="urn:microsoft.com/office/officeart/2005/8/layout/hierarchy6"/>
    <dgm:cxn modelId="{8271759B-3C7A-4984-9A47-822ADE51942D}" type="presOf" srcId="{BE3D721A-5B32-4333-92D8-B1A6D27986D2}" destId="{0BA9DC4A-3EBF-47EE-A199-FB78D8CF1B59}" srcOrd="0" destOrd="0" presId="urn:microsoft.com/office/officeart/2005/8/layout/hierarchy6"/>
    <dgm:cxn modelId="{1A88CDEA-6F52-42A3-9B56-21ACBEE79F6D}" type="presParOf" srcId="{9406CC2B-A2FE-492A-BC48-FC9D57B93DA1}" destId="{0AC82F4F-C3B8-48F3-9EB0-AA090B1F096D}" srcOrd="0" destOrd="0" presId="urn:microsoft.com/office/officeart/2005/8/layout/hierarchy6"/>
    <dgm:cxn modelId="{F4A76760-FAF5-4E8B-B1E0-1654C87C8A5A}" type="presParOf" srcId="{0AC82F4F-C3B8-48F3-9EB0-AA090B1F096D}" destId="{E44E4DB6-A200-483C-9800-424D2B19CEEE}" srcOrd="0" destOrd="0" presId="urn:microsoft.com/office/officeart/2005/8/layout/hierarchy6"/>
    <dgm:cxn modelId="{94B573BF-2D28-4509-88FE-912F4401E77F}" type="presParOf" srcId="{E44E4DB6-A200-483C-9800-424D2B19CEEE}" destId="{7C1300CF-801F-46CA-923F-3AD672E3B59D}" srcOrd="0" destOrd="0" presId="urn:microsoft.com/office/officeart/2005/8/layout/hierarchy6"/>
    <dgm:cxn modelId="{57A17A89-825A-4B3C-B8B6-4C9B276BC2C9}" type="presParOf" srcId="{7C1300CF-801F-46CA-923F-3AD672E3B59D}" destId="{633FFCED-7229-4301-9FEE-1C28FD4609B2}" srcOrd="0" destOrd="0" presId="urn:microsoft.com/office/officeart/2005/8/layout/hierarchy6"/>
    <dgm:cxn modelId="{B7383E34-80DC-45E1-A3F1-DA000BBD4456}" type="presParOf" srcId="{7C1300CF-801F-46CA-923F-3AD672E3B59D}" destId="{511D331A-C016-4732-A401-3EF030F96D69}" srcOrd="1" destOrd="0" presId="urn:microsoft.com/office/officeart/2005/8/layout/hierarchy6"/>
    <dgm:cxn modelId="{1D525B03-7731-4BBA-8783-94862320064D}" type="presParOf" srcId="{511D331A-C016-4732-A401-3EF030F96D69}" destId="{0BA9DC4A-3EBF-47EE-A199-FB78D8CF1B59}" srcOrd="0" destOrd="0" presId="urn:microsoft.com/office/officeart/2005/8/layout/hierarchy6"/>
    <dgm:cxn modelId="{7F97EA91-A7B1-48E0-B1A3-466D0F5ED758}" type="presParOf" srcId="{511D331A-C016-4732-A401-3EF030F96D69}" destId="{535B79F3-CA06-4B44-A107-8E2F7EF6F9C5}" srcOrd="1" destOrd="0" presId="urn:microsoft.com/office/officeart/2005/8/layout/hierarchy6"/>
    <dgm:cxn modelId="{542464DA-D65B-4615-9277-F4C93DE4A9B9}" type="presParOf" srcId="{535B79F3-CA06-4B44-A107-8E2F7EF6F9C5}" destId="{081186BB-4E1B-4263-8D65-F0D10DD9D6AE}" srcOrd="0" destOrd="0" presId="urn:microsoft.com/office/officeart/2005/8/layout/hierarchy6"/>
    <dgm:cxn modelId="{2D5365FA-E45E-495F-AC2D-F0EAAB67B122}" type="presParOf" srcId="{535B79F3-CA06-4B44-A107-8E2F7EF6F9C5}" destId="{4D4B652D-8BD9-44CD-B9DF-94CB09F5633D}" srcOrd="1" destOrd="0" presId="urn:microsoft.com/office/officeart/2005/8/layout/hierarchy6"/>
    <dgm:cxn modelId="{A4939FB4-9393-4A4C-8CA7-03E66A27C4A1}" type="presParOf" srcId="{4D4B652D-8BD9-44CD-B9DF-94CB09F5633D}" destId="{39F8EE16-EFD5-40FF-AACD-365D0552309D}" srcOrd="0" destOrd="0" presId="urn:microsoft.com/office/officeart/2005/8/layout/hierarchy6"/>
    <dgm:cxn modelId="{B3098B76-5E4F-4EB6-94EC-A9844783302F}" type="presParOf" srcId="{4D4B652D-8BD9-44CD-B9DF-94CB09F5633D}" destId="{752E7CB9-A79D-48C3-B162-A30EB8F46FC8}" srcOrd="1" destOrd="0" presId="urn:microsoft.com/office/officeart/2005/8/layout/hierarchy6"/>
    <dgm:cxn modelId="{704416CC-EFC8-4072-8160-932B60045704}" type="presParOf" srcId="{752E7CB9-A79D-48C3-B162-A30EB8F46FC8}" destId="{8C43982C-5BCC-491E-882A-C3055262CE35}" srcOrd="0" destOrd="0" presId="urn:microsoft.com/office/officeart/2005/8/layout/hierarchy6"/>
    <dgm:cxn modelId="{49B42EA1-CA02-4442-8102-4AFCFC0CFBD2}" type="presParOf" srcId="{752E7CB9-A79D-48C3-B162-A30EB8F46FC8}" destId="{E42A6EA3-2618-4637-B379-967879A88171}" srcOrd="1" destOrd="0" presId="urn:microsoft.com/office/officeart/2005/8/layout/hierarchy6"/>
    <dgm:cxn modelId="{51D5B804-6796-406C-AE7F-C70F541033FD}" type="presParOf" srcId="{E42A6EA3-2618-4637-B379-967879A88171}" destId="{CA97CDC5-5C9B-4B47-89E2-E58AE8D5BD1F}" srcOrd="0" destOrd="0" presId="urn:microsoft.com/office/officeart/2005/8/layout/hierarchy6"/>
    <dgm:cxn modelId="{37EA2D35-F27B-4FC9-9AAB-598FACED230E}" type="presParOf" srcId="{E42A6EA3-2618-4637-B379-967879A88171}" destId="{4A7758CC-B493-4247-AFFF-BBB1350974E0}" srcOrd="1" destOrd="0" presId="urn:microsoft.com/office/officeart/2005/8/layout/hierarchy6"/>
    <dgm:cxn modelId="{97F6A70A-5E06-4EE5-998E-35D5FE51DBF1}" type="presParOf" srcId="{4A7758CC-B493-4247-AFFF-BBB1350974E0}" destId="{34134B7E-3BFB-4B59-A6D6-74C7273D9566}" srcOrd="0" destOrd="0" presId="urn:microsoft.com/office/officeart/2005/8/layout/hierarchy6"/>
    <dgm:cxn modelId="{168F5E85-4408-4B0E-8EBB-58ADE3D006AE}" type="presParOf" srcId="{4A7758CC-B493-4247-AFFF-BBB1350974E0}" destId="{99F06BA1-05C1-4D3A-A120-81300FCC1E46}" srcOrd="1" destOrd="0" presId="urn:microsoft.com/office/officeart/2005/8/layout/hierarchy6"/>
    <dgm:cxn modelId="{85385A97-6389-467C-86BF-C6F3E6873D5F}" type="presParOf" srcId="{4D4B652D-8BD9-44CD-B9DF-94CB09F5633D}" destId="{E672ADDB-3CAB-4ACE-8C3F-C5E144C2DB5D}" srcOrd="2" destOrd="0" presId="urn:microsoft.com/office/officeart/2005/8/layout/hierarchy6"/>
    <dgm:cxn modelId="{6BFF5E48-E823-4617-80FE-33D40ED84C09}" type="presParOf" srcId="{4D4B652D-8BD9-44CD-B9DF-94CB09F5633D}" destId="{4BDDFF26-C380-4457-910D-6344EE2F03FD}" srcOrd="3" destOrd="0" presId="urn:microsoft.com/office/officeart/2005/8/layout/hierarchy6"/>
    <dgm:cxn modelId="{FEEBE68E-AA2A-493F-BF9B-E70AFEB4F551}" type="presParOf" srcId="{4BDDFF26-C380-4457-910D-6344EE2F03FD}" destId="{8464167B-54D3-479F-B4D6-1E6B4317A748}" srcOrd="0" destOrd="0" presId="urn:microsoft.com/office/officeart/2005/8/layout/hierarchy6"/>
    <dgm:cxn modelId="{B120D150-E733-4894-B03D-A47DB8C47035}" type="presParOf" srcId="{4BDDFF26-C380-4457-910D-6344EE2F03FD}" destId="{FB32D374-E915-46A6-ABD9-66708BA67E2A}" srcOrd="1" destOrd="0" presId="urn:microsoft.com/office/officeart/2005/8/layout/hierarchy6"/>
    <dgm:cxn modelId="{A12CC854-BBD9-46E5-859C-771B754EAA6D}" type="presParOf" srcId="{4D4B652D-8BD9-44CD-B9DF-94CB09F5633D}" destId="{F01DA1A9-EBB6-4B4D-A14C-A8B09F9A0152}" srcOrd="4" destOrd="0" presId="urn:microsoft.com/office/officeart/2005/8/layout/hierarchy6"/>
    <dgm:cxn modelId="{7B04148F-8B79-45E7-86F4-66BBEAD45465}" type="presParOf" srcId="{4D4B652D-8BD9-44CD-B9DF-94CB09F5633D}" destId="{60119615-5674-4404-9E0C-3D9DAD1056A8}" srcOrd="5" destOrd="0" presId="urn:microsoft.com/office/officeart/2005/8/layout/hierarchy6"/>
    <dgm:cxn modelId="{FB601950-5D42-41F1-9A6D-7EBAEA83EEC8}" type="presParOf" srcId="{60119615-5674-4404-9E0C-3D9DAD1056A8}" destId="{FC9869C0-4116-40BD-A762-3F224463D574}" srcOrd="0" destOrd="0" presId="urn:microsoft.com/office/officeart/2005/8/layout/hierarchy6"/>
    <dgm:cxn modelId="{FF5C8E19-8E49-4BCF-AB21-BA3493467BCC}" type="presParOf" srcId="{60119615-5674-4404-9E0C-3D9DAD1056A8}" destId="{17F68FC4-FE51-4A27-BB9F-4778D357952A}" srcOrd="1" destOrd="0" presId="urn:microsoft.com/office/officeart/2005/8/layout/hierarchy6"/>
    <dgm:cxn modelId="{3BDBD4FD-C867-4F60-A5C9-5D5D9C4454AF}" type="presParOf" srcId="{511D331A-C016-4732-A401-3EF030F96D69}" destId="{2F7C4E18-7FDF-417A-A868-193C5E437BF7}" srcOrd="2" destOrd="0" presId="urn:microsoft.com/office/officeart/2005/8/layout/hierarchy6"/>
    <dgm:cxn modelId="{288F9C9F-B2B0-467A-B036-0DB9E5CCBE91}" type="presParOf" srcId="{511D331A-C016-4732-A401-3EF030F96D69}" destId="{C9D10033-7EEA-4C03-A3A8-D51D9B5E709F}" srcOrd="3" destOrd="0" presId="urn:microsoft.com/office/officeart/2005/8/layout/hierarchy6"/>
    <dgm:cxn modelId="{41D8D12F-484F-4810-9E8B-CCF4508C32D6}" type="presParOf" srcId="{C9D10033-7EEA-4C03-A3A8-D51D9B5E709F}" destId="{85683442-658E-41A8-9E1A-83E0F1DC4940}" srcOrd="0" destOrd="0" presId="urn:microsoft.com/office/officeart/2005/8/layout/hierarchy6"/>
    <dgm:cxn modelId="{51E9D80A-7A68-4894-8DBC-F2CC445212A9}" type="presParOf" srcId="{C9D10033-7EEA-4C03-A3A8-D51D9B5E709F}" destId="{CDD2424C-7005-4FDC-A249-15C7A68B0F02}" srcOrd="1" destOrd="0" presId="urn:microsoft.com/office/officeart/2005/8/layout/hierarchy6"/>
    <dgm:cxn modelId="{2FA64596-5F2F-461D-9A7E-04F102EA35B9}" type="presParOf" srcId="{511D331A-C016-4732-A401-3EF030F96D69}" destId="{8F34C90D-7497-4894-B947-7DC87350D519}" srcOrd="4" destOrd="0" presId="urn:microsoft.com/office/officeart/2005/8/layout/hierarchy6"/>
    <dgm:cxn modelId="{5FCC017F-0EC2-4EA1-B841-C483A1D35119}" type="presParOf" srcId="{511D331A-C016-4732-A401-3EF030F96D69}" destId="{3F2F5340-18F4-4656-BA2D-3CA07FAAC78B}" srcOrd="5" destOrd="0" presId="urn:microsoft.com/office/officeart/2005/8/layout/hierarchy6"/>
    <dgm:cxn modelId="{B0CF648E-3B9F-4DD1-A836-EB748B5C5960}" type="presParOf" srcId="{3F2F5340-18F4-4656-BA2D-3CA07FAAC78B}" destId="{D1A87C12-C961-4E54-A845-211155C199F4}" srcOrd="0" destOrd="0" presId="urn:microsoft.com/office/officeart/2005/8/layout/hierarchy6"/>
    <dgm:cxn modelId="{9C00DBBA-CBFC-4F44-BC50-8A168D3A88CF}" type="presParOf" srcId="{3F2F5340-18F4-4656-BA2D-3CA07FAAC78B}" destId="{8221E163-C155-49FC-A17A-ACC0C5513D60}" srcOrd="1" destOrd="0" presId="urn:microsoft.com/office/officeart/2005/8/layout/hierarchy6"/>
    <dgm:cxn modelId="{E2241513-81B0-4DBB-8943-1DA0969886F8}" type="presParOf" srcId="{511D331A-C016-4732-A401-3EF030F96D69}" destId="{E75EF34D-5AD5-403F-8F19-262C4E46E226}" srcOrd="6" destOrd="0" presId="urn:microsoft.com/office/officeart/2005/8/layout/hierarchy6"/>
    <dgm:cxn modelId="{C0C097B8-BB88-4ECA-A41C-157C29FEC83A}" type="presParOf" srcId="{511D331A-C016-4732-A401-3EF030F96D69}" destId="{89E71B72-8E05-44E3-A547-A84FEC2688CE}" srcOrd="7" destOrd="0" presId="urn:microsoft.com/office/officeart/2005/8/layout/hierarchy6"/>
    <dgm:cxn modelId="{501D5F2C-E794-46B6-BD14-8A3291E8DC0B}" type="presParOf" srcId="{89E71B72-8E05-44E3-A547-A84FEC2688CE}" destId="{FBA70F30-56C5-46D7-8661-E4F977B9A4F6}" srcOrd="0" destOrd="0" presId="urn:microsoft.com/office/officeart/2005/8/layout/hierarchy6"/>
    <dgm:cxn modelId="{5D83FA4C-8E5D-49D5-9830-2F1EF03F964D}" type="presParOf" srcId="{89E71B72-8E05-44E3-A547-A84FEC2688CE}" destId="{2A5026E9-B8CE-4665-805A-EDB7FBD82DBD}" srcOrd="1" destOrd="0" presId="urn:microsoft.com/office/officeart/2005/8/layout/hierarchy6"/>
    <dgm:cxn modelId="{9754D6F0-5F8C-4BFB-A3FF-E7D85FC15D4D}" type="presParOf" srcId="{2A5026E9-B8CE-4665-805A-EDB7FBD82DBD}" destId="{6D4E1AF6-FFCE-4188-8CB0-3779487FE80C}" srcOrd="0" destOrd="0" presId="urn:microsoft.com/office/officeart/2005/8/layout/hierarchy6"/>
    <dgm:cxn modelId="{7FC4E5F3-209F-40AB-B09A-754B23B2FD11}" type="presParOf" srcId="{2A5026E9-B8CE-4665-805A-EDB7FBD82DBD}" destId="{7838B74D-0F20-48A5-AF4C-ADC287AEE6F0}" srcOrd="1" destOrd="0" presId="urn:microsoft.com/office/officeart/2005/8/layout/hierarchy6"/>
    <dgm:cxn modelId="{49D15A05-AE10-41D4-BA4D-1EE58DC200FB}" type="presParOf" srcId="{7838B74D-0F20-48A5-AF4C-ADC287AEE6F0}" destId="{9F8A85F5-291E-4E3A-8C9E-5AFA89D83D33}" srcOrd="0" destOrd="0" presId="urn:microsoft.com/office/officeart/2005/8/layout/hierarchy6"/>
    <dgm:cxn modelId="{6644720B-81E9-4557-A201-D13018CEBA6D}" type="presParOf" srcId="{7838B74D-0F20-48A5-AF4C-ADC287AEE6F0}" destId="{4CFF86FE-D0C4-4F61-8AA5-0881F1D91FC6}" srcOrd="1" destOrd="0" presId="urn:microsoft.com/office/officeart/2005/8/layout/hierarchy6"/>
    <dgm:cxn modelId="{BB87583F-6118-45AC-99B5-7C712634828A}" type="presParOf" srcId="{4CFF86FE-D0C4-4F61-8AA5-0881F1D91FC6}" destId="{040C1859-BE7D-4B3C-A28B-E12F464BC20D}" srcOrd="0" destOrd="0" presId="urn:microsoft.com/office/officeart/2005/8/layout/hierarchy6"/>
    <dgm:cxn modelId="{5A142EC7-A6CB-482F-80CE-53DD51334778}" type="presParOf" srcId="{4CFF86FE-D0C4-4F61-8AA5-0881F1D91FC6}" destId="{1714BB46-D239-49F9-A55A-F5E2EBD045A5}" srcOrd="1" destOrd="0" presId="urn:microsoft.com/office/officeart/2005/8/layout/hierarchy6"/>
    <dgm:cxn modelId="{D682C0A8-A37F-41E2-B89A-38FDD18E79D4}" type="presParOf" srcId="{1714BB46-D239-49F9-A55A-F5E2EBD045A5}" destId="{B2FAAC6C-ADD3-4F88-9F40-3FA0981BF307}" srcOrd="0" destOrd="0" presId="urn:microsoft.com/office/officeart/2005/8/layout/hierarchy6"/>
    <dgm:cxn modelId="{A38975E7-9478-4A31-B04E-3DE715107CC8}" type="presParOf" srcId="{1714BB46-D239-49F9-A55A-F5E2EBD045A5}" destId="{5DD8B772-66A4-4A3A-BB04-170277432EC4}" srcOrd="1" destOrd="0" presId="urn:microsoft.com/office/officeart/2005/8/layout/hierarchy6"/>
    <dgm:cxn modelId="{1CE366FF-E13B-40F6-9CCA-834EEAA9926E}" type="presParOf" srcId="{511D331A-C016-4732-A401-3EF030F96D69}" destId="{22ADE722-6155-4BE2-A231-CB9A217C8474}" srcOrd="8" destOrd="0" presId="urn:microsoft.com/office/officeart/2005/8/layout/hierarchy6"/>
    <dgm:cxn modelId="{D97BEA77-2FD1-48CA-9EFD-341085109E8E}" type="presParOf" srcId="{511D331A-C016-4732-A401-3EF030F96D69}" destId="{04691407-B291-4795-AC37-FEF5B778C52B}" srcOrd="9" destOrd="0" presId="urn:microsoft.com/office/officeart/2005/8/layout/hierarchy6"/>
    <dgm:cxn modelId="{D8334258-ECA3-4CEA-8FFD-277F980B1AE3}" type="presParOf" srcId="{04691407-B291-4795-AC37-FEF5B778C52B}" destId="{49B5A061-AD9C-4911-B5A2-81EBBCBDEE56}" srcOrd="0" destOrd="0" presId="urn:microsoft.com/office/officeart/2005/8/layout/hierarchy6"/>
    <dgm:cxn modelId="{368816A3-FFD7-41C8-8BA2-7863FCF07398}" type="presParOf" srcId="{04691407-B291-4795-AC37-FEF5B778C52B}" destId="{42286651-E5C8-419C-9376-0B7C3566BCE1}" srcOrd="1" destOrd="0" presId="urn:microsoft.com/office/officeart/2005/8/layout/hierarchy6"/>
    <dgm:cxn modelId="{702DDB76-D175-4B2E-9870-707BA69A750C}" type="presParOf" srcId="{42286651-E5C8-419C-9376-0B7C3566BCE1}" destId="{44EFE4D2-60B2-4501-AAE8-382099FCDB25}" srcOrd="0" destOrd="0" presId="urn:microsoft.com/office/officeart/2005/8/layout/hierarchy6"/>
    <dgm:cxn modelId="{824655EB-FF63-4AA5-9738-4179C3E8177A}" type="presParOf" srcId="{42286651-E5C8-419C-9376-0B7C3566BCE1}" destId="{FD85F0E0-7017-4758-BE54-62D129434870}" srcOrd="1" destOrd="0" presId="urn:microsoft.com/office/officeart/2005/8/layout/hierarchy6"/>
    <dgm:cxn modelId="{EF9F84A2-107C-4C4B-A07E-51D5248A97A9}" type="presParOf" srcId="{FD85F0E0-7017-4758-BE54-62D129434870}" destId="{369D2A7E-C3FC-43BE-99C6-AE0FCF836011}" srcOrd="0" destOrd="0" presId="urn:microsoft.com/office/officeart/2005/8/layout/hierarchy6"/>
    <dgm:cxn modelId="{080438C2-CD1F-4F5C-AC9F-2357BCAAE028}" type="presParOf" srcId="{FD85F0E0-7017-4758-BE54-62D129434870}" destId="{67E41A84-8C2F-41DA-A21E-ADC525B91693}" srcOrd="1" destOrd="0" presId="urn:microsoft.com/office/officeart/2005/8/layout/hierarchy6"/>
    <dgm:cxn modelId="{DFF1CB93-EC9E-4699-A062-5E3D8146389D}" type="presParOf" srcId="{511D331A-C016-4732-A401-3EF030F96D69}" destId="{74B26031-0792-4911-B1DF-05C0B09B28A5}" srcOrd="10" destOrd="0" presId="urn:microsoft.com/office/officeart/2005/8/layout/hierarchy6"/>
    <dgm:cxn modelId="{E885B26F-1AB9-4DFA-A26B-F749F2486BBC}" type="presParOf" srcId="{511D331A-C016-4732-A401-3EF030F96D69}" destId="{EBA2AB33-CEF6-4304-AF67-C6BED8A94128}" srcOrd="11" destOrd="0" presId="urn:microsoft.com/office/officeart/2005/8/layout/hierarchy6"/>
    <dgm:cxn modelId="{BB776505-E6AA-4502-B7F5-0AD1BABD9082}" type="presParOf" srcId="{EBA2AB33-CEF6-4304-AF67-C6BED8A94128}" destId="{E3676169-0208-42F0-AA07-C03B81E238FF}" srcOrd="0" destOrd="0" presId="urn:microsoft.com/office/officeart/2005/8/layout/hierarchy6"/>
    <dgm:cxn modelId="{3214B859-BD5E-44B0-92E7-973B226298B4}" type="presParOf" srcId="{EBA2AB33-CEF6-4304-AF67-C6BED8A94128}" destId="{29550751-3BE0-48E6-A1E6-E7B2ED8AF6D7}" srcOrd="1" destOrd="0" presId="urn:microsoft.com/office/officeart/2005/8/layout/hierarchy6"/>
    <dgm:cxn modelId="{B70120DA-5F8E-40FE-B900-75A7712D694B}" type="presParOf" srcId="{9406CC2B-A2FE-492A-BC48-FC9D57B93DA1}" destId="{997E3D97-27C3-4C43-A53B-01915D6C212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ECEAD36-50C5-4B7A-ABBD-7E62CBFC0C4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908CA8-A934-4DB1-98A6-57C677BD45C9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noProof="0" dirty="0" smtClean="0"/>
            <a:t>Solution: NET.CSharp.04</a:t>
          </a:r>
          <a:endParaRPr lang="ru-RU" sz="1800" noProof="0" dirty="0"/>
        </a:p>
      </dgm:t>
    </dgm:pt>
    <dgm:pt modelId="{FA6DAD1C-EE73-4AA2-B038-4C13D750B21C}" type="parTrans" cxnId="{FD3BEDB7-7D72-4D00-AF3C-119C5B815B85}">
      <dgm:prSet/>
      <dgm:spPr/>
      <dgm:t>
        <a:bodyPr/>
        <a:lstStyle/>
        <a:p>
          <a:endParaRPr lang="ru-RU"/>
        </a:p>
      </dgm:t>
    </dgm:pt>
    <dgm:pt modelId="{C4C56248-1708-4200-96E0-794589DAB67D}" type="sibTrans" cxnId="{FD3BEDB7-7D72-4D00-AF3C-119C5B815B85}">
      <dgm:prSet/>
      <dgm:spPr/>
      <dgm:t>
        <a:bodyPr/>
        <a:lstStyle/>
        <a:p>
          <a:endParaRPr lang="ru-RU"/>
        </a:p>
      </dgm:t>
    </dgm:pt>
    <dgm:pt modelId="{DD7DDE62-1291-472D-BD08-4F479436D947}">
      <dgm:prSet custT="1"/>
      <dgm:spPr/>
      <dgm:t>
        <a:bodyPr/>
        <a:lstStyle/>
        <a:p>
          <a:r>
            <a:rPr lang="ru-RU" sz="1800" noProof="0" smtClean="0"/>
            <a:t>Project: PrimitiveReferenceValueTypes</a:t>
          </a:r>
          <a:endParaRPr lang="ru-RU" sz="1800" noProof="0"/>
        </a:p>
      </dgm:t>
    </dgm:pt>
    <dgm:pt modelId="{67F02353-A2AF-498E-A0D0-DD726EBE4725}" type="parTrans" cxnId="{C090C19D-0958-450A-9586-9EB50E20C656}">
      <dgm:prSet/>
      <dgm:spPr/>
      <dgm:t>
        <a:bodyPr/>
        <a:lstStyle/>
        <a:p>
          <a:endParaRPr lang="ru-RU"/>
        </a:p>
      </dgm:t>
    </dgm:pt>
    <dgm:pt modelId="{53A88B84-5415-4C5E-A492-18493DB04C98}" type="sibTrans" cxnId="{C090C19D-0958-450A-9586-9EB50E20C656}">
      <dgm:prSet/>
      <dgm:spPr/>
      <dgm:t>
        <a:bodyPr/>
        <a:lstStyle/>
        <a:p>
          <a:endParaRPr lang="ru-RU"/>
        </a:p>
      </dgm:t>
    </dgm:pt>
    <dgm:pt modelId="{13036325-9B96-406F-8CC4-FD75D1CE49C8}" type="pres">
      <dgm:prSet presAssocID="{AECEAD36-50C5-4B7A-ABBD-7E62CBFC0C4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A4931C0-DCD0-4BDA-964E-6255AF341613}" type="pres">
      <dgm:prSet presAssocID="{85908CA8-A934-4DB1-98A6-57C677BD45C9}" presName="parentLin" presStyleCnt="0"/>
      <dgm:spPr/>
    </dgm:pt>
    <dgm:pt modelId="{EA2904A2-FFD0-4504-8B46-1CFFDFC9C225}" type="pres">
      <dgm:prSet presAssocID="{85908CA8-A934-4DB1-98A6-57C677BD45C9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F0E68D36-049A-4D0A-8AF4-00059F1C4A0D}" type="pres">
      <dgm:prSet presAssocID="{85908CA8-A934-4DB1-98A6-57C677BD45C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B59AC9-C952-4447-9F38-E8AA065D1C86}" type="pres">
      <dgm:prSet presAssocID="{85908CA8-A934-4DB1-98A6-57C677BD45C9}" presName="negativeSpace" presStyleCnt="0"/>
      <dgm:spPr/>
    </dgm:pt>
    <dgm:pt modelId="{BD5F159F-CA21-4F85-BF43-513CD5F43190}" type="pres">
      <dgm:prSet presAssocID="{85908CA8-A934-4DB1-98A6-57C677BD45C9}" presName="childText" presStyleLbl="conFgAcc1" presStyleIdx="0" presStyleCnt="2">
        <dgm:presLayoutVars>
          <dgm:bulletEnabled val="1"/>
        </dgm:presLayoutVars>
      </dgm:prSet>
      <dgm:spPr/>
    </dgm:pt>
    <dgm:pt modelId="{27A3359A-713F-4C12-92A5-B2E9430EEFEB}" type="pres">
      <dgm:prSet presAssocID="{C4C56248-1708-4200-96E0-794589DAB67D}" presName="spaceBetweenRectangles" presStyleCnt="0"/>
      <dgm:spPr/>
    </dgm:pt>
    <dgm:pt modelId="{4B67B213-95BD-46AC-B308-558DC06A848B}" type="pres">
      <dgm:prSet presAssocID="{DD7DDE62-1291-472D-BD08-4F479436D947}" presName="parentLin" presStyleCnt="0"/>
      <dgm:spPr/>
    </dgm:pt>
    <dgm:pt modelId="{89136247-1806-4687-BE82-A248F33243BC}" type="pres">
      <dgm:prSet presAssocID="{DD7DDE62-1291-472D-BD08-4F479436D947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1709C238-75C2-4AF4-96B7-EE998E946803}" type="pres">
      <dgm:prSet presAssocID="{DD7DDE62-1291-472D-BD08-4F479436D94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359B9E-5E47-4547-BE16-6E732155B596}" type="pres">
      <dgm:prSet presAssocID="{DD7DDE62-1291-472D-BD08-4F479436D947}" presName="negativeSpace" presStyleCnt="0"/>
      <dgm:spPr/>
    </dgm:pt>
    <dgm:pt modelId="{7010E17E-A47C-450C-B61D-B63BC23CF508}" type="pres">
      <dgm:prSet presAssocID="{DD7DDE62-1291-472D-BD08-4F479436D94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C7411F-9141-41F9-A43F-F1B3CFC7B1EF}" type="presOf" srcId="{DD7DDE62-1291-472D-BD08-4F479436D947}" destId="{89136247-1806-4687-BE82-A248F33243BC}" srcOrd="0" destOrd="0" presId="urn:microsoft.com/office/officeart/2005/8/layout/list1"/>
    <dgm:cxn modelId="{CFF18BCC-C25E-49A3-923C-59C2113CF240}" type="presOf" srcId="{AECEAD36-50C5-4B7A-ABBD-7E62CBFC0C48}" destId="{13036325-9B96-406F-8CC4-FD75D1CE49C8}" srcOrd="0" destOrd="0" presId="urn:microsoft.com/office/officeart/2005/8/layout/list1"/>
    <dgm:cxn modelId="{301DD2D8-78E1-4956-B37A-5BABE9235C5C}" type="presOf" srcId="{DD7DDE62-1291-472D-BD08-4F479436D947}" destId="{1709C238-75C2-4AF4-96B7-EE998E946803}" srcOrd="1" destOrd="0" presId="urn:microsoft.com/office/officeart/2005/8/layout/list1"/>
    <dgm:cxn modelId="{FB2C5C81-8233-4D7A-BAF2-0D94C625B9A2}" type="presOf" srcId="{85908CA8-A934-4DB1-98A6-57C677BD45C9}" destId="{EA2904A2-FFD0-4504-8B46-1CFFDFC9C225}" srcOrd="0" destOrd="0" presId="urn:microsoft.com/office/officeart/2005/8/layout/list1"/>
    <dgm:cxn modelId="{33FC30B3-04F2-46DF-9D5F-F0287D7D6DEA}" type="presOf" srcId="{85908CA8-A934-4DB1-98A6-57C677BD45C9}" destId="{F0E68D36-049A-4D0A-8AF4-00059F1C4A0D}" srcOrd="1" destOrd="0" presId="urn:microsoft.com/office/officeart/2005/8/layout/list1"/>
    <dgm:cxn modelId="{C090C19D-0958-450A-9586-9EB50E20C656}" srcId="{AECEAD36-50C5-4B7A-ABBD-7E62CBFC0C48}" destId="{DD7DDE62-1291-472D-BD08-4F479436D947}" srcOrd="1" destOrd="0" parTransId="{67F02353-A2AF-498E-A0D0-DD726EBE4725}" sibTransId="{53A88B84-5415-4C5E-A492-18493DB04C98}"/>
    <dgm:cxn modelId="{FD3BEDB7-7D72-4D00-AF3C-119C5B815B85}" srcId="{AECEAD36-50C5-4B7A-ABBD-7E62CBFC0C48}" destId="{85908CA8-A934-4DB1-98A6-57C677BD45C9}" srcOrd="0" destOrd="0" parTransId="{FA6DAD1C-EE73-4AA2-B038-4C13D750B21C}" sibTransId="{C4C56248-1708-4200-96E0-794589DAB67D}"/>
    <dgm:cxn modelId="{4EAAB617-A94C-4A01-8195-80AFA2346184}" type="presParOf" srcId="{13036325-9B96-406F-8CC4-FD75D1CE49C8}" destId="{BA4931C0-DCD0-4BDA-964E-6255AF341613}" srcOrd="0" destOrd="0" presId="urn:microsoft.com/office/officeart/2005/8/layout/list1"/>
    <dgm:cxn modelId="{3EFBD35B-05BE-4B0F-8D17-EE127355F92B}" type="presParOf" srcId="{BA4931C0-DCD0-4BDA-964E-6255AF341613}" destId="{EA2904A2-FFD0-4504-8B46-1CFFDFC9C225}" srcOrd="0" destOrd="0" presId="urn:microsoft.com/office/officeart/2005/8/layout/list1"/>
    <dgm:cxn modelId="{D73A1486-9213-4B3C-B64C-52CA1DA3E9FE}" type="presParOf" srcId="{BA4931C0-DCD0-4BDA-964E-6255AF341613}" destId="{F0E68D36-049A-4D0A-8AF4-00059F1C4A0D}" srcOrd="1" destOrd="0" presId="urn:microsoft.com/office/officeart/2005/8/layout/list1"/>
    <dgm:cxn modelId="{C11C4F1F-9262-4A4C-955B-DDD1D8C1C750}" type="presParOf" srcId="{13036325-9B96-406F-8CC4-FD75D1CE49C8}" destId="{0AB59AC9-C952-4447-9F38-E8AA065D1C86}" srcOrd="1" destOrd="0" presId="urn:microsoft.com/office/officeart/2005/8/layout/list1"/>
    <dgm:cxn modelId="{A36A575B-B9F0-46C4-9FEF-B744567EC13F}" type="presParOf" srcId="{13036325-9B96-406F-8CC4-FD75D1CE49C8}" destId="{BD5F159F-CA21-4F85-BF43-513CD5F43190}" srcOrd="2" destOrd="0" presId="urn:microsoft.com/office/officeart/2005/8/layout/list1"/>
    <dgm:cxn modelId="{BBB3263B-700A-4B50-B476-9CF5C83F7544}" type="presParOf" srcId="{13036325-9B96-406F-8CC4-FD75D1CE49C8}" destId="{27A3359A-713F-4C12-92A5-B2E9430EEFEB}" srcOrd="3" destOrd="0" presId="urn:microsoft.com/office/officeart/2005/8/layout/list1"/>
    <dgm:cxn modelId="{F2CBA60E-B10D-4CD9-BE5A-6804EEE211ED}" type="presParOf" srcId="{13036325-9B96-406F-8CC4-FD75D1CE49C8}" destId="{4B67B213-95BD-46AC-B308-558DC06A848B}" srcOrd="4" destOrd="0" presId="urn:microsoft.com/office/officeart/2005/8/layout/list1"/>
    <dgm:cxn modelId="{40F78839-340C-4534-9260-35F9AAD937F5}" type="presParOf" srcId="{4B67B213-95BD-46AC-B308-558DC06A848B}" destId="{89136247-1806-4687-BE82-A248F33243BC}" srcOrd="0" destOrd="0" presId="urn:microsoft.com/office/officeart/2005/8/layout/list1"/>
    <dgm:cxn modelId="{DD9FCE4B-F051-47E7-8B17-0F62ED95E4B6}" type="presParOf" srcId="{4B67B213-95BD-46AC-B308-558DC06A848B}" destId="{1709C238-75C2-4AF4-96B7-EE998E946803}" srcOrd="1" destOrd="0" presId="urn:microsoft.com/office/officeart/2005/8/layout/list1"/>
    <dgm:cxn modelId="{A0BBBA2C-A7E3-4CA1-A714-A191D919471C}" type="presParOf" srcId="{13036325-9B96-406F-8CC4-FD75D1CE49C8}" destId="{6F359B9E-5E47-4547-BE16-6E732155B596}" srcOrd="5" destOrd="0" presId="urn:microsoft.com/office/officeart/2005/8/layout/list1"/>
    <dgm:cxn modelId="{8BB91626-B0F1-43AC-A90A-84A457AE9B69}" type="presParOf" srcId="{13036325-9B96-406F-8CC4-FD75D1CE49C8}" destId="{7010E17E-A47C-450C-B61D-B63BC23CF50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436E4C0-1B2E-42C8-A918-7C5E820AC3AC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53F0251-1BFA-43B7-B2BA-E7E6D1C1A281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noProof="0" smtClean="0"/>
            <a:t>Solution: NET.CSharp.04</a:t>
          </a:r>
          <a:endParaRPr lang="ru-RU" sz="1800" noProof="0"/>
        </a:p>
      </dgm:t>
    </dgm:pt>
    <dgm:pt modelId="{5D2628AB-1913-4DAB-B651-CD521725C5F7}" type="parTrans" cxnId="{449CCB2C-EEC5-425C-AADB-C06381C399CA}">
      <dgm:prSet/>
      <dgm:spPr/>
      <dgm:t>
        <a:bodyPr/>
        <a:lstStyle/>
        <a:p>
          <a:endParaRPr lang="ru-RU"/>
        </a:p>
      </dgm:t>
    </dgm:pt>
    <dgm:pt modelId="{455931C4-9655-4E19-BFC3-12F6DD2E3F31}" type="sibTrans" cxnId="{449CCB2C-EEC5-425C-AADB-C06381C399CA}">
      <dgm:prSet/>
      <dgm:spPr/>
      <dgm:t>
        <a:bodyPr/>
        <a:lstStyle/>
        <a:p>
          <a:endParaRPr lang="ru-RU"/>
        </a:p>
      </dgm:t>
    </dgm:pt>
    <dgm:pt modelId="{B3964C38-A3E5-4E4E-AB36-50A85468BC24}">
      <dgm:prSet custT="1"/>
      <dgm:spPr/>
      <dgm:t>
        <a:bodyPr/>
        <a:lstStyle/>
        <a:p>
          <a:r>
            <a:rPr lang="ru-RU" sz="1800" noProof="0" smtClean="0"/>
            <a:t>Project: NullableValueTypes</a:t>
          </a:r>
          <a:endParaRPr lang="ru-RU" sz="1800" noProof="0"/>
        </a:p>
      </dgm:t>
    </dgm:pt>
    <dgm:pt modelId="{5E49B73E-1466-40F4-9727-0B44AFE3BAF7}" type="parTrans" cxnId="{38135DE3-3730-4F5C-8A92-497F135A9A97}">
      <dgm:prSet/>
      <dgm:spPr/>
      <dgm:t>
        <a:bodyPr/>
        <a:lstStyle/>
        <a:p>
          <a:endParaRPr lang="ru-RU"/>
        </a:p>
      </dgm:t>
    </dgm:pt>
    <dgm:pt modelId="{6411849F-C06D-4462-A822-63D18B58BFA3}" type="sibTrans" cxnId="{38135DE3-3730-4F5C-8A92-497F135A9A97}">
      <dgm:prSet/>
      <dgm:spPr/>
      <dgm:t>
        <a:bodyPr/>
        <a:lstStyle/>
        <a:p>
          <a:endParaRPr lang="ru-RU"/>
        </a:p>
      </dgm:t>
    </dgm:pt>
    <dgm:pt modelId="{A5CA073A-D2EA-4D8B-93F7-2DA3ECA96AE1}" type="pres">
      <dgm:prSet presAssocID="{7436E4C0-1B2E-42C8-A918-7C5E820AC3A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0B587C3-0E27-4C4A-90AE-4ABC90793472}" type="pres">
      <dgm:prSet presAssocID="{453F0251-1BFA-43B7-B2BA-E7E6D1C1A281}" presName="parentLin" presStyleCnt="0"/>
      <dgm:spPr/>
    </dgm:pt>
    <dgm:pt modelId="{22F63C9A-2B75-4206-94AA-20463DC89D99}" type="pres">
      <dgm:prSet presAssocID="{453F0251-1BFA-43B7-B2BA-E7E6D1C1A281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217BB5B6-4D1D-4CCB-807F-4B3FEE16E76F}" type="pres">
      <dgm:prSet presAssocID="{453F0251-1BFA-43B7-B2BA-E7E6D1C1A28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CB31A3-0323-4FF2-BDD3-EE25DDD54C55}" type="pres">
      <dgm:prSet presAssocID="{453F0251-1BFA-43B7-B2BA-E7E6D1C1A281}" presName="negativeSpace" presStyleCnt="0"/>
      <dgm:spPr/>
    </dgm:pt>
    <dgm:pt modelId="{E3C58510-E923-486F-B4E7-07457F7160A0}" type="pres">
      <dgm:prSet presAssocID="{453F0251-1BFA-43B7-B2BA-E7E6D1C1A281}" presName="childText" presStyleLbl="conFgAcc1" presStyleIdx="0" presStyleCnt="2">
        <dgm:presLayoutVars>
          <dgm:bulletEnabled val="1"/>
        </dgm:presLayoutVars>
      </dgm:prSet>
      <dgm:spPr/>
    </dgm:pt>
    <dgm:pt modelId="{1872BC9E-6557-4318-8DFB-6FEAB1A971B3}" type="pres">
      <dgm:prSet presAssocID="{455931C4-9655-4E19-BFC3-12F6DD2E3F31}" presName="spaceBetweenRectangles" presStyleCnt="0"/>
      <dgm:spPr/>
    </dgm:pt>
    <dgm:pt modelId="{344567A4-2717-481E-8C82-EE46C8474380}" type="pres">
      <dgm:prSet presAssocID="{B3964C38-A3E5-4E4E-AB36-50A85468BC24}" presName="parentLin" presStyleCnt="0"/>
      <dgm:spPr/>
    </dgm:pt>
    <dgm:pt modelId="{B150F3E6-5C53-41DE-898B-92CBFF55C700}" type="pres">
      <dgm:prSet presAssocID="{B3964C38-A3E5-4E4E-AB36-50A85468BC24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DB2706C8-803E-494F-AE3E-B60209A030AF}" type="pres">
      <dgm:prSet presAssocID="{B3964C38-A3E5-4E4E-AB36-50A85468BC2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0AB826-9EAC-4384-BD92-A78368B67BDF}" type="pres">
      <dgm:prSet presAssocID="{B3964C38-A3E5-4E4E-AB36-50A85468BC24}" presName="negativeSpace" presStyleCnt="0"/>
      <dgm:spPr/>
    </dgm:pt>
    <dgm:pt modelId="{80642140-6A15-47E9-B17D-9DB49897D6B3}" type="pres">
      <dgm:prSet presAssocID="{B3964C38-A3E5-4E4E-AB36-50A85468BC2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8135DE3-3730-4F5C-8A92-497F135A9A97}" srcId="{7436E4C0-1B2E-42C8-A918-7C5E820AC3AC}" destId="{B3964C38-A3E5-4E4E-AB36-50A85468BC24}" srcOrd="1" destOrd="0" parTransId="{5E49B73E-1466-40F4-9727-0B44AFE3BAF7}" sibTransId="{6411849F-C06D-4462-A822-63D18B58BFA3}"/>
    <dgm:cxn modelId="{449CCB2C-EEC5-425C-AADB-C06381C399CA}" srcId="{7436E4C0-1B2E-42C8-A918-7C5E820AC3AC}" destId="{453F0251-1BFA-43B7-B2BA-E7E6D1C1A281}" srcOrd="0" destOrd="0" parTransId="{5D2628AB-1913-4DAB-B651-CD521725C5F7}" sibTransId="{455931C4-9655-4E19-BFC3-12F6DD2E3F31}"/>
    <dgm:cxn modelId="{66C5657C-DAF9-4D32-A36E-7B9A79B42180}" type="presOf" srcId="{B3964C38-A3E5-4E4E-AB36-50A85468BC24}" destId="{B150F3E6-5C53-41DE-898B-92CBFF55C700}" srcOrd="0" destOrd="0" presId="urn:microsoft.com/office/officeart/2005/8/layout/list1"/>
    <dgm:cxn modelId="{AB95C0A8-A216-439D-AA70-A18814256C86}" type="presOf" srcId="{453F0251-1BFA-43B7-B2BA-E7E6D1C1A281}" destId="{22F63C9A-2B75-4206-94AA-20463DC89D99}" srcOrd="0" destOrd="0" presId="urn:microsoft.com/office/officeart/2005/8/layout/list1"/>
    <dgm:cxn modelId="{5F91907E-BA9F-44DF-8575-C55998CEBDA7}" type="presOf" srcId="{B3964C38-A3E5-4E4E-AB36-50A85468BC24}" destId="{DB2706C8-803E-494F-AE3E-B60209A030AF}" srcOrd="1" destOrd="0" presId="urn:microsoft.com/office/officeart/2005/8/layout/list1"/>
    <dgm:cxn modelId="{F7708EEF-C728-42C0-8AC2-95A3DABA3001}" type="presOf" srcId="{453F0251-1BFA-43B7-B2BA-E7E6D1C1A281}" destId="{217BB5B6-4D1D-4CCB-807F-4B3FEE16E76F}" srcOrd="1" destOrd="0" presId="urn:microsoft.com/office/officeart/2005/8/layout/list1"/>
    <dgm:cxn modelId="{D7D150A6-6A65-4C33-8C3D-524EA856A73B}" type="presOf" srcId="{7436E4C0-1B2E-42C8-A918-7C5E820AC3AC}" destId="{A5CA073A-D2EA-4D8B-93F7-2DA3ECA96AE1}" srcOrd="0" destOrd="0" presId="urn:microsoft.com/office/officeart/2005/8/layout/list1"/>
    <dgm:cxn modelId="{D13BF996-C71C-459F-B36D-79454B7BC726}" type="presParOf" srcId="{A5CA073A-D2EA-4D8B-93F7-2DA3ECA96AE1}" destId="{C0B587C3-0E27-4C4A-90AE-4ABC90793472}" srcOrd="0" destOrd="0" presId="urn:microsoft.com/office/officeart/2005/8/layout/list1"/>
    <dgm:cxn modelId="{A32A1017-8997-49E1-8C23-7F90A3DFBE17}" type="presParOf" srcId="{C0B587C3-0E27-4C4A-90AE-4ABC90793472}" destId="{22F63C9A-2B75-4206-94AA-20463DC89D99}" srcOrd="0" destOrd="0" presId="urn:microsoft.com/office/officeart/2005/8/layout/list1"/>
    <dgm:cxn modelId="{CCE26407-70B8-49FC-8A74-74151EF1ABEF}" type="presParOf" srcId="{C0B587C3-0E27-4C4A-90AE-4ABC90793472}" destId="{217BB5B6-4D1D-4CCB-807F-4B3FEE16E76F}" srcOrd="1" destOrd="0" presId="urn:microsoft.com/office/officeart/2005/8/layout/list1"/>
    <dgm:cxn modelId="{16F6A9B7-F9FB-4FB4-9209-60483189CFFE}" type="presParOf" srcId="{A5CA073A-D2EA-4D8B-93F7-2DA3ECA96AE1}" destId="{37CB31A3-0323-4FF2-BDD3-EE25DDD54C55}" srcOrd="1" destOrd="0" presId="urn:microsoft.com/office/officeart/2005/8/layout/list1"/>
    <dgm:cxn modelId="{6052BDD2-4C89-4924-8AC6-F375D21CBC45}" type="presParOf" srcId="{A5CA073A-D2EA-4D8B-93F7-2DA3ECA96AE1}" destId="{E3C58510-E923-486F-B4E7-07457F7160A0}" srcOrd="2" destOrd="0" presId="urn:microsoft.com/office/officeart/2005/8/layout/list1"/>
    <dgm:cxn modelId="{22EC0D5C-4FB6-47FA-8889-47B8580EA363}" type="presParOf" srcId="{A5CA073A-D2EA-4D8B-93F7-2DA3ECA96AE1}" destId="{1872BC9E-6557-4318-8DFB-6FEAB1A971B3}" srcOrd="3" destOrd="0" presId="urn:microsoft.com/office/officeart/2005/8/layout/list1"/>
    <dgm:cxn modelId="{D67E88EB-64FD-4ECE-BBE6-0993969895AD}" type="presParOf" srcId="{A5CA073A-D2EA-4D8B-93F7-2DA3ECA96AE1}" destId="{344567A4-2717-481E-8C82-EE46C8474380}" srcOrd="4" destOrd="0" presId="urn:microsoft.com/office/officeart/2005/8/layout/list1"/>
    <dgm:cxn modelId="{9F22A036-6DB4-4DA2-BE0C-A5FE0615744A}" type="presParOf" srcId="{344567A4-2717-481E-8C82-EE46C8474380}" destId="{B150F3E6-5C53-41DE-898B-92CBFF55C700}" srcOrd="0" destOrd="0" presId="urn:microsoft.com/office/officeart/2005/8/layout/list1"/>
    <dgm:cxn modelId="{0EC0F837-5C51-46CE-ABBF-7DD77B342AB3}" type="presParOf" srcId="{344567A4-2717-481E-8C82-EE46C8474380}" destId="{DB2706C8-803E-494F-AE3E-B60209A030AF}" srcOrd="1" destOrd="0" presId="urn:microsoft.com/office/officeart/2005/8/layout/list1"/>
    <dgm:cxn modelId="{8649DE65-AB10-4271-8CED-6F259D2B4567}" type="presParOf" srcId="{A5CA073A-D2EA-4D8B-93F7-2DA3ECA96AE1}" destId="{DD0AB826-9EAC-4384-BD92-A78368B67BDF}" srcOrd="5" destOrd="0" presId="urn:microsoft.com/office/officeart/2005/8/layout/list1"/>
    <dgm:cxn modelId="{CCB31C12-12E3-42AC-B20F-12ACF456FCE7}" type="presParOf" srcId="{A5CA073A-D2EA-4D8B-93F7-2DA3ECA96AE1}" destId="{80642140-6A15-47E9-B17D-9DB49897D6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436E4C0-1B2E-42C8-A918-7C5E820AC3AC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53F0251-1BFA-43B7-B2BA-E7E6D1C1A281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dirty="0" smtClean="0"/>
            <a:t>Solution: NET.CSharp.04</a:t>
          </a:r>
          <a:endParaRPr lang="ru-RU" sz="1800" dirty="0"/>
        </a:p>
      </dgm:t>
    </dgm:pt>
    <dgm:pt modelId="{5D2628AB-1913-4DAB-B651-CD521725C5F7}" type="parTrans" cxnId="{449CCB2C-EEC5-425C-AADB-C06381C399CA}">
      <dgm:prSet/>
      <dgm:spPr/>
      <dgm:t>
        <a:bodyPr/>
        <a:lstStyle/>
        <a:p>
          <a:endParaRPr lang="ru-RU"/>
        </a:p>
      </dgm:t>
    </dgm:pt>
    <dgm:pt modelId="{455931C4-9655-4E19-BFC3-12F6DD2E3F31}" type="sibTrans" cxnId="{449CCB2C-EEC5-425C-AADB-C06381C399CA}">
      <dgm:prSet/>
      <dgm:spPr/>
      <dgm:t>
        <a:bodyPr/>
        <a:lstStyle/>
        <a:p>
          <a:endParaRPr lang="ru-RU"/>
        </a:p>
      </dgm:t>
    </dgm:pt>
    <dgm:pt modelId="{B3964C38-A3E5-4E4E-AB36-50A85468BC24}">
      <dgm:prSet custT="1"/>
      <dgm:spPr/>
      <dgm:t>
        <a:bodyPr/>
        <a:lstStyle/>
        <a:p>
          <a:r>
            <a:rPr lang="en-US" sz="1800" dirty="0" smtClean="0"/>
            <a:t>Project: </a:t>
          </a:r>
          <a:r>
            <a:rPr lang="en-US" sz="1800" dirty="0" err="1" smtClean="0"/>
            <a:t>DynamicType</a:t>
          </a:r>
          <a:endParaRPr lang="ru-RU" sz="1800" dirty="0"/>
        </a:p>
      </dgm:t>
    </dgm:pt>
    <dgm:pt modelId="{5E49B73E-1466-40F4-9727-0B44AFE3BAF7}" type="parTrans" cxnId="{38135DE3-3730-4F5C-8A92-497F135A9A97}">
      <dgm:prSet/>
      <dgm:spPr/>
      <dgm:t>
        <a:bodyPr/>
        <a:lstStyle/>
        <a:p>
          <a:endParaRPr lang="ru-RU"/>
        </a:p>
      </dgm:t>
    </dgm:pt>
    <dgm:pt modelId="{6411849F-C06D-4462-A822-63D18B58BFA3}" type="sibTrans" cxnId="{38135DE3-3730-4F5C-8A92-497F135A9A97}">
      <dgm:prSet/>
      <dgm:spPr/>
      <dgm:t>
        <a:bodyPr/>
        <a:lstStyle/>
        <a:p>
          <a:endParaRPr lang="ru-RU"/>
        </a:p>
      </dgm:t>
    </dgm:pt>
    <dgm:pt modelId="{A5CA073A-D2EA-4D8B-93F7-2DA3ECA96AE1}" type="pres">
      <dgm:prSet presAssocID="{7436E4C0-1B2E-42C8-A918-7C5E820AC3A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0B587C3-0E27-4C4A-90AE-4ABC90793472}" type="pres">
      <dgm:prSet presAssocID="{453F0251-1BFA-43B7-B2BA-E7E6D1C1A281}" presName="parentLin" presStyleCnt="0"/>
      <dgm:spPr/>
    </dgm:pt>
    <dgm:pt modelId="{22F63C9A-2B75-4206-94AA-20463DC89D99}" type="pres">
      <dgm:prSet presAssocID="{453F0251-1BFA-43B7-B2BA-E7E6D1C1A281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217BB5B6-4D1D-4CCB-807F-4B3FEE16E76F}" type="pres">
      <dgm:prSet presAssocID="{453F0251-1BFA-43B7-B2BA-E7E6D1C1A28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CB31A3-0323-4FF2-BDD3-EE25DDD54C55}" type="pres">
      <dgm:prSet presAssocID="{453F0251-1BFA-43B7-B2BA-E7E6D1C1A281}" presName="negativeSpace" presStyleCnt="0"/>
      <dgm:spPr/>
    </dgm:pt>
    <dgm:pt modelId="{E3C58510-E923-486F-B4E7-07457F7160A0}" type="pres">
      <dgm:prSet presAssocID="{453F0251-1BFA-43B7-B2BA-E7E6D1C1A281}" presName="childText" presStyleLbl="conFgAcc1" presStyleIdx="0" presStyleCnt="2">
        <dgm:presLayoutVars>
          <dgm:bulletEnabled val="1"/>
        </dgm:presLayoutVars>
      </dgm:prSet>
      <dgm:spPr/>
    </dgm:pt>
    <dgm:pt modelId="{1872BC9E-6557-4318-8DFB-6FEAB1A971B3}" type="pres">
      <dgm:prSet presAssocID="{455931C4-9655-4E19-BFC3-12F6DD2E3F31}" presName="spaceBetweenRectangles" presStyleCnt="0"/>
      <dgm:spPr/>
    </dgm:pt>
    <dgm:pt modelId="{344567A4-2717-481E-8C82-EE46C8474380}" type="pres">
      <dgm:prSet presAssocID="{B3964C38-A3E5-4E4E-AB36-50A85468BC24}" presName="parentLin" presStyleCnt="0"/>
      <dgm:spPr/>
    </dgm:pt>
    <dgm:pt modelId="{B150F3E6-5C53-41DE-898B-92CBFF55C700}" type="pres">
      <dgm:prSet presAssocID="{B3964C38-A3E5-4E4E-AB36-50A85468BC24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DB2706C8-803E-494F-AE3E-B60209A030AF}" type="pres">
      <dgm:prSet presAssocID="{B3964C38-A3E5-4E4E-AB36-50A85468BC2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0AB826-9EAC-4384-BD92-A78368B67BDF}" type="pres">
      <dgm:prSet presAssocID="{B3964C38-A3E5-4E4E-AB36-50A85468BC24}" presName="negativeSpace" presStyleCnt="0"/>
      <dgm:spPr/>
    </dgm:pt>
    <dgm:pt modelId="{80642140-6A15-47E9-B17D-9DB49897D6B3}" type="pres">
      <dgm:prSet presAssocID="{B3964C38-A3E5-4E4E-AB36-50A85468BC2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8135DE3-3730-4F5C-8A92-497F135A9A97}" srcId="{7436E4C0-1B2E-42C8-A918-7C5E820AC3AC}" destId="{B3964C38-A3E5-4E4E-AB36-50A85468BC24}" srcOrd="1" destOrd="0" parTransId="{5E49B73E-1466-40F4-9727-0B44AFE3BAF7}" sibTransId="{6411849F-C06D-4462-A822-63D18B58BFA3}"/>
    <dgm:cxn modelId="{449CCB2C-EEC5-425C-AADB-C06381C399CA}" srcId="{7436E4C0-1B2E-42C8-A918-7C5E820AC3AC}" destId="{453F0251-1BFA-43B7-B2BA-E7E6D1C1A281}" srcOrd="0" destOrd="0" parTransId="{5D2628AB-1913-4DAB-B651-CD521725C5F7}" sibTransId="{455931C4-9655-4E19-BFC3-12F6DD2E3F31}"/>
    <dgm:cxn modelId="{1F8FAEEC-65A0-46B8-AF71-82F649131580}" type="presOf" srcId="{B3964C38-A3E5-4E4E-AB36-50A85468BC24}" destId="{B150F3E6-5C53-41DE-898B-92CBFF55C700}" srcOrd="0" destOrd="0" presId="urn:microsoft.com/office/officeart/2005/8/layout/list1"/>
    <dgm:cxn modelId="{8F21E81D-F0DD-4602-ABCB-48D265635C4B}" type="presOf" srcId="{453F0251-1BFA-43B7-B2BA-E7E6D1C1A281}" destId="{22F63C9A-2B75-4206-94AA-20463DC89D99}" srcOrd="0" destOrd="0" presId="urn:microsoft.com/office/officeart/2005/8/layout/list1"/>
    <dgm:cxn modelId="{91C4D42A-16BE-455E-8E96-5456E3497F02}" type="presOf" srcId="{7436E4C0-1B2E-42C8-A918-7C5E820AC3AC}" destId="{A5CA073A-D2EA-4D8B-93F7-2DA3ECA96AE1}" srcOrd="0" destOrd="0" presId="urn:microsoft.com/office/officeart/2005/8/layout/list1"/>
    <dgm:cxn modelId="{5AE4AC93-738D-477C-B460-1EDED379F0EC}" type="presOf" srcId="{B3964C38-A3E5-4E4E-AB36-50A85468BC24}" destId="{DB2706C8-803E-494F-AE3E-B60209A030AF}" srcOrd="1" destOrd="0" presId="urn:microsoft.com/office/officeart/2005/8/layout/list1"/>
    <dgm:cxn modelId="{BEC7E401-4BAA-4D1D-97AC-5AB312AB4B9E}" type="presOf" srcId="{453F0251-1BFA-43B7-B2BA-E7E6D1C1A281}" destId="{217BB5B6-4D1D-4CCB-807F-4B3FEE16E76F}" srcOrd="1" destOrd="0" presId="urn:microsoft.com/office/officeart/2005/8/layout/list1"/>
    <dgm:cxn modelId="{AE8144C5-D916-42D1-BF96-C6C6978A8C91}" type="presParOf" srcId="{A5CA073A-D2EA-4D8B-93F7-2DA3ECA96AE1}" destId="{C0B587C3-0E27-4C4A-90AE-4ABC90793472}" srcOrd="0" destOrd="0" presId="urn:microsoft.com/office/officeart/2005/8/layout/list1"/>
    <dgm:cxn modelId="{C1C01A15-3105-4404-BF5F-D3D9D34761AE}" type="presParOf" srcId="{C0B587C3-0E27-4C4A-90AE-4ABC90793472}" destId="{22F63C9A-2B75-4206-94AA-20463DC89D99}" srcOrd="0" destOrd="0" presId="urn:microsoft.com/office/officeart/2005/8/layout/list1"/>
    <dgm:cxn modelId="{BF957446-D2D8-4567-B269-E66F4B0343FF}" type="presParOf" srcId="{C0B587C3-0E27-4C4A-90AE-4ABC90793472}" destId="{217BB5B6-4D1D-4CCB-807F-4B3FEE16E76F}" srcOrd="1" destOrd="0" presId="urn:microsoft.com/office/officeart/2005/8/layout/list1"/>
    <dgm:cxn modelId="{09C70C8A-65F0-471A-A799-C7278678D0DC}" type="presParOf" srcId="{A5CA073A-D2EA-4D8B-93F7-2DA3ECA96AE1}" destId="{37CB31A3-0323-4FF2-BDD3-EE25DDD54C55}" srcOrd="1" destOrd="0" presId="urn:microsoft.com/office/officeart/2005/8/layout/list1"/>
    <dgm:cxn modelId="{DD1440F2-0AF5-4B72-95AF-5C05FD554AD9}" type="presParOf" srcId="{A5CA073A-D2EA-4D8B-93F7-2DA3ECA96AE1}" destId="{E3C58510-E923-486F-B4E7-07457F7160A0}" srcOrd="2" destOrd="0" presId="urn:microsoft.com/office/officeart/2005/8/layout/list1"/>
    <dgm:cxn modelId="{4B3DA3BC-0171-4CF3-8808-26B1B812A31A}" type="presParOf" srcId="{A5CA073A-D2EA-4D8B-93F7-2DA3ECA96AE1}" destId="{1872BC9E-6557-4318-8DFB-6FEAB1A971B3}" srcOrd="3" destOrd="0" presId="urn:microsoft.com/office/officeart/2005/8/layout/list1"/>
    <dgm:cxn modelId="{7F158734-A1E1-4E24-A6F7-0318A9F53FC6}" type="presParOf" srcId="{A5CA073A-D2EA-4D8B-93F7-2DA3ECA96AE1}" destId="{344567A4-2717-481E-8C82-EE46C8474380}" srcOrd="4" destOrd="0" presId="urn:microsoft.com/office/officeart/2005/8/layout/list1"/>
    <dgm:cxn modelId="{2E2FABFC-49BE-4678-8322-064FD736C88C}" type="presParOf" srcId="{344567A4-2717-481E-8C82-EE46C8474380}" destId="{B150F3E6-5C53-41DE-898B-92CBFF55C700}" srcOrd="0" destOrd="0" presId="urn:microsoft.com/office/officeart/2005/8/layout/list1"/>
    <dgm:cxn modelId="{4F1EDE37-E8D7-43D9-A438-DD06C59D630B}" type="presParOf" srcId="{344567A4-2717-481E-8C82-EE46C8474380}" destId="{DB2706C8-803E-494F-AE3E-B60209A030AF}" srcOrd="1" destOrd="0" presId="urn:microsoft.com/office/officeart/2005/8/layout/list1"/>
    <dgm:cxn modelId="{BBB720AC-5F38-442A-A4F0-F6B7C29BC3FF}" type="presParOf" srcId="{A5CA073A-D2EA-4D8B-93F7-2DA3ECA96AE1}" destId="{DD0AB826-9EAC-4384-BD92-A78368B67BDF}" srcOrd="5" destOrd="0" presId="urn:microsoft.com/office/officeart/2005/8/layout/list1"/>
    <dgm:cxn modelId="{BEEF75AF-34C2-4D25-8878-111E1056B0A7}" type="presParOf" srcId="{A5CA073A-D2EA-4D8B-93F7-2DA3ECA96AE1}" destId="{80642140-6A15-47E9-B17D-9DB49897D6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D932D3-FBEB-4843-915B-EB2EE218798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058CD7-0986-4347-8ED6-1218DFE5D9B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1800" dirty="0" smtClean="0"/>
            <a:t>При определении конструктора соблюдаются следующие правила и принципы:</a:t>
          </a:r>
          <a:endParaRPr lang="ru-RU" sz="1800" dirty="0"/>
        </a:p>
      </dgm:t>
    </dgm:pt>
    <dgm:pt modelId="{5C5C921C-EB61-4200-8980-745908505161}" type="parTrans" cxnId="{D66D61F0-3B2F-4512-82E1-49D7C9396DB4}">
      <dgm:prSet/>
      <dgm:spPr/>
      <dgm:t>
        <a:bodyPr/>
        <a:lstStyle/>
        <a:p>
          <a:endParaRPr lang="ru-RU"/>
        </a:p>
      </dgm:t>
    </dgm:pt>
    <dgm:pt modelId="{624238C4-95FC-4BB9-A420-F1C28E2412C5}" type="sibTrans" cxnId="{D66D61F0-3B2F-4512-82E1-49D7C9396DB4}">
      <dgm:prSet/>
      <dgm:spPr/>
      <dgm:t>
        <a:bodyPr/>
        <a:lstStyle/>
        <a:p>
          <a:endParaRPr lang="ru-RU"/>
        </a:p>
      </dgm:t>
    </dgm:pt>
    <dgm:pt modelId="{E241C3E3-6BB7-40F2-82BF-95753C4A1734}">
      <dgm:prSet custT="1"/>
      <dgm:spPr/>
      <dgm:t>
        <a:bodyPr/>
        <a:lstStyle/>
        <a:p>
          <a:pPr algn="just"/>
          <a:r>
            <a:rPr lang="ru-RU" sz="1800" dirty="0" smtClean="0"/>
            <a:t>Конструкторы имеют то же имя, что и класс, в котором они определены</a:t>
          </a:r>
          <a:endParaRPr lang="ru-RU" sz="1800" dirty="0"/>
        </a:p>
      </dgm:t>
    </dgm:pt>
    <dgm:pt modelId="{2650E478-BC73-4E6D-B012-E7A1E454DA6D}" type="parTrans" cxnId="{8E113E36-6873-43F0-9E4A-5AB52C68C5C5}">
      <dgm:prSet/>
      <dgm:spPr/>
      <dgm:t>
        <a:bodyPr/>
        <a:lstStyle/>
        <a:p>
          <a:endParaRPr lang="ru-RU"/>
        </a:p>
      </dgm:t>
    </dgm:pt>
    <dgm:pt modelId="{2D7E4469-5E42-4CF1-8EB5-CAAAEC308684}" type="sibTrans" cxnId="{8E113E36-6873-43F0-9E4A-5AB52C68C5C5}">
      <dgm:prSet/>
      <dgm:spPr/>
      <dgm:t>
        <a:bodyPr/>
        <a:lstStyle/>
        <a:p>
          <a:endParaRPr lang="ru-RU"/>
        </a:p>
      </dgm:t>
    </dgm:pt>
    <dgm:pt modelId="{80F96A19-02FF-4943-AB39-4B592739E532}">
      <dgm:prSet custT="1"/>
      <dgm:spPr/>
      <dgm:t>
        <a:bodyPr/>
        <a:lstStyle/>
        <a:p>
          <a:pPr algn="just"/>
          <a:r>
            <a:rPr lang="ru-RU" sz="1800" dirty="0" smtClean="0"/>
            <a:t>Конструкторы не имеют типа возвращаемого значения (даже void), но они могут принимать параметры</a:t>
          </a:r>
          <a:endParaRPr lang="ru-RU" sz="1800" dirty="0"/>
        </a:p>
      </dgm:t>
    </dgm:pt>
    <dgm:pt modelId="{D9809721-9B0A-4A98-BBC2-7DAB9463955F}" type="parTrans" cxnId="{0E531752-1DDD-40F8-9298-4B41F8A09340}">
      <dgm:prSet/>
      <dgm:spPr/>
      <dgm:t>
        <a:bodyPr/>
        <a:lstStyle/>
        <a:p>
          <a:endParaRPr lang="ru-RU"/>
        </a:p>
      </dgm:t>
    </dgm:pt>
    <dgm:pt modelId="{42A9132B-E6BA-4E37-9740-1B6AADF5065F}" type="sibTrans" cxnId="{0E531752-1DDD-40F8-9298-4B41F8A09340}">
      <dgm:prSet/>
      <dgm:spPr/>
      <dgm:t>
        <a:bodyPr/>
        <a:lstStyle/>
        <a:p>
          <a:endParaRPr lang="ru-RU"/>
        </a:p>
      </dgm:t>
    </dgm:pt>
    <dgm:pt modelId="{9047971F-2EB8-4ECC-970A-E2827245F050}">
      <dgm:prSet custT="1"/>
      <dgm:spPr/>
      <dgm:t>
        <a:bodyPr/>
        <a:lstStyle/>
        <a:p>
          <a:pPr algn="just"/>
          <a:r>
            <a:rPr lang="ru-RU" sz="1800" dirty="0" smtClean="0"/>
            <a:t>Конструкторы, как правило, объявляются с модификатором доступа public, чтобы любая часть приложения имела доступ к ним для создания и инициализации объектов</a:t>
          </a:r>
          <a:endParaRPr lang="ru-RU" sz="1800" dirty="0"/>
        </a:p>
      </dgm:t>
    </dgm:pt>
    <dgm:pt modelId="{B39744F3-355D-49B8-BD15-FD9052F298DD}" type="parTrans" cxnId="{19C84158-B070-4D68-BB4C-33A06F54D2D8}">
      <dgm:prSet/>
      <dgm:spPr/>
      <dgm:t>
        <a:bodyPr/>
        <a:lstStyle/>
        <a:p>
          <a:endParaRPr lang="ru-RU"/>
        </a:p>
      </dgm:t>
    </dgm:pt>
    <dgm:pt modelId="{44F4C912-D927-4BC9-8C3F-B602C777237E}" type="sibTrans" cxnId="{19C84158-B070-4D68-BB4C-33A06F54D2D8}">
      <dgm:prSet/>
      <dgm:spPr/>
      <dgm:t>
        <a:bodyPr/>
        <a:lstStyle/>
        <a:p>
          <a:endParaRPr lang="ru-RU"/>
        </a:p>
      </dgm:t>
    </dgm:pt>
    <dgm:pt modelId="{D74A7816-3284-48CF-99CB-5D1B9C25E74F}">
      <dgm:prSet custT="1"/>
      <dgm:spPr/>
      <dgm:t>
        <a:bodyPr/>
        <a:lstStyle/>
        <a:p>
          <a:pPr algn="just"/>
          <a:r>
            <a:rPr lang="ru-RU" sz="1800" dirty="0" smtClean="0"/>
            <a:t>Конструкторы обычно инициализируют некоторые или все поля объекта, а также могут выполнять любые дополнительные задачи инициализации, требуемые классу</a:t>
          </a:r>
          <a:endParaRPr lang="ru-RU" sz="1800" dirty="0"/>
        </a:p>
      </dgm:t>
    </dgm:pt>
    <dgm:pt modelId="{BDB2A20A-81AD-44FD-BFA8-22F8A50C7A79}" type="parTrans" cxnId="{96D6517E-56B7-4C4F-9055-5AF9B03BA7AD}">
      <dgm:prSet/>
      <dgm:spPr/>
      <dgm:t>
        <a:bodyPr/>
        <a:lstStyle/>
        <a:p>
          <a:endParaRPr lang="ru-RU"/>
        </a:p>
      </dgm:t>
    </dgm:pt>
    <dgm:pt modelId="{BC30B38C-8480-4E2C-AA98-9AE39A175F2F}" type="sibTrans" cxnId="{96D6517E-56B7-4C4F-9055-5AF9B03BA7AD}">
      <dgm:prSet/>
      <dgm:spPr/>
      <dgm:t>
        <a:bodyPr/>
        <a:lstStyle/>
        <a:p>
          <a:endParaRPr lang="ru-RU"/>
        </a:p>
      </dgm:t>
    </dgm:pt>
    <dgm:pt modelId="{A118793D-B6DA-48E6-9AC0-CB1A8D99C588}" type="pres">
      <dgm:prSet presAssocID="{29D932D3-FBEB-4843-915B-EB2EE21879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06ABD3A-5227-4061-B27D-BCE46397ED7F}" type="pres">
      <dgm:prSet presAssocID="{B7058CD7-0986-4347-8ED6-1218DFE5D9B3}" presName="parentText" presStyleLbl="node1" presStyleIdx="0" presStyleCnt="5" custScaleY="59913" custLinFactNeighborY="-1586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03818F-A87E-4A06-90D4-BBB2D4F61B6D}" type="pres">
      <dgm:prSet presAssocID="{624238C4-95FC-4BB9-A420-F1C28E2412C5}" presName="spacer" presStyleCnt="0"/>
      <dgm:spPr/>
    </dgm:pt>
    <dgm:pt modelId="{633E4CBE-DF43-482B-A8D0-3A25CF363987}" type="pres">
      <dgm:prSet presAssocID="{E241C3E3-6BB7-40F2-82BF-95753C4A1734}" presName="parentText" presStyleLbl="node1" presStyleIdx="1" presStyleCnt="5" custScaleY="8475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9AC53B-B863-42CE-AD74-1ABC05334099}" type="pres">
      <dgm:prSet presAssocID="{2D7E4469-5E42-4CF1-8EB5-CAAAEC308684}" presName="spacer" presStyleCnt="0"/>
      <dgm:spPr/>
    </dgm:pt>
    <dgm:pt modelId="{AC11FB44-8CA3-4744-A2C8-7E0AB066BAAA}" type="pres">
      <dgm:prSet presAssocID="{80F96A19-02FF-4943-AB39-4B592739E532}" presName="parentText" presStyleLbl="node1" presStyleIdx="2" presStyleCnt="5" custScaleY="8475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4A3268-0B76-4343-8141-23A983DD0C10}" type="pres">
      <dgm:prSet presAssocID="{42A9132B-E6BA-4E37-9740-1B6AADF5065F}" presName="spacer" presStyleCnt="0"/>
      <dgm:spPr/>
    </dgm:pt>
    <dgm:pt modelId="{4159075C-B697-4E58-9E4C-8B3092EC028E}" type="pres">
      <dgm:prSet presAssocID="{9047971F-2EB8-4ECC-970A-E2827245F050}" presName="parentText" presStyleLbl="node1" presStyleIdx="3" presStyleCnt="5" custScaleY="8475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7E9725-95AE-4F74-857C-7527415F9DAB}" type="pres">
      <dgm:prSet presAssocID="{44F4C912-D927-4BC9-8C3F-B602C777237E}" presName="spacer" presStyleCnt="0"/>
      <dgm:spPr/>
    </dgm:pt>
    <dgm:pt modelId="{9C321D1C-29F1-4ECF-A6E5-179B042B8F9A}" type="pres">
      <dgm:prSet presAssocID="{D74A7816-3284-48CF-99CB-5D1B9C25E74F}" presName="parentText" presStyleLbl="node1" presStyleIdx="4" presStyleCnt="5" custScaleY="8923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847FD66-51D7-426D-A37A-28DD71DF2942}" type="presOf" srcId="{B7058CD7-0986-4347-8ED6-1218DFE5D9B3}" destId="{706ABD3A-5227-4061-B27D-BCE46397ED7F}" srcOrd="0" destOrd="0" presId="urn:microsoft.com/office/officeart/2005/8/layout/vList2"/>
    <dgm:cxn modelId="{973049AD-AFE6-4DBB-871C-289122AF143B}" type="presOf" srcId="{9047971F-2EB8-4ECC-970A-E2827245F050}" destId="{4159075C-B697-4E58-9E4C-8B3092EC028E}" srcOrd="0" destOrd="0" presId="urn:microsoft.com/office/officeart/2005/8/layout/vList2"/>
    <dgm:cxn modelId="{241EC272-D070-4556-8CED-925F9E81238F}" type="presOf" srcId="{80F96A19-02FF-4943-AB39-4B592739E532}" destId="{AC11FB44-8CA3-4744-A2C8-7E0AB066BAAA}" srcOrd="0" destOrd="0" presId="urn:microsoft.com/office/officeart/2005/8/layout/vList2"/>
    <dgm:cxn modelId="{7D7F4A34-25C6-4270-A02A-F0CF41B738D0}" type="presOf" srcId="{E241C3E3-6BB7-40F2-82BF-95753C4A1734}" destId="{633E4CBE-DF43-482B-A8D0-3A25CF363987}" srcOrd="0" destOrd="0" presId="urn:microsoft.com/office/officeart/2005/8/layout/vList2"/>
    <dgm:cxn modelId="{0E531752-1DDD-40F8-9298-4B41F8A09340}" srcId="{29D932D3-FBEB-4843-915B-EB2EE218798E}" destId="{80F96A19-02FF-4943-AB39-4B592739E532}" srcOrd="2" destOrd="0" parTransId="{D9809721-9B0A-4A98-BBC2-7DAB9463955F}" sibTransId="{42A9132B-E6BA-4E37-9740-1B6AADF5065F}"/>
    <dgm:cxn modelId="{8D824CA8-E5B6-487C-802E-102D8CDB2892}" type="presOf" srcId="{29D932D3-FBEB-4843-915B-EB2EE218798E}" destId="{A118793D-B6DA-48E6-9AC0-CB1A8D99C588}" srcOrd="0" destOrd="0" presId="urn:microsoft.com/office/officeart/2005/8/layout/vList2"/>
    <dgm:cxn modelId="{8E113E36-6873-43F0-9E4A-5AB52C68C5C5}" srcId="{29D932D3-FBEB-4843-915B-EB2EE218798E}" destId="{E241C3E3-6BB7-40F2-82BF-95753C4A1734}" srcOrd="1" destOrd="0" parTransId="{2650E478-BC73-4E6D-B012-E7A1E454DA6D}" sibTransId="{2D7E4469-5E42-4CF1-8EB5-CAAAEC308684}"/>
    <dgm:cxn modelId="{9818FC02-968B-48BD-83F8-082DD50BD1E3}" type="presOf" srcId="{D74A7816-3284-48CF-99CB-5D1B9C25E74F}" destId="{9C321D1C-29F1-4ECF-A6E5-179B042B8F9A}" srcOrd="0" destOrd="0" presId="urn:microsoft.com/office/officeart/2005/8/layout/vList2"/>
    <dgm:cxn modelId="{96D6517E-56B7-4C4F-9055-5AF9B03BA7AD}" srcId="{29D932D3-FBEB-4843-915B-EB2EE218798E}" destId="{D74A7816-3284-48CF-99CB-5D1B9C25E74F}" srcOrd="4" destOrd="0" parTransId="{BDB2A20A-81AD-44FD-BFA8-22F8A50C7A79}" sibTransId="{BC30B38C-8480-4E2C-AA98-9AE39A175F2F}"/>
    <dgm:cxn modelId="{19C84158-B070-4D68-BB4C-33A06F54D2D8}" srcId="{29D932D3-FBEB-4843-915B-EB2EE218798E}" destId="{9047971F-2EB8-4ECC-970A-E2827245F050}" srcOrd="3" destOrd="0" parTransId="{B39744F3-355D-49B8-BD15-FD9052F298DD}" sibTransId="{44F4C912-D927-4BC9-8C3F-B602C777237E}"/>
    <dgm:cxn modelId="{D66D61F0-3B2F-4512-82E1-49D7C9396DB4}" srcId="{29D932D3-FBEB-4843-915B-EB2EE218798E}" destId="{B7058CD7-0986-4347-8ED6-1218DFE5D9B3}" srcOrd="0" destOrd="0" parTransId="{5C5C921C-EB61-4200-8980-745908505161}" sibTransId="{624238C4-95FC-4BB9-A420-F1C28E2412C5}"/>
    <dgm:cxn modelId="{D0EBAE2E-1A67-4CCF-86C5-1E89AA911802}" type="presParOf" srcId="{A118793D-B6DA-48E6-9AC0-CB1A8D99C588}" destId="{706ABD3A-5227-4061-B27D-BCE46397ED7F}" srcOrd="0" destOrd="0" presId="urn:microsoft.com/office/officeart/2005/8/layout/vList2"/>
    <dgm:cxn modelId="{39A66BB7-F76D-4208-8D7F-8C8FC7029921}" type="presParOf" srcId="{A118793D-B6DA-48E6-9AC0-CB1A8D99C588}" destId="{B303818F-A87E-4A06-90D4-BBB2D4F61B6D}" srcOrd="1" destOrd="0" presId="urn:microsoft.com/office/officeart/2005/8/layout/vList2"/>
    <dgm:cxn modelId="{3D4A56B1-0001-4979-BE67-D79F546068DF}" type="presParOf" srcId="{A118793D-B6DA-48E6-9AC0-CB1A8D99C588}" destId="{633E4CBE-DF43-482B-A8D0-3A25CF363987}" srcOrd="2" destOrd="0" presId="urn:microsoft.com/office/officeart/2005/8/layout/vList2"/>
    <dgm:cxn modelId="{E67F04CD-3B23-4CC6-9637-65BD9CD7BC5D}" type="presParOf" srcId="{A118793D-B6DA-48E6-9AC0-CB1A8D99C588}" destId="{A39AC53B-B863-42CE-AD74-1ABC05334099}" srcOrd="3" destOrd="0" presId="urn:microsoft.com/office/officeart/2005/8/layout/vList2"/>
    <dgm:cxn modelId="{4BAE8EE3-3CEF-4882-92E0-E62040DAD954}" type="presParOf" srcId="{A118793D-B6DA-48E6-9AC0-CB1A8D99C588}" destId="{AC11FB44-8CA3-4744-A2C8-7E0AB066BAAA}" srcOrd="4" destOrd="0" presId="urn:microsoft.com/office/officeart/2005/8/layout/vList2"/>
    <dgm:cxn modelId="{BE61DB14-9657-4B92-B168-9C0202B35BCA}" type="presParOf" srcId="{A118793D-B6DA-48E6-9AC0-CB1A8D99C588}" destId="{564A3268-0B76-4343-8141-23A983DD0C10}" srcOrd="5" destOrd="0" presId="urn:microsoft.com/office/officeart/2005/8/layout/vList2"/>
    <dgm:cxn modelId="{B9DA03D5-0F75-41B5-96BA-C69BBC3EE036}" type="presParOf" srcId="{A118793D-B6DA-48E6-9AC0-CB1A8D99C588}" destId="{4159075C-B697-4E58-9E4C-8B3092EC028E}" srcOrd="6" destOrd="0" presId="urn:microsoft.com/office/officeart/2005/8/layout/vList2"/>
    <dgm:cxn modelId="{53E2912E-0457-4B30-9083-5F9AC14634C6}" type="presParOf" srcId="{A118793D-B6DA-48E6-9AC0-CB1A8D99C588}" destId="{FE7E9725-95AE-4F74-857C-7527415F9DAB}" srcOrd="7" destOrd="0" presId="urn:microsoft.com/office/officeart/2005/8/layout/vList2"/>
    <dgm:cxn modelId="{3BC8D0F5-D22B-4613-9BA2-BEFE3C0099F9}" type="presParOf" srcId="{A118793D-B6DA-48E6-9AC0-CB1A8D99C588}" destId="{9C321D1C-29F1-4ECF-A6E5-179B042B8F9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5C5056-E5E9-42BA-B4F1-7FAD8D6BEF9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D320543-D266-4AB3-9256-D89A158556E0}">
      <dgm:prSet custT="1"/>
      <dgm:spPr/>
      <dgm:t>
        <a:bodyPr/>
        <a:lstStyle/>
        <a:p>
          <a:pPr algn="just"/>
          <a:r>
            <a:rPr lang="ru-RU" sz="1800" dirty="0" smtClean="0"/>
            <a:t>При получении доступа к методу используется имя метода с последующими круглыми скобками</a:t>
          </a:r>
          <a:endParaRPr lang="ru-RU" sz="1800" dirty="0"/>
        </a:p>
      </dgm:t>
    </dgm:pt>
    <dgm:pt modelId="{0F3B07C5-1DEC-4E2E-ACB6-E6156B1DAF77}" type="parTrans" cxnId="{D1D72700-5B13-4281-9B5F-06F03CC77AF5}">
      <dgm:prSet/>
      <dgm:spPr/>
      <dgm:t>
        <a:bodyPr/>
        <a:lstStyle/>
        <a:p>
          <a:endParaRPr lang="ru-RU"/>
        </a:p>
      </dgm:t>
    </dgm:pt>
    <dgm:pt modelId="{1271B115-1DC7-4D88-B8CB-E4081FBE875B}" type="sibTrans" cxnId="{D1D72700-5B13-4281-9B5F-06F03CC77AF5}">
      <dgm:prSet/>
      <dgm:spPr/>
      <dgm:t>
        <a:bodyPr/>
        <a:lstStyle/>
        <a:p>
          <a:endParaRPr lang="ru-RU"/>
        </a:p>
      </dgm:t>
    </dgm:pt>
    <dgm:pt modelId="{A392A4D0-E7BD-4A5A-81F4-12084619BABB}">
      <dgm:prSet custT="1"/>
      <dgm:spPr/>
      <dgm:t>
        <a:bodyPr/>
        <a:lstStyle/>
        <a:p>
          <a:pPr algn="just"/>
          <a:r>
            <a:rPr lang="ru-RU" sz="1800" dirty="0" smtClean="0"/>
            <a:t>При получении доступа к public полю используется имя поля - таким образом можно получить значение поля или установить его новое значение</a:t>
          </a:r>
          <a:endParaRPr lang="ru-RU" sz="1800" dirty="0"/>
        </a:p>
      </dgm:t>
    </dgm:pt>
    <dgm:pt modelId="{A7536AA3-B26D-4BC7-858E-F440F0E85D82}" type="parTrans" cxnId="{6F6E1762-BFCE-444E-92DE-86DC2C6E1B0D}">
      <dgm:prSet/>
      <dgm:spPr/>
      <dgm:t>
        <a:bodyPr/>
        <a:lstStyle/>
        <a:p>
          <a:endParaRPr lang="ru-RU"/>
        </a:p>
      </dgm:t>
    </dgm:pt>
    <dgm:pt modelId="{E58A709E-D03C-4D01-AE75-EBD9D0343414}" type="sibTrans" cxnId="{6F6E1762-BFCE-444E-92DE-86DC2C6E1B0D}">
      <dgm:prSet/>
      <dgm:spPr/>
      <dgm:t>
        <a:bodyPr/>
        <a:lstStyle/>
        <a:p>
          <a:endParaRPr lang="ru-RU"/>
        </a:p>
      </dgm:t>
    </dgm:pt>
    <dgm:pt modelId="{109CF934-A896-4727-84D5-5296D635827A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1800" dirty="0" smtClean="0"/>
            <a:t>При доступе к членам экземпляра применяются следующие правила:</a:t>
          </a:r>
          <a:endParaRPr lang="ru-RU" sz="1800" dirty="0"/>
        </a:p>
      </dgm:t>
    </dgm:pt>
    <dgm:pt modelId="{7B391CCA-F42D-456A-A401-EF1999B90172}" type="parTrans" cxnId="{9B0AB288-957C-4FBF-90D6-29B553BA504E}">
      <dgm:prSet/>
      <dgm:spPr/>
      <dgm:t>
        <a:bodyPr/>
        <a:lstStyle/>
        <a:p>
          <a:endParaRPr lang="ru-RU"/>
        </a:p>
      </dgm:t>
    </dgm:pt>
    <dgm:pt modelId="{71EC6A84-DE60-4521-8E46-69D15A7E5949}" type="sibTrans" cxnId="{9B0AB288-957C-4FBF-90D6-29B553BA504E}">
      <dgm:prSet/>
      <dgm:spPr/>
      <dgm:t>
        <a:bodyPr/>
        <a:lstStyle/>
        <a:p>
          <a:endParaRPr lang="ru-RU"/>
        </a:p>
      </dgm:t>
    </dgm:pt>
    <dgm:pt modelId="{DAC0FEA8-9731-4C62-B10F-B8ECD561A6B4}" type="pres">
      <dgm:prSet presAssocID="{5C5C5056-E5E9-42BA-B4F1-7FAD8D6BEF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7594873-5CFB-4A93-B756-CF16BDA8079F}" type="pres">
      <dgm:prSet presAssocID="{109CF934-A896-4727-84D5-5296D635827A}" presName="parentText" presStyleLbl="node1" presStyleIdx="0" presStyleCnt="3" custScaleY="5727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370900-2C4A-4D80-826B-89DC6963B4CF}" type="pres">
      <dgm:prSet presAssocID="{71EC6A84-DE60-4521-8E46-69D15A7E5949}" presName="spacer" presStyleCnt="0"/>
      <dgm:spPr/>
    </dgm:pt>
    <dgm:pt modelId="{EE26C953-281D-455D-8768-969A201F64D2}" type="pres">
      <dgm:prSet presAssocID="{8D320543-D266-4AB3-9256-D89A158556E0}" presName="parentText" presStyleLbl="node1" presStyleIdx="1" presStyleCnt="3" custLinFactNeighborX="90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F477F6-D212-46DB-86DC-BEFF18BE0B95}" type="pres">
      <dgm:prSet presAssocID="{1271B115-1DC7-4D88-B8CB-E4081FBE875B}" presName="spacer" presStyleCnt="0"/>
      <dgm:spPr/>
    </dgm:pt>
    <dgm:pt modelId="{F3BC1B44-3769-426A-BB2C-65F7C0154295}" type="pres">
      <dgm:prSet presAssocID="{A392A4D0-E7BD-4A5A-81F4-12084619BA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B0AB288-957C-4FBF-90D6-29B553BA504E}" srcId="{5C5C5056-E5E9-42BA-B4F1-7FAD8D6BEF96}" destId="{109CF934-A896-4727-84D5-5296D635827A}" srcOrd="0" destOrd="0" parTransId="{7B391CCA-F42D-456A-A401-EF1999B90172}" sibTransId="{71EC6A84-DE60-4521-8E46-69D15A7E5949}"/>
    <dgm:cxn modelId="{C6F3C967-2E18-43BF-99C4-336F4FE3DF21}" type="presOf" srcId="{5C5C5056-E5E9-42BA-B4F1-7FAD8D6BEF96}" destId="{DAC0FEA8-9731-4C62-B10F-B8ECD561A6B4}" srcOrd="0" destOrd="0" presId="urn:microsoft.com/office/officeart/2005/8/layout/vList2"/>
    <dgm:cxn modelId="{D1CA3D77-4179-4295-ABD6-84F570E6B82A}" type="presOf" srcId="{A392A4D0-E7BD-4A5A-81F4-12084619BABB}" destId="{F3BC1B44-3769-426A-BB2C-65F7C0154295}" srcOrd="0" destOrd="0" presId="urn:microsoft.com/office/officeart/2005/8/layout/vList2"/>
    <dgm:cxn modelId="{D1D72700-5B13-4281-9B5F-06F03CC77AF5}" srcId="{5C5C5056-E5E9-42BA-B4F1-7FAD8D6BEF96}" destId="{8D320543-D266-4AB3-9256-D89A158556E0}" srcOrd="1" destOrd="0" parTransId="{0F3B07C5-1DEC-4E2E-ACB6-E6156B1DAF77}" sibTransId="{1271B115-1DC7-4D88-B8CB-E4081FBE875B}"/>
    <dgm:cxn modelId="{6F6E1762-BFCE-444E-92DE-86DC2C6E1B0D}" srcId="{5C5C5056-E5E9-42BA-B4F1-7FAD8D6BEF96}" destId="{A392A4D0-E7BD-4A5A-81F4-12084619BABB}" srcOrd="2" destOrd="0" parTransId="{A7536AA3-B26D-4BC7-858E-F440F0E85D82}" sibTransId="{E58A709E-D03C-4D01-AE75-EBD9D0343414}"/>
    <dgm:cxn modelId="{DCCAD87B-55C3-4495-90FA-CC032CF9D370}" type="presOf" srcId="{8D320543-D266-4AB3-9256-D89A158556E0}" destId="{EE26C953-281D-455D-8768-969A201F64D2}" srcOrd="0" destOrd="0" presId="urn:microsoft.com/office/officeart/2005/8/layout/vList2"/>
    <dgm:cxn modelId="{4A047534-E035-4029-9217-9C409E14CB02}" type="presOf" srcId="{109CF934-A896-4727-84D5-5296D635827A}" destId="{77594873-5CFB-4A93-B756-CF16BDA8079F}" srcOrd="0" destOrd="0" presId="urn:microsoft.com/office/officeart/2005/8/layout/vList2"/>
    <dgm:cxn modelId="{C13F1266-F89A-43B7-8185-5E73BF2B6B71}" type="presParOf" srcId="{DAC0FEA8-9731-4C62-B10F-B8ECD561A6B4}" destId="{77594873-5CFB-4A93-B756-CF16BDA8079F}" srcOrd="0" destOrd="0" presId="urn:microsoft.com/office/officeart/2005/8/layout/vList2"/>
    <dgm:cxn modelId="{FFB416D3-93FA-47E0-8CB2-453098C77935}" type="presParOf" srcId="{DAC0FEA8-9731-4C62-B10F-B8ECD561A6B4}" destId="{70370900-2C4A-4D80-826B-89DC6963B4CF}" srcOrd="1" destOrd="0" presId="urn:microsoft.com/office/officeart/2005/8/layout/vList2"/>
    <dgm:cxn modelId="{F04E641F-5E11-4EB0-B1EA-018C44CA96E5}" type="presParOf" srcId="{DAC0FEA8-9731-4C62-B10F-B8ECD561A6B4}" destId="{EE26C953-281D-455D-8768-969A201F64D2}" srcOrd="2" destOrd="0" presId="urn:microsoft.com/office/officeart/2005/8/layout/vList2"/>
    <dgm:cxn modelId="{52881CB1-696C-43FA-8BB7-96A0000E4E3A}" type="presParOf" srcId="{DAC0FEA8-9731-4C62-B10F-B8ECD561A6B4}" destId="{6CF477F6-D212-46DB-86DC-BEFF18BE0B95}" srcOrd="3" destOrd="0" presId="urn:microsoft.com/office/officeart/2005/8/layout/vList2"/>
    <dgm:cxn modelId="{75480CE0-09DC-4EEA-AE8D-CA0CCAAB5513}" type="presParOf" srcId="{DAC0FEA8-9731-4C62-B10F-B8ECD561A6B4}" destId="{F3BC1B44-3769-426A-BB2C-65F7C01542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FA9E09-F2D9-4497-BFC0-FAB8FDECACA0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60C73FE-A352-44F4-9682-3EC4298C89C8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Solution: NET.CSharp.0</a:t>
          </a:r>
          <a:r>
            <a:rPr lang="ru-RU" sz="1800" dirty="0" smtClean="0"/>
            <a:t>4</a:t>
          </a:r>
          <a:endParaRPr lang="ru-RU" sz="1800" dirty="0"/>
        </a:p>
      </dgm:t>
    </dgm:pt>
    <dgm:pt modelId="{2F1FBE8A-8BC2-45DD-B2B9-202E75BEF9C8}" type="parTrans" cxnId="{4B6F2EAB-F37A-4C81-9CF5-E0E85E425C81}">
      <dgm:prSet/>
      <dgm:spPr/>
      <dgm:t>
        <a:bodyPr/>
        <a:lstStyle/>
        <a:p>
          <a:endParaRPr lang="ru-RU"/>
        </a:p>
      </dgm:t>
    </dgm:pt>
    <dgm:pt modelId="{6FA25CD9-92F7-4D56-93BC-3DD7A5221017}" type="sibTrans" cxnId="{4B6F2EAB-F37A-4C81-9CF5-E0E85E425C81}">
      <dgm:prSet/>
      <dgm:spPr/>
      <dgm:t>
        <a:bodyPr/>
        <a:lstStyle/>
        <a:p>
          <a:endParaRPr lang="ru-RU"/>
        </a:p>
      </dgm:t>
    </dgm:pt>
    <dgm:pt modelId="{6F93D797-6AF6-4260-B066-3C05A99C6C9F}">
      <dgm:prSet custT="1"/>
      <dgm:spPr/>
      <dgm:t>
        <a:bodyPr/>
        <a:lstStyle/>
        <a:p>
          <a:r>
            <a:rPr lang="en-US" sz="1800" dirty="0" smtClean="0"/>
            <a:t>Project: </a:t>
          </a:r>
          <a:r>
            <a:rPr lang="en-US" sz="1800" dirty="0" err="1" smtClean="0"/>
            <a:t>HouseSystem</a:t>
          </a:r>
          <a:endParaRPr lang="ru-RU" sz="1800" dirty="0"/>
        </a:p>
      </dgm:t>
    </dgm:pt>
    <dgm:pt modelId="{EA89327D-D050-4438-8FC8-B7DF1CEFE063}" type="parTrans" cxnId="{C25F4CD5-4F0B-438A-9D2A-821E6A4496E3}">
      <dgm:prSet/>
      <dgm:spPr/>
      <dgm:t>
        <a:bodyPr/>
        <a:lstStyle/>
        <a:p>
          <a:endParaRPr lang="ru-RU"/>
        </a:p>
      </dgm:t>
    </dgm:pt>
    <dgm:pt modelId="{D940E901-CAF5-4079-9BDB-E3E21EB8DDF0}" type="sibTrans" cxnId="{C25F4CD5-4F0B-438A-9D2A-821E6A4496E3}">
      <dgm:prSet/>
      <dgm:spPr/>
      <dgm:t>
        <a:bodyPr/>
        <a:lstStyle/>
        <a:p>
          <a:endParaRPr lang="ru-RU"/>
        </a:p>
      </dgm:t>
    </dgm:pt>
    <dgm:pt modelId="{0E161A6E-0A1C-4C56-97C8-3F31088BF531}" type="pres">
      <dgm:prSet presAssocID="{3CFA9E09-F2D9-4497-BFC0-FAB8FDECACA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E40FE85-A653-41AF-9FA3-EB8568E1AE13}" type="pres">
      <dgm:prSet presAssocID="{160C73FE-A352-44F4-9682-3EC4298C89C8}" presName="parentLin" presStyleCnt="0"/>
      <dgm:spPr/>
    </dgm:pt>
    <dgm:pt modelId="{C9270DE7-1683-4F57-AEA1-BA385303AD83}" type="pres">
      <dgm:prSet presAssocID="{160C73FE-A352-44F4-9682-3EC4298C89C8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733198CB-F722-40C5-B1DB-C50C89AC7324}" type="pres">
      <dgm:prSet presAssocID="{160C73FE-A352-44F4-9682-3EC4298C89C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B534BA-F8FC-46BE-ADE9-7E6D2BB5F893}" type="pres">
      <dgm:prSet presAssocID="{160C73FE-A352-44F4-9682-3EC4298C89C8}" presName="negativeSpace" presStyleCnt="0"/>
      <dgm:spPr/>
    </dgm:pt>
    <dgm:pt modelId="{CB9A07AF-5F8C-4D91-A6C0-04A09910B732}" type="pres">
      <dgm:prSet presAssocID="{160C73FE-A352-44F4-9682-3EC4298C89C8}" presName="childText" presStyleLbl="conFgAcc1" presStyleIdx="0" presStyleCnt="2">
        <dgm:presLayoutVars>
          <dgm:bulletEnabled val="1"/>
        </dgm:presLayoutVars>
      </dgm:prSet>
      <dgm:spPr/>
    </dgm:pt>
    <dgm:pt modelId="{FE79129B-2D4A-4950-BEFA-7D246BBB4437}" type="pres">
      <dgm:prSet presAssocID="{6FA25CD9-92F7-4D56-93BC-3DD7A5221017}" presName="spaceBetweenRectangles" presStyleCnt="0"/>
      <dgm:spPr/>
    </dgm:pt>
    <dgm:pt modelId="{6537D7AA-73F2-4B7F-AF0B-173F023F8F46}" type="pres">
      <dgm:prSet presAssocID="{6F93D797-6AF6-4260-B066-3C05A99C6C9F}" presName="parentLin" presStyleCnt="0"/>
      <dgm:spPr/>
    </dgm:pt>
    <dgm:pt modelId="{BF419860-F083-4F2F-B2EC-79ABA05C4EEC}" type="pres">
      <dgm:prSet presAssocID="{6F93D797-6AF6-4260-B066-3C05A99C6C9F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8884AF1C-1F49-47E6-B86B-74FEADE87C01}" type="pres">
      <dgm:prSet presAssocID="{6F93D797-6AF6-4260-B066-3C05A99C6C9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A78A15-A91A-466C-A0F4-D513940069A9}" type="pres">
      <dgm:prSet presAssocID="{6F93D797-6AF6-4260-B066-3C05A99C6C9F}" presName="negativeSpace" presStyleCnt="0"/>
      <dgm:spPr/>
    </dgm:pt>
    <dgm:pt modelId="{F83C3DE2-7563-491F-91F6-50763BE6170E}" type="pres">
      <dgm:prSet presAssocID="{6F93D797-6AF6-4260-B066-3C05A99C6C9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25F4CD5-4F0B-438A-9D2A-821E6A4496E3}" srcId="{3CFA9E09-F2D9-4497-BFC0-FAB8FDECACA0}" destId="{6F93D797-6AF6-4260-B066-3C05A99C6C9F}" srcOrd="1" destOrd="0" parTransId="{EA89327D-D050-4438-8FC8-B7DF1CEFE063}" sibTransId="{D940E901-CAF5-4079-9BDB-E3E21EB8DDF0}"/>
    <dgm:cxn modelId="{8A0FD637-B89B-4063-AAD3-8B8F597FCD90}" type="presOf" srcId="{6F93D797-6AF6-4260-B066-3C05A99C6C9F}" destId="{BF419860-F083-4F2F-B2EC-79ABA05C4EEC}" srcOrd="0" destOrd="0" presId="urn:microsoft.com/office/officeart/2005/8/layout/list1"/>
    <dgm:cxn modelId="{0F64CE6E-5E23-413E-BA6A-F3CBB69B81B2}" type="presOf" srcId="{160C73FE-A352-44F4-9682-3EC4298C89C8}" destId="{733198CB-F722-40C5-B1DB-C50C89AC7324}" srcOrd="1" destOrd="0" presId="urn:microsoft.com/office/officeart/2005/8/layout/list1"/>
    <dgm:cxn modelId="{94B1CD84-2A81-4479-93AE-FD61972CE987}" type="presOf" srcId="{160C73FE-A352-44F4-9682-3EC4298C89C8}" destId="{C9270DE7-1683-4F57-AEA1-BA385303AD83}" srcOrd="0" destOrd="0" presId="urn:microsoft.com/office/officeart/2005/8/layout/list1"/>
    <dgm:cxn modelId="{CF4CD6B9-13BD-4695-8C66-5527D8C5D11A}" type="presOf" srcId="{3CFA9E09-F2D9-4497-BFC0-FAB8FDECACA0}" destId="{0E161A6E-0A1C-4C56-97C8-3F31088BF531}" srcOrd="0" destOrd="0" presId="urn:microsoft.com/office/officeart/2005/8/layout/list1"/>
    <dgm:cxn modelId="{C9F34CF7-0EA0-4B84-85A6-1BC02DF454AC}" type="presOf" srcId="{6F93D797-6AF6-4260-B066-3C05A99C6C9F}" destId="{8884AF1C-1F49-47E6-B86B-74FEADE87C01}" srcOrd="1" destOrd="0" presId="urn:microsoft.com/office/officeart/2005/8/layout/list1"/>
    <dgm:cxn modelId="{4B6F2EAB-F37A-4C81-9CF5-E0E85E425C81}" srcId="{3CFA9E09-F2D9-4497-BFC0-FAB8FDECACA0}" destId="{160C73FE-A352-44F4-9682-3EC4298C89C8}" srcOrd="0" destOrd="0" parTransId="{2F1FBE8A-8BC2-45DD-B2B9-202E75BEF9C8}" sibTransId="{6FA25CD9-92F7-4D56-93BC-3DD7A5221017}"/>
    <dgm:cxn modelId="{9742CD28-EAAB-4FED-BB8D-F317C01D8F41}" type="presParOf" srcId="{0E161A6E-0A1C-4C56-97C8-3F31088BF531}" destId="{8E40FE85-A653-41AF-9FA3-EB8568E1AE13}" srcOrd="0" destOrd="0" presId="urn:microsoft.com/office/officeart/2005/8/layout/list1"/>
    <dgm:cxn modelId="{0623EF03-5203-428E-8042-F594F280A46B}" type="presParOf" srcId="{8E40FE85-A653-41AF-9FA3-EB8568E1AE13}" destId="{C9270DE7-1683-4F57-AEA1-BA385303AD83}" srcOrd="0" destOrd="0" presId="urn:microsoft.com/office/officeart/2005/8/layout/list1"/>
    <dgm:cxn modelId="{219B6F88-CCDB-4B78-BAD9-E31AFBEA44C0}" type="presParOf" srcId="{8E40FE85-A653-41AF-9FA3-EB8568E1AE13}" destId="{733198CB-F722-40C5-B1DB-C50C89AC7324}" srcOrd="1" destOrd="0" presId="urn:microsoft.com/office/officeart/2005/8/layout/list1"/>
    <dgm:cxn modelId="{B845B717-084D-4A33-8818-45AE46B09251}" type="presParOf" srcId="{0E161A6E-0A1C-4C56-97C8-3F31088BF531}" destId="{BFB534BA-F8FC-46BE-ADE9-7E6D2BB5F893}" srcOrd="1" destOrd="0" presId="urn:microsoft.com/office/officeart/2005/8/layout/list1"/>
    <dgm:cxn modelId="{BA9F3EE9-D5C1-4C77-A1DD-231EE504CE27}" type="presParOf" srcId="{0E161A6E-0A1C-4C56-97C8-3F31088BF531}" destId="{CB9A07AF-5F8C-4D91-A6C0-04A09910B732}" srcOrd="2" destOrd="0" presId="urn:microsoft.com/office/officeart/2005/8/layout/list1"/>
    <dgm:cxn modelId="{79B3D12D-3D3B-42C2-97D9-57859FCEF812}" type="presParOf" srcId="{0E161A6E-0A1C-4C56-97C8-3F31088BF531}" destId="{FE79129B-2D4A-4950-BEFA-7D246BBB4437}" srcOrd="3" destOrd="0" presId="urn:microsoft.com/office/officeart/2005/8/layout/list1"/>
    <dgm:cxn modelId="{AB73958E-B01A-425A-84C5-7026CC428B3E}" type="presParOf" srcId="{0E161A6E-0A1C-4C56-97C8-3F31088BF531}" destId="{6537D7AA-73F2-4B7F-AF0B-173F023F8F46}" srcOrd="4" destOrd="0" presId="urn:microsoft.com/office/officeart/2005/8/layout/list1"/>
    <dgm:cxn modelId="{673DA4AD-3DB7-44F3-BFF4-58CC2EF3FDF0}" type="presParOf" srcId="{6537D7AA-73F2-4B7F-AF0B-173F023F8F46}" destId="{BF419860-F083-4F2F-B2EC-79ABA05C4EEC}" srcOrd="0" destOrd="0" presId="urn:microsoft.com/office/officeart/2005/8/layout/list1"/>
    <dgm:cxn modelId="{A0A5F189-9034-4B91-B89D-7DB2445893BC}" type="presParOf" srcId="{6537D7AA-73F2-4B7F-AF0B-173F023F8F46}" destId="{8884AF1C-1F49-47E6-B86B-74FEADE87C01}" srcOrd="1" destOrd="0" presId="urn:microsoft.com/office/officeart/2005/8/layout/list1"/>
    <dgm:cxn modelId="{8652689C-AF27-4DC2-8CD6-111A2CC5487A}" type="presParOf" srcId="{0E161A6E-0A1C-4C56-97C8-3F31088BF531}" destId="{9AA78A15-A91A-466C-A0F4-D513940069A9}" srcOrd="5" destOrd="0" presId="urn:microsoft.com/office/officeart/2005/8/layout/list1"/>
    <dgm:cxn modelId="{2ABBE7C8-30D2-47C8-966A-9F3457C91739}" type="presParOf" srcId="{0E161A6E-0A1C-4C56-97C8-3F31088BF531}" destId="{F83C3DE2-7563-491F-91F6-50763BE6170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4C968E-25F1-43C2-90E3-FAFDD6A7EB3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A3C1B62-CAF6-4C21-B468-323BBDE33905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1800" smtClean="0"/>
            <a:t>При определении разделяемого класса применяются следующие правила:</a:t>
          </a:r>
          <a:endParaRPr lang="ru-RU" sz="1800"/>
        </a:p>
      </dgm:t>
    </dgm:pt>
    <dgm:pt modelId="{CBAA66CE-70E9-452B-B61E-CF587CC25900}" type="parTrans" cxnId="{3A54C4D6-96A0-426C-BA7D-A003FCBB541A}">
      <dgm:prSet/>
      <dgm:spPr/>
      <dgm:t>
        <a:bodyPr/>
        <a:lstStyle/>
        <a:p>
          <a:endParaRPr lang="ru-RU"/>
        </a:p>
      </dgm:t>
    </dgm:pt>
    <dgm:pt modelId="{E3EEEF5D-CB1D-44B7-B7CD-1B710BA16814}" type="sibTrans" cxnId="{3A54C4D6-96A0-426C-BA7D-A003FCBB541A}">
      <dgm:prSet/>
      <dgm:spPr/>
      <dgm:t>
        <a:bodyPr/>
        <a:lstStyle/>
        <a:p>
          <a:endParaRPr lang="ru-RU"/>
        </a:p>
      </dgm:t>
    </dgm:pt>
    <dgm:pt modelId="{5E805A6B-6E34-41C2-A90A-318487F1074C}">
      <dgm:prSet custT="1"/>
      <dgm:spPr/>
      <dgm:t>
        <a:bodyPr/>
        <a:lstStyle/>
        <a:p>
          <a:pPr algn="just"/>
          <a:r>
            <a:rPr lang="ru-RU" sz="1800" dirty="0" smtClean="0"/>
            <a:t>Каждая часть класса должны быть доступна при компиляции приложения</a:t>
          </a:r>
          <a:endParaRPr lang="ru-RU" sz="1800" dirty="0"/>
        </a:p>
      </dgm:t>
    </dgm:pt>
    <dgm:pt modelId="{44E523BB-0EB2-4003-B443-61FB2DA69041}" type="parTrans" cxnId="{411790AD-CCA8-4369-9C15-591D407C8C9A}">
      <dgm:prSet/>
      <dgm:spPr/>
      <dgm:t>
        <a:bodyPr/>
        <a:lstStyle/>
        <a:p>
          <a:endParaRPr lang="ru-RU"/>
        </a:p>
      </dgm:t>
    </dgm:pt>
    <dgm:pt modelId="{83EB3F87-1F17-4843-8652-D8715B9E9F0E}" type="sibTrans" cxnId="{411790AD-CCA8-4369-9C15-591D407C8C9A}">
      <dgm:prSet/>
      <dgm:spPr/>
      <dgm:t>
        <a:bodyPr/>
        <a:lstStyle/>
        <a:p>
          <a:endParaRPr lang="ru-RU"/>
        </a:p>
      </dgm:t>
    </dgm:pt>
    <dgm:pt modelId="{20175B1F-6DE9-491F-A61E-DCF43A6D7CD5}">
      <dgm:prSet custT="1"/>
      <dgm:spPr/>
      <dgm:t>
        <a:bodyPr/>
        <a:lstStyle/>
        <a:p>
          <a:pPr algn="just"/>
          <a:r>
            <a:rPr lang="ru-RU" sz="1800" dirty="0" smtClean="0"/>
            <a:t>Каждая часть класса должна начинаться с ключевого слова partial</a:t>
          </a:r>
          <a:endParaRPr lang="ru-RU" sz="1800" dirty="0"/>
        </a:p>
      </dgm:t>
    </dgm:pt>
    <dgm:pt modelId="{74C79061-37DE-42CE-8121-9A0F25424389}" type="parTrans" cxnId="{5C2D4CE6-7B93-4247-9E66-D1EBFDC3B46B}">
      <dgm:prSet/>
      <dgm:spPr/>
      <dgm:t>
        <a:bodyPr/>
        <a:lstStyle/>
        <a:p>
          <a:endParaRPr lang="ru-RU"/>
        </a:p>
      </dgm:t>
    </dgm:pt>
    <dgm:pt modelId="{F145BE23-7692-4A92-83BF-56ACDD4465B9}" type="sibTrans" cxnId="{5C2D4CE6-7B93-4247-9E66-D1EBFDC3B46B}">
      <dgm:prSet/>
      <dgm:spPr/>
      <dgm:t>
        <a:bodyPr/>
        <a:lstStyle/>
        <a:p>
          <a:endParaRPr lang="ru-RU"/>
        </a:p>
      </dgm:t>
    </dgm:pt>
    <dgm:pt modelId="{8B312720-8EB7-470F-92DB-1AE71F4324C9}">
      <dgm:prSet custT="1"/>
      <dgm:spPr/>
      <dgm:t>
        <a:bodyPr/>
        <a:lstStyle/>
        <a:p>
          <a:pPr algn="just"/>
          <a:r>
            <a:rPr lang="ru-RU" sz="1800" dirty="0" smtClean="0"/>
            <a:t>Разделяемый класс не может быть разбит на </a:t>
          </a:r>
          <a:r>
            <a:rPr lang="ru-RU" sz="1800" smtClean="0"/>
            <a:t>несколько сборок</a:t>
          </a:r>
          <a:endParaRPr lang="ru-RU" sz="1800" dirty="0"/>
        </a:p>
      </dgm:t>
    </dgm:pt>
    <dgm:pt modelId="{3379CC20-BBCB-42AF-AD9F-DCADB1EA63D2}" type="parTrans" cxnId="{05CFF506-41E9-432A-AFDA-75BE484CBC97}">
      <dgm:prSet/>
      <dgm:spPr/>
      <dgm:t>
        <a:bodyPr/>
        <a:lstStyle/>
        <a:p>
          <a:endParaRPr lang="ru-RU"/>
        </a:p>
      </dgm:t>
    </dgm:pt>
    <dgm:pt modelId="{2011785C-7246-4F9E-80C6-A90A37A12A41}" type="sibTrans" cxnId="{05CFF506-41E9-432A-AFDA-75BE484CBC97}">
      <dgm:prSet/>
      <dgm:spPr/>
      <dgm:t>
        <a:bodyPr/>
        <a:lstStyle/>
        <a:p>
          <a:endParaRPr lang="ru-RU"/>
        </a:p>
      </dgm:t>
    </dgm:pt>
    <dgm:pt modelId="{8C448513-50A9-466B-B1AE-2B6E64979DC3}">
      <dgm:prSet custT="1"/>
      <dgm:spPr/>
      <dgm:t>
        <a:bodyPr/>
        <a:lstStyle/>
        <a:p>
          <a:pPr algn="just"/>
          <a:r>
            <a:rPr lang="en-US" sz="1800" dirty="0" err="1" smtClean="0"/>
            <a:t>Ключевое</a:t>
          </a:r>
          <a:r>
            <a:rPr lang="en-US" sz="1800" dirty="0" smtClean="0"/>
            <a:t> </a:t>
          </a:r>
          <a:r>
            <a:rPr lang="en-US" sz="1800" dirty="0" err="1" smtClean="0"/>
            <a:t>слово</a:t>
          </a:r>
          <a:r>
            <a:rPr lang="en-US" sz="1800" dirty="0" smtClean="0"/>
            <a:t> partial </a:t>
          </a:r>
          <a:r>
            <a:rPr lang="en-US" sz="1800" dirty="0" err="1" smtClean="0"/>
            <a:t>должно</a:t>
          </a:r>
          <a:r>
            <a:rPr lang="en-US" sz="1800" dirty="0" smtClean="0"/>
            <a:t> </a:t>
          </a:r>
          <a:r>
            <a:rPr lang="en-US" sz="1800" dirty="0" err="1" smtClean="0"/>
            <a:t>быть</a:t>
          </a:r>
          <a:r>
            <a:rPr lang="en-US" sz="1800" dirty="0" smtClean="0"/>
            <a:t> </a:t>
          </a:r>
          <a:r>
            <a:rPr lang="en-US" sz="1800" dirty="0" err="1" smtClean="0"/>
            <a:t>префиксом</a:t>
          </a:r>
          <a:r>
            <a:rPr lang="en-US" sz="1800" dirty="0" smtClean="0"/>
            <a:t> </a:t>
          </a:r>
          <a:r>
            <a:rPr lang="en-US" sz="1800" dirty="0" err="1" smtClean="0"/>
            <a:t>ключевого</a:t>
          </a:r>
          <a:r>
            <a:rPr lang="en-US" sz="1800" dirty="0" smtClean="0"/>
            <a:t> </a:t>
          </a:r>
          <a:r>
            <a:rPr lang="en-US" sz="1800" dirty="0" err="1" smtClean="0"/>
            <a:t>слова</a:t>
          </a:r>
          <a:r>
            <a:rPr lang="en-US" sz="1800" dirty="0" smtClean="0"/>
            <a:t> class</a:t>
          </a:r>
          <a:endParaRPr lang="ru-RU" sz="1800" dirty="0"/>
        </a:p>
      </dgm:t>
    </dgm:pt>
    <dgm:pt modelId="{0F824898-0137-4320-9B12-92014819FDAE}" type="parTrans" cxnId="{27F8BA5A-4E46-4CD5-A304-12B91CA9462D}">
      <dgm:prSet/>
      <dgm:spPr/>
      <dgm:t>
        <a:bodyPr/>
        <a:lstStyle/>
        <a:p>
          <a:endParaRPr lang="ru-RU"/>
        </a:p>
      </dgm:t>
    </dgm:pt>
    <dgm:pt modelId="{5A838C04-F830-4C8F-8088-825066E26742}" type="sibTrans" cxnId="{27F8BA5A-4E46-4CD5-A304-12B91CA9462D}">
      <dgm:prSet/>
      <dgm:spPr/>
      <dgm:t>
        <a:bodyPr/>
        <a:lstStyle/>
        <a:p>
          <a:endParaRPr lang="ru-RU"/>
        </a:p>
      </dgm:t>
    </dgm:pt>
    <dgm:pt modelId="{43BB63B4-B6A5-403C-A732-524409237123}" type="pres">
      <dgm:prSet presAssocID="{8A4C968E-25F1-43C2-90E3-FAFDD6A7EB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7591847-560E-4F08-82C5-D7411579C1C5}" type="pres">
      <dgm:prSet presAssocID="{1A3C1B62-CAF6-4C21-B468-323BBDE33905}" presName="parentText" presStyleLbl="node1" presStyleIdx="0" presStyleCnt="5" custScaleY="46538" custLinFactY="-159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559279-F2CD-4B83-8B8A-61321329F74B}" type="pres">
      <dgm:prSet presAssocID="{E3EEEF5D-CB1D-44B7-B7CD-1B710BA16814}" presName="spacer" presStyleCnt="0"/>
      <dgm:spPr/>
    </dgm:pt>
    <dgm:pt modelId="{4B4A9B3A-84DE-49F1-BBCE-7F699366C0C8}" type="pres">
      <dgm:prSet presAssocID="{5E805A6B-6E34-41C2-A90A-318487F1074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18C7F5-2AD9-4735-8C18-7D7092951D8A}" type="pres">
      <dgm:prSet presAssocID="{83EB3F87-1F17-4843-8652-D8715B9E9F0E}" presName="spacer" presStyleCnt="0"/>
      <dgm:spPr/>
    </dgm:pt>
    <dgm:pt modelId="{E56D7A81-0463-455F-A3A2-B6881A7E3522}" type="pres">
      <dgm:prSet presAssocID="{20175B1F-6DE9-491F-A61E-DCF43A6D7CD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BEAF02-848E-4ADB-8793-643313055E9F}" type="pres">
      <dgm:prSet presAssocID="{F145BE23-7692-4A92-83BF-56ACDD4465B9}" presName="spacer" presStyleCnt="0"/>
      <dgm:spPr/>
    </dgm:pt>
    <dgm:pt modelId="{07880893-AD71-44A4-A26C-7180CB694B1B}" type="pres">
      <dgm:prSet presAssocID="{8B312720-8EB7-470F-92DB-1AE71F4324C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12B533-0FA3-482B-94A8-67291AA8AD00}" type="pres">
      <dgm:prSet presAssocID="{2011785C-7246-4F9E-80C6-A90A37A12A41}" presName="spacer" presStyleCnt="0"/>
      <dgm:spPr/>
    </dgm:pt>
    <dgm:pt modelId="{95F4A51C-D104-4729-964D-D3C355057B69}" type="pres">
      <dgm:prSet presAssocID="{8C448513-50A9-466B-B1AE-2B6E64979DC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7F8BA5A-4E46-4CD5-A304-12B91CA9462D}" srcId="{8A4C968E-25F1-43C2-90E3-FAFDD6A7EB32}" destId="{8C448513-50A9-466B-B1AE-2B6E64979DC3}" srcOrd="4" destOrd="0" parTransId="{0F824898-0137-4320-9B12-92014819FDAE}" sibTransId="{5A838C04-F830-4C8F-8088-825066E26742}"/>
    <dgm:cxn modelId="{05CFF506-41E9-432A-AFDA-75BE484CBC97}" srcId="{8A4C968E-25F1-43C2-90E3-FAFDD6A7EB32}" destId="{8B312720-8EB7-470F-92DB-1AE71F4324C9}" srcOrd="3" destOrd="0" parTransId="{3379CC20-BBCB-42AF-AD9F-DCADB1EA63D2}" sibTransId="{2011785C-7246-4F9E-80C6-A90A37A12A41}"/>
    <dgm:cxn modelId="{3E58F89C-35A5-4F89-83B7-35F6D1042810}" type="presOf" srcId="{1A3C1B62-CAF6-4C21-B468-323BBDE33905}" destId="{37591847-560E-4F08-82C5-D7411579C1C5}" srcOrd="0" destOrd="0" presId="urn:microsoft.com/office/officeart/2005/8/layout/vList2"/>
    <dgm:cxn modelId="{5C2D4CE6-7B93-4247-9E66-D1EBFDC3B46B}" srcId="{8A4C968E-25F1-43C2-90E3-FAFDD6A7EB32}" destId="{20175B1F-6DE9-491F-A61E-DCF43A6D7CD5}" srcOrd="2" destOrd="0" parTransId="{74C79061-37DE-42CE-8121-9A0F25424389}" sibTransId="{F145BE23-7692-4A92-83BF-56ACDD4465B9}"/>
    <dgm:cxn modelId="{980B2054-0E2E-402F-9443-07885EFE53FD}" type="presOf" srcId="{8B312720-8EB7-470F-92DB-1AE71F4324C9}" destId="{07880893-AD71-44A4-A26C-7180CB694B1B}" srcOrd="0" destOrd="0" presId="urn:microsoft.com/office/officeart/2005/8/layout/vList2"/>
    <dgm:cxn modelId="{298B119D-AE3B-4E58-AAEA-882F6B53E7BB}" type="presOf" srcId="{8A4C968E-25F1-43C2-90E3-FAFDD6A7EB32}" destId="{43BB63B4-B6A5-403C-A732-524409237123}" srcOrd="0" destOrd="0" presId="urn:microsoft.com/office/officeart/2005/8/layout/vList2"/>
    <dgm:cxn modelId="{411790AD-CCA8-4369-9C15-591D407C8C9A}" srcId="{8A4C968E-25F1-43C2-90E3-FAFDD6A7EB32}" destId="{5E805A6B-6E34-41C2-A90A-318487F1074C}" srcOrd="1" destOrd="0" parTransId="{44E523BB-0EB2-4003-B443-61FB2DA69041}" sibTransId="{83EB3F87-1F17-4843-8652-D8715B9E9F0E}"/>
    <dgm:cxn modelId="{4056AEA7-46B4-49D9-BEE4-3E4B07572DF0}" type="presOf" srcId="{5E805A6B-6E34-41C2-A90A-318487F1074C}" destId="{4B4A9B3A-84DE-49F1-BBCE-7F699366C0C8}" srcOrd="0" destOrd="0" presId="urn:microsoft.com/office/officeart/2005/8/layout/vList2"/>
    <dgm:cxn modelId="{94C8A322-7D73-43DD-99CA-4EA049E565FC}" type="presOf" srcId="{8C448513-50A9-466B-B1AE-2B6E64979DC3}" destId="{95F4A51C-D104-4729-964D-D3C355057B69}" srcOrd="0" destOrd="0" presId="urn:microsoft.com/office/officeart/2005/8/layout/vList2"/>
    <dgm:cxn modelId="{74671974-588E-4C69-99B0-C9EB5F299335}" type="presOf" srcId="{20175B1F-6DE9-491F-A61E-DCF43A6D7CD5}" destId="{E56D7A81-0463-455F-A3A2-B6881A7E3522}" srcOrd="0" destOrd="0" presId="urn:microsoft.com/office/officeart/2005/8/layout/vList2"/>
    <dgm:cxn modelId="{3A54C4D6-96A0-426C-BA7D-A003FCBB541A}" srcId="{8A4C968E-25F1-43C2-90E3-FAFDD6A7EB32}" destId="{1A3C1B62-CAF6-4C21-B468-323BBDE33905}" srcOrd="0" destOrd="0" parTransId="{CBAA66CE-70E9-452B-B61E-CF587CC25900}" sibTransId="{E3EEEF5D-CB1D-44B7-B7CD-1B710BA16814}"/>
    <dgm:cxn modelId="{85C7BD5E-1E47-483E-9F94-E4DA47CABD23}" type="presParOf" srcId="{43BB63B4-B6A5-403C-A732-524409237123}" destId="{37591847-560E-4F08-82C5-D7411579C1C5}" srcOrd="0" destOrd="0" presId="urn:microsoft.com/office/officeart/2005/8/layout/vList2"/>
    <dgm:cxn modelId="{65192760-7B95-4DED-9D85-F171AC2750F1}" type="presParOf" srcId="{43BB63B4-B6A5-403C-A732-524409237123}" destId="{3B559279-F2CD-4B83-8B8A-61321329F74B}" srcOrd="1" destOrd="0" presId="urn:microsoft.com/office/officeart/2005/8/layout/vList2"/>
    <dgm:cxn modelId="{DF01B615-74E8-4521-812B-48B8D6515A01}" type="presParOf" srcId="{43BB63B4-B6A5-403C-A732-524409237123}" destId="{4B4A9B3A-84DE-49F1-BBCE-7F699366C0C8}" srcOrd="2" destOrd="0" presId="urn:microsoft.com/office/officeart/2005/8/layout/vList2"/>
    <dgm:cxn modelId="{1BB61224-151C-419B-8BA6-D2BE4DBFAC5E}" type="presParOf" srcId="{43BB63B4-B6A5-403C-A732-524409237123}" destId="{1F18C7F5-2AD9-4735-8C18-7D7092951D8A}" srcOrd="3" destOrd="0" presId="urn:microsoft.com/office/officeart/2005/8/layout/vList2"/>
    <dgm:cxn modelId="{28CA7358-2824-4056-A4DD-490C10F10080}" type="presParOf" srcId="{43BB63B4-B6A5-403C-A732-524409237123}" destId="{E56D7A81-0463-455F-A3A2-B6881A7E3522}" srcOrd="4" destOrd="0" presId="urn:microsoft.com/office/officeart/2005/8/layout/vList2"/>
    <dgm:cxn modelId="{B8459C92-AA60-4BB3-BCBE-6E5EC04DFECD}" type="presParOf" srcId="{43BB63B4-B6A5-403C-A732-524409237123}" destId="{18BEAF02-848E-4ADB-8793-643313055E9F}" srcOrd="5" destOrd="0" presId="urn:microsoft.com/office/officeart/2005/8/layout/vList2"/>
    <dgm:cxn modelId="{C23D074E-C55D-4E7D-A905-61421DE82CA4}" type="presParOf" srcId="{43BB63B4-B6A5-403C-A732-524409237123}" destId="{07880893-AD71-44A4-A26C-7180CB694B1B}" srcOrd="6" destOrd="0" presId="urn:microsoft.com/office/officeart/2005/8/layout/vList2"/>
    <dgm:cxn modelId="{35B64CA9-108D-4050-8CDE-E53D994DA8D1}" type="presParOf" srcId="{43BB63B4-B6A5-403C-A732-524409237123}" destId="{1212B533-0FA3-482B-94A8-67291AA8AD00}" srcOrd="7" destOrd="0" presId="urn:microsoft.com/office/officeart/2005/8/layout/vList2"/>
    <dgm:cxn modelId="{3AEC9062-2BBF-4E30-8A72-426261472892}" type="presParOf" srcId="{43BB63B4-B6A5-403C-A732-524409237123}" destId="{95F4A51C-D104-4729-964D-D3C355057B6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4C968E-25F1-43C2-90E3-FAFDD6A7EB3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A3C1B62-CAF6-4C21-B468-323BBDE33905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1800" dirty="0" smtClean="0"/>
            <a:t>При определении разделяемых методов необходимо соблюдать следующие правила:</a:t>
          </a:r>
          <a:endParaRPr lang="ru-RU" sz="1800" dirty="0"/>
        </a:p>
      </dgm:t>
    </dgm:pt>
    <dgm:pt modelId="{CBAA66CE-70E9-452B-B61E-CF587CC25900}" type="parTrans" cxnId="{3A54C4D6-96A0-426C-BA7D-A003FCBB541A}">
      <dgm:prSet/>
      <dgm:spPr/>
      <dgm:t>
        <a:bodyPr/>
        <a:lstStyle/>
        <a:p>
          <a:endParaRPr lang="ru-RU"/>
        </a:p>
      </dgm:t>
    </dgm:pt>
    <dgm:pt modelId="{E3EEEF5D-CB1D-44B7-B7CD-1B710BA16814}" type="sibTrans" cxnId="{3A54C4D6-96A0-426C-BA7D-A003FCBB541A}">
      <dgm:prSet/>
      <dgm:spPr/>
      <dgm:t>
        <a:bodyPr/>
        <a:lstStyle/>
        <a:p>
          <a:endParaRPr lang="ru-RU"/>
        </a:p>
      </dgm:t>
    </dgm:pt>
    <dgm:pt modelId="{5A0EFD63-88D7-4752-8542-D4750DD36721}">
      <dgm:prSet custT="1"/>
      <dgm:spPr/>
      <dgm:t>
        <a:bodyPr/>
        <a:lstStyle/>
        <a:p>
          <a:pPr algn="just"/>
          <a:r>
            <a:rPr lang="ru-RU" sz="1800" dirty="0" smtClean="0"/>
            <a:t>Все разделяемые методы не могут возвращать значение</a:t>
          </a:r>
          <a:endParaRPr lang="ru-RU" sz="1800" dirty="0"/>
        </a:p>
      </dgm:t>
    </dgm:pt>
    <dgm:pt modelId="{A008D24D-D449-4BE4-98D4-A036631E0CD2}" type="parTrans" cxnId="{C6B8F9F3-F99C-483E-BA6D-9BB94455CBCF}">
      <dgm:prSet/>
      <dgm:spPr/>
      <dgm:t>
        <a:bodyPr/>
        <a:lstStyle/>
        <a:p>
          <a:endParaRPr lang="ru-RU"/>
        </a:p>
      </dgm:t>
    </dgm:pt>
    <dgm:pt modelId="{36F3B174-8F01-4EC7-B53D-C9F78F39BF5F}" type="sibTrans" cxnId="{C6B8F9F3-F99C-483E-BA6D-9BB94455CBCF}">
      <dgm:prSet/>
      <dgm:spPr/>
      <dgm:t>
        <a:bodyPr/>
        <a:lstStyle/>
        <a:p>
          <a:endParaRPr lang="ru-RU"/>
        </a:p>
      </dgm:t>
    </dgm:pt>
    <dgm:pt modelId="{B9780E29-179C-46A6-8149-BEFC453234CC}">
      <dgm:prSet custT="1"/>
      <dgm:spPr/>
      <dgm:t>
        <a:bodyPr/>
        <a:lstStyle/>
        <a:p>
          <a:pPr algn="just"/>
          <a:r>
            <a:rPr lang="ru-RU" sz="1800" dirty="0" smtClean="0"/>
            <a:t>Все разделяемые методы неявно private</a:t>
          </a:r>
          <a:endParaRPr lang="ru-RU" sz="1800" dirty="0"/>
        </a:p>
      </dgm:t>
    </dgm:pt>
    <dgm:pt modelId="{0306FE33-61B2-46A4-A8FC-21ECC4605E9B}" type="parTrans" cxnId="{AEF01936-32AC-4F29-AFA9-C27DD6B379F5}">
      <dgm:prSet/>
      <dgm:spPr/>
      <dgm:t>
        <a:bodyPr/>
        <a:lstStyle/>
        <a:p>
          <a:endParaRPr lang="ru-RU"/>
        </a:p>
      </dgm:t>
    </dgm:pt>
    <dgm:pt modelId="{22EDF576-4A22-4B1D-AB2E-4DDF1F83262F}" type="sibTrans" cxnId="{AEF01936-32AC-4F29-AFA9-C27DD6B379F5}">
      <dgm:prSet/>
      <dgm:spPr/>
      <dgm:t>
        <a:bodyPr/>
        <a:lstStyle/>
        <a:p>
          <a:endParaRPr lang="ru-RU"/>
        </a:p>
      </dgm:t>
    </dgm:pt>
    <dgm:pt modelId="{1D83C1F4-C6A2-4E37-BD6D-177839FF49E4}">
      <dgm:prSet custT="1"/>
      <dgm:spPr/>
      <dgm:t>
        <a:bodyPr/>
        <a:lstStyle/>
        <a:p>
          <a:pPr algn="just"/>
          <a:r>
            <a:rPr lang="ru-RU" sz="1800" dirty="0" smtClean="0"/>
            <a:t>Все объявления разделяемых методов должны начинаться с ключевого слова partial</a:t>
          </a:r>
          <a:endParaRPr lang="ru-RU" sz="1800" dirty="0"/>
        </a:p>
      </dgm:t>
    </dgm:pt>
    <dgm:pt modelId="{53CB8B98-96C2-45DB-8709-0BA8A7B97E49}" type="parTrans" cxnId="{6D04E735-1255-44C4-92EC-B6660F97DE38}">
      <dgm:prSet/>
      <dgm:spPr/>
      <dgm:t>
        <a:bodyPr/>
        <a:lstStyle/>
        <a:p>
          <a:endParaRPr lang="ru-RU"/>
        </a:p>
      </dgm:t>
    </dgm:pt>
    <dgm:pt modelId="{C63CF69A-7B46-43AC-8117-2ABAB9D63345}" type="sibTrans" cxnId="{6D04E735-1255-44C4-92EC-B6660F97DE38}">
      <dgm:prSet/>
      <dgm:spPr/>
      <dgm:t>
        <a:bodyPr/>
        <a:lstStyle/>
        <a:p>
          <a:endParaRPr lang="ru-RU"/>
        </a:p>
      </dgm:t>
    </dgm:pt>
    <dgm:pt modelId="{E384DC9F-2D57-4E41-ACAD-19C43B545F10}">
      <dgm:prSet custT="1"/>
      <dgm:spPr/>
      <dgm:t>
        <a:bodyPr/>
        <a:lstStyle/>
        <a:p>
          <a:pPr algn="just"/>
          <a:r>
            <a:rPr lang="ru-RU" sz="1800" dirty="0" smtClean="0"/>
            <a:t>Разделяемые методы могут иметь ref параметры, но не могут out параметры</a:t>
          </a:r>
          <a:endParaRPr lang="ru-RU" sz="1800" dirty="0"/>
        </a:p>
      </dgm:t>
    </dgm:pt>
    <dgm:pt modelId="{38107520-20AC-482C-9186-F97D12070900}" type="parTrans" cxnId="{47D2BD71-0A5F-4886-B9A5-4758DC0439D3}">
      <dgm:prSet/>
      <dgm:spPr/>
      <dgm:t>
        <a:bodyPr/>
        <a:lstStyle/>
        <a:p>
          <a:endParaRPr lang="ru-RU"/>
        </a:p>
      </dgm:t>
    </dgm:pt>
    <dgm:pt modelId="{F21C86AE-BBBB-4C05-A39C-7E5EB80F6201}" type="sibTrans" cxnId="{47D2BD71-0A5F-4886-B9A5-4758DC0439D3}">
      <dgm:prSet/>
      <dgm:spPr/>
      <dgm:t>
        <a:bodyPr/>
        <a:lstStyle/>
        <a:p>
          <a:endParaRPr lang="ru-RU"/>
        </a:p>
      </dgm:t>
    </dgm:pt>
    <dgm:pt modelId="{43BB63B4-B6A5-403C-A732-524409237123}" type="pres">
      <dgm:prSet presAssocID="{8A4C968E-25F1-43C2-90E3-FAFDD6A7EB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7591847-560E-4F08-82C5-D7411579C1C5}" type="pres">
      <dgm:prSet presAssocID="{1A3C1B62-CAF6-4C21-B468-323BBDE33905}" presName="parentText" presStyleLbl="node1" presStyleIdx="0" presStyleCnt="5" custLinFactY="-159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559279-F2CD-4B83-8B8A-61321329F74B}" type="pres">
      <dgm:prSet presAssocID="{E3EEEF5D-CB1D-44B7-B7CD-1B710BA16814}" presName="spacer" presStyleCnt="0"/>
      <dgm:spPr/>
    </dgm:pt>
    <dgm:pt modelId="{A8E705D3-6905-45BD-9B06-185729D6FF2C}" type="pres">
      <dgm:prSet presAssocID="{5A0EFD63-88D7-4752-8542-D4750DD3672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7AB800-1CB3-444F-BD5B-CE0B0AD348C6}" type="pres">
      <dgm:prSet presAssocID="{36F3B174-8F01-4EC7-B53D-C9F78F39BF5F}" presName="spacer" presStyleCnt="0"/>
      <dgm:spPr/>
    </dgm:pt>
    <dgm:pt modelId="{0B6D03D7-8DF1-4F2E-AF91-C51E9B352C88}" type="pres">
      <dgm:prSet presAssocID="{B9780E29-179C-46A6-8149-BEFC453234C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D17600-9C92-49AD-B049-E006889C003C}" type="pres">
      <dgm:prSet presAssocID="{22EDF576-4A22-4B1D-AB2E-4DDF1F83262F}" presName="spacer" presStyleCnt="0"/>
      <dgm:spPr/>
    </dgm:pt>
    <dgm:pt modelId="{25401405-AE81-4058-8B05-DFE390A08811}" type="pres">
      <dgm:prSet presAssocID="{1D83C1F4-C6A2-4E37-BD6D-177839FF49E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3CB248-9A9E-4C28-963D-13BA5F7AF414}" type="pres">
      <dgm:prSet presAssocID="{C63CF69A-7B46-43AC-8117-2ABAB9D63345}" presName="spacer" presStyleCnt="0"/>
      <dgm:spPr/>
    </dgm:pt>
    <dgm:pt modelId="{DA2C7B31-798D-4857-9D3A-D53AD6F7875E}" type="pres">
      <dgm:prSet presAssocID="{E384DC9F-2D57-4E41-ACAD-19C43B545F1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29CC64D-5EC1-4481-AC28-F020A1EEB720}" type="presOf" srcId="{1A3C1B62-CAF6-4C21-B468-323BBDE33905}" destId="{37591847-560E-4F08-82C5-D7411579C1C5}" srcOrd="0" destOrd="0" presId="urn:microsoft.com/office/officeart/2005/8/layout/vList2"/>
    <dgm:cxn modelId="{47D2BD71-0A5F-4886-B9A5-4758DC0439D3}" srcId="{8A4C968E-25F1-43C2-90E3-FAFDD6A7EB32}" destId="{E384DC9F-2D57-4E41-ACAD-19C43B545F10}" srcOrd="4" destOrd="0" parTransId="{38107520-20AC-482C-9186-F97D12070900}" sibTransId="{F21C86AE-BBBB-4C05-A39C-7E5EB80F6201}"/>
    <dgm:cxn modelId="{C6B8F9F3-F99C-483E-BA6D-9BB94455CBCF}" srcId="{8A4C968E-25F1-43C2-90E3-FAFDD6A7EB32}" destId="{5A0EFD63-88D7-4752-8542-D4750DD36721}" srcOrd="1" destOrd="0" parTransId="{A008D24D-D449-4BE4-98D4-A036631E0CD2}" sibTransId="{36F3B174-8F01-4EC7-B53D-C9F78F39BF5F}"/>
    <dgm:cxn modelId="{57ECE129-BFE7-41E4-A817-9D5325F44EDE}" type="presOf" srcId="{8A4C968E-25F1-43C2-90E3-FAFDD6A7EB32}" destId="{43BB63B4-B6A5-403C-A732-524409237123}" srcOrd="0" destOrd="0" presId="urn:microsoft.com/office/officeart/2005/8/layout/vList2"/>
    <dgm:cxn modelId="{B52681AB-046A-4C75-B109-15219A95E678}" type="presOf" srcId="{5A0EFD63-88D7-4752-8542-D4750DD36721}" destId="{A8E705D3-6905-45BD-9B06-185729D6FF2C}" srcOrd="0" destOrd="0" presId="urn:microsoft.com/office/officeart/2005/8/layout/vList2"/>
    <dgm:cxn modelId="{8CA51305-993A-4285-890C-9568BED2FDC5}" type="presOf" srcId="{1D83C1F4-C6A2-4E37-BD6D-177839FF49E4}" destId="{25401405-AE81-4058-8B05-DFE390A08811}" srcOrd="0" destOrd="0" presId="urn:microsoft.com/office/officeart/2005/8/layout/vList2"/>
    <dgm:cxn modelId="{CA4CFC5D-5AA2-4DBC-8018-3B884C36D7C6}" type="presOf" srcId="{E384DC9F-2D57-4E41-ACAD-19C43B545F10}" destId="{DA2C7B31-798D-4857-9D3A-D53AD6F7875E}" srcOrd="0" destOrd="0" presId="urn:microsoft.com/office/officeart/2005/8/layout/vList2"/>
    <dgm:cxn modelId="{AEF01936-32AC-4F29-AFA9-C27DD6B379F5}" srcId="{8A4C968E-25F1-43C2-90E3-FAFDD6A7EB32}" destId="{B9780E29-179C-46A6-8149-BEFC453234CC}" srcOrd="2" destOrd="0" parTransId="{0306FE33-61B2-46A4-A8FC-21ECC4605E9B}" sibTransId="{22EDF576-4A22-4B1D-AB2E-4DDF1F83262F}"/>
    <dgm:cxn modelId="{9AB44C55-22E1-4E55-B9BC-DB891D3BA784}" type="presOf" srcId="{B9780E29-179C-46A6-8149-BEFC453234CC}" destId="{0B6D03D7-8DF1-4F2E-AF91-C51E9B352C88}" srcOrd="0" destOrd="0" presId="urn:microsoft.com/office/officeart/2005/8/layout/vList2"/>
    <dgm:cxn modelId="{3A54C4D6-96A0-426C-BA7D-A003FCBB541A}" srcId="{8A4C968E-25F1-43C2-90E3-FAFDD6A7EB32}" destId="{1A3C1B62-CAF6-4C21-B468-323BBDE33905}" srcOrd="0" destOrd="0" parTransId="{CBAA66CE-70E9-452B-B61E-CF587CC25900}" sibTransId="{E3EEEF5D-CB1D-44B7-B7CD-1B710BA16814}"/>
    <dgm:cxn modelId="{6D04E735-1255-44C4-92EC-B6660F97DE38}" srcId="{8A4C968E-25F1-43C2-90E3-FAFDD6A7EB32}" destId="{1D83C1F4-C6A2-4E37-BD6D-177839FF49E4}" srcOrd="3" destOrd="0" parTransId="{53CB8B98-96C2-45DB-8709-0BA8A7B97E49}" sibTransId="{C63CF69A-7B46-43AC-8117-2ABAB9D63345}"/>
    <dgm:cxn modelId="{F1E7DD18-9558-4417-9269-DCE5D232990E}" type="presParOf" srcId="{43BB63B4-B6A5-403C-A732-524409237123}" destId="{37591847-560E-4F08-82C5-D7411579C1C5}" srcOrd="0" destOrd="0" presId="urn:microsoft.com/office/officeart/2005/8/layout/vList2"/>
    <dgm:cxn modelId="{A2F4065D-A1E8-43B1-B7D3-097DF6C29F0A}" type="presParOf" srcId="{43BB63B4-B6A5-403C-A732-524409237123}" destId="{3B559279-F2CD-4B83-8B8A-61321329F74B}" srcOrd="1" destOrd="0" presId="urn:microsoft.com/office/officeart/2005/8/layout/vList2"/>
    <dgm:cxn modelId="{453F8244-B50F-4316-90D8-C505864A211B}" type="presParOf" srcId="{43BB63B4-B6A5-403C-A732-524409237123}" destId="{A8E705D3-6905-45BD-9B06-185729D6FF2C}" srcOrd="2" destOrd="0" presId="urn:microsoft.com/office/officeart/2005/8/layout/vList2"/>
    <dgm:cxn modelId="{3CD9DDFE-F00E-4608-B440-FD3DF5B2BC21}" type="presParOf" srcId="{43BB63B4-B6A5-403C-A732-524409237123}" destId="{767AB800-1CB3-444F-BD5B-CE0B0AD348C6}" srcOrd="3" destOrd="0" presId="urn:microsoft.com/office/officeart/2005/8/layout/vList2"/>
    <dgm:cxn modelId="{2E403A53-2873-4787-960E-0258617FD852}" type="presParOf" srcId="{43BB63B4-B6A5-403C-A732-524409237123}" destId="{0B6D03D7-8DF1-4F2E-AF91-C51E9B352C88}" srcOrd="4" destOrd="0" presId="urn:microsoft.com/office/officeart/2005/8/layout/vList2"/>
    <dgm:cxn modelId="{B046353B-277B-4466-B2F8-11E5230AD93C}" type="presParOf" srcId="{43BB63B4-B6A5-403C-A732-524409237123}" destId="{81D17600-9C92-49AD-B049-E006889C003C}" srcOrd="5" destOrd="0" presId="urn:microsoft.com/office/officeart/2005/8/layout/vList2"/>
    <dgm:cxn modelId="{53602925-1D73-4FEA-8CB0-AFBE902FCB5C}" type="presParOf" srcId="{43BB63B4-B6A5-403C-A732-524409237123}" destId="{25401405-AE81-4058-8B05-DFE390A08811}" srcOrd="6" destOrd="0" presId="urn:microsoft.com/office/officeart/2005/8/layout/vList2"/>
    <dgm:cxn modelId="{4DB308A4-DAFF-4967-A195-62353BCA0D38}" type="presParOf" srcId="{43BB63B4-B6A5-403C-A732-524409237123}" destId="{D73CB248-9A9E-4C28-963D-13BA5F7AF414}" srcOrd="7" destOrd="0" presId="urn:microsoft.com/office/officeart/2005/8/layout/vList2"/>
    <dgm:cxn modelId="{583216DB-6FD9-4142-AE65-42EF91FEB372}" type="presParOf" srcId="{43BB63B4-B6A5-403C-A732-524409237123}" destId="{DA2C7B31-798D-4857-9D3A-D53AD6F787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5DE143-89F4-4FD4-8471-67E117606D7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134075A-5652-4030-8C2E-238CC1F391B4}">
      <dgm:prSet custT="1"/>
      <dgm:spPr/>
      <dgm:t>
        <a:bodyPr/>
        <a:lstStyle/>
        <a:p>
          <a:pPr algn="just"/>
          <a:r>
            <a:rPr lang="ru-RU" sz="1800" dirty="0" smtClean="0"/>
            <a:t>Для структуры нельзя определить конструктор по умолчанию </a:t>
          </a:r>
          <a:endParaRPr lang="ru-RU" sz="1800" dirty="0"/>
        </a:p>
      </dgm:t>
    </dgm:pt>
    <dgm:pt modelId="{FDDA2117-4DFC-4021-A25C-7C86E8EE3043}" type="parTrans" cxnId="{E22AF6E1-D588-4F48-8C82-23C1B50ACC98}">
      <dgm:prSet/>
      <dgm:spPr/>
      <dgm:t>
        <a:bodyPr/>
        <a:lstStyle/>
        <a:p>
          <a:endParaRPr lang="ru-RU"/>
        </a:p>
      </dgm:t>
    </dgm:pt>
    <dgm:pt modelId="{082B5A3F-B7E0-4656-B5F8-E6967979D541}" type="sibTrans" cxnId="{E22AF6E1-D588-4F48-8C82-23C1B50ACC98}">
      <dgm:prSet/>
      <dgm:spPr/>
      <dgm:t>
        <a:bodyPr/>
        <a:lstStyle/>
        <a:p>
          <a:endParaRPr lang="ru-RU"/>
        </a:p>
      </dgm:t>
    </dgm:pt>
    <dgm:pt modelId="{4C5069D2-3A7C-4941-87B7-0C30EA419551}">
      <dgm:prSet custT="1"/>
      <dgm:spPr/>
      <dgm:t>
        <a:bodyPr/>
        <a:lstStyle/>
        <a:p>
          <a:pPr algn="just"/>
          <a:r>
            <a:rPr lang="ru-RU" sz="1800" dirty="0" smtClean="0"/>
            <a:t>Все конструкторы структуры должны явно инициализацировать каждое поле в структуре</a:t>
          </a:r>
          <a:endParaRPr lang="ru-RU" sz="1800" dirty="0"/>
        </a:p>
      </dgm:t>
    </dgm:pt>
    <dgm:pt modelId="{C7D3AA56-72D3-40A5-A319-3EDF54815DE7}" type="parTrans" cxnId="{8BE2791B-FB8D-42E7-80B2-00A5A8E8411D}">
      <dgm:prSet/>
      <dgm:spPr/>
      <dgm:t>
        <a:bodyPr/>
        <a:lstStyle/>
        <a:p>
          <a:endParaRPr lang="ru-RU"/>
        </a:p>
      </dgm:t>
    </dgm:pt>
    <dgm:pt modelId="{DC570659-BDB9-4E31-B2B0-57B3045E63AC}" type="sibTrans" cxnId="{8BE2791B-FB8D-42E7-80B2-00A5A8E8411D}">
      <dgm:prSet/>
      <dgm:spPr/>
      <dgm:t>
        <a:bodyPr/>
        <a:lstStyle/>
        <a:p>
          <a:endParaRPr lang="ru-RU"/>
        </a:p>
      </dgm:t>
    </dgm:pt>
    <dgm:pt modelId="{537A7B9A-6176-4379-B5B5-CB9D665043D6}">
      <dgm:prSet custT="1"/>
      <dgm:spPr/>
      <dgm:t>
        <a:bodyPr/>
        <a:lstStyle/>
        <a:p>
          <a:pPr algn="just"/>
          <a:r>
            <a:rPr lang="ru-RU" sz="1800" dirty="0" smtClean="0"/>
            <a:t>Конструктор в структуре не может вызывать другие методы до присваивания значений всем ее полям</a:t>
          </a:r>
          <a:endParaRPr lang="ru-RU" sz="1800" dirty="0"/>
        </a:p>
      </dgm:t>
    </dgm:pt>
    <dgm:pt modelId="{59E15A46-5BB5-4895-ADC2-EBAEA94B7276}" type="parTrans" cxnId="{35711A7D-A5C5-4139-B7F5-3D8D97B1FEA2}">
      <dgm:prSet/>
      <dgm:spPr/>
      <dgm:t>
        <a:bodyPr/>
        <a:lstStyle/>
        <a:p>
          <a:endParaRPr lang="ru-RU"/>
        </a:p>
      </dgm:t>
    </dgm:pt>
    <dgm:pt modelId="{C8D57911-1B0F-4768-B4DD-3CC17F33E476}" type="sibTrans" cxnId="{35711A7D-A5C5-4139-B7F5-3D8D97B1FEA2}">
      <dgm:prSet/>
      <dgm:spPr/>
      <dgm:t>
        <a:bodyPr/>
        <a:lstStyle/>
        <a:p>
          <a:endParaRPr lang="ru-RU"/>
        </a:p>
      </dgm:t>
    </dgm:pt>
    <dgm:pt modelId="{08BB783B-D54C-4659-BAD6-493DB6CC7203}" type="pres">
      <dgm:prSet presAssocID="{4F5DE143-89F4-4FD4-8471-67E117606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D357043-A371-47E1-8EE3-14531891A998}" type="pres">
      <dgm:prSet presAssocID="{F134075A-5652-4030-8C2E-238CC1F391B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9436CE-C8E6-4BE0-BB54-0622AE267E6C}" type="pres">
      <dgm:prSet presAssocID="{082B5A3F-B7E0-4656-B5F8-E6967979D541}" presName="spacer" presStyleCnt="0"/>
      <dgm:spPr/>
    </dgm:pt>
    <dgm:pt modelId="{D368C5EC-0E41-451B-830B-453D848A6E18}" type="pres">
      <dgm:prSet presAssocID="{4C5069D2-3A7C-4941-87B7-0C30EA41955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AC44FA-5D1C-4C43-A2DE-6D877E11017F}" type="pres">
      <dgm:prSet presAssocID="{DC570659-BDB9-4E31-B2B0-57B3045E63AC}" presName="spacer" presStyleCnt="0"/>
      <dgm:spPr/>
    </dgm:pt>
    <dgm:pt modelId="{8B23247C-BA99-472E-AD2B-5BE052FEE510}" type="pres">
      <dgm:prSet presAssocID="{537A7B9A-6176-4379-B5B5-CB9D665043D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07C8FA2-AA63-43E6-B478-00438C737C00}" type="presOf" srcId="{F134075A-5652-4030-8C2E-238CC1F391B4}" destId="{2D357043-A371-47E1-8EE3-14531891A998}" srcOrd="0" destOrd="0" presId="urn:microsoft.com/office/officeart/2005/8/layout/vList2"/>
    <dgm:cxn modelId="{35711A7D-A5C5-4139-B7F5-3D8D97B1FEA2}" srcId="{4F5DE143-89F4-4FD4-8471-67E117606D71}" destId="{537A7B9A-6176-4379-B5B5-CB9D665043D6}" srcOrd="2" destOrd="0" parTransId="{59E15A46-5BB5-4895-ADC2-EBAEA94B7276}" sibTransId="{C8D57911-1B0F-4768-B4DD-3CC17F33E476}"/>
    <dgm:cxn modelId="{8BE2791B-FB8D-42E7-80B2-00A5A8E8411D}" srcId="{4F5DE143-89F4-4FD4-8471-67E117606D71}" destId="{4C5069D2-3A7C-4941-87B7-0C30EA419551}" srcOrd="1" destOrd="0" parTransId="{C7D3AA56-72D3-40A5-A319-3EDF54815DE7}" sibTransId="{DC570659-BDB9-4E31-B2B0-57B3045E63AC}"/>
    <dgm:cxn modelId="{E22AF6E1-D588-4F48-8C82-23C1B50ACC98}" srcId="{4F5DE143-89F4-4FD4-8471-67E117606D71}" destId="{F134075A-5652-4030-8C2E-238CC1F391B4}" srcOrd="0" destOrd="0" parTransId="{FDDA2117-4DFC-4021-A25C-7C86E8EE3043}" sibTransId="{082B5A3F-B7E0-4656-B5F8-E6967979D541}"/>
    <dgm:cxn modelId="{495895A2-02F6-440C-9B8F-7E1FECC0B01C}" type="presOf" srcId="{4C5069D2-3A7C-4941-87B7-0C30EA419551}" destId="{D368C5EC-0E41-451B-830B-453D848A6E18}" srcOrd="0" destOrd="0" presId="urn:microsoft.com/office/officeart/2005/8/layout/vList2"/>
    <dgm:cxn modelId="{2B4FB9A6-7CA7-42D8-A45E-9D01A31C9450}" type="presOf" srcId="{4F5DE143-89F4-4FD4-8471-67E117606D71}" destId="{08BB783B-D54C-4659-BAD6-493DB6CC7203}" srcOrd="0" destOrd="0" presId="urn:microsoft.com/office/officeart/2005/8/layout/vList2"/>
    <dgm:cxn modelId="{6923E195-8B8B-4325-BDFD-F8EDE708B157}" type="presOf" srcId="{537A7B9A-6176-4379-B5B5-CB9D665043D6}" destId="{8B23247C-BA99-472E-AD2B-5BE052FEE510}" srcOrd="0" destOrd="0" presId="urn:microsoft.com/office/officeart/2005/8/layout/vList2"/>
    <dgm:cxn modelId="{12A67C87-C2D4-4535-B75A-BCD627E83847}" type="presParOf" srcId="{08BB783B-D54C-4659-BAD6-493DB6CC7203}" destId="{2D357043-A371-47E1-8EE3-14531891A998}" srcOrd="0" destOrd="0" presId="urn:microsoft.com/office/officeart/2005/8/layout/vList2"/>
    <dgm:cxn modelId="{8BD0FA91-316F-4B4E-8E3C-511F1CFA665F}" type="presParOf" srcId="{08BB783B-D54C-4659-BAD6-493DB6CC7203}" destId="{6B9436CE-C8E6-4BE0-BB54-0622AE267E6C}" srcOrd="1" destOrd="0" presId="urn:microsoft.com/office/officeart/2005/8/layout/vList2"/>
    <dgm:cxn modelId="{38E31B23-54DF-4F5A-8169-E40CE13AC82D}" type="presParOf" srcId="{08BB783B-D54C-4659-BAD6-493DB6CC7203}" destId="{D368C5EC-0E41-451B-830B-453D848A6E18}" srcOrd="2" destOrd="0" presId="urn:microsoft.com/office/officeart/2005/8/layout/vList2"/>
    <dgm:cxn modelId="{9E23859A-074F-40E0-A3CC-B9B29A5B89B0}" type="presParOf" srcId="{08BB783B-D54C-4659-BAD6-493DB6CC7203}" destId="{29AC44FA-5D1C-4C43-A2DE-6D877E11017F}" srcOrd="3" destOrd="0" presId="urn:microsoft.com/office/officeart/2005/8/layout/vList2"/>
    <dgm:cxn modelId="{596E9145-6112-4728-96B9-8302AE93562B}" type="presParOf" srcId="{08BB783B-D54C-4659-BAD6-493DB6CC7203}" destId="{8B23247C-BA99-472E-AD2B-5BE052FEE51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0E9C39-FA75-48C5-96EC-528FD2251A8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F2F988-F70B-452D-B24A-C53473C2244E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1800" dirty="0" smtClean="0"/>
            <a:t>Аспекты, возникающие при работе с ссылочными типами, относящиеся к производительности приложения: </a:t>
          </a:r>
          <a:endParaRPr lang="ru-RU" sz="1800" dirty="0"/>
        </a:p>
      </dgm:t>
    </dgm:pt>
    <dgm:pt modelId="{BDD32D54-4A90-47B3-8728-BCDC7B2EA3B9}" type="parTrans" cxnId="{26F2DDBE-0D3E-423D-9CCA-FC06DA5271FA}">
      <dgm:prSet/>
      <dgm:spPr/>
      <dgm:t>
        <a:bodyPr/>
        <a:lstStyle/>
        <a:p>
          <a:endParaRPr lang="ru-RU"/>
        </a:p>
      </dgm:t>
    </dgm:pt>
    <dgm:pt modelId="{4ED24691-B5D9-4226-931C-2B07906E7337}" type="sibTrans" cxnId="{26F2DDBE-0D3E-423D-9CCA-FC06DA5271FA}">
      <dgm:prSet/>
      <dgm:spPr/>
      <dgm:t>
        <a:bodyPr/>
        <a:lstStyle/>
        <a:p>
          <a:endParaRPr lang="ru-RU"/>
        </a:p>
      </dgm:t>
    </dgm:pt>
    <dgm:pt modelId="{397D9556-2380-498F-8C86-D311D75DA2E8}">
      <dgm:prSet custT="1"/>
      <dgm:spPr/>
      <dgm:t>
        <a:bodyPr/>
        <a:lstStyle/>
        <a:p>
          <a:pPr algn="just"/>
          <a:r>
            <a:rPr lang="ru-RU" sz="1800" dirty="0" smtClean="0"/>
            <a:t>- память для ссылочных типов всегда выделяется из управляемой кучи </a:t>
          </a:r>
          <a:endParaRPr lang="ru-RU" sz="1800" dirty="0"/>
        </a:p>
      </dgm:t>
    </dgm:pt>
    <dgm:pt modelId="{103BDE25-22C1-4A3B-B5DD-41C4B8F8CB46}" type="parTrans" cxnId="{DBC0D9A5-391E-478D-BB41-B57F84EBA071}">
      <dgm:prSet/>
      <dgm:spPr/>
      <dgm:t>
        <a:bodyPr/>
        <a:lstStyle/>
        <a:p>
          <a:endParaRPr lang="ru-RU"/>
        </a:p>
      </dgm:t>
    </dgm:pt>
    <dgm:pt modelId="{D7300A0B-E375-4E34-AEDF-EDDA3F4D6C8F}" type="sibTrans" cxnId="{DBC0D9A5-391E-478D-BB41-B57F84EBA071}">
      <dgm:prSet/>
      <dgm:spPr/>
      <dgm:t>
        <a:bodyPr/>
        <a:lstStyle/>
        <a:p>
          <a:endParaRPr lang="ru-RU"/>
        </a:p>
      </dgm:t>
    </dgm:pt>
    <dgm:pt modelId="{0796F613-1266-4AFD-BD69-219A09A36DD8}">
      <dgm:prSet custT="1"/>
      <dgm:spPr/>
      <dgm:t>
        <a:bodyPr/>
        <a:lstStyle/>
        <a:p>
          <a:pPr algn="just"/>
          <a:r>
            <a:rPr lang="ru-RU" sz="1800" dirty="0" smtClean="0"/>
            <a:t>- каждый объект, размещаемый в куче, имеет некоторые дополнительные члены, подлежащие инициализации</a:t>
          </a:r>
          <a:endParaRPr lang="ru-RU" sz="1800" dirty="0"/>
        </a:p>
      </dgm:t>
    </dgm:pt>
    <dgm:pt modelId="{50FCD5E9-FAC0-4F3C-BD5E-02927F9E04D4}" type="parTrans" cxnId="{829A4E19-9D21-4500-99D0-9D2A23D46559}">
      <dgm:prSet/>
      <dgm:spPr/>
      <dgm:t>
        <a:bodyPr/>
        <a:lstStyle/>
        <a:p>
          <a:endParaRPr lang="ru-RU"/>
        </a:p>
      </dgm:t>
    </dgm:pt>
    <dgm:pt modelId="{9F5119B8-88F0-4E03-8FAD-6CD6D019831C}" type="sibTrans" cxnId="{829A4E19-9D21-4500-99D0-9D2A23D46559}">
      <dgm:prSet/>
      <dgm:spPr/>
      <dgm:t>
        <a:bodyPr/>
        <a:lstStyle/>
        <a:p>
          <a:endParaRPr lang="ru-RU"/>
        </a:p>
      </dgm:t>
    </dgm:pt>
    <dgm:pt modelId="{C81C23AA-765A-44B6-BCA6-CB4CFB6B41C5}">
      <dgm:prSet custT="1"/>
      <dgm:spPr/>
      <dgm:t>
        <a:bodyPr/>
        <a:lstStyle/>
        <a:p>
          <a:pPr algn="just"/>
          <a:r>
            <a:rPr lang="ru-RU" sz="1800" dirty="0" smtClean="0"/>
            <a:t>- незанятые полезной информацией байты объекта обнуляются (касается полей)</a:t>
          </a:r>
          <a:endParaRPr lang="ru-RU" sz="1800" dirty="0"/>
        </a:p>
      </dgm:t>
    </dgm:pt>
    <dgm:pt modelId="{21B18D28-C301-414B-B020-9C74E44B88CB}" type="parTrans" cxnId="{ECB97F41-B521-4123-8EA7-4455F0D994DF}">
      <dgm:prSet/>
      <dgm:spPr/>
      <dgm:t>
        <a:bodyPr/>
        <a:lstStyle/>
        <a:p>
          <a:endParaRPr lang="ru-RU"/>
        </a:p>
      </dgm:t>
    </dgm:pt>
    <dgm:pt modelId="{68BB7C84-C4ED-4FE1-9156-C17E9CD58CAD}" type="sibTrans" cxnId="{ECB97F41-B521-4123-8EA7-4455F0D994DF}">
      <dgm:prSet/>
      <dgm:spPr/>
      <dgm:t>
        <a:bodyPr/>
        <a:lstStyle/>
        <a:p>
          <a:endParaRPr lang="ru-RU"/>
        </a:p>
      </dgm:t>
    </dgm:pt>
    <dgm:pt modelId="{CC5DB7B7-CF2C-427B-BF3B-F8DE258943B5}">
      <dgm:prSet custT="1"/>
      <dgm:spPr/>
      <dgm:t>
        <a:bodyPr/>
        <a:lstStyle/>
        <a:p>
          <a:pPr algn="just"/>
          <a:r>
            <a:rPr lang="ru-RU" sz="1800" dirty="0" smtClean="0"/>
            <a:t>- размещение объекта в управляемой куче со временем инициирует сборку мусора</a:t>
          </a:r>
          <a:endParaRPr lang="ru-RU" sz="1800" dirty="0"/>
        </a:p>
      </dgm:t>
    </dgm:pt>
    <dgm:pt modelId="{F57D88C2-F340-4351-8AA1-267917C5F7F5}" type="parTrans" cxnId="{0C41CB62-D286-4E22-B241-9B5F079D3390}">
      <dgm:prSet/>
      <dgm:spPr/>
      <dgm:t>
        <a:bodyPr/>
        <a:lstStyle/>
        <a:p>
          <a:endParaRPr lang="ru-RU"/>
        </a:p>
      </dgm:t>
    </dgm:pt>
    <dgm:pt modelId="{8F5C5CF6-00FC-4315-B11C-4C899E7B9788}" type="sibTrans" cxnId="{0C41CB62-D286-4E22-B241-9B5F079D3390}">
      <dgm:prSet/>
      <dgm:spPr/>
      <dgm:t>
        <a:bodyPr/>
        <a:lstStyle/>
        <a:p>
          <a:endParaRPr lang="ru-RU"/>
        </a:p>
      </dgm:t>
    </dgm:pt>
    <dgm:pt modelId="{97479598-5309-4307-A172-A3E5B3EF25E0}" type="pres">
      <dgm:prSet presAssocID="{170E9C39-FA75-48C5-96EC-528FD2251A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BDC91D-0A6D-4661-9405-9F5E3A9B3B2B}" type="pres">
      <dgm:prSet presAssocID="{C4F2F988-F70B-452D-B24A-C53473C2244E}" presName="parentText" presStyleLbl="node1" presStyleIdx="0" presStyleCnt="5" custScaleY="8046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D8F322-EAD4-4289-8030-2F4A34150B69}" type="pres">
      <dgm:prSet presAssocID="{4ED24691-B5D9-4226-931C-2B07906E7337}" presName="spacer" presStyleCnt="0"/>
      <dgm:spPr/>
    </dgm:pt>
    <dgm:pt modelId="{692F2E66-8657-4D31-9F3D-B0EB2C795C9B}" type="pres">
      <dgm:prSet presAssocID="{397D9556-2380-498F-8C86-D311D75DA2E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AB62F3-C6B6-412D-A66B-3ADF0D0B40CC}" type="pres">
      <dgm:prSet presAssocID="{D7300A0B-E375-4E34-AEDF-EDDA3F4D6C8F}" presName="spacer" presStyleCnt="0"/>
      <dgm:spPr/>
    </dgm:pt>
    <dgm:pt modelId="{971B9508-337A-478A-9BB5-B94F09E17C2B}" type="pres">
      <dgm:prSet presAssocID="{0796F613-1266-4AFD-BD69-219A09A36DD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48F8F3-BA81-468A-9D29-CD204948399E}" type="pres">
      <dgm:prSet presAssocID="{9F5119B8-88F0-4E03-8FAD-6CD6D019831C}" presName="spacer" presStyleCnt="0"/>
      <dgm:spPr/>
    </dgm:pt>
    <dgm:pt modelId="{437AB3D9-C93D-4339-BBCC-E61CDE27A2C3}" type="pres">
      <dgm:prSet presAssocID="{C81C23AA-765A-44B6-BCA6-CB4CFB6B41C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7F7186-F997-4AD7-A2B8-EC46E4679E64}" type="pres">
      <dgm:prSet presAssocID="{68BB7C84-C4ED-4FE1-9156-C17E9CD58CAD}" presName="spacer" presStyleCnt="0"/>
      <dgm:spPr/>
    </dgm:pt>
    <dgm:pt modelId="{1A8DF4BE-7395-489B-B3F6-09C8F745FB49}" type="pres">
      <dgm:prSet presAssocID="{CC5DB7B7-CF2C-427B-BF3B-F8DE258943B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29A4E19-9D21-4500-99D0-9D2A23D46559}" srcId="{170E9C39-FA75-48C5-96EC-528FD2251A8A}" destId="{0796F613-1266-4AFD-BD69-219A09A36DD8}" srcOrd="2" destOrd="0" parTransId="{50FCD5E9-FAC0-4F3C-BD5E-02927F9E04D4}" sibTransId="{9F5119B8-88F0-4E03-8FAD-6CD6D019831C}"/>
    <dgm:cxn modelId="{0C41CB62-D286-4E22-B241-9B5F079D3390}" srcId="{170E9C39-FA75-48C5-96EC-528FD2251A8A}" destId="{CC5DB7B7-CF2C-427B-BF3B-F8DE258943B5}" srcOrd="4" destOrd="0" parTransId="{F57D88C2-F340-4351-8AA1-267917C5F7F5}" sibTransId="{8F5C5CF6-00FC-4315-B11C-4C899E7B9788}"/>
    <dgm:cxn modelId="{D1CAE713-4E22-48F9-A11A-C0717A6361BF}" type="presOf" srcId="{C81C23AA-765A-44B6-BCA6-CB4CFB6B41C5}" destId="{437AB3D9-C93D-4339-BBCC-E61CDE27A2C3}" srcOrd="0" destOrd="0" presId="urn:microsoft.com/office/officeart/2005/8/layout/vList2"/>
    <dgm:cxn modelId="{C8B8F525-2DBD-412E-8D0F-E1178A37F8B5}" type="presOf" srcId="{CC5DB7B7-CF2C-427B-BF3B-F8DE258943B5}" destId="{1A8DF4BE-7395-489B-B3F6-09C8F745FB49}" srcOrd="0" destOrd="0" presId="urn:microsoft.com/office/officeart/2005/8/layout/vList2"/>
    <dgm:cxn modelId="{26F2DDBE-0D3E-423D-9CCA-FC06DA5271FA}" srcId="{170E9C39-FA75-48C5-96EC-528FD2251A8A}" destId="{C4F2F988-F70B-452D-B24A-C53473C2244E}" srcOrd="0" destOrd="0" parTransId="{BDD32D54-4A90-47B3-8728-BCDC7B2EA3B9}" sibTransId="{4ED24691-B5D9-4226-931C-2B07906E7337}"/>
    <dgm:cxn modelId="{7754D395-4D72-444A-A8F0-61480D5B21FD}" type="presOf" srcId="{397D9556-2380-498F-8C86-D311D75DA2E8}" destId="{692F2E66-8657-4D31-9F3D-B0EB2C795C9B}" srcOrd="0" destOrd="0" presId="urn:microsoft.com/office/officeart/2005/8/layout/vList2"/>
    <dgm:cxn modelId="{DBC0D9A5-391E-478D-BB41-B57F84EBA071}" srcId="{170E9C39-FA75-48C5-96EC-528FD2251A8A}" destId="{397D9556-2380-498F-8C86-D311D75DA2E8}" srcOrd="1" destOrd="0" parTransId="{103BDE25-22C1-4A3B-B5DD-41C4B8F8CB46}" sibTransId="{D7300A0B-E375-4E34-AEDF-EDDA3F4D6C8F}"/>
    <dgm:cxn modelId="{DA00E740-688D-4015-90B8-44510964E6BD}" type="presOf" srcId="{170E9C39-FA75-48C5-96EC-528FD2251A8A}" destId="{97479598-5309-4307-A172-A3E5B3EF25E0}" srcOrd="0" destOrd="0" presId="urn:microsoft.com/office/officeart/2005/8/layout/vList2"/>
    <dgm:cxn modelId="{ECB97F41-B521-4123-8EA7-4455F0D994DF}" srcId="{170E9C39-FA75-48C5-96EC-528FD2251A8A}" destId="{C81C23AA-765A-44B6-BCA6-CB4CFB6B41C5}" srcOrd="3" destOrd="0" parTransId="{21B18D28-C301-414B-B020-9C74E44B88CB}" sibTransId="{68BB7C84-C4ED-4FE1-9156-C17E9CD58CAD}"/>
    <dgm:cxn modelId="{E94E9761-F093-49C4-9C8E-D7B4D9ED8FB6}" type="presOf" srcId="{C4F2F988-F70B-452D-B24A-C53473C2244E}" destId="{F0BDC91D-0A6D-4661-9405-9F5E3A9B3B2B}" srcOrd="0" destOrd="0" presId="urn:microsoft.com/office/officeart/2005/8/layout/vList2"/>
    <dgm:cxn modelId="{F76C4750-1EB8-427E-A5D6-F9BE3BC4C246}" type="presOf" srcId="{0796F613-1266-4AFD-BD69-219A09A36DD8}" destId="{971B9508-337A-478A-9BB5-B94F09E17C2B}" srcOrd="0" destOrd="0" presId="urn:microsoft.com/office/officeart/2005/8/layout/vList2"/>
    <dgm:cxn modelId="{A8A2C113-8397-422A-A76D-5EBCBFC5C7F8}" type="presParOf" srcId="{97479598-5309-4307-A172-A3E5B3EF25E0}" destId="{F0BDC91D-0A6D-4661-9405-9F5E3A9B3B2B}" srcOrd="0" destOrd="0" presId="urn:microsoft.com/office/officeart/2005/8/layout/vList2"/>
    <dgm:cxn modelId="{BCDC2ADE-810F-4967-9E3B-38FB67C2421C}" type="presParOf" srcId="{97479598-5309-4307-A172-A3E5B3EF25E0}" destId="{A9D8F322-EAD4-4289-8030-2F4A34150B69}" srcOrd="1" destOrd="0" presId="urn:microsoft.com/office/officeart/2005/8/layout/vList2"/>
    <dgm:cxn modelId="{0CA9B883-DCFD-4C68-95B5-AFBE135C179F}" type="presParOf" srcId="{97479598-5309-4307-A172-A3E5B3EF25E0}" destId="{692F2E66-8657-4D31-9F3D-B0EB2C795C9B}" srcOrd="2" destOrd="0" presId="urn:microsoft.com/office/officeart/2005/8/layout/vList2"/>
    <dgm:cxn modelId="{B942BCEA-3874-4D25-933E-1F695C707837}" type="presParOf" srcId="{97479598-5309-4307-A172-A3E5B3EF25E0}" destId="{51AB62F3-C6B6-412D-A66B-3ADF0D0B40CC}" srcOrd="3" destOrd="0" presId="urn:microsoft.com/office/officeart/2005/8/layout/vList2"/>
    <dgm:cxn modelId="{749E9928-0046-480D-83CA-FFD5687AF71A}" type="presParOf" srcId="{97479598-5309-4307-A172-A3E5B3EF25E0}" destId="{971B9508-337A-478A-9BB5-B94F09E17C2B}" srcOrd="4" destOrd="0" presId="urn:microsoft.com/office/officeart/2005/8/layout/vList2"/>
    <dgm:cxn modelId="{A13E76DC-26E6-4A29-A530-51B41635348D}" type="presParOf" srcId="{97479598-5309-4307-A172-A3E5B3EF25E0}" destId="{7148F8F3-BA81-468A-9D29-CD204948399E}" srcOrd="5" destOrd="0" presId="urn:microsoft.com/office/officeart/2005/8/layout/vList2"/>
    <dgm:cxn modelId="{1456B07F-3A71-42FA-A6F5-AF23F7E19000}" type="presParOf" srcId="{97479598-5309-4307-A172-A3E5B3EF25E0}" destId="{437AB3D9-C93D-4339-BBCC-E61CDE27A2C3}" srcOrd="6" destOrd="0" presId="urn:microsoft.com/office/officeart/2005/8/layout/vList2"/>
    <dgm:cxn modelId="{41BDF5BA-753F-43E3-A607-C57C2A66E5CA}" type="presParOf" srcId="{97479598-5309-4307-A172-A3E5B3EF25E0}" destId="{CC7F7186-F997-4AD7-A2B8-EC46E4679E64}" srcOrd="7" destOrd="0" presId="urn:microsoft.com/office/officeart/2005/8/layout/vList2"/>
    <dgm:cxn modelId="{8B409B5C-D5C3-41B3-9799-3C35C64FE3F9}" type="presParOf" srcId="{97479598-5309-4307-A172-A3E5B3EF25E0}" destId="{1A8DF4BE-7395-489B-B3F6-09C8F745FB4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6CDCB25-20C0-4839-9466-7474F52FC003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5A44AA2-28CE-4A2A-B435-ED4EBA680CDF}">
      <dgm:prSet phldrT="[Text]" custT="1"/>
      <dgm:spPr/>
      <dgm:t>
        <a:bodyPr/>
        <a:lstStyle/>
        <a:p>
          <a:pPr algn="ctr"/>
          <a:r>
            <a:rPr lang="en-US" sz="1800" b="0"/>
            <a:t>Object</a:t>
          </a:r>
          <a:endParaRPr lang="ru-RU" sz="1800" b="0"/>
        </a:p>
      </dgm:t>
    </dgm:pt>
    <dgm:pt modelId="{949B2BC6-E0CA-479B-B67C-14AB471A1F7D}" type="parTrans" cxnId="{B7D23D14-337F-47D9-9083-ED04BFDE7896}">
      <dgm:prSet/>
      <dgm:spPr/>
      <dgm:t>
        <a:bodyPr/>
        <a:lstStyle/>
        <a:p>
          <a:pPr algn="ctr"/>
          <a:endParaRPr lang="ru-RU"/>
        </a:p>
      </dgm:t>
    </dgm:pt>
    <dgm:pt modelId="{7FD114D1-307D-49DB-9964-23C5E3035B72}" type="sibTrans" cxnId="{B7D23D14-337F-47D9-9083-ED04BFDE7896}">
      <dgm:prSet/>
      <dgm:spPr/>
      <dgm:t>
        <a:bodyPr/>
        <a:lstStyle/>
        <a:p>
          <a:pPr algn="ctr"/>
          <a:endParaRPr lang="ru-RU"/>
        </a:p>
      </dgm:t>
    </dgm:pt>
    <dgm:pt modelId="{98BA32E4-8D43-4D36-8300-65BA657876EE}">
      <dgm:prSet phldrT="[Text]" custT="1"/>
      <dgm:spPr/>
      <dgm:t>
        <a:bodyPr/>
        <a:lstStyle/>
        <a:p>
          <a:pPr algn="ctr"/>
          <a:r>
            <a:rPr lang="en-US" sz="1800" b="0"/>
            <a:t>ValueType</a:t>
          </a:r>
          <a:endParaRPr lang="ru-RU" sz="1800" b="0"/>
        </a:p>
      </dgm:t>
    </dgm:pt>
    <dgm:pt modelId="{BE3D721A-5B32-4333-92D8-B1A6D27986D2}" type="parTrans" cxnId="{14938362-8243-45A1-A419-E3A546899348}">
      <dgm:prSet/>
      <dgm:spPr/>
      <dgm:t>
        <a:bodyPr/>
        <a:lstStyle/>
        <a:p>
          <a:pPr algn="ctr"/>
          <a:endParaRPr lang="ru-RU"/>
        </a:p>
      </dgm:t>
    </dgm:pt>
    <dgm:pt modelId="{9C41729F-8D94-45CF-8BBD-A5B0480EF112}" type="sibTrans" cxnId="{14938362-8243-45A1-A419-E3A546899348}">
      <dgm:prSet/>
      <dgm:spPr/>
      <dgm:t>
        <a:bodyPr/>
        <a:lstStyle/>
        <a:p>
          <a:pPr algn="ctr"/>
          <a:endParaRPr lang="ru-RU"/>
        </a:p>
      </dgm:t>
    </dgm:pt>
    <dgm:pt modelId="{BFA1C1D9-D75E-4ABC-82D8-14F8328243DF}">
      <dgm:prSet phldrT="[Text]" custT="1"/>
      <dgm:spPr/>
      <dgm:t>
        <a:bodyPr/>
        <a:lstStyle/>
        <a:p>
          <a:pPr algn="ctr"/>
          <a:r>
            <a:rPr lang="en-US" sz="1800" b="0"/>
            <a:t>Enum</a:t>
          </a:r>
          <a:endParaRPr lang="ru-RU" sz="1800" b="0"/>
        </a:p>
      </dgm:t>
    </dgm:pt>
    <dgm:pt modelId="{D5028BE1-1120-4D82-82C2-0685828FE966}" type="parTrans" cxnId="{02BB6668-7C21-42C8-8E20-AD1648E2CA3F}">
      <dgm:prSet/>
      <dgm:spPr/>
      <dgm:t>
        <a:bodyPr/>
        <a:lstStyle/>
        <a:p>
          <a:pPr algn="ctr"/>
          <a:endParaRPr lang="ru-RU"/>
        </a:p>
      </dgm:t>
    </dgm:pt>
    <dgm:pt modelId="{7B0659EF-07EA-44EC-AB58-6AE3EE9EB650}" type="sibTrans" cxnId="{02BB6668-7C21-42C8-8E20-AD1648E2CA3F}">
      <dgm:prSet/>
      <dgm:spPr/>
      <dgm:t>
        <a:bodyPr/>
        <a:lstStyle/>
        <a:p>
          <a:pPr algn="ctr"/>
          <a:endParaRPr lang="ru-RU"/>
        </a:p>
      </dgm:t>
    </dgm:pt>
    <dgm:pt modelId="{4EACC01A-01BF-4BFB-97B9-AB085EA39265}">
      <dgm:prSet phldrT="[Text]" custT="1"/>
      <dgm:spPr/>
      <dgm:t>
        <a:bodyPr/>
        <a:lstStyle/>
        <a:p>
          <a:pPr algn="ctr"/>
          <a:r>
            <a:rPr lang="ru-RU" sz="1800" b="0"/>
            <a:t>Структуры</a:t>
          </a:r>
        </a:p>
      </dgm:t>
    </dgm:pt>
    <dgm:pt modelId="{0D1951DA-A5C9-4A75-8B7B-C5BC637184FF}" type="parTrans" cxnId="{69C1819A-2AA0-413F-8195-6191F2DE8C73}">
      <dgm:prSet/>
      <dgm:spPr/>
      <dgm:t>
        <a:bodyPr/>
        <a:lstStyle/>
        <a:p>
          <a:pPr algn="ctr"/>
          <a:endParaRPr lang="ru-RU"/>
        </a:p>
      </dgm:t>
    </dgm:pt>
    <dgm:pt modelId="{E2AAE3B3-FE52-42B1-AA72-60C9D1331555}" type="sibTrans" cxnId="{69C1819A-2AA0-413F-8195-6191F2DE8C73}">
      <dgm:prSet/>
      <dgm:spPr/>
      <dgm:t>
        <a:bodyPr/>
        <a:lstStyle/>
        <a:p>
          <a:pPr algn="ctr"/>
          <a:endParaRPr lang="ru-RU"/>
        </a:p>
      </dgm:t>
    </dgm:pt>
    <dgm:pt modelId="{5AA2B899-F04F-4B43-8B8D-B3DA6C5E3229}">
      <dgm:prSet phldrT="[Text]" custT="1"/>
      <dgm:spPr/>
      <dgm:t>
        <a:bodyPr/>
        <a:lstStyle/>
        <a:p>
          <a:pPr algn="ctr"/>
          <a:r>
            <a:rPr lang="ru-RU" sz="1800" b="0" dirty="0"/>
            <a:t>Примитивные типы </a:t>
          </a:r>
          <a:endParaRPr lang="ru-RU" sz="1800" b="0" dirty="0" smtClean="0"/>
        </a:p>
        <a:p>
          <a:pPr algn="ctr"/>
          <a:r>
            <a:rPr lang="ru-RU" sz="1800" b="0" dirty="0" smtClean="0"/>
            <a:t>(</a:t>
          </a:r>
          <a:r>
            <a:rPr lang="en-US" sz="1800" b="0" dirty="0" err="1"/>
            <a:t>SByte</a:t>
          </a:r>
          <a:r>
            <a:rPr lang="en-US" sz="1800" b="0" dirty="0"/>
            <a:t>, Int16, Int32, Int64</a:t>
          </a:r>
          <a:r>
            <a:rPr lang="ru-RU" sz="1800" b="0" dirty="0"/>
            <a:t>,</a:t>
          </a:r>
          <a:r>
            <a:rPr lang="en-US" sz="1800" b="0" dirty="0"/>
            <a:t> Single, Double, Decimal, Byte, UInt16, UInt32, UInt64, Char, Boolean</a:t>
          </a:r>
          <a:r>
            <a:rPr lang="ru-RU" sz="1800" b="0" dirty="0"/>
            <a:t>)</a:t>
          </a:r>
        </a:p>
      </dgm:t>
    </dgm:pt>
    <dgm:pt modelId="{41B3B3C1-7C6B-4B64-A053-7ED62037A3FB}" type="parTrans" cxnId="{36552684-BDD2-4399-80E3-43B0B92DD821}">
      <dgm:prSet/>
      <dgm:spPr/>
      <dgm:t>
        <a:bodyPr/>
        <a:lstStyle/>
        <a:p>
          <a:pPr algn="ctr"/>
          <a:endParaRPr lang="ru-RU"/>
        </a:p>
      </dgm:t>
    </dgm:pt>
    <dgm:pt modelId="{771241EE-7271-4406-9A83-211903C071F8}" type="sibTrans" cxnId="{36552684-BDD2-4399-80E3-43B0B92DD821}">
      <dgm:prSet/>
      <dgm:spPr/>
      <dgm:t>
        <a:bodyPr/>
        <a:lstStyle/>
        <a:p>
          <a:pPr algn="ctr"/>
          <a:endParaRPr lang="ru-RU"/>
        </a:p>
      </dgm:t>
    </dgm:pt>
    <dgm:pt modelId="{9F621E0C-0C0F-48FD-A833-6D3C46B06EED}">
      <dgm:prSet custT="1"/>
      <dgm:spPr/>
      <dgm:t>
        <a:bodyPr/>
        <a:lstStyle/>
        <a:p>
          <a:pPr algn="ctr"/>
          <a:r>
            <a:rPr lang="ru-RU" sz="1800" b="0"/>
            <a:t>Перечисления</a:t>
          </a:r>
        </a:p>
      </dgm:t>
    </dgm:pt>
    <dgm:pt modelId="{5EB03F77-2B8B-4C2C-9255-758839EE2BBB}" type="parTrans" cxnId="{7E238A1E-4BBE-45E2-964E-630868B6FF6E}">
      <dgm:prSet/>
      <dgm:spPr/>
      <dgm:t>
        <a:bodyPr/>
        <a:lstStyle/>
        <a:p>
          <a:pPr algn="ctr"/>
          <a:endParaRPr lang="ru-RU"/>
        </a:p>
      </dgm:t>
    </dgm:pt>
    <dgm:pt modelId="{91EE04EB-3D83-4941-AE0E-0086D5DA15B0}" type="sibTrans" cxnId="{7E238A1E-4BBE-45E2-964E-630868B6FF6E}">
      <dgm:prSet/>
      <dgm:spPr/>
      <dgm:t>
        <a:bodyPr/>
        <a:lstStyle/>
        <a:p>
          <a:pPr algn="ctr"/>
          <a:endParaRPr lang="ru-RU"/>
        </a:p>
      </dgm:t>
    </dgm:pt>
    <dgm:pt modelId="{BB44BB77-4DE1-4C0C-811C-F4646A043DC6}" type="pres">
      <dgm:prSet presAssocID="{46CDCB25-20C0-4839-9466-7474F52FC00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612C754-9F10-44E2-9941-49E39A41E90B}" type="pres">
      <dgm:prSet presAssocID="{55A44AA2-28CE-4A2A-B435-ED4EBA680CDF}" presName="root1" presStyleCnt="0"/>
      <dgm:spPr/>
      <dgm:t>
        <a:bodyPr/>
        <a:lstStyle/>
        <a:p>
          <a:endParaRPr lang="ru-RU"/>
        </a:p>
      </dgm:t>
    </dgm:pt>
    <dgm:pt modelId="{BB00CE5B-2FE6-44A8-BA6F-3956B4F9EE6B}" type="pres">
      <dgm:prSet presAssocID="{55A44AA2-28CE-4A2A-B435-ED4EBA680CD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6DD9EB-E007-4F62-AC1E-C1C829C70534}" type="pres">
      <dgm:prSet presAssocID="{55A44AA2-28CE-4A2A-B435-ED4EBA680CDF}" presName="level2hierChild" presStyleCnt="0"/>
      <dgm:spPr/>
      <dgm:t>
        <a:bodyPr/>
        <a:lstStyle/>
        <a:p>
          <a:endParaRPr lang="ru-RU"/>
        </a:p>
      </dgm:t>
    </dgm:pt>
    <dgm:pt modelId="{DEB8253A-6EC0-4F62-868D-04536DAE6679}" type="pres">
      <dgm:prSet presAssocID="{BE3D721A-5B32-4333-92D8-B1A6D27986D2}" presName="conn2-1" presStyleLbl="parChTrans1D2" presStyleIdx="0" presStyleCnt="1"/>
      <dgm:spPr/>
      <dgm:t>
        <a:bodyPr/>
        <a:lstStyle/>
        <a:p>
          <a:endParaRPr lang="ru-RU"/>
        </a:p>
      </dgm:t>
    </dgm:pt>
    <dgm:pt modelId="{DC61C667-827A-47E7-882C-0280CC96F546}" type="pres">
      <dgm:prSet presAssocID="{BE3D721A-5B32-4333-92D8-B1A6D27986D2}" presName="connTx" presStyleLbl="parChTrans1D2" presStyleIdx="0" presStyleCnt="1"/>
      <dgm:spPr/>
      <dgm:t>
        <a:bodyPr/>
        <a:lstStyle/>
        <a:p>
          <a:endParaRPr lang="ru-RU"/>
        </a:p>
      </dgm:t>
    </dgm:pt>
    <dgm:pt modelId="{154F999D-927B-440B-8D10-6A03CD395367}" type="pres">
      <dgm:prSet presAssocID="{98BA32E4-8D43-4D36-8300-65BA657876EE}" presName="root2" presStyleCnt="0"/>
      <dgm:spPr/>
      <dgm:t>
        <a:bodyPr/>
        <a:lstStyle/>
        <a:p>
          <a:endParaRPr lang="ru-RU"/>
        </a:p>
      </dgm:t>
    </dgm:pt>
    <dgm:pt modelId="{97E169BC-B3C6-4D15-8B21-046A7F7078C8}" type="pres">
      <dgm:prSet presAssocID="{98BA32E4-8D43-4D36-8300-65BA657876E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53030B1-0B24-41DB-BD7B-AC2BD7901A5B}" type="pres">
      <dgm:prSet presAssocID="{98BA32E4-8D43-4D36-8300-65BA657876EE}" presName="level3hierChild" presStyleCnt="0"/>
      <dgm:spPr/>
      <dgm:t>
        <a:bodyPr/>
        <a:lstStyle/>
        <a:p>
          <a:endParaRPr lang="ru-RU"/>
        </a:p>
      </dgm:t>
    </dgm:pt>
    <dgm:pt modelId="{D421A669-EC4B-4FC8-AE2D-A74A34974553}" type="pres">
      <dgm:prSet presAssocID="{D5028BE1-1120-4D82-82C2-0685828FE966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AE022766-46C4-4A9F-929D-AD242EA3C307}" type="pres">
      <dgm:prSet presAssocID="{D5028BE1-1120-4D82-82C2-0685828FE966}" presName="connTx" presStyleLbl="parChTrans1D3" presStyleIdx="0" presStyleCnt="3"/>
      <dgm:spPr/>
      <dgm:t>
        <a:bodyPr/>
        <a:lstStyle/>
        <a:p>
          <a:endParaRPr lang="ru-RU"/>
        </a:p>
      </dgm:t>
    </dgm:pt>
    <dgm:pt modelId="{78D7A934-814F-4F34-B4F2-435D1656E6D7}" type="pres">
      <dgm:prSet presAssocID="{BFA1C1D9-D75E-4ABC-82D8-14F8328243DF}" presName="root2" presStyleCnt="0"/>
      <dgm:spPr/>
      <dgm:t>
        <a:bodyPr/>
        <a:lstStyle/>
        <a:p>
          <a:endParaRPr lang="ru-RU"/>
        </a:p>
      </dgm:t>
    </dgm:pt>
    <dgm:pt modelId="{1A1A1AB6-A9D4-4344-A260-810E2AE97C2E}" type="pres">
      <dgm:prSet presAssocID="{BFA1C1D9-D75E-4ABC-82D8-14F8328243D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C988394-5FAB-4BA4-9081-E79593A0E538}" type="pres">
      <dgm:prSet presAssocID="{BFA1C1D9-D75E-4ABC-82D8-14F8328243DF}" presName="level3hierChild" presStyleCnt="0"/>
      <dgm:spPr/>
      <dgm:t>
        <a:bodyPr/>
        <a:lstStyle/>
        <a:p>
          <a:endParaRPr lang="ru-RU"/>
        </a:p>
      </dgm:t>
    </dgm:pt>
    <dgm:pt modelId="{A04D9562-8842-432F-8CEB-92778D99190B}" type="pres">
      <dgm:prSet presAssocID="{5EB03F77-2B8B-4C2C-9255-758839EE2BBB}" presName="conn2-1" presStyleLbl="parChTrans1D4" presStyleIdx="0" presStyleCnt="1"/>
      <dgm:spPr/>
      <dgm:t>
        <a:bodyPr/>
        <a:lstStyle/>
        <a:p>
          <a:endParaRPr lang="ru-RU"/>
        </a:p>
      </dgm:t>
    </dgm:pt>
    <dgm:pt modelId="{283562A6-0A60-473B-9556-0EF4FCEEFED9}" type="pres">
      <dgm:prSet presAssocID="{5EB03F77-2B8B-4C2C-9255-758839EE2BBB}" presName="connTx" presStyleLbl="parChTrans1D4" presStyleIdx="0" presStyleCnt="1"/>
      <dgm:spPr/>
      <dgm:t>
        <a:bodyPr/>
        <a:lstStyle/>
        <a:p>
          <a:endParaRPr lang="ru-RU"/>
        </a:p>
      </dgm:t>
    </dgm:pt>
    <dgm:pt modelId="{8E8586CC-ECC0-48A0-BDBC-F624B91A36DB}" type="pres">
      <dgm:prSet presAssocID="{9F621E0C-0C0F-48FD-A833-6D3C46B06EED}" presName="root2" presStyleCnt="0"/>
      <dgm:spPr/>
      <dgm:t>
        <a:bodyPr/>
        <a:lstStyle/>
        <a:p>
          <a:endParaRPr lang="ru-RU"/>
        </a:p>
      </dgm:t>
    </dgm:pt>
    <dgm:pt modelId="{A062EDEC-EA1A-43ED-902C-6C67B67914E6}" type="pres">
      <dgm:prSet presAssocID="{9F621E0C-0C0F-48FD-A833-6D3C46B06EED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24CDE0C-DBA6-49DF-B819-E0FC392D81DA}" type="pres">
      <dgm:prSet presAssocID="{9F621E0C-0C0F-48FD-A833-6D3C46B06EED}" presName="level3hierChild" presStyleCnt="0"/>
      <dgm:spPr/>
      <dgm:t>
        <a:bodyPr/>
        <a:lstStyle/>
        <a:p>
          <a:endParaRPr lang="ru-RU"/>
        </a:p>
      </dgm:t>
    </dgm:pt>
    <dgm:pt modelId="{616CFAE9-C484-4ECB-B705-D4DEF78F6013}" type="pres">
      <dgm:prSet presAssocID="{0D1951DA-A5C9-4A75-8B7B-C5BC637184FF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AC04B32D-BB59-441E-9E7A-4C37883EC23A}" type="pres">
      <dgm:prSet presAssocID="{0D1951DA-A5C9-4A75-8B7B-C5BC637184FF}" presName="connTx" presStyleLbl="parChTrans1D3" presStyleIdx="1" presStyleCnt="3"/>
      <dgm:spPr/>
      <dgm:t>
        <a:bodyPr/>
        <a:lstStyle/>
        <a:p>
          <a:endParaRPr lang="ru-RU"/>
        </a:p>
      </dgm:t>
    </dgm:pt>
    <dgm:pt modelId="{46BAC80D-9E34-42D4-9732-0A28189D276C}" type="pres">
      <dgm:prSet presAssocID="{4EACC01A-01BF-4BFB-97B9-AB085EA39265}" presName="root2" presStyleCnt="0"/>
      <dgm:spPr/>
      <dgm:t>
        <a:bodyPr/>
        <a:lstStyle/>
        <a:p>
          <a:endParaRPr lang="ru-RU"/>
        </a:p>
      </dgm:t>
    </dgm:pt>
    <dgm:pt modelId="{FA463CAF-C716-4823-9B1B-5E254EDFF13C}" type="pres">
      <dgm:prSet presAssocID="{4EACC01A-01BF-4BFB-97B9-AB085EA39265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E0A225-7B1B-4782-870B-DB2B6CCA8339}" type="pres">
      <dgm:prSet presAssocID="{4EACC01A-01BF-4BFB-97B9-AB085EA39265}" presName="level3hierChild" presStyleCnt="0"/>
      <dgm:spPr/>
      <dgm:t>
        <a:bodyPr/>
        <a:lstStyle/>
        <a:p>
          <a:endParaRPr lang="ru-RU"/>
        </a:p>
      </dgm:t>
    </dgm:pt>
    <dgm:pt modelId="{275E1AC8-F318-47B1-B5F9-92EF092DF97F}" type="pres">
      <dgm:prSet presAssocID="{41B3B3C1-7C6B-4B64-A053-7ED62037A3FB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7ED46A44-12A8-4D53-BDD9-47DA6ED44234}" type="pres">
      <dgm:prSet presAssocID="{41B3B3C1-7C6B-4B64-A053-7ED62037A3FB}" presName="connTx" presStyleLbl="parChTrans1D3" presStyleIdx="2" presStyleCnt="3"/>
      <dgm:spPr/>
      <dgm:t>
        <a:bodyPr/>
        <a:lstStyle/>
        <a:p>
          <a:endParaRPr lang="ru-RU"/>
        </a:p>
      </dgm:t>
    </dgm:pt>
    <dgm:pt modelId="{8812DB6A-DEA7-453B-AA58-60ED03CA92D3}" type="pres">
      <dgm:prSet presAssocID="{5AA2B899-F04F-4B43-8B8D-B3DA6C5E3229}" presName="root2" presStyleCnt="0"/>
      <dgm:spPr/>
      <dgm:t>
        <a:bodyPr/>
        <a:lstStyle/>
        <a:p>
          <a:endParaRPr lang="ru-RU"/>
        </a:p>
      </dgm:t>
    </dgm:pt>
    <dgm:pt modelId="{BB019E9D-2F50-425C-BF5B-888EA4F78E55}" type="pres">
      <dgm:prSet presAssocID="{5AA2B899-F04F-4B43-8B8D-B3DA6C5E3229}" presName="LevelTwoTextNode" presStyleLbl="node3" presStyleIdx="2" presStyleCnt="3" custScaleX="144532" custScaleY="339105" custLinFactNeighborX="766" custLinFactNeighborY="459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68C3069-DB1A-4BC4-AB2E-C8D92083295E}" type="pres">
      <dgm:prSet presAssocID="{5AA2B899-F04F-4B43-8B8D-B3DA6C5E3229}" presName="level3hierChild" presStyleCnt="0"/>
      <dgm:spPr/>
      <dgm:t>
        <a:bodyPr/>
        <a:lstStyle/>
        <a:p>
          <a:endParaRPr lang="ru-RU"/>
        </a:p>
      </dgm:t>
    </dgm:pt>
  </dgm:ptLst>
  <dgm:cxnLst>
    <dgm:cxn modelId="{57FDA2FC-892C-4072-84BF-2D850DAC3661}" type="presOf" srcId="{BE3D721A-5B32-4333-92D8-B1A6D27986D2}" destId="{DC61C667-827A-47E7-882C-0280CC96F546}" srcOrd="1" destOrd="0" presId="urn:microsoft.com/office/officeart/2005/8/layout/hierarchy2"/>
    <dgm:cxn modelId="{77BDD1C2-02A2-4277-82CD-259D24070446}" type="presOf" srcId="{4EACC01A-01BF-4BFB-97B9-AB085EA39265}" destId="{FA463CAF-C716-4823-9B1B-5E254EDFF13C}" srcOrd="0" destOrd="0" presId="urn:microsoft.com/office/officeart/2005/8/layout/hierarchy2"/>
    <dgm:cxn modelId="{69C1819A-2AA0-413F-8195-6191F2DE8C73}" srcId="{98BA32E4-8D43-4D36-8300-65BA657876EE}" destId="{4EACC01A-01BF-4BFB-97B9-AB085EA39265}" srcOrd="1" destOrd="0" parTransId="{0D1951DA-A5C9-4A75-8B7B-C5BC637184FF}" sibTransId="{E2AAE3B3-FE52-42B1-AA72-60C9D1331555}"/>
    <dgm:cxn modelId="{8281FFB0-C987-49ED-90DA-913750CD7DD6}" type="presOf" srcId="{5EB03F77-2B8B-4C2C-9255-758839EE2BBB}" destId="{A04D9562-8842-432F-8CEB-92778D99190B}" srcOrd="0" destOrd="0" presId="urn:microsoft.com/office/officeart/2005/8/layout/hierarchy2"/>
    <dgm:cxn modelId="{D801E011-81F0-4D76-B74C-6C2C47516DAD}" type="presOf" srcId="{41B3B3C1-7C6B-4B64-A053-7ED62037A3FB}" destId="{7ED46A44-12A8-4D53-BDD9-47DA6ED44234}" srcOrd="1" destOrd="0" presId="urn:microsoft.com/office/officeart/2005/8/layout/hierarchy2"/>
    <dgm:cxn modelId="{322E0B73-22D0-4667-AF9C-4B63277AFE6F}" type="presOf" srcId="{5AA2B899-F04F-4B43-8B8D-B3DA6C5E3229}" destId="{BB019E9D-2F50-425C-BF5B-888EA4F78E55}" srcOrd="0" destOrd="0" presId="urn:microsoft.com/office/officeart/2005/8/layout/hierarchy2"/>
    <dgm:cxn modelId="{7A092889-63A6-42B8-A25C-537D1571F838}" type="presOf" srcId="{D5028BE1-1120-4D82-82C2-0685828FE966}" destId="{D421A669-EC4B-4FC8-AE2D-A74A34974553}" srcOrd="0" destOrd="0" presId="urn:microsoft.com/office/officeart/2005/8/layout/hierarchy2"/>
    <dgm:cxn modelId="{B7D23D14-337F-47D9-9083-ED04BFDE7896}" srcId="{46CDCB25-20C0-4839-9466-7474F52FC003}" destId="{55A44AA2-28CE-4A2A-B435-ED4EBA680CDF}" srcOrd="0" destOrd="0" parTransId="{949B2BC6-E0CA-479B-B67C-14AB471A1F7D}" sibTransId="{7FD114D1-307D-49DB-9964-23C5E3035B72}"/>
    <dgm:cxn modelId="{02BB6668-7C21-42C8-8E20-AD1648E2CA3F}" srcId="{98BA32E4-8D43-4D36-8300-65BA657876EE}" destId="{BFA1C1D9-D75E-4ABC-82D8-14F8328243DF}" srcOrd="0" destOrd="0" parTransId="{D5028BE1-1120-4D82-82C2-0685828FE966}" sibTransId="{7B0659EF-07EA-44EC-AB58-6AE3EE9EB650}"/>
    <dgm:cxn modelId="{7E238A1E-4BBE-45E2-964E-630868B6FF6E}" srcId="{BFA1C1D9-D75E-4ABC-82D8-14F8328243DF}" destId="{9F621E0C-0C0F-48FD-A833-6D3C46B06EED}" srcOrd="0" destOrd="0" parTransId="{5EB03F77-2B8B-4C2C-9255-758839EE2BBB}" sibTransId="{91EE04EB-3D83-4941-AE0E-0086D5DA15B0}"/>
    <dgm:cxn modelId="{E289F1E0-B27D-443D-8BF3-67F2B2549287}" type="presOf" srcId="{98BA32E4-8D43-4D36-8300-65BA657876EE}" destId="{97E169BC-B3C6-4D15-8B21-046A7F7078C8}" srcOrd="0" destOrd="0" presId="urn:microsoft.com/office/officeart/2005/8/layout/hierarchy2"/>
    <dgm:cxn modelId="{E84C6A9A-0E17-40C7-9E73-F7BD73738D20}" type="presOf" srcId="{55A44AA2-28CE-4A2A-B435-ED4EBA680CDF}" destId="{BB00CE5B-2FE6-44A8-BA6F-3956B4F9EE6B}" srcOrd="0" destOrd="0" presId="urn:microsoft.com/office/officeart/2005/8/layout/hierarchy2"/>
    <dgm:cxn modelId="{36552684-BDD2-4399-80E3-43B0B92DD821}" srcId="{98BA32E4-8D43-4D36-8300-65BA657876EE}" destId="{5AA2B899-F04F-4B43-8B8D-B3DA6C5E3229}" srcOrd="2" destOrd="0" parTransId="{41B3B3C1-7C6B-4B64-A053-7ED62037A3FB}" sibTransId="{771241EE-7271-4406-9A83-211903C071F8}"/>
    <dgm:cxn modelId="{23E7881F-ED82-4D9F-9A9C-280A4E3334C2}" type="presOf" srcId="{0D1951DA-A5C9-4A75-8B7B-C5BC637184FF}" destId="{AC04B32D-BB59-441E-9E7A-4C37883EC23A}" srcOrd="1" destOrd="0" presId="urn:microsoft.com/office/officeart/2005/8/layout/hierarchy2"/>
    <dgm:cxn modelId="{492A1C3A-9425-4EB7-9683-92E1C06061AC}" type="presOf" srcId="{BFA1C1D9-D75E-4ABC-82D8-14F8328243DF}" destId="{1A1A1AB6-A9D4-4344-A260-810E2AE97C2E}" srcOrd="0" destOrd="0" presId="urn:microsoft.com/office/officeart/2005/8/layout/hierarchy2"/>
    <dgm:cxn modelId="{14938362-8243-45A1-A419-E3A546899348}" srcId="{55A44AA2-28CE-4A2A-B435-ED4EBA680CDF}" destId="{98BA32E4-8D43-4D36-8300-65BA657876EE}" srcOrd="0" destOrd="0" parTransId="{BE3D721A-5B32-4333-92D8-B1A6D27986D2}" sibTransId="{9C41729F-8D94-45CF-8BBD-A5B0480EF112}"/>
    <dgm:cxn modelId="{D14703BD-A66F-4CB4-96E3-AD392B0548AC}" type="presOf" srcId="{0D1951DA-A5C9-4A75-8B7B-C5BC637184FF}" destId="{616CFAE9-C484-4ECB-B705-D4DEF78F6013}" srcOrd="0" destOrd="0" presId="urn:microsoft.com/office/officeart/2005/8/layout/hierarchy2"/>
    <dgm:cxn modelId="{7F08ACDD-51D6-4825-A750-D947556A96C3}" type="presOf" srcId="{5EB03F77-2B8B-4C2C-9255-758839EE2BBB}" destId="{283562A6-0A60-473B-9556-0EF4FCEEFED9}" srcOrd="1" destOrd="0" presId="urn:microsoft.com/office/officeart/2005/8/layout/hierarchy2"/>
    <dgm:cxn modelId="{A3818C71-D1BA-4188-889D-C7870724861D}" type="presOf" srcId="{46CDCB25-20C0-4839-9466-7474F52FC003}" destId="{BB44BB77-4DE1-4C0C-811C-F4646A043DC6}" srcOrd="0" destOrd="0" presId="urn:microsoft.com/office/officeart/2005/8/layout/hierarchy2"/>
    <dgm:cxn modelId="{CD1B16D0-2F16-4F7C-8003-E41806CA5058}" type="presOf" srcId="{41B3B3C1-7C6B-4B64-A053-7ED62037A3FB}" destId="{275E1AC8-F318-47B1-B5F9-92EF092DF97F}" srcOrd="0" destOrd="0" presId="urn:microsoft.com/office/officeart/2005/8/layout/hierarchy2"/>
    <dgm:cxn modelId="{E7BF92FE-1C11-4CF4-87E7-5C805D42344B}" type="presOf" srcId="{D5028BE1-1120-4D82-82C2-0685828FE966}" destId="{AE022766-46C4-4A9F-929D-AD242EA3C307}" srcOrd="1" destOrd="0" presId="urn:microsoft.com/office/officeart/2005/8/layout/hierarchy2"/>
    <dgm:cxn modelId="{D5A9950C-6034-4F42-BFD6-A16E7CD45176}" type="presOf" srcId="{9F621E0C-0C0F-48FD-A833-6D3C46B06EED}" destId="{A062EDEC-EA1A-43ED-902C-6C67B67914E6}" srcOrd="0" destOrd="0" presId="urn:microsoft.com/office/officeart/2005/8/layout/hierarchy2"/>
    <dgm:cxn modelId="{8E9B9F75-95DE-4BE4-84C6-568A9B8EC430}" type="presOf" srcId="{BE3D721A-5B32-4333-92D8-B1A6D27986D2}" destId="{DEB8253A-6EC0-4F62-868D-04536DAE6679}" srcOrd="0" destOrd="0" presId="urn:microsoft.com/office/officeart/2005/8/layout/hierarchy2"/>
    <dgm:cxn modelId="{BD959DE8-6C44-4967-A54D-38EC74D4CCD5}" type="presParOf" srcId="{BB44BB77-4DE1-4C0C-811C-F4646A043DC6}" destId="{6612C754-9F10-44E2-9941-49E39A41E90B}" srcOrd="0" destOrd="0" presId="urn:microsoft.com/office/officeart/2005/8/layout/hierarchy2"/>
    <dgm:cxn modelId="{9F493AF7-9048-4128-BF6D-9F1AB7555FB6}" type="presParOf" srcId="{6612C754-9F10-44E2-9941-49E39A41E90B}" destId="{BB00CE5B-2FE6-44A8-BA6F-3956B4F9EE6B}" srcOrd="0" destOrd="0" presId="urn:microsoft.com/office/officeart/2005/8/layout/hierarchy2"/>
    <dgm:cxn modelId="{C84DCD9A-EB06-4D09-86A9-3976D78D6BCD}" type="presParOf" srcId="{6612C754-9F10-44E2-9941-49E39A41E90B}" destId="{906DD9EB-E007-4F62-AC1E-C1C829C70534}" srcOrd="1" destOrd="0" presId="urn:microsoft.com/office/officeart/2005/8/layout/hierarchy2"/>
    <dgm:cxn modelId="{E602F58F-B517-4D66-B7AD-B43C42B09AB7}" type="presParOf" srcId="{906DD9EB-E007-4F62-AC1E-C1C829C70534}" destId="{DEB8253A-6EC0-4F62-868D-04536DAE6679}" srcOrd="0" destOrd="0" presId="urn:microsoft.com/office/officeart/2005/8/layout/hierarchy2"/>
    <dgm:cxn modelId="{010A25FB-42A0-49FF-A6CB-D2ECBD2455FC}" type="presParOf" srcId="{DEB8253A-6EC0-4F62-868D-04536DAE6679}" destId="{DC61C667-827A-47E7-882C-0280CC96F546}" srcOrd="0" destOrd="0" presId="urn:microsoft.com/office/officeart/2005/8/layout/hierarchy2"/>
    <dgm:cxn modelId="{0214160E-4261-4F35-B109-39741AD65C00}" type="presParOf" srcId="{906DD9EB-E007-4F62-AC1E-C1C829C70534}" destId="{154F999D-927B-440B-8D10-6A03CD395367}" srcOrd="1" destOrd="0" presId="urn:microsoft.com/office/officeart/2005/8/layout/hierarchy2"/>
    <dgm:cxn modelId="{3F3A337F-AF47-4B32-9B36-DAC61BA76706}" type="presParOf" srcId="{154F999D-927B-440B-8D10-6A03CD395367}" destId="{97E169BC-B3C6-4D15-8B21-046A7F7078C8}" srcOrd="0" destOrd="0" presId="urn:microsoft.com/office/officeart/2005/8/layout/hierarchy2"/>
    <dgm:cxn modelId="{B56AE791-33B8-4043-B35E-F8783C579B02}" type="presParOf" srcId="{154F999D-927B-440B-8D10-6A03CD395367}" destId="{653030B1-0B24-41DB-BD7B-AC2BD7901A5B}" srcOrd="1" destOrd="0" presId="urn:microsoft.com/office/officeart/2005/8/layout/hierarchy2"/>
    <dgm:cxn modelId="{E68CB085-ACFA-489E-A108-079950C87F78}" type="presParOf" srcId="{653030B1-0B24-41DB-BD7B-AC2BD7901A5B}" destId="{D421A669-EC4B-4FC8-AE2D-A74A34974553}" srcOrd="0" destOrd="0" presId="urn:microsoft.com/office/officeart/2005/8/layout/hierarchy2"/>
    <dgm:cxn modelId="{3EFDB5B3-89D5-407F-B744-9437E26DB008}" type="presParOf" srcId="{D421A669-EC4B-4FC8-AE2D-A74A34974553}" destId="{AE022766-46C4-4A9F-929D-AD242EA3C307}" srcOrd="0" destOrd="0" presId="urn:microsoft.com/office/officeart/2005/8/layout/hierarchy2"/>
    <dgm:cxn modelId="{C4402142-6CAD-4CD9-A7D3-B350FB9D0BA9}" type="presParOf" srcId="{653030B1-0B24-41DB-BD7B-AC2BD7901A5B}" destId="{78D7A934-814F-4F34-B4F2-435D1656E6D7}" srcOrd="1" destOrd="0" presId="urn:microsoft.com/office/officeart/2005/8/layout/hierarchy2"/>
    <dgm:cxn modelId="{78A476D7-B033-4821-AFED-8FB0C00BB0E1}" type="presParOf" srcId="{78D7A934-814F-4F34-B4F2-435D1656E6D7}" destId="{1A1A1AB6-A9D4-4344-A260-810E2AE97C2E}" srcOrd="0" destOrd="0" presId="urn:microsoft.com/office/officeart/2005/8/layout/hierarchy2"/>
    <dgm:cxn modelId="{018A4386-86C0-43B5-9F65-E79408AE6680}" type="presParOf" srcId="{78D7A934-814F-4F34-B4F2-435D1656E6D7}" destId="{1C988394-5FAB-4BA4-9081-E79593A0E538}" srcOrd="1" destOrd="0" presId="urn:microsoft.com/office/officeart/2005/8/layout/hierarchy2"/>
    <dgm:cxn modelId="{CAA12255-2C1C-4561-AA9A-9C7E84E5FAC3}" type="presParOf" srcId="{1C988394-5FAB-4BA4-9081-E79593A0E538}" destId="{A04D9562-8842-432F-8CEB-92778D99190B}" srcOrd="0" destOrd="0" presId="urn:microsoft.com/office/officeart/2005/8/layout/hierarchy2"/>
    <dgm:cxn modelId="{68FE5940-A882-4500-AA13-16A78E92B4F3}" type="presParOf" srcId="{A04D9562-8842-432F-8CEB-92778D99190B}" destId="{283562A6-0A60-473B-9556-0EF4FCEEFED9}" srcOrd="0" destOrd="0" presId="urn:microsoft.com/office/officeart/2005/8/layout/hierarchy2"/>
    <dgm:cxn modelId="{8B9A5BC3-1A35-4092-9F06-81CF5DBFAA3E}" type="presParOf" srcId="{1C988394-5FAB-4BA4-9081-E79593A0E538}" destId="{8E8586CC-ECC0-48A0-BDBC-F624B91A36DB}" srcOrd="1" destOrd="0" presId="urn:microsoft.com/office/officeart/2005/8/layout/hierarchy2"/>
    <dgm:cxn modelId="{AF9B4204-641A-4D45-9F54-77D4AC967BA5}" type="presParOf" srcId="{8E8586CC-ECC0-48A0-BDBC-F624B91A36DB}" destId="{A062EDEC-EA1A-43ED-902C-6C67B67914E6}" srcOrd="0" destOrd="0" presId="urn:microsoft.com/office/officeart/2005/8/layout/hierarchy2"/>
    <dgm:cxn modelId="{0B2F60FE-1D72-4796-918D-3BFB35EF1A4D}" type="presParOf" srcId="{8E8586CC-ECC0-48A0-BDBC-F624B91A36DB}" destId="{024CDE0C-DBA6-49DF-B819-E0FC392D81DA}" srcOrd="1" destOrd="0" presId="urn:microsoft.com/office/officeart/2005/8/layout/hierarchy2"/>
    <dgm:cxn modelId="{21D5A02C-2B9E-479F-8790-E0C462E50917}" type="presParOf" srcId="{653030B1-0B24-41DB-BD7B-AC2BD7901A5B}" destId="{616CFAE9-C484-4ECB-B705-D4DEF78F6013}" srcOrd="2" destOrd="0" presId="urn:microsoft.com/office/officeart/2005/8/layout/hierarchy2"/>
    <dgm:cxn modelId="{BE290092-D3F2-465E-BA1C-3F50661DB7A4}" type="presParOf" srcId="{616CFAE9-C484-4ECB-B705-D4DEF78F6013}" destId="{AC04B32D-BB59-441E-9E7A-4C37883EC23A}" srcOrd="0" destOrd="0" presId="urn:microsoft.com/office/officeart/2005/8/layout/hierarchy2"/>
    <dgm:cxn modelId="{B69D6E5D-C841-4339-BE4A-00FF0976FAF8}" type="presParOf" srcId="{653030B1-0B24-41DB-BD7B-AC2BD7901A5B}" destId="{46BAC80D-9E34-42D4-9732-0A28189D276C}" srcOrd="3" destOrd="0" presId="urn:microsoft.com/office/officeart/2005/8/layout/hierarchy2"/>
    <dgm:cxn modelId="{73A83827-54B3-4946-BE12-C9284B68001E}" type="presParOf" srcId="{46BAC80D-9E34-42D4-9732-0A28189D276C}" destId="{FA463CAF-C716-4823-9B1B-5E254EDFF13C}" srcOrd="0" destOrd="0" presId="urn:microsoft.com/office/officeart/2005/8/layout/hierarchy2"/>
    <dgm:cxn modelId="{1630E6C3-FA73-4613-A11C-73FAE973CC44}" type="presParOf" srcId="{46BAC80D-9E34-42D4-9732-0A28189D276C}" destId="{44E0A225-7B1B-4782-870B-DB2B6CCA8339}" srcOrd="1" destOrd="0" presId="urn:microsoft.com/office/officeart/2005/8/layout/hierarchy2"/>
    <dgm:cxn modelId="{9D1465FA-E4D3-4939-AE0C-67F00835104E}" type="presParOf" srcId="{653030B1-0B24-41DB-BD7B-AC2BD7901A5B}" destId="{275E1AC8-F318-47B1-B5F9-92EF092DF97F}" srcOrd="4" destOrd="0" presId="urn:microsoft.com/office/officeart/2005/8/layout/hierarchy2"/>
    <dgm:cxn modelId="{44675F7E-B65E-41D7-9CB3-736D873CCAA4}" type="presParOf" srcId="{275E1AC8-F318-47B1-B5F9-92EF092DF97F}" destId="{7ED46A44-12A8-4D53-BDD9-47DA6ED44234}" srcOrd="0" destOrd="0" presId="urn:microsoft.com/office/officeart/2005/8/layout/hierarchy2"/>
    <dgm:cxn modelId="{609C3848-4015-47B0-AEFC-856B3C8E99F1}" type="presParOf" srcId="{653030B1-0B24-41DB-BD7B-AC2BD7901A5B}" destId="{8812DB6A-DEA7-453B-AA58-60ED03CA92D3}" srcOrd="5" destOrd="0" presId="urn:microsoft.com/office/officeart/2005/8/layout/hierarchy2"/>
    <dgm:cxn modelId="{794CC314-6341-4E8A-AD6C-09B01B5376D9}" type="presParOf" srcId="{8812DB6A-DEA7-453B-AA58-60ED03CA92D3}" destId="{BB019E9D-2F50-425C-BF5B-888EA4F78E55}" srcOrd="0" destOrd="0" presId="urn:microsoft.com/office/officeart/2005/8/layout/hierarchy2"/>
    <dgm:cxn modelId="{32A178EA-673C-4CC7-A5A8-B473F7D091E1}" type="presParOf" srcId="{8812DB6A-DEA7-453B-AA58-60ED03CA92D3}" destId="{E68C3069-DB1A-4BC4-AB2E-C8D92083295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5CFEF2-8036-4FB0-AAA6-25431ADE9405}">
      <dsp:nvSpPr>
        <dsp:cNvPr id="0" name=""/>
        <dsp:cNvSpPr/>
      </dsp:nvSpPr>
      <dsp:spPr>
        <a:xfrm>
          <a:off x="0" y="348899"/>
          <a:ext cx="3886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A2DE9-4564-4325-BE51-448C729350BC}">
      <dsp:nvSpPr>
        <dsp:cNvPr id="0" name=""/>
        <dsp:cNvSpPr/>
      </dsp:nvSpPr>
      <dsp:spPr>
        <a:xfrm>
          <a:off x="194310" y="9419"/>
          <a:ext cx="2720340" cy="67896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02822" tIns="0" rIns="102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Solution: NET.CSharp</a:t>
          </a:r>
          <a:endParaRPr lang="ru-RU" sz="1800" kern="1200" dirty="0"/>
        </a:p>
      </dsp:txBody>
      <dsp:txXfrm>
        <a:off x="194310" y="9419"/>
        <a:ext cx="2720340" cy="678960"/>
      </dsp:txXfrm>
    </dsp:sp>
    <dsp:sp modelId="{A3CF70BC-78D3-42BE-8554-E18FE032B34D}">
      <dsp:nvSpPr>
        <dsp:cNvPr id="0" name=""/>
        <dsp:cNvSpPr/>
      </dsp:nvSpPr>
      <dsp:spPr>
        <a:xfrm>
          <a:off x="0" y="1392180"/>
          <a:ext cx="3886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256A0-BD99-47EF-9ADB-1A5988FC3ABF}">
      <dsp:nvSpPr>
        <dsp:cNvPr id="0" name=""/>
        <dsp:cNvSpPr/>
      </dsp:nvSpPr>
      <dsp:spPr>
        <a:xfrm>
          <a:off x="194310" y="1052699"/>
          <a:ext cx="272034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22" tIns="0" rIns="102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Project: Enums</a:t>
          </a:r>
          <a:endParaRPr lang="ru-RU" sz="1800" kern="1200" dirty="0"/>
        </a:p>
      </dsp:txBody>
      <dsp:txXfrm>
        <a:off x="194310" y="1052699"/>
        <a:ext cx="2720340" cy="67896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6ABD3A-5227-4061-B27D-BCE46397ED7F}">
      <dsp:nvSpPr>
        <dsp:cNvPr id="0" name=""/>
        <dsp:cNvSpPr/>
      </dsp:nvSpPr>
      <dsp:spPr>
        <a:xfrm>
          <a:off x="0" y="0"/>
          <a:ext cx="8610600" cy="684158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 определении конструктора соблюдаются следующие правила и принципы:</a:t>
          </a:r>
          <a:endParaRPr lang="ru-RU" sz="1800" kern="1200" dirty="0"/>
        </a:p>
      </dsp:txBody>
      <dsp:txXfrm>
        <a:off x="0" y="0"/>
        <a:ext cx="8610600" cy="684158"/>
      </dsp:txXfrm>
    </dsp:sp>
    <dsp:sp modelId="{633E4CBE-DF43-482B-A8D0-3A25CF363987}">
      <dsp:nvSpPr>
        <dsp:cNvPr id="0" name=""/>
        <dsp:cNvSpPr/>
      </dsp:nvSpPr>
      <dsp:spPr>
        <a:xfrm>
          <a:off x="0" y="872214"/>
          <a:ext cx="8610600" cy="9677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Конструкторы имеют то же имя, что и класс, в котором они определены</a:t>
          </a:r>
          <a:endParaRPr lang="ru-RU" sz="1800" kern="1200" dirty="0"/>
        </a:p>
      </dsp:txBody>
      <dsp:txXfrm>
        <a:off x="0" y="872214"/>
        <a:ext cx="8610600" cy="967777"/>
      </dsp:txXfrm>
    </dsp:sp>
    <dsp:sp modelId="{AC11FB44-8CA3-4744-A2C8-7E0AB066BAAA}">
      <dsp:nvSpPr>
        <dsp:cNvPr id="0" name=""/>
        <dsp:cNvSpPr/>
      </dsp:nvSpPr>
      <dsp:spPr>
        <a:xfrm>
          <a:off x="0" y="2015671"/>
          <a:ext cx="8610600" cy="9677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Конструкторы не имеют типа возвращаемого значения (даже void), но они могут принимать параметры</a:t>
          </a:r>
          <a:endParaRPr lang="ru-RU" sz="1800" kern="1200" dirty="0"/>
        </a:p>
      </dsp:txBody>
      <dsp:txXfrm>
        <a:off x="0" y="2015671"/>
        <a:ext cx="8610600" cy="967777"/>
      </dsp:txXfrm>
    </dsp:sp>
    <dsp:sp modelId="{4159075C-B697-4E58-9E4C-8B3092EC028E}">
      <dsp:nvSpPr>
        <dsp:cNvPr id="0" name=""/>
        <dsp:cNvSpPr/>
      </dsp:nvSpPr>
      <dsp:spPr>
        <a:xfrm>
          <a:off x="0" y="3159128"/>
          <a:ext cx="8610600" cy="9677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Конструкторы, как правило, объявляются с модификатором доступа public, чтобы любая часть приложения имела доступ к ним для создания и инициализации объектов</a:t>
          </a:r>
          <a:endParaRPr lang="ru-RU" sz="1800" kern="1200" dirty="0"/>
        </a:p>
      </dsp:txBody>
      <dsp:txXfrm>
        <a:off x="0" y="3159128"/>
        <a:ext cx="8610600" cy="967777"/>
      </dsp:txXfrm>
    </dsp:sp>
    <dsp:sp modelId="{9C321D1C-29F1-4ECF-A6E5-179B042B8F9A}">
      <dsp:nvSpPr>
        <dsp:cNvPr id="0" name=""/>
        <dsp:cNvSpPr/>
      </dsp:nvSpPr>
      <dsp:spPr>
        <a:xfrm>
          <a:off x="0" y="4302586"/>
          <a:ext cx="8610600" cy="10190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Конструкторы обычно инициализируют некоторые или все поля объекта, а также могут выполнять любые дополнительные задачи инициализации, требуемые классу</a:t>
          </a:r>
          <a:endParaRPr lang="ru-RU" sz="1800" kern="1200" dirty="0"/>
        </a:p>
      </dsp:txBody>
      <dsp:txXfrm>
        <a:off x="0" y="4302586"/>
        <a:ext cx="8610600" cy="101903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594873-5CFB-4A93-B756-CF16BDA8079F}">
      <dsp:nvSpPr>
        <dsp:cNvPr id="0" name=""/>
        <dsp:cNvSpPr/>
      </dsp:nvSpPr>
      <dsp:spPr>
        <a:xfrm>
          <a:off x="0" y="21791"/>
          <a:ext cx="8458200" cy="461016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 доступе к членам экземпляра применяются следующие правила:</a:t>
          </a:r>
          <a:endParaRPr lang="ru-RU" sz="1800" kern="1200" dirty="0"/>
        </a:p>
      </dsp:txBody>
      <dsp:txXfrm>
        <a:off x="0" y="21791"/>
        <a:ext cx="8458200" cy="461016"/>
      </dsp:txXfrm>
    </dsp:sp>
    <dsp:sp modelId="{EE26C953-281D-455D-8768-969A201F64D2}">
      <dsp:nvSpPr>
        <dsp:cNvPr id="0" name=""/>
        <dsp:cNvSpPr/>
      </dsp:nvSpPr>
      <dsp:spPr>
        <a:xfrm>
          <a:off x="0" y="606648"/>
          <a:ext cx="8458200" cy="80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 получении доступа к методу используется имя метода с последующими круглыми скобками</a:t>
          </a:r>
          <a:endParaRPr lang="ru-RU" sz="1800" kern="1200" dirty="0"/>
        </a:p>
      </dsp:txBody>
      <dsp:txXfrm>
        <a:off x="0" y="606648"/>
        <a:ext cx="8458200" cy="804960"/>
      </dsp:txXfrm>
    </dsp:sp>
    <dsp:sp modelId="{F3BC1B44-3769-426A-BB2C-65F7C0154295}">
      <dsp:nvSpPr>
        <dsp:cNvPr id="0" name=""/>
        <dsp:cNvSpPr/>
      </dsp:nvSpPr>
      <dsp:spPr>
        <a:xfrm>
          <a:off x="0" y="1535448"/>
          <a:ext cx="8458200" cy="80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 получении доступа к public полю используется имя поля - таким образом можно получить значение поля или установить его новое значение</a:t>
          </a:r>
          <a:endParaRPr lang="ru-RU" sz="1800" kern="1200" dirty="0"/>
        </a:p>
      </dsp:txBody>
      <dsp:txXfrm>
        <a:off x="0" y="1535448"/>
        <a:ext cx="8458200" cy="8049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B9A07AF-5F8C-4D91-A6C0-04A09910B732}">
      <dsp:nvSpPr>
        <dsp:cNvPr id="0" name=""/>
        <dsp:cNvSpPr/>
      </dsp:nvSpPr>
      <dsp:spPr>
        <a:xfrm>
          <a:off x="0" y="338700"/>
          <a:ext cx="43434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198CB-F722-40C5-B1DB-C50C89AC7324}">
      <dsp:nvSpPr>
        <dsp:cNvPr id="0" name=""/>
        <dsp:cNvSpPr/>
      </dsp:nvSpPr>
      <dsp:spPr>
        <a:xfrm>
          <a:off x="217170" y="13979"/>
          <a:ext cx="3040380" cy="64944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919" tIns="0" rIns="11491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Solution: NET.CSharp.0</a:t>
          </a:r>
          <a:r>
            <a:rPr lang="ru-RU" sz="1800" kern="1200" dirty="0" smtClean="0"/>
            <a:t>4</a:t>
          </a:r>
          <a:endParaRPr lang="ru-RU" sz="1800" kern="1200" dirty="0"/>
        </a:p>
      </dsp:txBody>
      <dsp:txXfrm>
        <a:off x="217170" y="13979"/>
        <a:ext cx="3040380" cy="649440"/>
      </dsp:txXfrm>
    </dsp:sp>
    <dsp:sp modelId="{F83C3DE2-7563-491F-91F6-50763BE6170E}">
      <dsp:nvSpPr>
        <dsp:cNvPr id="0" name=""/>
        <dsp:cNvSpPr/>
      </dsp:nvSpPr>
      <dsp:spPr>
        <a:xfrm>
          <a:off x="0" y="1336619"/>
          <a:ext cx="43434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4AF1C-1F49-47E6-B86B-74FEADE87C01}">
      <dsp:nvSpPr>
        <dsp:cNvPr id="0" name=""/>
        <dsp:cNvSpPr/>
      </dsp:nvSpPr>
      <dsp:spPr>
        <a:xfrm>
          <a:off x="217170" y="1011900"/>
          <a:ext cx="304038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919" tIns="0" rIns="11491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Project: </a:t>
          </a:r>
          <a:r>
            <a:rPr lang="en-US" sz="1800" kern="1200" dirty="0" err="1" smtClean="0"/>
            <a:t>HouseSystem</a:t>
          </a:r>
          <a:endParaRPr lang="ru-RU" sz="1800" kern="1200" dirty="0"/>
        </a:p>
      </dsp:txBody>
      <dsp:txXfrm>
        <a:off x="217170" y="1011900"/>
        <a:ext cx="3040380" cy="6494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591847-560E-4F08-82C5-D7411579C1C5}">
      <dsp:nvSpPr>
        <dsp:cNvPr id="0" name=""/>
        <dsp:cNvSpPr/>
      </dsp:nvSpPr>
      <dsp:spPr>
        <a:xfrm>
          <a:off x="0" y="0"/>
          <a:ext cx="8610600" cy="418171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При определении разделяемого класса применяются следующие правила:</a:t>
          </a:r>
          <a:endParaRPr lang="ru-RU" sz="1800" kern="1200"/>
        </a:p>
      </dsp:txBody>
      <dsp:txXfrm>
        <a:off x="0" y="0"/>
        <a:ext cx="8610600" cy="418171"/>
      </dsp:txXfrm>
    </dsp:sp>
    <dsp:sp modelId="{4B4A9B3A-84DE-49F1-BBCE-7F699366C0C8}">
      <dsp:nvSpPr>
        <dsp:cNvPr id="0" name=""/>
        <dsp:cNvSpPr/>
      </dsp:nvSpPr>
      <dsp:spPr>
        <a:xfrm>
          <a:off x="0" y="559725"/>
          <a:ext cx="8610600" cy="89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Каждая часть класса должны быть доступна при компиляции приложения</a:t>
          </a:r>
          <a:endParaRPr lang="ru-RU" sz="1800" kern="1200" dirty="0"/>
        </a:p>
      </dsp:txBody>
      <dsp:txXfrm>
        <a:off x="0" y="559725"/>
        <a:ext cx="8610600" cy="898560"/>
      </dsp:txXfrm>
    </dsp:sp>
    <dsp:sp modelId="{E56D7A81-0463-455F-A3A2-B6881A7E3522}">
      <dsp:nvSpPr>
        <dsp:cNvPr id="0" name=""/>
        <dsp:cNvSpPr/>
      </dsp:nvSpPr>
      <dsp:spPr>
        <a:xfrm>
          <a:off x="0" y="1596525"/>
          <a:ext cx="8610600" cy="89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Каждая часть класса должна начинаться с ключевого слова partial</a:t>
          </a:r>
          <a:endParaRPr lang="ru-RU" sz="1800" kern="1200" dirty="0"/>
        </a:p>
      </dsp:txBody>
      <dsp:txXfrm>
        <a:off x="0" y="1596525"/>
        <a:ext cx="8610600" cy="898560"/>
      </dsp:txXfrm>
    </dsp:sp>
    <dsp:sp modelId="{07880893-AD71-44A4-A26C-7180CB694B1B}">
      <dsp:nvSpPr>
        <dsp:cNvPr id="0" name=""/>
        <dsp:cNvSpPr/>
      </dsp:nvSpPr>
      <dsp:spPr>
        <a:xfrm>
          <a:off x="0" y="2633325"/>
          <a:ext cx="8610600" cy="89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Разделяемый класс не может быть разбит на </a:t>
          </a:r>
          <a:r>
            <a:rPr lang="ru-RU" sz="1800" kern="1200" smtClean="0"/>
            <a:t>несколько сборок</a:t>
          </a:r>
          <a:endParaRPr lang="ru-RU" sz="1800" kern="1200" dirty="0"/>
        </a:p>
      </dsp:txBody>
      <dsp:txXfrm>
        <a:off x="0" y="2633325"/>
        <a:ext cx="8610600" cy="898560"/>
      </dsp:txXfrm>
    </dsp:sp>
    <dsp:sp modelId="{95F4A51C-D104-4729-964D-D3C355057B69}">
      <dsp:nvSpPr>
        <dsp:cNvPr id="0" name=""/>
        <dsp:cNvSpPr/>
      </dsp:nvSpPr>
      <dsp:spPr>
        <a:xfrm>
          <a:off x="0" y="3670125"/>
          <a:ext cx="8610600" cy="89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Ключевое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слово</a:t>
          </a:r>
          <a:r>
            <a:rPr lang="en-US" sz="1800" kern="1200" dirty="0" smtClean="0"/>
            <a:t> partial </a:t>
          </a:r>
          <a:r>
            <a:rPr lang="en-US" sz="1800" kern="1200" dirty="0" err="1" smtClean="0"/>
            <a:t>должно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быть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префиксом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ключевого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слова</a:t>
          </a:r>
          <a:r>
            <a:rPr lang="en-US" sz="1800" kern="1200" dirty="0" smtClean="0"/>
            <a:t> class</a:t>
          </a:r>
          <a:endParaRPr lang="ru-RU" sz="1800" kern="1200" dirty="0"/>
        </a:p>
      </dsp:txBody>
      <dsp:txXfrm>
        <a:off x="0" y="3670125"/>
        <a:ext cx="8610600" cy="89856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591847-560E-4F08-82C5-D7411579C1C5}">
      <dsp:nvSpPr>
        <dsp:cNvPr id="0" name=""/>
        <dsp:cNvSpPr/>
      </dsp:nvSpPr>
      <dsp:spPr>
        <a:xfrm>
          <a:off x="0" y="0"/>
          <a:ext cx="8001000" cy="78624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 определении разделяемых методов необходимо соблюдать следующие правила:</a:t>
          </a:r>
          <a:endParaRPr lang="ru-RU" sz="1800" kern="1200" dirty="0"/>
        </a:p>
      </dsp:txBody>
      <dsp:txXfrm>
        <a:off x="0" y="0"/>
        <a:ext cx="8001000" cy="786240"/>
      </dsp:txXfrm>
    </dsp:sp>
    <dsp:sp modelId="{A8E705D3-6905-45BD-9B06-185729D6FF2C}">
      <dsp:nvSpPr>
        <dsp:cNvPr id="0" name=""/>
        <dsp:cNvSpPr/>
      </dsp:nvSpPr>
      <dsp:spPr>
        <a:xfrm>
          <a:off x="0" y="947580"/>
          <a:ext cx="80010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Все разделяемые методы не могут возвращать значение</a:t>
          </a:r>
          <a:endParaRPr lang="ru-RU" sz="1800" kern="1200" dirty="0"/>
        </a:p>
      </dsp:txBody>
      <dsp:txXfrm>
        <a:off x="0" y="947580"/>
        <a:ext cx="8001000" cy="786240"/>
      </dsp:txXfrm>
    </dsp:sp>
    <dsp:sp modelId="{0B6D03D7-8DF1-4F2E-AF91-C51E9B352C88}">
      <dsp:nvSpPr>
        <dsp:cNvPr id="0" name=""/>
        <dsp:cNvSpPr/>
      </dsp:nvSpPr>
      <dsp:spPr>
        <a:xfrm>
          <a:off x="0" y="1854780"/>
          <a:ext cx="80010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Все разделяемые методы неявно private</a:t>
          </a:r>
          <a:endParaRPr lang="ru-RU" sz="1800" kern="1200" dirty="0"/>
        </a:p>
      </dsp:txBody>
      <dsp:txXfrm>
        <a:off x="0" y="1854780"/>
        <a:ext cx="8001000" cy="786240"/>
      </dsp:txXfrm>
    </dsp:sp>
    <dsp:sp modelId="{25401405-AE81-4058-8B05-DFE390A08811}">
      <dsp:nvSpPr>
        <dsp:cNvPr id="0" name=""/>
        <dsp:cNvSpPr/>
      </dsp:nvSpPr>
      <dsp:spPr>
        <a:xfrm>
          <a:off x="0" y="2761980"/>
          <a:ext cx="80010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Все объявления разделяемых методов должны начинаться с ключевого слова partial</a:t>
          </a:r>
          <a:endParaRPr lang="ru-RU" sz="1800" kern="1200" dirty="0"/>
        </a:p>
      </dsp:txBody>
      <dsp:txXfrm>
        <a:off x="0" y="2761980"/>
        <a:ext cx="8001000" cy="786240"/>
      </dsp:txXfrm>
    </dsp:sp>
    <dsp:sp modelId="{DA2C7B31-798D-4857-9D3A-D53AD6F7875E}">
      <dsp:nvSpPr>
        <dsp:cNvPr id="0" name=""/>
        <dsp:cNvSpPr/>
      </dsp:nvSpPr>
      <dsp:spPr>
        <a:xfrm>
          <a:off x="0" y="3669180"/>
          <a:ext cx="80010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Разделяемые методы могут иметь ref параметры, но не могут out параметры</a:t>
          </a:r>
          <a:endParaRPr lang="ru-RU" sz="1800" kern="1200" dirty="0"/>
        </a:p>
      </dsp:txBody>
      <dsp:txXfrm>
        <a:off x="0" y="3669180"/>
        <a:ext cx="8001000" cy="78624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357043-A371-47E1-8EE3-14531891A998}">
      <dsp:nvSpPr>
        <dsp:cNvPr id="0" name=""/>
        <dsp:cNvSpPr/>
      </dsp:nvSpPr>
      <dsp:spPr>
        <a:xfrm>
          <a:off x="0" y="2220"/>
          <a:ext cx="8534400" cy="80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Для структуры нельзя определить конструктор по умолчанию </a:t>
          </a:r>
          <a:endParaRPr lang="ru-RU" sz="1800" kern="1200" dirty="0"/>
        </a:p>
      </dsp:txBody>
      <dsp:txXfrm>
        <a:off x="0" y="2220"/>
        <a:ext cx="8534400" cy="804960"/>
      </dsp:txXfrm>
    </dsp:sp>
    <dsp:sp modelId="{D368C5EC-0E41-451B-830B-453D848A6E18}">
      <dsp:nvSpPr>
        <dsp:cNvPr id="0" name=""/>
        <dsp:cNvSpPr/>
      </dsp:nvSpPr>
      <dsp:spPr>
        <a:xfrm>
          <a:off x="0" y="931020"/>
          <a:ext cx="8534400" cy="80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Все конструкторы структуры должны явно инициализацировать каждое поле в структуре</a:t>
          </a:r>
          <a:endParaRPr lang="ru-RU" sz="1800" kern="1200" dirty="0"/>
        </a:p>
      </dsp:txBody>
      <dsp:txXfrm>
        <a:off x="0" y="931020"/>
        <a:ext cx="8534400" cy="804960"/>
      </dsp:txXfrm>
    </dsp:sp>
    <dsp:sp modelId="{8B23247C-BA99-472E-AD2B-5BE052FEE510}">
      <dsp:nvSpPr>
        <dsp:cNvPr id="0" name=""/>
        <dsp:cNvSpPr/>
      </dsp:nvSpPr>
      <dsp:spPr>
        <a:xfrm>
          <a:off x="0" y="1859820"/>
          <a:ext cx="8534400" cy="80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Конструктор в структуре не может вызывать другие методы до присваивания значений всем ее полям</a:t>
          </a:r>
          <a:endParaRPr lang="ru-RU" sz="1800" kern="1200" dirty="0"/>
        </a:p>
      </dsp:txBody>
      <dsp:txXfrm>
        <a:off x="0" y="1859820"/>
        <a:ext cx="8534400" cy="80496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BDC91D-0A6D-4661-9405-9F5E3A9B3B2B}">
      <dsp:nvSpPr>
        <dsp:cNvPr id="0" name=""/>
        <dsp:cNvSpPr/>
      </dsp:nvSpPr>
      <dsp:spPr>
        <a:xfrm>
          <a:off x="0" y="3064"/>
          <a:ext cx="8610600" cy="67787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Аспекты, возникающие при работе с ссылочными типами, относящиеся к производительности приложения: </a:t>
          </a:r>
          <a:endParaRPr lang="ru-RU" sz="1800" kern="1200" dirty="0"/>
        </a:p>
      </dsp:txBody>
      <dsp:txXfrm>
        <a:off x="0" y="3064"/>
        <a:ext cx="8610600" cy="677870"/>
      </dsp:txXfrm>
    </dsp:sp>
    <dsp:sp modelId="{692F2E66-8657-4D31-9F3D-B0EB2C795C9B}">
      <dsp:nvSpPr>
        <dsp:cNvPr id="0" name=""/>
        <dsp:cNvSpPr/>
      </dsp:nvSpPr>
      <dsp:spPr>
        <a:xfrm>
          <a:off x="0" y="810535"/>
          <a:ext cx="8610600" cy="842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- память для ссылочных типов всегда выделяется из управляемой кучи </a:t>
          </a:r>
          <a:endParaRPr lang="ru-RU" sz="1800" kern="1200" dirty="0"/>
        </a:p>
      </dsp:txBody>
      <dsp:txXfrm>
        <a:off x="0" y="810535"/>
        <a:ext cx="8610600" cy="842400"/>
      </dsp:txXfrm>
    </dsp:sp>
    <dsp:sp modelId="{971B9508-337A-478A-9BB5-B94F09E17C2B}">
      <dsp:nvSpPr>
        <dsp:cNvPr id="0" name=""/>
        <dsp:cNvSpPr/>
      </dsp:nvSpPr>
      <dsp:spPr>
        <a:xfrm>
          <a:off x="0" y="1782535"/>
          <a:ext cx="8610600" cy="842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- каждый объект, размещаемый в куче, имеет некоторые дополнительные члены, подлежащие инициализации</a:t>
          </a:r>
          <a:endParaRPr lang="ru-RU" sz="1800" kern="1200" dirty="0"/>
        </a:p>
      </dsp:txBody>
      <dsp:txXfrm>
        <a:off x="0" y="1782535"/>
        <a:ext cx="8610600" cy="842400"/>
      </dsp:txXfrm>
    </dsp:sp>
    <dsp:sp modelId="{437AB3D9-C93D-4339-BBCC-E61CDE27A2C3}">
      <dsp:nvSpPr>
        <dsp:cNvPr id="0" name=""/>
        <dsp:cNvSpPr/>
      </dsp:nvSpPr>
      <dsp:spPr>
        <a:xfrm>
          <a:off x="0" y="2754535"/>
          <a:ext cx="8610600" cy="842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- незанятые полезной информацией байты объекта обнуляются (касается полей)</a:t>
          </a:r>
          <a:endParaRPr lang="ru-RU" sz="1800" kern="1200" dirty="0"/>
        </a:p>
      </dsp:txBody>
      <dsp:txXfrm>
        <a:off x="0" y="2754535"/>
        <a:ext cx="8610600" cy="842400"/>
      </dsp:txXfrm>
    </dsp:sp>
    <dsp:sp modelId="{1A8DF4BE-7395-489B-B3F6-09C8F745FB49}">
      <dsp:nvSpPr>
        <dsp:cNvPr id="0" name=""/>
        <dsp:cNvSpPr/>
      </dsp:nvSpPr>
      <dsp:spPr>
        <a:xfrm>
          <a:off x="0" y="3726535"/>
          <a:ext cx="8610600" cy="842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- размещение объекта в управляемой куче со временем инициирует сборку мусора</a:t>
          </a:r>
          <a:endParaRPr lang="ru-RU" sz="1800" kern="1200" dirty="0"/>
        </a:p>
      </dsp:txBody>
      <dsp:txXfrm>
        <a:off x="0" y="3726535"/>
        <a:ext cx="8610600" cy="8424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8/17/2011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olosa_big.wmf"/>
          <p:cNvPicPr>
            <a:picLocks noChangeAspect="1"/>
          </p:cNvPicPr>
          <p:nvPr userDrawn="1"/>
        </p:nvPicPr>
        <p:blipFill>
          <a:blip r:embed="rId2" cstate="email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2"/>
            <a:ext cx="628501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rPr lang="en-US" dirty="0" smtClean="0"/>
              <a:t>2011  © EPAM Systems, RD Dep.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871538"/>
            <a:ext cx="9144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© 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©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8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836613"/>
            <a:ext cx="8616950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losa_big.wmf"/>
          <p:cNvPicPr>
            <a:picLocks noChangeAspect="1"/>
          </p:cNvPicPr>
          <p:nvPr userDrawn="1"/>
        </p:nvPicPr>
        <p:blipFill>
          <a:blip r:embed="rId2" cstate="print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Author/RD Dep. contacts</a:t>
            </a:r>
          </a:p>
        </p:txBody>
      </p:sp>
      <p:sp>
        <p:nvSpPr>
          <p:cNvPr id="6" name="Text Placeholder 22"/>
          <p:cNvSpPr>
            <a:spLocks noGrp="1"/>
          </p:cNvSpPr>
          <p:nvPr userDrawn="1"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3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2011 © EPAM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3" r:id="rId3"/>
    <p:sldLayoutId id="2147483662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5904010" cy="1574828"/>
          </a:xfrm>
        </p:spPr>
        <p:txBody>
          <a:bodyPr/>
          <a:lstStyle/>
          <a:p>
            <a:r>
              <a:rPr lang="en-US" sz="4000" dirty="0" smtClean="0"/>
              <a:t>NET</a:t>
            </a:r>
            <a:r>
              <a:rPr lang="ru-RU" sz="4000" dirty="0" smtClean="0"/>
              <a:t>.</a:t>
            </a:r>
            <a:r>
              <a:rPr lang="en-US" sz="4000" dirty="0" smtClean="0"/>
              <a:t>C</a:t>
            </a:r>
            <a:r>
              <a:rPr lang="ru-RU" sz="4000" dirty="0" smtClean="0"/>
              <a:t>#.04 Создание новых типов в </a:t>
            </a:r>
            <a:r>
              <a:rPr lang="en-US" sz="4000" dirty="0" smtClean="0"/>
              <a:t>C</a:t>
            </a:r>
            <a:r>
              <a:rPr lang="ru-RU" sz="4000" dirty="0" smtClean="0"/>
              <a:t>#</a:t>
            </a:r>
            <a:endParaRPr lang="en-US" sz="4000" dirty="0">
              <a:latin typeface="Helvetica LT St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Resource Development Dep.</a:t>
            </a:r>
          </a:p>
          <a:p>
            <a:r>
              <a:rPr lang="en-US" dirty="0" smtClean="0"/>
              <a:t>Author: (author name)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2011 © EPAM Systems, RD Dep.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Добавление элементов в классы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5344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В класс могут добавляться поля и методы, определяющие данные и поведение класса соответственно</a:t>
            </a:r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304800" y="16764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О поле можно думать как о переменной, которая имеет областью видимости класс</a:t>
            </a:r>
            <a:endParaRPr lang="ru-RU"/>
          </a:p>
        </p:txBody>
      </p:sp>
      <p:sp>
        <p:nvSpPr>
          <p:cNvPr id="7" name="Rounded Rectangle 6"/>
          <p:cNvSpPr/>
          <p:nvPr/>
        </p:nvSpPr>
        <p:spPr>
          <a:xfrm>
            <a:off x="304800" y="2438400"/>
            <a:ext cx="8610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Метод это процедура или функция, определнная внутри класса</a:t>
            </a:r>
            <a:endParaRPr lang="ru-RU"/>
          </a:p>
        </p:txBody>
      </p:sp>
      <p:sp>
        <p:nvSpPr>
          <p:cNvPr id="8" name="Flowchart: Document 7"/>
          <p:cNvSpPr/>
          <p:nvPr/>
        </p:nvSpPr>
        <p:spPr>
          <a:xfrm>
            <a:off x="914400" y="3276600"/>
            <a:ext cx="6019800" cy="2438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bool hasGarage;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void OpenGarageDoor(int doorId)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if(this.hasGarage)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 Code to run if a residence has a garage.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Добавление элементов в классы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lowchart: Document 7"/>
          <p:cNvSpPr/>
          <p:nvPr/>
        </p:nvSpPr>
        <p:spPr>
          <a:xfrm>
            <a:off x="304800" y="1143000"/>
            <a:ext cx="8077200" cy="4953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class Residence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ResidenceType type;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int numberOfBedrooms;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bool hasGarage;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bool hasGarden;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int CalculateSalePrice()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 Code to calculate the sale value of the residence.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int CalculateRebuildingCost()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 Code to calculate the rebuilding costs of the residence.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5791200" y="762000"/>
            <a:ext cx="31242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enum ResidenceType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House, 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Flat, 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Bungalow, 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Apartment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3962400" y="1828800"/>
            <a:ext cx="381000" cy="990600"/>
          </a:xfrm>
          <a:prstGeom prst="rightBrace">
            <a:avLst>
              <a:gd name="adj1" fmla="val 27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Brace 11"/>
          <p:cNvSpPr/>
          <p:nvPr/>
        </p:nvSpPr>
        <p:spPr>
          <a:xfrm>
            <a:off x="4953000" y="3048000"/>
            <a:ext cx="381000" cy="2057400"/>
          </a:xfrm>
          <a:prstGeom prst="rightBrace">
            <a:avLst>
              <a:gd name="adj1" fmla="val 42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4343400" y="2057400"/>
            <a:ext cx="990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Поля</a:t>
            </a:r>
            <a:endParaRPr lang="ru-RU"/>
          </a:p>
        </p:txBody>
      </p:sp>
      <p:sp>
        <p:nvSpPr>
          <p:cNvPr id="14" name="Rounded Rectangle 13"/>
          <p:cNvSpPr/>
          <p:nvPr/>
        </p:nvSpPr>
        <p:spPr>
          <a:xfrm>
            <a:off x="5410200" y="3962400"/>
            <a:ext cx="1143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Методы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Добавление элементов в классы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304800" y="762000"/>
            <a:ext cx="8610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mtClean="0"/>
              <a:t>Использование окна Class Designer для разработки классов</a:t>
            </a:r>
            <a:endParaRPr lang="ru-RU"/>
          </a:p>
        </p:txBody>
      </p:sp>
      <p:pic>
        <p:nvPicPr>
          <p:cNvPr id="15" name="Picture 1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4495800" cy="3200400"/>
          </a:xfrm>
          <a:prstGeom prst="rect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743200"/>
            <a:ext cx="4876800" cy="3352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 конструкторов и инициализация объектов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 Для обеспечения того, чтобы объект был полностью инициализирован и все его поля имели значимые значения, в классе следует определить один или несколько конструкторов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5000" y="5562600"/>
            <a:ext cx="70104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При создании объекта CLR вызывает конструктор автоматически 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304800" y="1981200"/>
            <a:ext cx="6858000" cy="3505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500" smtClean="0">
                <a:latin typeface="Consolas" pitchFamily="49" charset="0"/>
                <a:cs typeface="Consolas" pitchFamily="49" charset="0"/>
              </a:rPr>
              <a:t>public class Residence</a:t>
            </a:r>
          </a:p>
          <a:p>
            <a:pPr>
              <a:defRPr/>
            </a:pPr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Residence(ResidenceType type, int numberOfBedrooms)</a:t>
            </a:r>
          </a:p>
          <a:p>
            <a:pPr>
              <a:defRPr/>
            </a:pPr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ru-RU" sz="1500" smtClean="0">
                <a:latin typeface="Consolas" pitchFamily="49" charset="0"/>
                <a:cs typeface="Consolas" pitchFamily="49" charset="0"/>
              </a:rPr>
              <a:t>    } </a:t>
            </a:r>
          </a:p>
          <a:p>
            <a:pPr>
              <a:defRPr/>
            </a:pPr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Residence(ResidenceType type, int numberOfBedrooms, </a:t>
            </a:r>
          </a:p>
          <a:p>
            <a:pPr>
              <a:defRPr/>
            </a:pPr>
            <a:r>
              <a:rPr lang="ru-RU" sz="1500" smtClean="0">
                <a:latin typeface="Consolas" pitchFamily="49" charset="0"/>
                <a:cs typeface="Consolas" pitchFamily="49" charset="0"/>
              </a:rPr>
              <a:t>        bool hasGarage)</a:t>
            </a:r>
          </a:p>
          <a:p>
            <a:pPr>
              <a:defRPr/>
            </a:pPr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Residence(ResidenceType type, int numberOfBedrooms, </a:t>
            </a:r>
          </a:p>
          <a:p>
            <a:pPr>
              <a:defRPr/>
            </a:pPr>
            <a:r>
              <a:rPr lang="ru-RU" sz="1500" smtClean="0">
                <a:latin typeface="Consolas" pitchFamily="49" charset="0"/>
                <a:cs typeface="Consolas" pitchFamily="49" charset="0"/>
              </a:rPr>
              <a:t>        bool hasGarage, bool hasGarden)</a:t>
            </a:r>
          </a:p>
          <a:p>
            <a:pPr>
              <a:defRPr/>
            </a:pPr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ru-RU" sz="1500" smtClean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>
              <a:defRPr/>
            </a:pPr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Brace 8"/>
          <p:cNvSpPr/>
          <p:nvPr/>
        </p:nvSpPr>
        <p:spPr>
          <a:xfrm>
            <a:off x="6781800" y="2438400"/>
            <a:ext cx="381000" cy="2057400"/>
          </a:xfrm>
          <a:prstGeom prst="rightBrace">
            <a:avLst>
              <a:gd name="adj1" fmla="val 2703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7239000" y="3276600"/>
            <a:ext cx="16764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Конструкторы</a:t>
            </a:r>
            <a:endParaRPr lang="ru-RU"/>
          </a:p>
        </p:txBody>
      </p:sp>
      <p:pic>
        <p:nvPicPr>
          <p:cNvPr id="11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43000" y="5334000"/>
            <a:ext cx="992121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конструкторов и инициализация объектов</a:t>
            </a:r>
            <a:endParaRPr lang="ru-RU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 конструкторов и инициализация объектов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lowchart: Document 6"/>
          <p:cNvSpPr/>
          <p:nvPr/>
        </p:nvSpPr>
        <p:spPr>
          <a:xfrm>
            <a:off x="304800" y="762000"/>
            <a:ext cx="7924800" cy="4953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public class Residence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ResidenceType type;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int numberOfBedrooms;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bool hasGarage;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bool hasGarden;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Residence(ResidenceType type, int numberOfBedrooms, bool hasGarage, bool hasGarden)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this.type = type;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this.numberOfBedrooms = numberOfBedrooms;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this.hasGarage = hasGarage;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this.hasGarden = hasGarden;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Residence() : this(ResidenceType.House, 3, true, true)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5105400"/>
            <a:ext cx="7391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Реализация конструктора по умолчанию, вызывающего параметризованный конструктор с множеством значений по умолчанию для каждого параметра</a:t>
            </a:r>
            <a:endParaRPr lang="ru-RU"/>
          </a:p>
        </p:txBody>
      </p:sp>
      <p:pic>
        <p:nvPicPr>
          <p:cNvPr id="8" name="Picture 1" descr="C:\Users\mike\Pictures\MSL PNG Library\arrow01_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799349">
            <a:off x="7155526" y="4507408"/>
            <a:ext cx="1241425" cy="66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/>
          <a:lstStyle/>
          <a:p>
            <a:r>
              <a:rPr lang="ru-RU" smtClean="0"/>
              <a:t>Создание объектов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Для использования переменной класса необходимо создать экземпляр соответствующего класса и присвоить его переменной класса</a:t>
            </a:r>
            <a:endParaRPr lang="ru-RU"/>
          </a:p>
        </p:txBody>
      </p:sp>
      <p:sp>
        <p:nvSpPr>
          <p:cNvPr id="6" name="Flowchart: Document 5"/>
          <p:cNvSpPr/>
          <p:nvPr/>
        </p:nvSpPr>
        <p:spPr>
          <a:xfrm>
            <a:off x="304800" y="1676400"/>
            <a:ext cx="8610600" cy="1447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Residence myFlat = new Residence(ResidenceType.Flat, 2);</a:t>
            </a: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Residence myHouse = new Residence(ResidenceType.House, 3, true);</a:t>
            </a: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Residence myBungalow = new Residence(ResidenceType.Bungalow, 2, true, true);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3200400"/>
            <a:ext cx="85344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Если при вызове new не указать параметры, сработает конструктор по умолчанию</a:t>
            </a:r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304800" y="4038600"/>
            <a:ext cx="86106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Объект может иметь большое количество полей, и не всегда возможно или целесообразно предусматривать конструкторы, которые могут инициализировать их все возможные комбинации</a:t>
            </a:r>
            <a:endParaRPr lang="ru-RU"/>
          </a:p>
        </p:txBody>
      </p:sp>
      <p:pic>
        <p:nvPicPr>
          <p:cNvPr id="14" name="Picture 13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8876301">
            <a:off x="6360514" y="1387185"/>
            <a:ext cx="1033462" cy="31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объектов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lowchart: Document 5"/>
          <p:cNvSpPr/>
          <p:nvPr/>
        </p:nvSpPr>
        <p:spPr>
          <a:xfrm>
            <a:off x="304800" y="762000"/>
            <a:ext cx="8610600" cy="5334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public class Residence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public ResidenceType type;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public int numberOfBedrooms;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public bool hasGarage;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public bool hasGarden;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public Residence(ResidenceType type, int numberOfBedrooms)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this.type = type;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this.numberOfBedrooms = numberOfBedrooms;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public Residence(ResidenceType type, int numberOfBedrooms, bool hasGarage)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this.type = type;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this.numberOfBedrooms = numberOfBedrooms;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this.hasGarage = hasGarage;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public Residence(ResidenceType type, int numberOfBedrooms, bool hasGarage, bool hasGarden)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this.type = type;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this.numberOfBedrooms = numberOfBedrooms;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this.hasGarage = hasGarage;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this.hasGarden = hasGarden;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...}</a:t>
            </a:r>
            <a:endParaRPr lang="ru-RU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6096000" y="838200"/>
            <a:ext cx="2743200" cy="1600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public enum ResidenceType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House,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Flat,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Bungalow,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Apartment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};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lowchart: Document 5"/>
          <p:cNvSpPr/>
          <p:nvPr/>
        </p:nvSpPr>
        <p:spPr>
          <a:xfrm>
            <a:off x="304800" y="762000"/>
            <a:ext cx="8610600" cy="1752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Residence(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ResidenceType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type, 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numberOfBedrooms,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 hasGarden)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this.type = type;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this.numberOfBedrooms = numberOfBedrooms;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this.hasGarden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= hasGarden;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Explosion 1 6"/>
          <p:cNvSpPr/>
          <p:nvPr/>
        </p:nvSpPr>
        <p:spPr>
          <a:xfrm>
            <a:off x="6477000" y="1066800"/>
            <a:ext cx="1524000" cy="14478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CTE</a:t>
            </a:r>
            <a:endParaRPr lang="ru-RU" b="1" dirty="0"/>
          </a:p>
        </p:txBody>
      </p:sp>
      <p:sp>
        <p:nvSpPr>
          <p:cNvPr id="8" name="Flowchart: Document 7"/>
          <p:cNvSpPr/>
          <p:nvPr/>
        </p:nvSpPr>
        <p:spPr>
          <a:xfrm>
            <a:off x="304800" y="2667000"/>
            <a:ext cx="8610600" cy="1219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Residence myHouse1 = new Residence(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ResidenceType.House, 3)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                      { hasGarden = true };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00" y="4191000"/>
            <a:ext cx="86106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en-US" dirty="0" err="1" smtClean="0"/>
              <a:t>При</a:t>
            </a:r>
            <a:r>
              <a:rPr lang="en-US" smtClean="0"/>
              <a:t> создании объекта с помощью инициализатора объекта работает соответствующий конструктор, а затем полям присваиваются значения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Доступ к членам класса</a:t>
            </a:r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81000" y="1905000"/>
          <a:ext cx="84582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81000" y="914400"/>
            <a:ext cx="8458200" cy="762000"/>
            <a:chOff x="0" y="34619"/>
            <a:chExt cx="7843058" cy="992160"/>
          </a:xfrm>
          <a:scene3d>
            <a:camera prst="orthographicFront"/>
            <a:lightRig rig="flat" dir="t"/>
          </a:scene3d>
        </p:grpSpPr>
        <p:sp>
          <p:nvSpPr>
            <p:cNvPr id="7" name="Rounded Rectangle 6"/>
            <p:cNvSpPr/>
            <p:nvPr/>
          </p:nvSpPr>
          <p:spPr>
            <a:xfrm>
              <a:off x="0" y="34619"/>
              <a:ext cx="7843058" cy="9921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8433" y="83052"/>
              <a:ext cx="7675534" cy="8952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smtClean="0"/>
                <a:t>Для доступа к членам экземпляра используется имя экземпляра с последующей точкой, за которой следует имя члена класса</a:t>
              </a:r>
              <a:endParaRPr lang="ru-RU" sz="1800" kern="1200"/>
            </a:p>
          </p:txBody>
        </p:sp>
      </p:grpSp>
      <p:sp>
        <p:nvSpPr>
          <p:cNvPr id="9" name="Flowchart: Document 8"/>
          <p:cNvSpPr/>
          <p:nvPr/>
        </p:nvSpPr>
        <p:spPr>
          <a:xfrm>
            <a:off x="914400" y="4343400"/>
            <a:ext cx="7162800" cy="1676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Residence myHouse2 = new Residence(ResidenceType.House, 3);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myHouse.hasGarden = true;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salePrice = myHouse.CalculateSalePrice();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rebuildCost = myHouse.CalculateRebuildingCost();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05400" y="1295400"/>
            <a:ext cx="3429000" cy="533400"/>
          </a:xfrm>
          <a:prstGeom prst="roundRect">
            <a:avLst/>
          </a:prstGeom>
          <a:solidFill>
            <a:srgbClr val="BDFFF2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dirty="0" smtClean="0"/>
              <a:t>InstanceName.MemberName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 использование перечислений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 перечислениями</a:t>
            </a:r>
            <a:r>
              <a:rPr lang="en-US" sz="2000" dirty="0" smtClean="0"/>
              <a:t> </a:t>
            </a:r>
            <a:r>
              <a:rPr lang="ru-RU" sz="2000" dirty="0" smtClean="0"/>
              <a:t>и возможностью их использования в приложениях</a:t>
            </a:r>
            <a:r>
              <a:rPr lang="en-US" sz="2000" dirty="0" smtClean="0"/>
              <a:t> .NET Framework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Создание и инициализация объектов, доступ к элементам классам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914400" y="1143000"/>
          <a:ext cx="4343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разделяемых классов и разделяемых методов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Определение класса в качестве разделяемого позволяет разделить класс на несколько файлов</a:t>
            </a:r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304800" y="16764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Для определения разделяемого класса используется ключевое слово </a:t>
            </a:r>
            <a:r>
              <a:rPr lang="ru-RU" b="1" smtClean="0"/>
              <a:t>partial</a:t>
            </a:r>
            <a:endParaRPr lang="ru-RU" b="1"/>
          </a:p>
        </p:txBody>
      </p:sp>
      <p:sp>
        <p:nvSpPr>
          <p:cNvPr id="7" name="Flowchart: Document 6"/>
          <p:cNvSpPr/>
          <p:nvPr/>
        </p:nvSpPr>
        <p:spPr>
          <a:xfrm>
            <a:off x="609600" y="2895600"/>
            <a:ext cx="41910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namespace HouseSystem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partial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class Residence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267200" y="3505200"/>
            <a:ext cx="4114800" cy="2362200"/>
            <a:chOff x="5029200" y="4038600"/>
            <a:chExt cx="4114800" cy="2362200"/>
          </a:xfrm>
        </p:grpSpPr>
        <p:sp>
          <p:nvSpPr>
            <p:cNvPr id="8" name="Flowchart: Document 7"/>
            <p:cNvSpPr/>
            <p:nvPr/>
          </p:nvSpPr>
          <p:spPr>
            <a:xfrm>
              <a:off x="5029200" y="4343400"/>
              <a:ext cx="4114800" cy="20574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namespace HouseSystem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public </a:t>
              </a:r>
              <a:r>
                <a:rPr lang="ru-RU" sz="1600" b="1" smtClean="0">
                  <a:latin typeface="Consolas" pitchFamily="49" charset="0"/>
                  <a:cs typeface="Consolas" pitchFamily="49" charset="0"/>
                </a:rPr>
                <a:t>partial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class Residence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91400" y="4038600"/>
              <a:ext cx="1371600" cy="45720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2550" algn="just"/>
              <a:r>
                <a:rPr lang="ru-RU" smtClean="0">
                  <a:latin typeface="Consolas" pitchFamily="49" charset="0"/>
                  <a:cs typeface="Consolas" pitchFamily="49" charset="0"/>
                </a:rPr>
                <a:t>File2.cs</a:t>
              </a:r>
              <a:endParaRPr lang="ru-RU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276600" y="2590800"/>
            <a:ext cx="13716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>
                <a:latin typeface="Consolas" pitchFamily="49" charset="0"/>
                <a:cs typeface="Consolas" pitchFamily="49" charset="0"/>
              </a:rPr>
              <a:t>File1.cs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разделяемых классов и разделяемых методов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1219200"/>
          <a:ext cx="8610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разделяемых классов и разделяемых методов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304800" y="7620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При определении разделяемого класса  в нем можно определить один или несколько разделяемых методов</a:t>
            </a:r>
            <a:endParaRPr lang="ru-RU"/>
          </a:p>
        </p:txBody>
      </p:sp>
      <p:sp>
        <p:nvSpPr>
          <p:cNvPr id="12" name="Flowchart: Document 11"/>
          <p:cNvSpPr/>
          <p:nvPr/>
        </p:nvSpPr>
        <p:spPr>
          <a:xfrm>
            <a:off x="304800" y="1600200"/>
            <a:ext cx="5029200" cy="3352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partial class FrameworkClass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partial public DoWork(int data);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//The definition of the partial method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public FrameworkMethod()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DoWork(99);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	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2438400" y="3581400"/>
            <a:ext cx="6477000" cy="2514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partial class FrameworkClass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partial public DoWork(int data)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//Code that implements the DoWork method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48200" y="2743200"/>
            <a:ext cx="3276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dirty="0" smtClean="0"/>
              <a:t>Вызов разделяемого метода</a:t>
            </a:r>
            <a:endParaRPr lang="ru-RU" dirty="0"/>
          </a:p>
        </p:txBody>
      </p:sp>
      <p:pic>
        <p:nvPicPr>
          <p:cNvPr id="8" name="Picture 7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1254141">
            <a:off x="2062112" y="3142861"/>
            <a:ext cx="2737416" cy="23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разделяемых классов и разделяемых методов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685800" y="1066800"/>
          <a:ext cx="8001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 использование структур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со структурами и возможностью их использования в приложениях</a:t>
            </a:r>
            <a:r>
              <a:rPr lang="en-US" sz="2000" dirty="0" smtClean="0"/>
              <a:t> .NET Framework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</a:t>
            </a:r>
            <a:r>
              <a:rPr lang="ru-RU" smtClean="0"/>
              <a:t>такое </a:t>
            </a:r>
            <a:r>
              <a:rPr lang="ru-RU" smtClean="0"/>
              <a:t>структура?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600200"/>
            <a:ext cx="86106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Структуры используются для моделирования элементов, которые содержат относительно небольшое количество данных</a:t>
            </a:r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304800" y="7620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Данные в структурах хранятся в стеке</a:t>
            </a:r>
            <a:endParaRPr lang="ru-RU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743200"/>
            <a:ext cx="1600200" cy="990600"/>
            <a:chOff x="685800" y="2438400"/>
            <a:chExt cx="1600200" cy="990600"/>
          </a:xfrm>
        </p:grpSpPr>
        <p:sp>
          <p:nvSpPr>
            <p:cNvPr id="7" name="Rounded Rectangle 6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System.Byte</a:t>
              </a:r>
            </a:p>
            <a:p>
              <a:pPr algn="ctr"/>
              <a:endParaRPr lang="ru-RU" smtClean="0"/>
            </a:p>
            <a:p>
              <a:pPr algn="ctr"/>
              <a:r>
                <a:rPr lang="ru-RU" smtClean="0"/>
                <a:t>byte</a:t>
              </a:r>
              <a:endParaRPr lang="ru-RU"/>
            </a:p>
          </p:txBody>
        </p:sp>
        <p:cxnSp>
          <p:nvCxnSpPr>
            <p:cNvPr id="9" name="Straight Connector 8"/>
            <p:cNvCxnSpPr>
              <a:stCxn id="7" idx="1"/>
              <a:endCxn id="7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895600" y="2743200"/>
            <a:ext cx="1600200" cy="990600"/>
            <a:chOff x="685800" y="2438400"/>
            <a:chExt cx="1600200" cy="990600"/>
          </a:xfrm>
        </p:grpSpPr>
        <p:sp>
          <p:nvSpPr>
            <p:cNvPr id="17" name="Rounded Rectangle 16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System.Int16</a:t>
              </a:r>
            </a:p>
            <a:p>
              <a:pPr algn="ctr"/>
              <a:endParaRPr lang="ru-RU" smtClean="0"/>
            </a:p>
            <a:p>
              <a:pPr algn="ctr"/>
              <a:r>
                <a:rPr lang="ru-RU" smtClean="0"/>
                <a:t>short</a:t>
              </a:r>
              <a:endParaRPr lang="ru-RU"/>
            </a:p>
          </p:txBody>
        </p:sp>
        <p:cxnSp>
          <p:nvCxnSpPr>
            <p:cNvPr id="18" name="Straight Connector 17"/>
            <p:cNvCxnSpPr>
              <a:stCxn id="17" idx="1"/>
              <a:endCxn id="17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724400" y="2743200"/>
            <a:ext cx="1600200" cy="990600"/>
            <a:chOff x="685800" y="2438400"/>
            <a:chExt cx="1600200" cy="990600"/>
          </a:xfrm>
        </p:grpSpPr>
        <p:sp>
          <p:nvSpPr>
            <p:cNvPr id="23" name="Rounded Rectangle 22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System.Int32</a:t>
              </a:r>
            </a:p>
            <a:p>
              <a:pPr algn="ctr"/>
              <a:endParaRPr lang="ru-RU" smtClean="0"/>
            </a:p>
            <a:p>
              <a:pPr algn="ctr"/>
              <a:r>
                <a:rPr lang="ru-RU" smtClean="0"/>
                <a:t>int</a:t>
              </a:r>
              <a:endParaRPr lang="ru-RU"/>
            </a:p>
          </p:txBody>
        </p:sp>
        <p:cxnSp>
          <p:nvCxnSpPr>
            <p:cNvPr id="24" name="Straight Connector 23"/>
            <p:cNvCxnSpPr>
              <a:stCxn id="23" idx="1"/>
              <a:endCxn id="23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53200" y="2743200"/>
            <a:ext cx="1600200" cy="990600"/>
            <a:chOff x="685800" y="2438400"/>
            <a:chExt cx="1600200" cy="990600"/>
          </a:xfrm>
        </p:grpSpPr>
        <p:sp>
          <p:nvSpPr>
            <p:cNvPr id="26" name="Rounded Rectangle 25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System.Int64</a:t>
              </a:r>
            </a:p>
            <a:p>
              <a:pPr algn="ctr"/>
              <a:endParaRPr lang="ru-RU" smtClean="0"/>
            </a:p>
            <a:p>
              <a:pPr algn="ctr"/>
              <a:r>
                <a:rPr lang="ru-RU" smtClean="0"/>
                <a:t>long</a:t>
              </a:r>
              <a:endParaRPr lang="ru-RU"/>
            </a:p>
          </p:txBody>
        </p:sp>
        <p:cxnSp>
          <p:nvCxnSpPr>
            <p:cNvPr id="27" name="Straight Connector 26"/>
            <p:cNvCxnSpPr>
              <a:stCxn id="26" idx="1"/>
              <a:endCxn id="26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447800" y="3886200"/>
            <a:ext cx="1828800" cy="990600"/>
            <a:chOff x="685800" y="2438400"/>
            <a:chExt cx="1600200" cy="990600"/>
          </a:xfrm>
        </p:grpSpPr>
        <p:sp>
          <p:nvSpPr>
            <p:cNvPr id="29" name="Rounded Rectangle 28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System.Single</a:t>
              </a:r>
            </a:p>
            <a:p>
              <a:pPr algn="ctr"/>
              <a:endParaRPr lang="ru-RU" smtClean="0"/>
            </a:p>
            <a:p>
              <a:pPr algn="ctr"/>
              <a:r>
                <a:rPr lang="ru-RU" smtClean="0"/>
                <a:t>float</a:t>
              </a:r>
              <a:endParaRPr lang="ru-RU"/>
            </a:p>
          </p:txBody>
        </p:sp>
        <p:cxnSp>
          <p:nvCxnSpPr>
            <p:cNvPr id="30" name="Straight Connector 29"/>
            <p:cNvCxnSpPr>
              <a:stCxn id="29" idx="1"/>
              <a:endCxn id="29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505200" y="3886200"/>
            <a:ext cx="1828800" cy="990600"/>
            <a:chOff x="685800" y="2438400"/>
            <a:chExt cx="1600200" cy="990600"/>
          </a:xfrm>
        </p:grpSpPr>
        <p:sp>
          <p:nvSpPr>
            <p:cNvPr id="38" name="Rounded Rectangle 37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System.Double</a:t>
              </a:r>
            </a:p>
            <a:p>
              <a:pPr algn="ctr"/>
              <a:endParaRPr lang="ru-RU" smtClean="0"/>
            </a:p>
            <a:p>
              <a:pPr algn="ctr"/>
              <a:r>
                <a:rPr lang="ru-RU" smtClean="0"/>
                <a:t>double</a:t>
              </a:r>
              <a:endParaRPr lang="ru-RU"/>
            </a:p>
          </p:txBody>
        </p:sp>
        <p:cxnSp>
          <p:nvCxnSpPr>
            <p:cNvPr id="39" name="Straight Connector 38"/>
            <p:cNvCxnSpPr>
              <a:stCxn id="38" idx="1"/>
              <a:endCxn id="38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562600" y="3886200"/>
            <a:ext cx="1828800" cy="990600"/>
            <a:chOff x="685800" y="2438400"/>
            <a:chExt cx="1600200" cy="990600"/>
          </a:xfrm>
        </p:grpSpPr>
        <p:sp>
          <p:nvSpPr>
            <p:cNvPr id="41" name="Rounded Rectangle 40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System. Decimal</a:t>
              </a:r>
            </a:p>
            <a:p>
              <a:pPr algn="ctr"/>
              <a:endParaRPr lang="ru-RU" smtClean="0"/>
            </a:p>
            <a:p>
              <a:pPr algn="ctr"/>
              <a:r>
                <a:rPr lang="ru-RU" smtClean="0"/>
                <a:t>decimal</a:t>
              </a:r>
              <a:endParaRPr lang="ru-RU"/>
            </a:p>
          </p:txBody>
        </p:sp>
        <p:cxnSp>
          <p:nvCxnSpPr>
            <p:cNvPr id="42" name="Straight Connector 41"/>
            <p:cNvCxnSpPr>
              <a:stCxn id="41" idx="1"/>
              <a:endCxn id="41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667000" y="5029200"/>
            <a:ext cx="1828800" cy="990600"/>
            <a:chOff x="685800" y="2438400"/>
            <a:chExt cx="1600200" cy="990600"/>
          </a:xfrm>
        </p:grpSpPr>
        <p:sp>
          <p:nvSpPr>
            <p:cNvPr id="45" name="Rounded Rectangle 44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System.Boolean</a:t>
              </a:r>
            </a:p>
            <a:p>
              <a:pPr algn="ctr"/>
              <a:endParaRPr lang="ru-RU" smtClean="0"/>
            </a:p>
            <a:p>
              <a:pPr algn="ctr"/>
              <a:r>
                <a:rPr lang="ru-RU" smtClean="0"/>
                <a:t>bool</a:t>
              </a:r>
              <a:endParaRPr lang="ru-RU"/>
            </a:p>
          </p:txBody>
        </p:sp>
        <p:cxnSp>
          <p:nvCxnSpPr>
            <p:cNvPr id="46" name="Straight Connector 45"/>
            <p:cNvCxnSpPr>
              <a:stCxn id="45" idx="1"/>
              <a:endCxn id="45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24400" y="5029200"/>
            <a:ext cx="1828800" cy="990600"/>
            <a:chOff x="685800" y="2438400"/>
            <a:chExt cx="1600200" cy="990600"/>
          </a:xfrm>
        </p:grpSpPr>
        <p:sp>
          <p:nvSpPr>
            <p:cNvPr id="48" name="Rounded Rectangle 47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System. Char</a:t>
              </a:r>
            </a:p>
            <a:p>
              <a:pPr algn="ctr"/>
              <a:endParaRPr lang="ru-RU" smtClean="0"/>
            </a:p>
            <a:p>
              <a:pPr algn="ctr"/>
              <a:r>
                <a:rPr lang="ru-RU" smtClean="0"/>
                <a:t>char</a:t>
              </a:r>
              <a:endParaRPr lang="ru-RU"/>
            </a:p>
          </p:txBody>
        </p:sp>
        <p:cxnSp>
          <p:nvCxnSpPr>
            <p:cNvPr id="49" name="Straight Connector 48"/>
            <p:cNvCxnSpPr>
              <a:stCxn id="48" idx="1"/>
              <a:endCxn id="48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такое структуры?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3352800"/>
            <a:ext cx="8610600" cy="137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dirty="0" smtClean="0"/>
              <a:t>Для структурных типов нельзя использовать по умолчанию многие из общих операций, таких как == и !=, если для них не предоставлены определения этих операций</a:t>
            </a:r>
            <a:endParaRPr lang="ru-RU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762000"/>
            <a:ext cx="8610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Cтруктура может содержать поля и методы реализации</a:t>
            </a:r>
            <a:endParaRPr lang="ru-RU"/>
          </a:p>
        </p:txBody>
      </p:sp>
      <p:sp>
        <p:nvSpPr>
          <p:cNvPr id="34" name="Flowchart: Document 33"/>
          <p:cNvSpPr/>
          <p:nvPr/>
        </p:nvSpPr>
        <p:spPr>
          <a:xfrm>
            <a:off x="533400" y="1524000"/>
            <a:ext cx="3962400" cy="1447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 x = 99;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xAsString = x.ToString();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772400" y="4267200"/>
            <a:ext cx="992121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 и использование структуры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Для объявления структуры используется ключевое слово struct</a:t>
            </a:r>
            <a:endParaRPr lang="ru-RU"/>
          </a:p>
        </p:txBody>
      </p:sp>
      <p:sp>
        <p:nvSpPr>
          <p:cNvPr id="7" name="Flowchart: Document 6"/>
          <p:cNvSpPr/>
          <p:nvPr/>
        </p:nvSpPr>
        <p:spPr>
          <a:xfrm>
            <a:off x="304800" y="1828800"/>
            <a:ext cx="8610600" cy="1905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Currency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string currencyCode;   // The ISO 4217 currency code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string currencySymbol; // The currency symbol ($,£,...)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int fractionDigits;    // The number of decimal places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4038600" y="4495800"/>
            <a:ext cx="4876800" cy="1524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Currency unitedStatesCurrency;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unitedStatesCurrency.currencyCode = "USD";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unitedStatesCurrency.currencySymbol = "$";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unitedStatesCurrency.fractionDigits = 2;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4800" y="4038600"/>
            <a:ext cx="37338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Для создания экземпляра типа структура необязательно использовать оператор new, структура в этом случае считается неинициализированной</a:t>
            </a:r>
            <a:endParaRPr lang="ru-RU" dirty="0"/>
          </a:p>
        </p:txBody>
      </p:sp>
      <p:pic>
        <p:nvPicPr>
          <p:cNvPr id="10" name="Picture 9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1151891">
            <a:off x="841552" y="1467567"/>
            <a:ext cx="26638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581400" y="3200400"/>
            <a:ext cx="5334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Синтаксис при определении членов в структурах аналогичен синтаксису в классах</a:t>
            </a:r>
            <a:endParaRPr lang="ru-RU"/>
          </a:p>
        </p:txBody>
      </p:sp>
      <p:pic>
        <p:nvPicPr>
          <p:cNvPr id="11" name="Picture 10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649995">
            <a:off x="1521409" y="3300193"/>
            <a:ext cx="2705302" cy="22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Инициализация структуры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Если при создании экземпляра необходимо инициализировать поля структуры, можно определить один или несколько конструкторов</a:t>
            </a:r>
            <a:endParaRPr lang="ru-RU"/>
          </a:p>
        </p:txBody>
      </p:sp>
      <p:sp>
        <p:nvSpPr>
          <p:cNvPr id="6" name="Flowchart: Document 5"/>
          <p:cNvSpPr/>
          <p:nvPr/>
        </p:nvSpPr>
        <p:spPr>
          <a:xfrm>
            <a:off x="304800" y="1905000"/>
            <a:ext cx="8610600" cy="4191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struct Currency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string currencyCode;   // The ISO 4217 currency code.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string currencySymbol; // The currency symbol ($,£,...).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int fractionDigits;    // The number of decimal places.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Currency(string code, string symbol)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this.currencyCode = code;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this.currencySymbol = symbol;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this.fractionDigits = 2;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Currency unitedKingdomCurrency = new Currency("GBP", "£");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791200" y="3200400"/>
            <a:ext cx="457200" cy="1676400"/>
          </a:xfrm>
          <a:prstGeom prst="rightBrace">
            <a:avLst>
              <a:gd name="adj1" fmla="val 1872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ounded Rectangle 7"/>
          <p:cNvSpPr/>
          <p:nvPr/>
        </p:nvSpPr>
        <p:spPr>
          <a:xfrm>
            <a:off x="6324600" y="3810000"/>
            <a:ext cx="1524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Конструктор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smtClean="0"/>
              <a:t>перечисление?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lowchart: Document 4"/>
          <p:cNvSpPr/>
          <p:nvPr/>
        </p:nvSpPr>
        <p:spPr>
          <a:xfrm>
            <a:off x="533400" y="1219200"/>
            <a:ext cx="1295400" cy="685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d = 5;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524000" y="1828800"/>
            <a:ext cx="2895600" cy="914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marL="82550"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d = DayOfWeek.Friday;</a:t>
            </a:r>
          </a:p>
          <a:p>
            <a:pPr marL="82550" algn="just"/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76800" y="838200"/>
            <a:ext cx="3962400" cy="2667000"/>
          </a:xfrm>
          <a:prstGeom prst="roundRect">
            <a:avLst/>
          </a:prstGeom>
          <a:solidFill>
            <a:srgbClr val="BDFFF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82550" algn="just"/>
            <a:r>
              <a:rPr lang="ru-RU" smtClean="0"/>
              <a:t>Days</a:t>
            </a:r>
            <a:endParaRPr lang="ru-RU"/>
          </a:p>
        </p:txBody>
      </p:sp>
      <p:sp>
        <p:nvSpPr>
          <p:cNvPr id="9" name="Rounded Rectangle 8"/>
          <p:cNvSpPr/>
          <p:nvPr/>
        </p:nvSpPr>
        <p:spPr>
          <a:xfrm>
            <a:off x="5105400" y="1371600"/>
            <a:ext cx="1524000" cy="4572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Monday</a:t>
            </a:r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5105400" y="1905000"/>
            <a:ext cx="1524000" cy="4572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Tuesday</a:t>
            </a:r>
            <a:endParaRPr lang="ru-RU"/>
          </a:p>
        </p:txBody>
      </p:sp>
      <p:sp>
        <p:nvSpPr>
          <p:cNvPr id="12" name="Rounded Rectangle 11"/>
          <p:cNvSpPr/>
          <p:nvPr/>
        </p:nvSpPr>
        <p:spPr>
          <a:xfrm>
            <a:off x="5105400" y="2438400"/>
            <a:ext cx="1524000" cy="4572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Wednesday</a:t>
            </a:r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6858000" y="1371600"/>
            <a:ext cx="1524000" cy="4572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Thursday</a:t>
            </a:r>
            <a:endParaRPr lang="ru-RU"/>
          </a:p>
        </p:txBody>
      </p:sp>
      <p:sp>
        <p:nvSpPr>
          <p:cNvPr id="14" name="Rounded Rectangle 13"/>
          <p:cNvSpPr/>
          <p:nvPr/>
        </p:nvSpPr>
        <p:spPr>
          <a:xfrm>
            <a:off x="6858000" y="1905000"/>
            <a:ext cx="1524000" cy="4572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Friday</a:t>
            </a:r>
            <a:endParaRPr lang="ru-RU"/>
          </a:p>
        </p:txBody>
      </p:sp>
      <p:sp>
        <p:nvSpPr>
          <p:cNvPr id="15" name="Rounded Rectangle 14"/>
          <p:cNvSpPr/>
          <p:nvPr/>
        </p:nvSpPr>
        <p:spPr>
          <a:xfrm>
            <a:off x="6858000" y="2438400"/>
            <a:ext cx="1524000" cy="4572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Saturday</a:t>
            </a:r>
            <a:endParaRPr lang="ru-RU"/>
          </a:p>
        </p:txBody>
      </p:sp>
      <p:sp>
        <p:nvSpPr>
          <p:cNvPr id="16" name="Rounded Rectangle 15"/>
          <p:cNvSpPr/>
          <p:nvPr/>
        </p:nvSpPr>
        <p:spPr>
          <a:xfrm>
            <a:off x="6858000" y="2971800"/>
            <a:ext cx="1524000" cy="4572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Sunday</a:t>
            </a:r>
            <a:endParaRPr lang="ru-RU"/>
          </a:p>
        </p:txBody>
      </p:sp>
      <p:sp>
        <p:nvSpPr>
          <p:cNvPr id="17" name="Rounded Rectangle 16"/>
          <p:cNvSpPr/>
          <p:nvPr/>
        </p:nvSpPr>
        <p:spPr>
          <a:xfrm>
            <a:off x="685800" y="2819400"/>
            <a:ext cx="38100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Использование перечислений дает следующие преимущества:</a:t>
            </a:r>
            <a:endParaRPr lang="ru-RU"/>
          </a:p>
        </p:txBody>
      </p:sp>
      <p:sp>
        <p:nvSpPr>
          <p:cNvPr id="18" name="Rounded Rectangle 17"/>
          <p:cNvSpPr/>
          <p:nvPr/>
        </p:nvSpPr>
        <p:spPr>
          <a:xfrm>
            <a:off x="304800" y="37338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код легче поддерживать, поскольку определяются только ожидаемые значения переменных</a:t>
            </a:r>
            <a:endParaRPr lang="ru-RU"/>
          </a:p>
        </p:txBody>
      </p:sp>
      <p:sp>
        <p:nvSpPr>
          <p:cNvPr id="19" name="Rounded Rectangle 18"/>
          <p:cNvSpPr/>
          <p:nvPr/>
        </p:nvSpPr>
        <p:spPr>
          <a:xfrm>
            <a:off x="304800" y="45720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код легче читать, потому что присваиваются легко идентифицированные имена</a:t>
            </a:r>
            <a:endParaRPr lang="ru-RU"/>
          </a:p>
        </p:txBody>
      </p:sp>
      <p:sp>
        <p:nvSpPr>
          <p:cNvPr id="20" name="Rounded Rectangle 19"/>
          <p:cNvSpPr/>
          <p:nvPr/>
        </p:nvSpPr>
        <p:spPr>
          <a:xfrm>
            <a:off x="304800" y="54102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код легче в наборе, поскольку IntelliSense выводит список возможных значений, которые можно использовать</a:t>
            </a:r>
            <a:endParaRPr lang="ru-RU"/>
          </a:p>
        </p:txBody>
      </p:sp>
      <p:pic>
        <p:nvPicPr>
          <p:cNvPr id="21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47800" y="1143000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4128969" y="1915739"/>
            <a:ext cx="506161" cy="48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Инициализация структуры</a:t>
            </a:r>
            <a:endParaRPr lang="ru-R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ounded Rectangle 7"/>
          <p:cNvSpPr/>
          <p:nvPr/>
        </p:nvSpPr>
        <p:spPr>
          <a:xfrm>
            <a:off x="304800" y="762000"/>
            <a:ext cx="86106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lvl="0" algn="just"/>
            <a:r>
              <a:rPr lang="ru-RU" smtClean="0"/>
              <a:t>Существуют следующие различия между конструкторами структур и классов: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4800" y="4876800"/>
            <a:ext cx="8610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Если при создании экземпляра структуры не используется конструктор, структура считается неинициализированной</a:t>
            </a:r>
            <a:endParaRPr lang="ru-RU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/>
        </p:nvGraphicFramePr>
        <p:xfrm>
          <a:off x="304800" y="1828800"/>
          <a:ext cx="85344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ссылочных и значимых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 с различиями между ссылочными и значимыми типами, их поведением при использовании в качестве параметров методов, преобразованиями значимого типа в ссылочный и обратно, а также со значимыми типами, которые могут содержать нулевые ссылки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Сравнение ссылочных и значимых типов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304800" y="7620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Большую часть времени типы значение создаются в стеке, а ссылочные типы – в управляемой куче</a:t>
            </a:r>
            <a:endParaRPr lang="ru-RU"/>
          </a:p>
        </p:txBody>
      </p:sp>
      <p:sp>
        <p:nvSpPr>
          <p:cNvPr id="7" name="Rounded Rectangle 6"/>
          <p:cNvSpPr/>
          <p:nvPr/>
        </p:nvSpPr>
        <p:spPr>
          <a:xfrm>
            <a:off x="304800" y="16002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dirty="0" smtClean="0"/>
              <a:t>Память для ссылочных типов всегда выделяется из управляемой кучи с помощью оператора С# new, который</a:t>
            </a:r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24384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31813" algn="just"/>
            <a:r>
              <a:rPr lang="ru-RU" dirty="0" smtClean="0"/>
              <a:t>Вычисляет число байт, необходимых всем экземплярным полям типа и всем его базовым типам вплоть до и включая System.Object </a:t>
            </a:r>
            <a:endParaRPr lang="ru-RU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32004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31813" algn="just"/>
            <a:r>
              <a:rPr lang="ru-RU" dirty="0" smtClean="0"/>
              <a:t>Выделяет память для объекта, резервируя необходимое для данного типа число байт в управляемой куче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" y="39624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31813" algn="just"/>
            <a:r>
              <a:rPr lang="ru-RU" dirty="0" smtClean="0"/>
              <a:t>Инициализирует указатель на объект-тип и индекс блока синхронизации</a:t>
            </a:r>
            <a:endParaRPr lang="ru-RU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47244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31813" algn="just"/>
            <a:r>
              <a:rPr lang="ru-RU" dirty="0" smtClean="0"/>
              <a:t>Вызывает конструктор экземпляра типа с параметрами, указанными при вызове new</a:t>
            </a:r>
            <a:endParaRPr lang="ru-RU" dirty="0"/>
          </a:p>
        </p:txBody>
      </p:sp>
      <p:sp>
        <p:nvSpPr>
          <p:cNvPr id="12" name="Rounded Rectangle 11"/>
          <p:cNvSpPr/>
          <p:nvPr/>
        </p:nvSpPr>
        <p:spPr>
          <a:xfrm>
            <a:off x="304800" y="54864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31813" algn="just"/>
            <a:r>
              <a:rPr lang="ru-RU" dirty="0" smtClean="0"/>
              <a:t>Возвращает ссылку на вновь созданный объект</a:t>
            </a:r>
            <a:endParaRPr lang="ru-RU" dirty="0"/>
          </a:p>
        </p:txBody>
      </p:sp>
      <p:sp>
        <p:nvSpPr>
          <p:cNvPr id="13" name="Rounded Rectangle 812100"/>
          <p:cNvSpPr>
            <a:spLocks noChangeArrowheads="1"/>
          </p:cNvSpPr>
          <p:nvPr/>
        </p:nvSpPr>
        <p:spPr bwMode="auto">
          <a:xfrm>
            <a:off x="368300" y="2590800"/>
            <a:ext cx="393700" cy="42068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solidFill>
                  <a:srgbClr val="990033"/>
                </a:solidFill>
                <a:latin typeface="Wingdings" pitchFamily="2" charset="2"/>
                <a:cs typeface="Arial" charset="0"/>
              </a:rPr>
              <a:t>ü</a:t>
            </a:r>
          </a:p>
        </p:txBody>
      </p:sp>
      <p:sp>
        <p:nvSpPr>
          <p:cNvPr id="14" name="Rounded Rectangle 812100"/>
          <p:cNvSpPr>
            <a:spLocks noChangeArrowheads="1"/>
          </p:cNvSpPr>
          <p:nvPr/>
        </p:nvSpPr>
        <p:spPr bwMode="auto">
          <a:xfrm>
            <a:off x="381000" y="3352800"/>
            <a:ext cx="393700" cy="42068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solidFill>
                  <a:srgbClr val="990033"/>
                </a:solidFill>
                <a:latin typeface="Wingdings" pitchFamily="2" charset="2"/>
                <a:cs typeface="Arial" charset="0"/>
              </a:rPr>
              <a:t>ü</a:t>
            </a:r>
          </a:p>
        </p:txBody>
      </p:sp>
      <p:sp>
        <p:nvSpPr>
          <p:cNvPr id="15" name="Rounded Rectangle 812100"/>
          <p:cNvSpPr>
            <a:spLocks noChangeArrowheads="1"/>
          </p:cNvSpPr>
          <p:nvPr/>
        </p:nvSpPr>
        <p:spPr bwMode="auto">
          <a:xfrm>
            <a:off x="381000" y="4114800"/>
            <a:ext cx="393700" cy="42068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solidFill>
                  <a:srgbClr val="990033"/>
                </a:solidFill>
                <a:latin typeface="Wingdings" pitchFamily="2" charset="2"/>
                <a:cs typeface="Arial" charset="0"/>
              </a:rPr>
              <a:t>ü</a:t>
            </a:r>
          </a:p>
        </p:txBody>
      </p:sp>
      <p:sp>
        <p:nvSpPr>
          <p:cNvPr id="16" name="Rounded Rectangle 812100"/>
          <p:cNvSpPr>
            <a:spLocks noChangeArrowheads="1"/>
          </p:cNvSpPr>
          <p:nvPr/>
        </p:nvSpPr>
        <p:spPr bwMode="auto">
          <a:xfrm>
            <a:off x="381000" y="4837112"/>
            <a:ext cx="393700" cy="42068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solidFill>
                  <a:srgbClr val="990033"/>
                </a:solidFill>
                <a:latin typeface="Wingdings" pitchFamily="2" charset="2"/>
                <a:cs typeface="Arial" charset="0"/>
              </a:rPr>
              <a:t>ü</a:t>
            </a:r>
          </a:p>
        </p:txBody>
      </p:sp>
      <p:sp>
        <p:nvSpPr>
          <p:cNvPr id="17" name="Rounded Rectangle 812100"/>
          <p:cNvSpPr>
            <a:spLocks noChangeArrowheads="1"/>
          </p:cNvSpPr>
          <p:nvPr/>
        </p:nvSpPr>
        <p:spPr bwMode="auto">
          <a:xfrm>
            <a:off x="381000" y="5599112"/>
            <a:ext cx="393700" cy="42068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solidFill>
                  <a:srgbClr val="990033"/>
                </a:solidFill>
                <a:latin typeface="Wingdings" pitchFamily="2" charset="2"/>
                <a:cs typeface="Arial" charset="0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ссылочных и значимых типов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51879" y="1066800"/>
            <a:ext cx="992121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Сравнение ссылочных и значимых типов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Diagram 4"/>
          <p:cNvGraphicFramePr/>
          <p:nvPr/>
        </p:nvGraphicFramePr>
        <p:xfrm>
          <a:off x="914400" y="838200"/>
          <a:ext cx="7848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33400" y="4114800"/>
            <a:ext cx="3886200" cy="1752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В CLR значимый тип является изолированным, то есть не может служить базовым типом для какого-либо другого ссылочного или значимого типа</a:t>
            </a:r>
            <a:endParaRPr lang="ru-RU"/>
          </a:p>
        </p:txBody>
      </p:sp>
      <p:pic>
        <p:nvPicPr>
          <p:cNvPr id="7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038600" y="5334000"/>
            <a:ext cx="992121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Сравнение ссылочных и значимых типов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lowchart: Document 8"/>
          <p:cNvSpPr/>
          <p:nvPr/>
        </p:nvSpPr>
        <p:spPr>
          <a:xfrm>
            <a:off x="304800" y="762000"/>
            <a:ext cx="8458200" cy="5334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public static void Do()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SomeRef r1 = new SomeRef();   // Allocated in heap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SomeVal v1 = new SomeVal();   // Allocated on stack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r1.x = 5;                     // Pointer dereference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v1.x = 5;                     // Changed on stack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Console.WriteLine(r1.x);      // Displays "5"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Console.WriteLine(v1.x);      // Also displays "5"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//==================================================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SomeRef r2 = r1;              // Copies reference (pointer) only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SomeVal v2 = v1;              // Allocate on stack &amp; copies members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r1.x = 8;                     // Changes r1.x and r2.x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v1.x = 9;                     // Changes v1.x, not v2.x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Console.WriteLine(r1.x);      // Displays "8"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Console.WriteLine(r2.x);      // Displays "8"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Console.WriteLine(v1.x);      // Displays "9"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Console.WriteLine(v2.x);      // Displays "5"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6324600" y="838200"/>
            <a:ext cx="2514600" cy="2362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private class SomeRef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int x;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private struct SomeVal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int x;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ссылочных и значимых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685800" y="1219200"/>
            <a:ext cx="2133600" cy="4648200"/>
          </a:xfrm>
          <a:prstGeom prst="rect">
            <a:avLst/>
          </a:prstGeom>
          <a:solidFill>
            <a:srgbClr val="FFFFFF"/>
          </a:solidFill>
          <a:ln w="317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1066800" y="838200"/>
            <a:ext cx="13716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Стек потока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685800" y="1676400"/>
            <a:ext cx="2133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r1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685800" y="2133600"/>
            <a:ext cx="21336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t>v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1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838200" y="2514600"/>
            <a:ext cx="1828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x = 5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685800" y="1219200"/>
            <a:ext cx="2133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t>. . .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5105400" y="838200"/>
            <a:ext cx="2362200" cy="30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Управляемая куча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2" name="AutoShape 22"/>
          <p:cNvSpPr>
            <a:spLocks noChangeArrowheads="1"/>
          </p:cNvSpPr>
          <p:nvPr/>
        </p:nvSpPr>
        <p:spPr bwMode="auto">
          <a:xfrm>
            <a:off x="3962400" y="1219200"/>
            <a:ext cx="4648200" cy="464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Rounded Rectangle 34"/>
          <p:cNvSpPr/>
          <p:nvPr/>
        </p:nvSpPr>
        <p:spPr>
          <a:xfrm>
            <a:off x="381000" y="5486400"/>
            <a:ext cx="8001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dirty="0" smtClean="0"/>
              <a:t>Состояние стека потока и управляемой кучи после выполнения первой половины метода Do</a:t>
            </a:r>
            <a:endParaRPr lang="ru-RU" dirty="0"/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5334000" y="1295400"/>
            <a:ext cx="1905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SomeRef Object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4" name="AutoShape 24"/>
          <p:cNvSpPr>
            <a:spLocks noChangeArrowheads="1"/>
          </p:cNvSpPr>
          <p:nvPr/>
        </p:nvSpPr>
        <p:spPr bwMode="auto">
          <a:xfrm>
            <a:off x="4800600" y="1905000"/>
            <a:ext cx="2971800" cy="2590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Aft>
                <a:spcPts val="1000"/>
              </a:spcAft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Type object ptr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 algn="ctr">
              <a:spcAft>
                <a:spcPts val="1000"/>
              </a:spcAft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Sync block index</a:t>
            </a:r>
          </a:p>
          <a:p>
            <a:pPr algn="ctr">
              <a:spcAft>
                <a:spcPts val="1000"/>
              </a:spcAft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spcAft>
                <a:spcPts val="1000"/>
              </a:spcAf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Instance fields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5410200" y="3581400"/>
            <a:ext cx="1828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x = 5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Elbow Connector 42"/>
          <p:cNvCxnSpPr>
            <a:stCxn id="61459" idx="3"/>
          </p:cNvCxnSpPr>
          <p:nvPr/>
        </p:nvCxnSpPr>
        <p:spPr>
          <a:xfrm>
            <a:off x="2819400" y="1905000"/>
            <a:ext cx="2514600" cy="3048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ссылочных и значимых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685800" y="1219200"/>
            <a:ext cx="2133600" cy="4648200"/>
          </a:xfrm>
          <a:prstGeom prst="rect">
            <a:avLst/>
          </a:prstGeom>
          <a:solidFill>
            <a:srgbClr val="FFFFFF"/>
          </a:solidFill>
          <a:ln w="317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1066800" y="838200"/>
            <a:ext cx="13716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Стек потока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685800" y="1676400"/>
            <a:ext cx="2133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r1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685800" y="2133600"/>
            <a:ext cx="21336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t>v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1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838200" y="2514600"/>
            <a:ext cx="1828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x = 9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685800" y="1219200"/>
            <a:ext cx="2133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t>. . .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5105400" y="838200"/>
            <a:ext cx="2362200" cy="30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Управляемая куча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2" name="AutoShape 22"/>
          <p:cNvSpPr>
            <a:spLocks noChangeArrowheads="1"/>
          </p:cNvSpPr>
          <p:nvPr/>
        </p:nvSpPr>
        <p:spPr bwMode="auto">
          <a:xfrm>
            <a:off x="3962400" y="1219200"/>
            <a:ext cx="4648200" cy="464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Rounded Rectangle 34"/>
          <p:cNvSpPr/>
          <p:nvPr/>
        </p:nvSpPr>
        <p:spPr>
          <a:xfrm>
            <a:off x="381000" y="5486400"/>
            <a:ext cx="8001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dirty="0" smtClean="0"/>
              <a:t>Состояние стека потока и управляемой кучи после окончательного выполнения метода Do</a:t>
            </a:r>
            <a:endParaRPr lang="ru-RU" dirty="0"/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5334000" y="1295400"/>
            <a:ext cx="1905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SomeRef Object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5800" y="3200400"/>
            <a:ext cx="2133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85800" y="3657600"/>
            <a:ext cx="21336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t>v2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838200" y="4038600"/>
            <a:ext cx="1828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x = 5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4800600" y="1905000"/>
            <a:ext cx="2971800" cy="2590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Aft>
                <a:spcPts val="1000"/>
              </a:spcAft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Type object ptr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 algn="ctr">
              <a:spcAft>
                <a:spcPts val="1000"/>
              </a:spcAft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Sync block index</a:t>
            </a:r>
          </a:p>
          <a:p>
            <a:pPr algn="ctr">
              <a:spcAft>
                <a:spcPts val="1000"/>
              </a:spcAft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spcAft>
                <a:spcPts val="1000"/>
              </a:spcAf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Instance fields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410200" y="3581400"/>
            <a:ext cx="1828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x = 8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Elbow Connector 25"/>
          <p:cNvCxnSpPr>
            <a:stCxn id="61459" idx="3"/>
          </p:cNvCxnSpPr>
          <p:nvPr/>
        </p:nvCxnSpPr>
        <p:spPr>
          <a:xfrm>
            <a:off x="2819400" y="1905000"/>
            <a:ext cx="2514600" cy="304800"/>
          </a:xfrm>
          <a:prstGeom prst="bentConnector3">
            <a:avLst>
              <a:gd name="adj1" fmla="val 39138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20" idx="3"/>
          </p:cNvCxnSpPr>
          <p:nvPr/>
        </p:nvCxnSpPr>
        <p:spPr>
          <a:xfrm flipV="1">
            <a:off x="2819400" y="2209800"/>
            <a:ext cx="990600" cy="1219200"/>
          </a:xfrm>
          <a:prstGeom prst="bentConnector2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Передача значимого типа в метод по ссылке</a:t>
            </a:r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838200" y="838200"/>
            <a:ext cx="8001000" cy="2819400"/>
            <a:chOff x="762000" y="914400"/>
            <a:chExt cx="8001000" cy="2819400"/>
          </a:xfrm>
        </p:grpSpPr>
        <p:sp>
          <p:nvSpPr>
            <p:cNvPr id="7" name="Flowchart: Document 6"/>
            <p:cNvSpPr/>
            <p:nvPr/>
          </p:nvSpPr>
          <p:spPr>
            <a:xfrm>
              <a:off x="762000" y="914400"/>
              <a:ext cx="6096000" cy="28194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public void UpdateCurrency(Currency currencyParam)</a:t>
              </a: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 currencyParam.currencyCode = "EUR";</a:t>
              </a: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Currency myCurrency = new Currency(...);</a:t>
              </a: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myCurrency.currencyCode = "USD";</a:t>
              </a: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UpdateCurrency(myCurrency);</a:t>
              </a: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Console.WriteLine(mySecindCurrency.currencyCode);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924800" y="2743200"/>
              <a:ext cx="8382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82550" algn="just"/>
              <a:r>
                <a:rPr lang="ru-RU" b="1" smtClean="0">
                  <a:latin typeface="Consolas" pitchFamily="49" charset="0"/>
                  <a:cs typeface="Consolas" pitchFamily="49" charset="0"/>
                </a:rPr>
                <a:t>USD</a:t>
              </a:r>
              <a:endParaRPr lang="ru-RU" b="1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7772400" y="5105400"/>
            <a:ext cx="8382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ctr"/>
            <a:r>
              <a:rPr lang="ru-RU" b="1" smtClean="0"/>
              <a:t>3</a:t>
            </a:r>
            <a:endParaRPr lang="ru-RU" b="1"/>
          </a:p>
        </p:txBody>
      </p:sp>
      <p:sp>
        <p:nvSpPr>
          <p:cNvPr id="10" name="Flowchart: Document 9"/>
          <p:cNvSpPr/>
          <p:nvPr/>
        </p:nvSpPr>
        <p:spPr>
          <a:xfrm>
            <a:off x="914400" y="3352800"/>
            <a:ext cx="6096000" cy="2667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void UpdateResidence(Residence residenceParam)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residenceParam.numberOfBedrooms = 3;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Residence myResidence = new Residence(ResidenceType.House,2);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UpdateResidence(myResidence);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Console.WriteLine(myResidence.numberOfBedrooms);</a:t>
            </a:r>
          </a:p>
        </p:txBody>
      </p:sp>
      <p:pic>
        <p:nvPicPr>
          <p:cNvPr id="13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6477000" y="2819400"/>
            <a:ext cx="1524000" cy="29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6324600" y="5257800"/>
            <a:ext cx="1524000" cy="29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Передача значимого типа в метод по ссылке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ounded Rectangle 7"/>
          <p:cNvSpPr/>
          <p:nvPr/>
        </p:nvSpPr>
        <p:spPr>
          <a:xfrm>
            <a:off x="304800" y="7620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Ключевое слово ref вынуждает метод передавать в метод ссылку на данные, а не копировать их</a:t>
            </a:r>
            <a:endParaRPr lang="ru-RU" b="1"/>
          </a:p>
        </p:txBody>
      </p:sp>
      <p:grpSp>
        <p:nvGrpSpPr>
          <p:cNvPr id="13" name="Group 12"/>
          <p:cNvGrpSpPr/>
          <p:nvPr/>
        </p:nvGrpSpPr>
        <p:grpSpPr>
          <a:xfrm>
            <a:off x="381000" y="2133600"/>
            <a:ext cx="7848600" cy="3124200"/>
            <a:chOff x="762000" y="914400"/>
            <a:chExt cx="7848600" cy="3124200"/>
          </a:xfrm>
        </p:grpSpPr>
        <p:sp>
          <p:nvSpPr>
            <p:cNvPr id="14" name="Flowchart: Document 13"/>
            <p:cNvSpPr/>
            <p:nvPr/>
          </p:nvSpPr>
          <p:spPr>
            <a:xfrm>
              <a:off x="762000" y="914400"/>
              <a:ext cx="6553200" cy="31242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public void UpdateCurrency(</a:t>
              </a:r>
              <a:r>
                <a:rPr lang="ru-RU" sz="1600" b="1" smtClean="0">
                  <a:latin typeface="Consolas" pitchFamily="49" charset="0"/>
                  <a:cs typeface="Consolas" pitchFamily="49" charset="0"/>
                </a:rPr>
                <a:t>ref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Currency currencyParam)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currencyParam.currencyCode = "EUR";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. . .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Currency myCurrency = new Currency(...);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myCurrency.currencyCode = "USD";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UpdateCurrency(</a:t>
              </a:r>
              <a:r>
                <a:rPr lang="ru-RU" sz="1600" b="1" smtClean="0">
                  <a:latin typeface="Consolas" pitchFamily="49" charset="0"/>
                  <a:cs typeface="Consolas" pitchFamily="49" charset="0"/>
                </a:rPr>
                <a:t>ref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myCurrency);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Console.WriteLine(mySecindCurrency.currencyCode);</a:t>
              </a:r>
              <a:endParaRPr lang="ru-RU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772400" y="2895600"/>
              <a:ext cx="8382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82550" algn="just"/>
              <a:r>
                <a:rPr lang="ru-RU" b="1" smtClean="0">
                  <a:latin typeface="Consolas" pitchFamily="49" charset="0"/>
                  <a:cs typeface="Consolas" pitchFamily="49" charset="0"/>
                </a:rPr>
                <a:t>EUR</a:t>
              </a:r>
              <a:endParaRPr lang="ru-RU" b="1"/>
            </a:p>
          </p:txBody>
        </p:sp>
      </p:grpSp>
      <p:pic>
        <p:nvPicPr>
          <p:cNvPr id="9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5791200" y="4277032"/>
            <a:ext cx="1524000" cy="29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2514600" y="1524000"/>
            <a:ext cx="6400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В сигнатуре метода добавить к параметру ключевое слово ref</a:t>
            </a:r>
            <a:endParaRPr lang="ru-RU"/>
          </a:p>
        </p:txBody>
      </p:sp>
      <p:pic>
        <p:nvPicPr>
          <p:cNvPr id="11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783232" flipV="1">
            <a:off x="3743700" y="1968298"/>
            <a:ext cx="1524000" cy="29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685800" y="4800600"/>
            <a:ext cx="6019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В вызове метода к объекту добавить ключевое слово ref</a:t>
            </a:r>
            <a:endParaRPr lang="ru-RU"/>
          </a:p>
        </p:txBody>
      </p:sp>
      <p:pic>
        <p:nvPicPr>
          <p:cNvPr id="16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735209" flipV="1">
            <a:off x="881150" y="4410799"/>
            <a:ext cx="1524000" cy="29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5562600" y="3352800"/>
            <a:ext cx="3200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Обязательна инициализация</a:t>
            </a:r>
            <a:endParaRPr lang="ru-RU"/>
          </a:p>
        </p:txBody>
      </p:sp>
      <p:pic>
        <p:nvPicPr>
          <p:cNvPr id="18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394892" flipV="1">
            <a:off x="3893315" y="3716176"/>
            <a:ext cx="2037320" cy="24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новых типов перечисления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Перечисления cоздаются с помощью ключевого слова enum</a:t>
            </a:r>
            <a:endParaRPr lang="ru-RU"/>
          </a:p>
        </p:txBody>
      </p:sp>
      <p:sp>
        <p:nvSpPr>
          <p:cNvPr id="6" name="Flowchart: Document 5"/>
          <p:cNvSpPr/>
          <p:nvPr/>
        </p:nvSpPr>
        <p:spPr>
          <a:xfrm>
            <a:off x="457200" y="1676400"/>
            <a:ext cx="1981200" cy="2209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Seasons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Spring,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Summer,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Autumn,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Winter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57600" y="1524000"/>
            <a:ext cx="52578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Перечисления можно объявить в классе или пространстве имен, но нельзя в методе</a:t>
            </a:r>
            <a:endParaRPr lang="ru-RU"/>
          </a:p>
        </p:txBody>
      </p:sp>
      <p:sp>
        <p:nvSpPr>
          <p:cNvPr id="8" name="Flowchart: Document 7"/>
          <p:cNvSpPr/>
          <p:nvPr/>
        </p:nvSpPr>
        <p:spPr>
          <a:xfrm>
            <a:off x="1828800" y="2667000"/>
            <a:ext cx="2286000" cy="2209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enum Seaons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Spring = 1,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Summer,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Autumn,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Winter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3733800" y="3200400"/>
            <a:ext cx="2286000" cy="2209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enum Seasons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Spring = 1,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Summer,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Autumn = Fall,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Winter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5867400" y="3581400"/>
            <a:ext cx="2667000" cy="2286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enum Seasons: short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Spring,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Summer,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Autumn,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Winter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62400" y="5638800"/>
            <a:ext cx="49530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byte  sbyte  short  ushort  int  uint  long  ulong</a:t>
            </a:r>
            <a:endParaRPr lang="ru-RU"/>
          </a:p>
        </p:txBody>
      </p:sp>
      <p:pic>
        <p:nvPicPr>
          <p:cNvPr id="13" name="Picture 12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487775" flipV="1">
            <a:off x="911897" y="1304225"/>
            <a:ext cx="1321466" cy="24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5817628" flipV="1">
            <a:off x="7050473" y="4716715"/>
            <a:ext cx="1869795" cy="34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Упаковка и распаковка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Ссылочные типы ссылаются на объекты, а значимые типы хранят значения</a:t>
            </a:r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304800" y="1371600"/>
            <a:ext cx="8610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dirty="0" smtClean="0"/>
              <a:t>Тип object можно использовать для обозначения любого типа</a:t>
            </a:r>
            <a:endParaRPr lang="ru-RU" dirty="0"/>
          </a:p>
        </p:txBody>
      </p:sp>
      <p:sp>
        <p:nvSpPr>
          <p:cNvPr id="7" name="Flowchart: Document 6"/>
          <p:cNvSpPr/>
          <p:nvPr/>
        </p:nvSpPr>
        <p:spPr>
          <a:xfrm>
            <a:off x="304800" y="1981200"/>
            <a:ext cx="4953000" cy="838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Residence myHouse = new Residence(...);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object obj = myHouse;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4800" y="4800600"/>
            <a:ext cx="3429000" cy="1295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dirty="0" smtClean="0"/>
              <a:t>Все типы данных в действительности являются только специализированными версиями типа object</a:t>
            </a:r>
            <a:endParaRPr lang="ru-RU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1752600" y="1981200"/>
          <a:ext cx="7162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Упаковка и распаковка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lowchart: Document 6"/>
          <p:cNvSpPr/>
          <p:nvPr/>
        </p:nvSpPr>
        <p:spPr>
          <a:xfrm>
            <a:off x="304800" y="1219200"/>
            <a:ext cx="4953000" cy="838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Residence myHouse = new Residence(...);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object obj = myHouse;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1676400" y="1905000"/>
            <a:ext cx="7239000" cy="1066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Currency myCurrency = new Currency(...);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object o = myCurrency;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5800" y="3352800"/>
            <a:ext cx="7391400" cy="2362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82550" algn="just"/>
            <a:r>
              <a:rPr lang="ru-RU" b="1" smtClean="0"/>
              <a:t>Упаковка (boxing)</a:t>
            </a:r>
            <a:endParaRPr lang="ru-RU" b="1"/>
          </a:p>
        </p:txBody>
      </p:sp>
      <p:sp>
        <p:nvSpPr>
          <p:cNvPr id="14" name="Rounded Rectangle 13"/>
          <p:cNvSpPr/>
          <p:nvPr/>
        </p:nvSpPr>
        <p:spPr>
          <a:xfrm>
            <a:off x="838200" y="4724400"/>
            <a:ext cx="7086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Копирует значение переменной в эту часть памяти, а затем связывает объект  с копией</a:t>
            </a:r>
            <a:endParaRPr lang="ru-RU"/>
          </a:p>
        </p:txBody>
      </p:sp>
      <p:sp>
        <p:nvSpPr>
          <p:cNvPr id="15" name="Rounded Rectangle 14"/>
          <p:cNvSpPr/>
          <p:nvPr/>
        </p:nvSpPr>
        <p:spPr>
          <a:xfrm>
            <a:off x="838200" y="3886200"/>
            <a:ext cx="7086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CLR выделяет кусок памяти в куче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96000" y="2362200"/>
            <a:ext cx="1524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Упаковка</a:t>
            </a:r>
            <a:endParaRPr lang="ru-RU"/>
          </a:p>
        </p:txBody>
      </p:sp>
      <p:pic>
        <p:nvPicPr>
          <p:cNvPr id="11" name="Picture 10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338753">
            <a:off x="3886200" y="2514600"/>
            <a:ext cx="26638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Упаковка и распаковка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lowchart: Document 6"/>
          <p:cNvSpPr/>
          <p:nvPr/>
        </p:nvSpPr>
        <p:spPr>
          <a:xfrm>
            <a:off x="990600" y="762000"/>
            <a:ext cx="4953000" cy="685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Currency anotherCurrency = o;//Value type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04800" y="1371600"/>
            <a:ext cx="5562600" cy="1676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Residence myHouse = new Residence(...);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Currency myCurrency;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object o;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o = myHouse; 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myCurrency = o;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200" y="3581400"/>
            <a:ext cx="7391400" cy="2362200"/>
            <a:chOff x="685800" y="3429000"/>
            <a:chExt cx="7391400" cy="2362200"/>
          </a:xfrm>
        </p:grpSpPr>
        <p:sp>
          <p:nvSpPr>
            <p:cNvPr id="13" name="Rounded Rectangle 12"/>
            <p:cNvSpPr/>
            <p:nvPr/>
          </p:nvSpPr>
          <p:spPr>
            <a:xfrm>
              <a:off x="685800" y="3429000"/>
              <a:ext cx="7391400" cy="2362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82550" algn="just"/>
              <a:r>
                <a:rPr lang="ru-RU" b="1" smtClean="0"/>
                <a:t>Распаковка (unboxing)</a:t>
              </a:r>
              <a:endParaRPr lang="ru-RU" b="1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4876800"/>
              <a:ext cx="7086600" cy="685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2550" algn="just"/>
              <a:r>
                <a:rPr lang="ru-RU" dirty="0" smtClean="0"/>
                <a:t>Если типы совпадают, извлекает значение из упакованного объекта в куче и копирует его в переменную в стеке</a:t>
              </a:r>
              <a:endParaRPr lang="ru-RU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8200" y="4114800"/>
              <a:ext cx="70866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2550" algn="just"/>
              <a:r>
                <a:rPr lang="ru-RU" smtClean="0"/>
                <a:t> CLR проверяет тип объекта </a:t>
              </a:r>
            </a:p>
          </p:txBody>
        </p:sp>
      </p:grpSp>
      <p:sp>
        <p:nvSpPr>
          <p:cNvPr id="10" name="Explosion 1 9"/>
          <p:cNvSpPr/>
          <p:nvPr/>
        </p:nvSpPr>
        <p:spPr>
          <a:xfrm>
            <a:off x="4800600" y="1066800"/>
            <a:ext cx="1143000" cy="11430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b="1" smtClean="0"/>
              <a:t>CTE</a:t>
            </a:r>
            <a:endParaRPr lang="ru-RU" b="1"/>
          </a:p>
        </p:txBody>
      </p:sp>
      <p:sp>
        <p:nvSpPr>
          <p:cNvPr id="12" name="Flowchart: Document 11"/>
          <p:cNvSpPr/>
          <p:nvPr/>
        </p:nvSpPr>
        <p:spPr>
          <a:xfrm>
            <a:off x="4267200" y="2286000"/>
            <a:ext cx="4648200" cy="1600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Currency myCurrency = new Currency(...);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object o = myCurrency;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Currency anotherCurrency =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(Currency)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o;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6" name="Picture 3" descr="C:\Users\mike\Pictures\MSL PNG Library\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57400" y="2133600"/>
            <a:ext cx="457200" cy="54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6248400" y="838200"/>
            <a:ext cx="2667000" cy="1371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dirty="0" smtClean="0"/>
              <a:t>Для получения значения упакованной копии необходимо использовать приведение типов</a:t>
            </a:r>
            <a:endParaRPr lang="ru-RU" dirty="0"/>
          </a:p>
        </p:txBody>
      </p:sp>
      <p:sp>
        <p:nvSpPr>
          <p:cNvPr id="18" name="Rounded Rectangle 17"/>
          <p:cNvSpPr/>
          <p:nvPr/>
        </p:nvSpPr>
        <p:spPr>
          <a:xfrm>
            <a:off x="2286000" y="2971800"/>
            <a:ext cx="1524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Упаковка</a:t>
            </a:r>
            <a:endParaRPr lang="ru-RU"/>
          </a:p>
        </p:txBody>
      </p:sp>
      <p:sp>
        <p:nvSpPr>
          <p:cNvPr id="20" name="Rounded Rectangle 19"/>
          <p:cNvSpPr/>
          <p:nvPr/>
        </p:nvSpPr>
        <p:spPr>
          <a:xfrm>
            <a:off x="7315200" y="3962400"/>
            <a:ext cx="1524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dirty="0" smtClean="0"/>
              <a:t>Распаковка</a:t>
            </a:r>
            <a:endParaRPr lang="ru-RU" dirty="0"/>
          </a:p>
        </p:txBody>
      </p:sp>
      <p:pic>
        <p:nvPicPr>
          <p:cNvPr id="21" name="Picture 20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780044">
            <a:off x="7767282" y="3725231"/>
            <a:ext cx="1142749" cy="26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Упаковка и распаковка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838200"/>
          <a:ext cx="58674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Обнуляемые типы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При объявлении ссылочной переменной можно установить ее значение в null, чтобы указать, что она не инициализирована</a:t>
            </a:r>
            <a:endParaRPr lang="ru-RU"/>
          </a:p>
        </p:txBody>
      </p:sp>
      <p:sp>
        <p:nvSpPr>
          <p:cNvPr id="6" name="Flowchart: Document 5"/>
          <p:cNvSpPr/>
          <p:nvPr/>
        </p:nvSpPr>
        <p:spPr>
          <a:xfrm>
            <a:off x="304800" y="1905000"/>
            <a:ext cx="3962400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Residence myHouse = null;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if (myHouse == null)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....myHouse = new Residence(...);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4114800" y="2209800"/>
            <a:ext cx="4572000" cy="609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Currency myCurrency = null;//Illegal!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Explosion 1 7"/>
          <p:cNvSpPr/>
          <p:nvPr/>
        </p:nvSpPr>
        <p:spPr>
          <a:xfrm>
            <a:off x="7239000" y="1752600"/>
            <a:ext cx="1295400" cy="12954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b="1" smtClean="0"/>
              <a:t>CTE</a:t>
            </a:r>
            <a:endParaRPr lang="ru-RU" b="1"/>
          </a:p>
        </p:txBody>
      </p:sp>
      <p:sp>
        <p:nvSpPr>
          <p:cNvPr id="9" name="Flowchart: Document 8"/>
          <p:cNvSpPr/>
          <p:nvPr/>
        </p:nvSpPr>
        <p:spPr>
          <a:xfrm>
            <a:off x="3962400" y="4343400"/>
            <a:ext cx="4572000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 smtClean="0">
                <a:latin typeface="Consolas" pitchFamily="49" charset="0"/>
                <a:cs typeface="Consolas" pitchFamily="49" charset="0"/>
              </a:rPr>
              <a:t>Currency?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myCurrency = null;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if (myCurrency == null)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.... myCurrency = new Currency(...);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47800" y="3352800"/>
            <a:ext cx="48768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Чтобы указать, что тип значения является обнуляемым, используется знак вопроса «?»</a:t>
            </a:r>
            <a:endParaRPr lang="ru-RU"/>
          </a:p>
        </p:txBody>
      </p:sp>
      <p:pic>
        <p:nvPicPr>
          <p:cNvPr id="11" name="Picture 10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507979">
            <a:off x="4162786" y="3994243"/>
            <a:ext cx="1048570" cy="250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219382">
            <a:off x="3112120" y="1483099"/>
            <a:ext cx="1802183" cy="30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Обнуляемые типы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329820" y="801806"/>
            <a:ext cx="8585579" cy="87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Типы, допускающие значения null, по сути являются экземплярами структуры System.Nullable&lt;T&gt;</a:t>
            </a:r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457200" y="1752600"/>
            <a:ext cx="19050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Nullable&lt;Int32&gt;</a:t>
            </a:r>
            <a:endParaRPr lang="ru-RU"/>
          </a:p>
        </p:txBody>
      </p:sp>
      <p:sp>
        <p:nvSpPr>
          <p:cNvPr id="12" name="Rounded Rectangle 11"/>
          <p:cNvSpPr/>
          <p:nvPr/>
        </p:nvSpPr>
        <p:spPr>
          <a:xfrm>
            <a:off x="381000" y="2514600"/>
            <a:ext cx="3733800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любое значение от -2 147 483 648 до 2 147 483 647 или значение null</a:t>
            </a:r>
            <a:endParaRPr lang="ru-RU"/>
          </a:p>
        </p:txBody>
      </p:sp>
      <p:sp>
        <p:nvSpPr>
          <p:cNvPr id="14" name="Left-Right Arrow 13"/>
          <p:cNvSpPr/>
          <p:nvPr/>
        </p:nvSpPr>
        <p:spPr>
          <a:xfrm rot="5400000">
            <a:off x="1823964" y="2178320"/>
            <a:ext cx="596366" cy="381000"/>
          </a:xfrm>
          <a:prstGeom prst="leftRightArrow">
            <a:avLst>
              <a:gd name="adj1" fmla="val 2983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endParaRPr lang="ru-RU"/>
          </a:p>
        </p:txBody>
      </p:sp>
      <p:sp>
        <p:nvSpPr>
          <p:cNvPr id="19" name="Rounded Rectangle 18"/>
          <p:cNvSpPr/>
          <p:nvPr/>
        </p:nvSpPr>
        <p:spPr>
          <a:xfrm>
            <a:off x="4267200" y="1752600"/>
            <a:ext cx="19050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Nullable&lt;bool&gt;</a:t>
            </a:r>
            <a:endParaRPr lang="ru-RU"/>
          </a:p>
        </p:txBody>
      </p:sp>
      <p:sp>
        <p:nvSpPr>
          <p:cNvPr id="20" name="Rounded Rectangle 19"/>
          <p:cNvSpPr/>
          <p:nvPr/>
        </p:nvSpPr>
        <p:spPr>
          <a:xfrm>
            <a:off x="4267200" y="251460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значения true, false или null</a:t>
            </a:r>
            <a:endParaRPr lang="ru-RU"/>
          </a:p>
        </p:txBody>
      </p:sp>
      <p:sp>
        <p:nvSpPr>
          <p:cNvPr id="13" name="Left-Right Arrow 12"/>
          <p:cNvSpPr/>
          <p:nvPr/>
        </p:nvSpPr>
        <p:spPr>
          <a:xfrm rot="5400000">
            <a:off x="4997717" y="2241283"/>
            <a:ext cx="596366" cy="381000"/>
          </a:xfrm>
          <a:prstGeom prst="leftRightArrow">
            <a:avLst>
              <a:gd name="adj1" fmla="val 2983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endParaRPr lang="ru-RU"/>
          </a:p>
        </p:txBody>
      </p:sp>
      <p:sp>
        <p:nvSpPr>
          <p:cNvPr id="16" name="Flowchart: Document 15"/>
          <p:cNvSpPr/>
          <p:nvPr/>
        </p:nvSpPr>
        <p:spPr>
          <a:xfrm>
            <a:off x="381000" y="3657600"/>
            <a:ext cx="2209800" cy="2286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int? i = null; 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 j = 99;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 = 100</a:t>
            </a: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 = j;</a:t>
            </a: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j = i;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1383771" y="4127666"/>
            <a:ext cx="434748" cy="41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1383770" y="4584866"/>
            <a:ext cx="434748" cy="41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71600" y="5105400"/>
            <a:ext cx="44028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Flowchart: Document 24"/>
          <p:cNvSpPr/>
          <p:nvPr/>
        </p:nvSpPr>
        <p:spPr>
          <a:xfrm>
            <a:off x="2286000" y="4038600"/>
            <a:ext cx="4876800" cy="2057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Currency? myCurrency = null;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if (myCurrency.HasValue)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Console.WriteLine(myCurrency.Value);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953000" y="3276600"/>
            <a:ext cx="39624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Свойство HasValue указывает, содержит ли обнуляемый тип значение или null</a:t>
            </a:r>
            <a:endParaRPr lang="ru-RU"/>
          </a:p>
        </p:txBody>
      </p:sp>
      <p:sp>
        <p:nvSpPr>
          <p:cNvPr id="28" name="Rounded Rectangle 27"/>
          <p:cNvSpPr/>
          <p:nvPr/>
        </p:nvSpPr>
        <p:spPr>
          <a:xfrm>
            <a:off x="4953000" y="5410200"/>
            <a:ext cx="39624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Свойство только для чтения Value содержит значение переменной</a:t>
            </a:r>
            <a:endParaRPr lang="ru-RU"/>
          </a:p>
        </p:txBody>
      </p:sp>
      <p:pic>
        <p:nvPicPr>
          <p:cNvPr id="29" name="Picture 28" descr="arrow0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877724">
            <a:off x="4870025" y="4296795"/>
            <a:ext cx="1142749" cy="26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arrow0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92046">
            <a:off x="6638002" y="5382106"/>
            <a:ext cx="1142749" cy="26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Обнуляемые типы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762000" y="1143000"/>
          <a:ext cx="48006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dynamic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В Visual C# 2010 появился новый тип – dynamic</a:t>
            </a:r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Тип является статическим типом, но объект типа dynamic обходит проверку статического типа</a:t>
            </a:r>
            <a:endParaRPr lang="ru-RU"/>
          </a:p>
        </p:txBody>
      </p:sp>
      <p:sp>
        <p:nvSpPr>
          <p:cNvPr id="7" name="Rounded Rectangle 6"/>
          <p:cNvSpPr/>
          <p:nvPr/>
        </p:nvSpPr>
        <p:spPr>
          <a:xfrm>
            <a:off x="304800" y="33528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В большинстве случаев тип dynamic функционирует как тип object</a:t>
            </a:r>
            <a:endParaRPr lang="ru-RU"/>
          </a:p>
        </p:txBody>
      </p:sp>
      <p:sp>
        <p:nvSpPr>
          <p:cNvPr id="8" name="Flowchart: Document 7"/>
          <p:cNvSpPr/>
          <p:nvPr/>
        </p:nvSpPr>
        <p:spPr>
          <a:xfrm>
            <a:off x="1066800" y="4114800"/>
            <a:ext cx="4876800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dynamic dyn = 1;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object obj = 1;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Console.WriteLine(dyn.GetType());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Console.WriteLine(obj.GetType());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4800" y="24384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Во время компиляции предполагается, что элементы с типом dynamic поддерживают любые операции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Тип</a:t>
            </a:r>
            <a:r>
              <a:rPr lang="en-US" dirty="0" smtClean="0"/>
              <a:t> dynamic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lowchart: Document 9"/>
          <p:cNvSpPr/>
          <p:nvPr/>
        </p:nvSpPr>
        <p:spPr>
          <a:xfrm>
            <a:off x="304800" y="762000"/>
            <a:ext cx="5562600" cy="2286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ExampleClass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ExampleClass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(){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ExampleClass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v){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void exampleMethod1(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void exampleMethod2(string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24200" y="2209800"/>
            <a:ext cx="5638800" cy="2667000"/>
            <a:chOff x="3124200" y="3200400"/>
            <a:chExt cx="5638800" cy="2667000"/>
          </a:xfrm>
        </p:grpSpPr>
        <p:sp>
          <p:nvSpPr>
            <p:cNvPr id="8" name="Flowchart: Document 7"/>
            <p:cNvSpPr/>
            <p:nvPr/>
          </p:nvSpPr>
          <p:spPr>
            <a:xfrm>
              <a:off x="3124200" y="3429000"/>
              <a:ext cx="5181600" cy="24384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static void Main(string[]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args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{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 . . . 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   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ExampleClass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ec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= new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ExampleClass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();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ec.exampleMethod1(10, 4);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 . . .</a:t>
              </a:r>
            </a:p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 }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Explosion 1 6"/>
            <p:cNvSpPr/>
            <p:nvPr/>
          </p:nvSpPr>
          <p:spPr>
            <a:xfrm>
              <a:off x="7467600" y="3200400"/>
              <a:ext cx="1295400" cy="1295400"/>
            </a:xfrm>
            <a:prstGeom prst="irregularSeal1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82550" algn="just"/>
              <a:r>
                <a:rPr lang="en-US" b="1" dirty="0" smtClean="0"/>
                <a:t>CTE</a:t>
              </a:r>
              <a:endParaRPr lang="ru-RU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0400" y="1828800"/>
            <a:ext cx="5715000" cy="3048000"/>
            <a:chOff x="2971800" y="2819400"/>
            <a:chExt cx="5715000" cy="3048000"/>
          </a:xfrm>
        </p:grpSpPr>
        <p:sp>
          <p:nvSpPr>
            <p:cNvPr id="12" name="Flowchart: Document 11"/>
            <p:cNvSpPr/>
            <p:nvPr/>
          </p:nvSpPr>
          <p:spPr>
            <a:xfrm>
              <a:off x="2971800" y="3505200"/>
              <a:ext cx="5562600" cy="23622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static void Main(string[]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args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{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. . .</a:t>
              </a:r>
            </a:p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dinamic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dynamic_ec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= new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ExampleClass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();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dynamic_ec.exampleMethod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(10, 4);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 . . .</a:t>
              </a:r>
            </a:p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}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Explosion 1 12"/>
            <p:cNvSpPr/>
            <p:nvPr/>
          </p:nvSpPr>
          <p:spPr>
            <a:xfrm>
              <a:off x="7391400" y="2819400"/>
              <a:ext cx="1295400" cy="1295400"/>
            </a:xfrm>
            <a:prstGeom prst="irregularSeal1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82550" algn="just"/>
              <a:r>
                <a:rPr lang="en-US" b="1" dirty="0" smtClean="0"/>
                <a:t>RTE</a:t>
              </a:r>
              <a:endParaRPr lang="ru-RU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43200" y="1828800"/>
            <a:ext cx="6172200" cy="2927132"/>
            <a:chOff x="2286000" y="3016468"/>
            <a:chExt cx="6019800" cy="2774732"/>
          </a:xfrm>
        </p:grpSpPr>
        <p:sp>
          <p:nvSpPr>
            <p:cNvPr id="15" name="Flowchart: Document 14"/>
            <p:cNvSpPr/>
            <p:nvPr/>
          </p:nvSpPr>
          <p:spPr>
            <a:xfrm>
              <a:off x="2286000" y="3657600"/>
              <a:ext cx="6019800" cy="21336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static void Main(string[]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args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{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. . .</a:t>
              </a:r>
            </a:p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dynamic_ec.someMethod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("some argument", 7, null);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dynamic_ec.nonexistentMethod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();</a:t>
              </a:r>
            </a:p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. . .</a:t>
              </a:r>
            </a:p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}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Explosion 1 15"/>
            <p:cNvSpPr/>
            <p:nvPr/>
          </p:nvSpPr>
          <p:spPr>
            <a:xfrm>
              <a:off x="6934200" y="3016468"/>
              <a:ext cx="1279208" cy="1250731"/>
            </a:xfrm>
            <a:prstGeom prst="irregularSeal1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82550" algn="just"/>
              <a:r>
                <a:rPr lang="en-US" b="1" dirty="0" smtClean="0"/>
                <a:t>RTE</a:t>
              </a:r>
              <a:endParaRPr lang="ru-RU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Демонстрация</a:t>
            </a:r>
            <a:r>
              <a:rPr lang="ru-RU" dirty="0" smtClean="0"/>
              <a:t>: Тип dynamic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533400" y="914400"/>
          <a:ext cx="48006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Инициализация и присваивание переменных перечисления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Объявление переменных перечисления и присваивание им значений выполняется аналогично другим типам в C#</a:t>
            </a:r>
            <a:endParaRPr lang="ru-RU"/>
          </a:p>
        </p:txBody>
      </p:sp>
      <p:sp>
        <p:nvSpPr>
          <p:cNvPr id="6" name="Flowchart: Document 5"/>
          <p:cNvSpPr/>
          <p:nvPr/>
        </p:nvSpPr>
        <p:spPr>
          <a:xfrm>
            <a:off x="1066800" y="1752600"/>
            <a:ext cx="4343400" cy="4267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enum Days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Monday = 1,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Tuesday = 2,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Wednesday = 3,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Thursday = 4,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Friday = 5,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Saturday = 6,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Sunday = 7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static void Main(string[] args)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Days myDayOff = Days.Sunday;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62400" y="1676400"/>
            <a:ext cx="46482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z="1600" b="1" smtClean="0">
                <a:latin typeface="Consolas" pitchFamily="49" charset="0"/>
                <a:cs typeface="Consolas" pitchFamily="49" charset="0"/>
              </a:rPr>
              <a:t>[EnumType] variableName = [EnumValue]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br>
              <a:rPr lang="en-US" dirty="0" smtClean="0">
                <a:latin typeface="Helvetica LT Std" pitchFamily="34" charset="0"/>
              </a:rPr>
            </a:br>
            <a:r>
              <a:rPr lang="en-US" dirty="0" smtClean="0">
                <a:latin typeface="Helvetica LT Std" pitchFamily="34" charset="0"/>
              </a:rPr>
              <a:t>for Your Attention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47988" y="3754438"/>
            <a:ext cx="5749925" cy="4048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EPAM Systems — </a:t>
            </a:r>
            <a:r>
              <a:rPr lang="en-US" sz="1600" dirty="0" smtClean="0"/>
              <a:t>NET</a:t>
            </a:r>
            <a:r>
              <a:rPr lang="ru-RU" sz="1600" dirty="0" smtClean="0"/>
              <a:t>.</a:t>
            </a:r>
            <a:r>
              <a:rPr lang="en-US" sz="1600" dirty="0" smtClean="0"/>
              <a:t>C</a:t>
            </a:r>
            <a:r>
              <a:rPr lang="ru-RU" sz="1600" dirty="0" smtClean="0"/>
              <a:t>#.04 Создание новых типов в </a:t>
            </a:r>
            <a:r>
              <a:rPr lang="en-US" sz="1600" dirty="0" smtClean="0"/>
              <a:t>C</a:t>
            </a:r>
            <a:r>
              <a:rPr lang="ru-RU" sz="1600" dirty="0" smtClean="0"/>
              <a:t>#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47988" y="4049713"/>
            <a:ext cx="426720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sz="1600" dirty="0">
                <a:latin typeface="Helvetica LT Std" pitchFamily="34" charset="0"/>
              </a:rPr>
              <a:t>By </a:t>
            </a:r>
          </a:p>
          <a:p>
            <a:pPr fontAlgn="auto">
              <a:spcAft>
                <a:spcPts val="0"/>
              </a:spcAft>
              <a:defRPr/>
            </a:pPr>
            <a:r>
              <a:rPr sz="1600" dirty="0" err="1">
                <a:latin typeface="Helvetica LT Std" pitchFamily="34" charset="0"/>
              </a:rPr>
              <a:t>FirstName</a:t>
            </a:r>
            <a:r>
              <a:rPr sz="1600" dirty="0">
                <a:latin typeface="Helvetica LT Std" pitchFamily="34" charset="0"/>
              </a:rPr>
              <a:t> </a:t>
            </a:r>
            <a:r>
              <a:rPr sz="1600" dirty="0" err="1">
                <a:latin typeface="Helvetica LT Std" pitchFamily="34" charset="0"/>
              </a:rPr>
              <a:t>LastName</a:t>
            </a:r>
            <a:endParaRPr sz="1600" dirty="0">
              <a:latin typeface="Helvetica LT Std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sz="1600" dirty="0">
                <a:latin typeface="Helvetica LT Std" pitchFamily="34" charset="0"/>
              </a:rPr>
              <a:t>Title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Инициализация и присваивание переменных перечисления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С переменными типа перечисления можно выполнять простые операции во многом таким же образом, как и с переменными целого типа</a:t>
            </a:r>
            <a:endParaRPr lang="ru-RU"/>
          </a:p>
        </p:txBody>
      </p:sp>
      <p:sp>
        <p:nvSpPr>
          <p:cNvPr id="7" name="Flowchart: Document 6"/>
          <p:cNvSpPr/>
          <p:nvPr/>
        </p:nvSpPr>
        <p:spPr>
          <a:xfrm>
            <a:off x="381000" y="1676400"/>
            <a:ext cx="8229600" cy="1600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for (Days dayOfWeek = Days.Monday; dayOfWeek &lt;= Days.Sunday;dayOfWeek++)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Console.WriteLine(dayOfWeek);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53200" y="2209800"/>
            <a:ext cx="2133600" cy="2209800"/>
          </a:xfrm>
          <a:prstGeom prst="roundRect">
            <a:avLst/>
          </a:prstGeom>
          <a:solidFill>
            <a:srgbClr val="BDFFF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63525"/>
            <a:r>
              <a:rPr lang="ru-RU" smtClean="0"/>
              <a:t>Monday</a:t>
            </a:r>
          </a:p>
          <a:p>
            <a:pPr marL="263525"/>
            <a:r>
              <a:rPr lang="ru-RU" smtClean="0"/>
              <a:t>Tuesday</a:t>
            </a:r>
          </a:p>
          <a:p>
            <a:pPr marL="263525"/>
            <a:r>
              <a:rPr lang="ru-RU" smtClean="0"/>
              <a:t>Wednesday</a:t>
            </a:r>
          </a:p>
          <a:p>
            <a:pPr marL="263525"/>
            <a:r>
              <a:rPr lang="ru-RU" smtClean="0"/>
              <a:t>Thursday</a:t>
            </a:r>
          </a:p>
          <a:p>
            <a:pPr marL="263525"/>
            <a:r>
              <a:rPr lang="ru-RU" smtClean="0"/>
              <a:t>Friday</a:t>
            </a:r>
          </a:p>
          <a:p>
            <a:pPr marL="263525"/>
            <a:r>
              <a:rPr lang="ru-RU" smtClean="0"/>
              <a:t>Saturday</a:t>
            </a:r>
          </a:p>
          <a:p>
            <a:pPr marL="263525"/>
            <a:r>
              <a:rPr lang="ru-RU" smtClean="0"/>
              <a:t>Sunday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4800" y="3581400"/>
            <a:ext cx="60960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Переменные перечисления можно cравнивать </a:t>
            </a:r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304800" y="44196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Для переменных перечисления можно выполнять целочисленные операции, такие как инкримент и декримент</a:t>
            </a:r>
            <a:endParaRPr lang="ru-RU"/>
          </a:p>
        </p:txBody>
      </p:sp>
      <p:sp>
        <p:nvSpPr>
          <p:cNvPr id="14" name="Rounded Rectangle 13"/>
          <p:cNvSpPr/>
          <p:nvPr/>
        </p:nvSpPr>
        <p:spPr>
          <a:xfrm>
            <a:off x="3124200" y="5486400"/>
            <a:ext cx="35052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Days.Monday + Days.Wednesday</a:t>
            </a:r>
            <a:endParaRPr lang="ru-RU"/>
          </a:p>
        </p:txBody>
      </p:sp>
      <p:pic>
        <p:nvPicPr>
          <p:cNvPr id="16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87680">
            <a:off x="4445348" y="2800172"/>
            <a:ext cx="2239279" cy="39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 descr="C:\Users\mike\Pictures\MSL PNG Library\Question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477000" y="5410200"/>
            <a:ext cx="457200" cy="54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Создание и использование перечислений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457200" y="762000"/>
          <a:ext cx="38862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и использование классов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 с классами и возможностью их использования в приложениях .NET Framework, а также с частичными классами и частичными методами</a:t>
            </a:r>
            <a:endParaRPr lang="ru-RU" sz="200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такое класс?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Класс  это чертеж, на основании которого можно создавать объекты</a:t>
            </a:r>
            <a:endParaRPr lang="ru-RU"/>
          </a:p>
        </p:txBody>
      </p:sp>
      <p:sp>
        <p:nvSpPr>
          <p:cNvPr id="9" name="Rounded Rectangle 8"/>
          <p:cNvSpPr/>
          <p:nvPr/>
        </p:nvSpPr>
        <p:spPr>
          <a:xfrm>
            <a:off x="304800" y="1447800"/>
            <a:ext cx="86106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Класс определяет характеристики объекта, такие как данные, которые может содержать объект и операции, которые объект может выполнять</a:t>
            </a:r>
            <a:endParaRPr lang="ru-RU"/>
          </a:p>
        </p:txBody>
      </p:sp>
      <p:sp>
        <p:nvSpPr>
          <p:cNvPr id="12" name="Rounded Rectangle 11"/>
          <p:cNvSpPr/>
          <p:nvPr/>
        </p:nvSpPr>
        <p:spPr>
          <a:xfrm>
            <a:off x="304800" y="2667000"/>
            <a:ext cx="4953000" cy="3124200"/>
          </a:xfrm>
          <a:prstGeom prst="roundRect">
            <a:avLst/>
          </a:prstGeom>
          <a:solidFill>
            <a:srgbClr val="BDFFF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endParaRPr lang="ru-RU"/>
          </a:p>
        </p:txBody>
      </p:sp>
      <p:sp>
        <p:nvSpPr>
          <p:cNvPr id="13" name="Flowchart: Document 12"/>
          <p:cNvSpPr/>
          <p:nvPr/>
        </p:nvSpPr>
        <p:spPr>
          <a:xfrm>
            <a:off x="1219200" y="2971800"/>
            <a:ext cx="2362200" cy="1295400"/>
          </a:xfrm>
          <a:prstGeom prst="flowChartDocument">
            <a:avLst/>
          </a:prstGeom>
          <a:solidFill>
            <a:srgbClr val="BDFFF2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ru-RU" b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ru-RU" smtClean="0">
                <a:latin typeface="Consolas" pitchFamily="49" charset="0"/>
                <a:cs typeface="Consolas" pitchFamily="49" charset="0"/>
              </a:rPr>
              <a:t> House</a:t>
            </a:r>
          </a:p>
          <a:p>
            <a:pPr>
              <a:defRPr/>
            </a:pPr>
            <a:r>
              <a:rPr lang="ru-RU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ru-RU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>
              <a:defRPr/>
            </a:pPr>
            <a:r>
              <a:rPr lang="ru-RU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971800" y="4343400"/>
            <a:ext cx="1981200" cy="990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algn="ctr"/>
            <a:r>
              <a:rPr lang="ru-RU" smtClean="0">
                <a:solidFill>
                  <a:schemeClr val="tx1"/>
                </a:solidFill>
              </a:rPr>
              <a:t>yourHouse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5800" y="4343400"/>
            <a:ext cx="1981200" cy="990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ctr"/>
            <a:r>
              <a:rPr lang="ru-RU" smtClean="0"/>
              <a:t>myHouse</a:t>
            </a:r>
            <a:endParaRPr lang="ru-RU"/>
          </a:p>
        </p:txBody>
      </p:sp>
      <p:sp>
        <p:nvSpPr>
          <p:cNvPr id="16" name="Rounded Rectangle 15"/>
          <p:cNvSpPr/>
          <p:nvPr/>
        </p:nvSpPr>
        <p:spPr>
          <a:xfrm>
            <a:off x="4876800" y="3505200"/>
            <a:ext cx="4038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Объект является экземпляром класса</a:t>
            </a:r>
            <a:endParaRPr lang="ru-RU"/>
          </a:p>
        </p:txBody>
      </p:sp>
      <p:sp>
        <p:nvSpPr>
          <p:cNvPr id="17" name="Rounded Rectangle 16"/>
          <p:cNvSpPr/>
          <p:nvPr/>
        </p:nvSpPr>
        <p:spPr>
          <a:xfrm>
            <a:off x="3810000" y="2438400"/>
            <a:ext cx="4876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550" algn="just"/>
            <a:r>
              <a:rPr lang="ru-RU" smtClean="0"/>
              <a:t>Класс определяется с ключевым словом class</a:t>
            </a:r>
            <a:endParaRPr lang="ru-RU"/>
          </a:p>
        </p:txBody>
      </p:sp>
      <p:pic>
        <p:nvPicPr>
          <p:cNvPr id="18" name="Picture 17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130328">
            <a:off x="1998731" y="2498947"/>
            <a:ext cx="2239279" cy="39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130328">
            <a:off x="1912791" y="3694682"/>
            <a:ext cx="3269033" cy="39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193631">
            <a:off x="3990042" y="3822317"/>
            <a:ext cx="1164842" cy="39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>
          <a:innerShdw blurRad="63500" dist="50800" dir="2700000">
            <a:prstClr val="black">
              <a:alpha val="50000"/>
            </a:prstClr>
          </a:innerShdw>
        </a:effectLst>
      </a:spPr>
      <a:bodyPr rtlCol="0" anchor="ctr"/>
      <a:lstStyle>
        <a:defPPr marL="82550" algn="just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6F96B3B-5B2C-4996-9E02-395DA9EA8E7E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2272</TotalTime>
  <Words>2938</Words>
  <Application>Microsoft Office PowerPoint</Application>
  <PresentationFormat>On-screen Show (4:3)</PresentationFormat>
  <Paragraphs>674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Presentation_Template_Aug_2008_blue_line_automated</vt:lpstr>
      <vt:lpstr>NET.C#.04 Создание новых типов в C#</vt:lpstr>
      <vt:lpstr>Создание и использование перечислений</vt:lpstr>
      <vt:lpstr>Что такое перечисление?</vt:lpstr>
      <vt:lpstr>Создание новых типов перечисления</vt:lpstr>
      <vt:lpstr>Инициализация и присваивание переменных перечисления</vt:lpstr>
      <vt:lpstr>Инициализация и присваивание переменных перечисления</vt:lpstr>
      <vt:lpstr>Демонстрация: Создание и использование перечислений</vt:lpstr>
      <vt:lpstr>Создание и использование классов</vt:lpstr>
      <vt:lpstr>Что такое класс?</vt:lpstr>
      <vt:lpstr>Добавление элементов в классы</vt:lpstr>
      <vt:lpstr>Добавление элементов в классы</vt:lpstr>
      <vt:lpstr>Добавление элементов в классы</vt:lpstr>
      <vt:lpstr>Определение конструкторов и инициализация объектов</vt:lpstr>
      <vt:lpstr>Определение конструкторов и инициализация объектов</vt:lpstr>
      <vt:lpstr>Определение конструкторов и инициализация объектов</vt:lpstr>
      <vt:lpstr>Создание объектов</vt:lpstr>
      <vt:lpstr>Создание объектов</vt:lpstr>
      <vt:lpstr>Создание объектов</vt:lpstr>
      <vt:lpstr>Доступ к членам класса</vt:lpstr>
      <vt:lpstr>Демонстрация: Создание и инициализация объектов, доступ к элементам классам</vt:lpstr>
      <vt:lpstr>Использование разделяемых классов и разделяемых методов</vt:lpstr>
      <vt:lpstr>Использование разделяемых классов и разделяемых методов</vt:lpstr>
      <vt:lpstr>Использование разделяемых классов и разделяемых методов</vt:lpstr>
      <vt:lpstr>Использование разделяемых классов и разделяемых методов</vt:lpstr>
      <vt:lpstr>Создание и использование структур</vt:lpstr>
      <vt:lpstr>Что такое структура?</vt:lpstr>
      <vt:lpstr>Что такое структуры?</vt:lpstr>
      <vt:lpstr>Определение и использование структуры</vt:lpstr>
      <vt:lpstr>Инициализация структуры</vt:lpstr>
      <vt:lpstr>Инициализация структуры</vt:lpstr>
      <vt:lpstr>Сравнение ссылочных и значимых типов</vt:lpstr>
      <vt:lpstr>Сравнение ссылочных и значимых типов</vt:lpstr>
      <vt:lpstr>Сравнение ссылочных и значимых типов</vt:lpstr>
      <vt:lpstr>Сравнение ссылочных и значимых типов</vt:lpstr>
      <vt:lpstr>Сравнение ссылочных и значимых типов</vt:lpstr>
      <vt:lpstr>Сравнение ссылочных и значимых типов</vt:lpstr>
      <vt:lpstr>Сравнение ссылочных и значимых типов</vt:lpstr>
      <vt:lpstr>Передача значимого типа в метод по ссылке</vt:lpstr>
      <vt:lpstr>Передача значимого типа в метод по ссылке</vt:lpstr>
      <vt:lpstr>Упаковка и распаковка</vt:lpstr>
      <vt:lpstr>Упаковка и распаковка</vt:lpstr>
      <vt:lpstr>Упаковка и распаковка</vt:lpstr>
      <vt:lpstr>Демонстрация: Упаковка и распаковка</vt:lpstr>
      <vt:lpstr>Обнуляемые типы</vt:lpstr>
      <vt:lpstr>Обнуляемые типы</vt:lpstr>
      <vt:lpstr>Демонстрация: Обнуляемые типы</vt:lpstr>
      <vt:lpstr>Тип dynamic</vt:lpstr>
      <vt:lpstr>Тип dynamic</vt:lpstr>
      <vt:lpstr>Демонстрация: Тип dynamic</vt:lpstr>
      <vt:lpstr>Thanks  for Your Attention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NET.C#.04 Создание новых типов в C#</dc:title>
  <dc:creator>Anzhelika Kravchuk</dc:creator>
  <cp:lastModifiedBy>anzhelika</cp:lastModifiedBy>
  <cp:revision>478</cp:revision>
  <dcterms:created xsi:type="dcterms:W3CDTF">2008-09-08T12:48:20Z</dcterms:created>
  <dcterms:modified xsi:type="dcterms:W3CDTF">2011-08-16T22:02:41Z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