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30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9" r:id="rId19"/>
    <p:sldId id="328" r:id="rId20"/>
    <p:sldId id="327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40" r:id="rId31"/>
    <p:sldId id="341" r:id="rId32"/>
    <p:sldId id="339" r:id="rId33"/>
    <p:sldId id="342" r:id="rId34"/>
    <p:sldId id="343" r:id="rId35"/>
    <p:sldId id="344" r:id="rId36"/>
    <p:sldId id="31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FF"/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24" autoAdjust="0"/>
  </p:normalViewPr>
  <p:slideViewPr>
    <p:cSldViewPr>
      <p:cViewPr>
        <p:scale>
          <a:sx n="70" d="100"/>
          <a:sy n="70" d="100"/>
        </p:scale>
        <p:origin x="-132" y="-8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1800" dirty="0" smtClean="0"/>
            <a:t>Использование наследования для определения новых ссылочных типов</a:t>
          </a:r>
          <a:endParaRPr lang="ru-RU" sz="1800" dirty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ru-RU" sz="1800" dirty="0" smtClean="0"/>
            <a:t>Определение и реализация интерфейсов</a:t>
          </a:r>
          <a:endParaRPr lang="ru-RU" sz="1800" dirty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B636B1B8-1DE3-4406-9A79-C422DB9EC570}">
      <dgm:prSet phldrT="[Text]" custT="1"/>
      <dgm:spPr/>
      <dgm:t>
        <a:bodyPr/>
        <a:lstStyle/>
        <a:p>
          <a:pPr algn="just"/>
          <a:r>
            <a:rPr lang="en-US" sz="1800" dirty="0" err="1" smtClean="0"/>
            <a:t>Определение</a:t>
          </a:r>
          <a:r>
            <a:rPr lang="en-US" sz="1800" dirty="0" smtClean="0"/>
            <a:t> </a:t>
          </a:r>
          <a:r>
            <a:rPr lang="en-US" sz="1800" dirty="0" err="1" smtClean="0"/>
            <a:t>абстрактных</a:t>
          </a:r>
          <a:r>
            <a:rPr lang="en-US" sz="1800" dirty="0" smtClean="0"/>
            <a:t> </a:t>
          </a:r>
          <a:r>
            <a:rPr lang="en-US" sz="1800" dirty="0" err="1" smtClean="0"/>
            <a:t>классов</a:t>
          </a:r>
          <a:endParaRPr lang="ru-RU" sz="1800" dirty="0"/>
        </a:p>
      </dgm:t>
    </dgm:pt>
    <dgm:pt modelId="{D5883A79-BAE3-4F31-AD66-766F14A6C049}" type="parTrans" cxnId="{090A9047-8CFE-423A-A23A-4E4A7CC0F011}">
      <dgm:prSet/>
      <dgm:spPr/>
      <dgm:t>
        <a:bodyPr/>
        <a:lstStyle/>
        <a:p>
          <a:endParaRPr lang="ru-RU"/>
        </a:p>
      </dgm:t>
    </dgm:pt>
    <dgm:pt modelId="{6C30E4A4-F9C9-4336-AD16-9020B7DC9AA6}" type="sibTrans" cxnId="{090A9047-8CFE-423A-A23A-4E4A7CC0F011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3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3">
        <dgm:presLayoutVars>
          <dgm:bulletEnabled val="1"/>
        </dgm:presLayoutVars>
      </dgm:prSet>
      <dgm:spPr/>
    </dgm:pt>
    <dgm:pt modelId="{FE6F24C5-0D18-4440-BCE9-94D23969D8C9}" type="pres">
      <dgm:prSet presAssocID="{19878BE0-C618-49FC-A628-A6DC7443DFD2}" presName="spaceBetweenRectangles" presStyleCnt="0"/>
      <dgm:spPr/>
    </dgm:pt>
    <dgm:pt modelId="{9485ACCF-F07C-4B78-BCD7-2CFAE8ACFCC1}" type="pres">
      <dgm:prSet presAssocID="{B636B1B8-1DE3-4406-9A79-C422DB9EC570}" presName="parentLin" presStyleCnt="0"/>
      <dgm:spPr/>
    </dgm:pt>
    <dgm:pt modelId="{4D1C7240-ABA6-4311-9B52-D03F2DE56774}" type="pres">
      <dgm:prSet presAssocID="{B636B1B8-1DE3-4406-9A79-C422DB9EC570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72DC797F-5DA5-47BB-9F46-23191B241187}" type="pres">
      <dgm:prSet presAssocID="{B636B1B8-1DE3-4406-9A79-C422DB9EC57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7947C2-F3CE-4567-B003-BA9E55A46C63}" type="pres">
      <dgm:prSet presAssocID="{B636B1B8-1DE3-4406-9A79-C422DB9EC570}" presName="negativeSpace" presStyleCnt="0"/>
      <dgm:spPr/>
    </dgm:pt>
    <dgm:pt modelId="{CC1C6984-DFC2-4158-88BF-66086FE60973}" type="pres">
      <dgm:prSet presAssocID="{B636B1B8-1DE3-4406-9A79-C422DB9EC5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68CB407A-8622-4842-AF87-57254BE903F6}" type="presOf" srcId="{0FD7B96B-DFFB-40E8-8800-C99EBC35642E}" destId="{1362EE91-68DF-435F-9E33-24E92D688DFB}" srcOrd="0" destOrd="0" presId="urn:microsoft.com/office/officeart/2005/8/layout/list1"/>
    <dgm:cxn modelId="{78D4A777-6DB5-4649-A67F-19BA5345DA81}" type="presOf" srcId="{9B34F71F-EC00-4044-A63E-49A3FC607A8A}" destId="{8C45043C-F9BD-4B0C-9B33-60BC208511C5}" srcOrd="0" destOrd="0" presId="urn:microsoft.com/office/officeart/2005/8/layout/list1"/>
    <dgm:cxn modelId="{D0B3E526-7A3F-437D-985F-1A1D9E4ECA1B}" type="presOf" srcId="{9B34F71F-EC00-4044-A63E-49A3FC607A8A}" destId="{086811BC-C418-4689-9817-A19FB99DE45E}" srcOrd="1" destOrd="0" presId="urn:microsoft.com/office/officeart/2005/8/layout/list1"/>
    <dgm:cxn modelId="{61853A35-65FF-4452-901B-780CED852C41}" type="presOf" srcId="{B636B1B8-1DE3-4406-9A79-C422DB9EC570}" destId="{72DC797F-5DA5-47BB-9F46-23191B241187}" srcOrd="1" destOrd="0" presId="urn:microsoft.com/office/officeart/2005/8/layout/list1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090A9047-8CFE-423A-A23A-4E4A7CC0F011}" srcId="{0A4FEBF6-9EFE-43C0-98E8-AE24B82EFB1F}" destId="{B636B1B8-1DE3-4406-9A79-C422DB9EC570}" srcOrd="2" destOrd="0" parTransId="{D5883A79-BAE3-4F31-AD66-766F14A6C049}" sibTransId="{6C30E4A4-F9C9-4336-AD16-9020B7DC9AA6}"/>
    <dgm:cxn modelId="{64CFA9C0-419A-4315-9438-C1810374C440}" type="presOf" srcId="{B636B1B8-1DE3-4406-9A79-C422DB9EC570}" destId="{4D1C7240-ABA6-4311-9B52-D03F2DE56774}" srcOrd="0" destOrd="0" presId="urn:microsoft.com/office/officeart/2005/8/layout/list1"/>
    <dgm:cxn modelId="{35A9FD36-7BA4-4D42-805E-AC5262C7CB05}" type="presOf" srcId="{0FD7B96B-DFFB-40E8-8800-C99EBC35642E}" destId="{98F75F81-4C9B-496A-9752-8FB2CFE0AB50}" srcOrd="1" destOrd="0" presId="urn:microsoft.com/office/officeart/2005/8/layout/list1"/>
    <dgm:cxn modelId="{6D2176AA-8A32-4593-B2D3-F673BE8E41DD}" type="presOf" srcId="{0A4FEBF6-9EFE-43C0-98E8-AE24B82EFB1F}" destId="{83FDB37D-8924-4C38-8555-33FB4DB35805}" srcOrd="0" destOrd="0" presId="urn:microsoft.com/office/officeart/2005/8/layout/list1"/>
    <dgm:cxn modelId="{37DD21BA-94F6-4ECA-8213-5753D8042065}" type="presParOf" srcId="{83FDB37D-8924-4C38-8555-33FB4DB35805}" destId="{6576AA07-FFE3-4358-A3D1-AB7B09D90194}" srcOrd="0" destOrd="0" presId="urn:microsoft.com/office/officeart/2005/8/layout/list1"/>
    <dgm:cxn modelId="{9A31978B-3E9F-44ED-8DB5-D8630D4F8F1C}" type="presParOf" srcId="{6576AA07-FFE3-4358-A3D1-AB7B09D90194}" destId="{1362EE91-68DF-435F-9E33-24E92D688DFB}" srcOrd="0" destOrd="0" presId="urn:microsoft.com/office/officeart/2005/8/layout/list1"/>
    <dgm:cxn modelId="{F9335AE4-83D3-40B3-81EF-271FE2F02D75}" type="presParOf" srcId="{6576AA07-FFE3-4358-A3D1-AB7B09D90194}" destId="{98F75F81-4C9B-496A-9752-8FB2CFE0AB50}" srcOrd="1" destOrd="0" presId="urn:microsoft.com/office/officeart/2005/8/layout/list1"/>
    <dgm:cxn modelId="{11576E11-F439-4E6C-9041-6FC7D220C1E2}" type="presParOf" srcId="{83FDB37D-8924-4C38-8555-33FB4DB35805}" destId="{9F288C86-0761-4C6D-A7A4-332C2D2146D2}" srcOrd="1" destOrd="0" presId="urn:microsoft.com/office/officeart/2005/8/layout/list1"/>
    <dgm:cxn modelId="{25C0247C-003B-41CA-9F06-5DC00AA72AF9}" type="presParOf" srcId="{83FDB37D-8924-4C38-8555-33FB4DB35805}" destId="{786B3D69-0E44-4721-8FC2-2B8462017211}" srcOrd="2" destOrd="0" presId="urn:microsoft.com/office/officeart/2005/8/layout/list1"/>
    <dgm:cxn modelId="{AAB72DAE-136C-49F8-8802-E2A7A9036050}" type="presParOf" srcId="{83FDB37D-8924-4C38-8555-33FB4DB35805}" destId="{4C05B0E5-0CF5-47A0-B599-03CB6C94096B}" srcOrd="3" destOrd="0" presId="urn:microsoft.com/office/officeart/2005/8/layout/list1"/>
    <dgm:cxn modelId="{B61CC177-A158-45E3-B3D6-CC191C78EE6D}" type="presParOf" srcId="{83FDB37D-8924-4C38-8555-33FB4DB35805}" destId="{0E36D07B-A668-4A24-8270-35F45822708B}" srcOrd="4" destOrd="0" presId="urn:microsoft.com/office/officeart/2005/8/layout/list1"/>
    <dgm:cxn modelId="{014BEA45-CFEF-44AF-8C66-F10A36CA0FCA}" type="presParOf" srcId="{0E36D07B-A668-4A24-8270-35F45822708B}" destId="{8C45043C-F9BD-4B0C-9B33-60BC208511C5}" srcOrd="0" destOrd="0" presId="urn:microsoft.com/office/officeart/2005/8/layout/list1"/>
    <dgm:cxn modelId="{58597631-8C72-4238-BCF5-4A6878EE9BEB}" type="presParOf" srcId="{0E36D07B-A668-4A24-8270-35F45822708B}" destId="{086811BC-C418-4689-9817-A19FB99DE45E}" srcOrd="1" destOrd="0" presId="urn:microsoft.com/office/officeart/2005/8/layout/list1"/>
    <dgm:cxn modelId="{F8F8675E-CE2E-48AE-BD38-21375E31C48A}" type="presParOf" srcId="{83FDB37D-8924-4C38-8555-33FB4DB35805}" destId="{EB96F370-9C00-4216-A392-85E2B79DBD5E}" srcOrd="5" destOrd="0" presId="urn:microsoft.com/office/officeart/2005/8/layout/list1"/>
    <dgm:cxn modelId="{661FFEF2-BE57-4669-A9DC-11E1F7515EB6}" type="presParOf" srcId="{83FDB37D-8924-4C38-8555-33FB4DB35805}" destId="{D75EA4E1-6638-4D97-8EFD-6370283CBD45}" srcOrd="6" destOrd="0" presId="urn:microsoft.com/office/officeart/2005/8/layout/list1"/>
    <dgm:cxn modelId="{750993B1-CE34-4177-814C-988C9F83B564}" type="presParOf" srcId="{83FDB37D-8924-4C38-8555-33FB4DB35805}" destId="{FE6F24C5-0D18-4440-BCE9-94D23969D8C9}" srcOrd="7" destOrd="0" presId="urn:microsoft.com/office/officeart/2005/8/layout/list1"/>
    <dgm:cxn modelId="{42F3547A-FB64-4DF5-AD98-74318F331D93}" type="presParOf" srcId="{83FDB37D-8924-4C38-8555-33FB4DB35805}" destId="{9485ACCF-F07C-4B78-BCD7-2CFAE8ACFCC1}" srcOrd="8" destOrd="0" presId="urn:microsoft.com/office/officeart/2005/8/layout/list1"/>
    <dgm:cxn modelId="{1DD2A55C-85B0-4E2B-8BCC-2E90CF77CCB0}" type="presParOf" srcId="{9485ACCF-F07C-4B78-BCD7-2CFAE8ACFCC1}" destId="{4D1C7240-ABA6-4311-9B52-D03F2DE56774}" srcOrd="0" destOrd="0" presId="urn:microsoft.com/office/officeart/2005/8/layout/list1"/>
    <dgm:cxn modelId="{13AA4818-5215-4CDE-8EDB-656E760709BE}" type="presParOf" srcId="{9485ACCF-F07C-4B78-BCD7-2CFAE8ACFCC1}" destId="{72DC797F-5DA5-47BB-9F46-23191B241187}" srcOrd="1" destOrd="0" presId="urn:microsoft.com/office/officeart/2005/8/layout/list1"/>
    <dgm:cxn modelId="{6EA6C68E-361D-4EF4-AE93-982F2DC6B8D8}" type="presParOf" srcId="{83FDB37D-8924-4C38-8555-33FB4DB35805}" destId="{437947C2-F3CE-4567-B003-BA9E55A46C63}" srcOrd="9" destOrd="0" presId="urn:microsoft.com/office/officeart/2005/8/layout/list1"/>
    <dgm:cxn modelId="{AEB4A264-CB83-480D-A5D0-88A750DD121D}" type="presParOf" srcId="{83FDB37D-8924-4C38-8555-33FB4DB35805}" destId="{CC1C6984-DFC2-4158-88BF-66086FE609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DCB25-20C0-4839-9466-7474F52FC003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A44AA2-28CE-4A2A-B435-ED4EBA680CDF}">
      <dgm:prSet phldrT="[Text]" custT="1"/>
      <dgm:spPr/>
      <dgm:t>
        <a:bodyPr/>
        <a:lstStyle/>
        <a:p>
          <a:r>
            <a:rPr lang="ru-RU" sz="1600" b="1" noProof="0" smtClean="0"/>
            <a:t>Object</a:t>
          </a:r>
          <a:endParaRPr lang="ru-RU" sz="1600" b="1" noProof="0"/>
        </a:p>
      </dgm:t>
    </dgm:pt>
    <dgm:pt modelId="{949B2BC6-E0CA-479B-B67C-14AB471A1F7D}" type="parTrans" cxnId="{B7D23D14-337F-47D9-9083-ED04BFDE7896}">
      <dgm:prSet/>
      <dgm:spPr/>
      <dgm:t>
        <a:bodyPr/>
        <a:lstStyle/>
        <a:p>
          <a:endParaRPr lang="ru-RU"/>
        </a:p>
      </dgm:t>
    </dgm:pt>
    <dgm:pt modelId="{7FD114D1-307D-49DB-9964-23C5E3035B72}" type="sibTrans" cxnId="{B7D23D14-337F-47D9-9083-ED04BFDE7896}">
      <dgm:prSet/>
      <dgm:spPr/>
      <dgm:t>
        <a:bodyPr/>
        <a:lstStyle/>
        <a:p>
          <a:endParaRPr lang="ru-RU"/>
        </a:p>
      </dgm:t>
    </dgm:pt>
    <dgm:pt modelId="{98BA32E4-8D43-4D36-8300-65BA657876EE}">
      <dgm:prSet phldrT="[Text]" custT="1"/>
      <dgm:spPr/>
      <dgm:t>
        <a:bodyPr/>
        <a:lstStyle/>
        <a:p>
          <a:r>
            <a:rPr lang="ru-RU" sz="1600" b="1" noProof="0" smtClean="0"/>
            <a:t>ValueType</a:t>
          </a:r>
          <a:endParaRPr lang="ru-RU" sz="1600" b="1" noProof="0"/>
        </a:p>
      </dgm:t>
    </dgm:pt>
    <dgm:pt modelId="{BE3D721A-5B32-4333-92D8-B1A6D27986D2}" type="parTrans" cxnId="{14938362-8243-45A1-A419-E3A546899348}">
      <dgm:prSet/>
      <dgm:spPr/>
      <dgm:t>
        <a:bodyPr/>
        <a:lstStyle/>
        <a:p>
          <a:endParaRPr lang="ru-RU" noProof="0"/>
        </a:p>
      </dgm:t>
    </dgm:pt>
    <dgm:pt modelId="{9C41729F-8D94-45CF-8BBD-A5B0480EF112}" type="sibTrans" cxnId="{14938362-8243-45A1-A419-E3A546899348}">
      <dgm:prSet/>
      <dgm:spPr/>
      <dgm:t>
        <a:bodyPr/>
        <a:lstStyle/>
        <a:p>
          <a:endParaRPr lang="ru-RU"/>
        </a:p>
      </dgm:t>
    </dgm:pt>
    <dgm:pt modelId="{BFA1C1D9-D75E-4ABC-82D8-14F8328243DF}">
      <dgm:prSet phldrT="[Text]" custT="1"/>
      <dgm:spPr/>
      <dgm:t>
        <a:bodyPr/>
        <a:lstStyle/>
        <a:p>
          <a:r>
            <a:rPr lang="ru-RU" sz="1600" b="1" noProof="0" smtClean="0"/>
            <a:t>Enum</a:t>
          </a:r>
          <a:endParaRPr lang="ru-RU" sz="1600" b="1" noProof="0"/>
        </a:p>
      </dgm:t>
    </dgm:pt>
    <dgm:pt modelId="{D5028BE1-1120-4D82-82C2-0685828FE966}" type="parTrans" cxnId="{02BB6668-7C21-42C8-8E20-AD1648E2CA3F}">
      <dgm:prSet/>
      <dgm:spPr/>
      <dgm:t>
        <a:bodyPr/>
        <a:lstStyle/>
        <a:p>
          <a:endParaRPr lang="ru-RU" noProof="0"/>
        </a:p>
      </dgm:t>
    </dgm:pt>
    <dgm:pt modelId="{7B0659EF-07EA-44EC-AB58-6AE3EE9EB650}" type="sibTrans" cxnId="{02BB6668-7C21-42C8-8E20-AD1648E2CA3F}">
      <dgm:prSet/>
      <dgm:spPr/>
      <dgm:t>
        <a:bodyPr/>
        <a:lstStyle/>
        <a:p>
          <a:endParaRPr lang="ru-RU"/>
        </a:p>
      </dgm:t>
    </dgm:pt>
    <dgm:pt modelId="{4EACC01A-01BF-4BFB-97B9-AB085EA39265}">
      <dgm:prSet phldrT="[Text]" custT="1"/>
      <dgm:spPr/>
      <dgm:t>
        <a:bodyPr/>
        <a:lstStyle/>
        <a:p>
          <a:r>
            <a:rPr lang="ru-RU" sz="1600" b="1" noProof="0"/>
            <a:t>Структуры</a:t>
          </a:r>
        </a:p>
      </dgm:t>
    </dgm:pt>
    <dgm:pt modelId="{0D1951DA-A5C9-4A75-8B7B-C5BC637184FF}" type="parTrans" cxnId="{69C1819A-2AA0-413F-8195-6191F2DE8C73}">
      <dgm:prSet/>
      <dgm:spPr/>
      <dgm:t>
        <a:bodyPr/>
        <a:lstStyle/>
        <a:p>
          <a:endParaRPr lang="ru-RU" noProof="0"/>
        </a:p>
      </dgm:t>
    </dgm:pt>
    <dgm:pt modelId="{E2AAE3B3-FE52-42B1-AA72-60C9D1331555}" type="sibTrans" cxnId="{69C1819A-2AA0-413F-8195-6191F2DE8C73}">
      <dgm:prSet/>
      <dgm:spPr/>
      <dgm:t>
        <a:bodyPr/>
        <a:lstStyle/>
        <a:p>
          <a:endParaRPr lang="ru-RU"/>
        </a:p>
      </dgm:t>
    </dgm:pt>
    <dgm:pt modelId="{5AA2B899-F04F-4B43-8B8D-B3DA6C5E3229}">
      <dgm:prSet phldrT="[Text]" custT="1"/>
      <dgm:spPr/>
      <dgm:t>
        <a:bodyPr/>
        <a:lstStyle/>
        <a:p>
          <a:r>
            <a:rPr lang="ru-RU" sz="1600" b="1" noProof="0" smtClean="0"/>
            <a:t>Примитивные типы </a:t>
          </a:r>
        </a:p>
        <a:p>
          <a:r>
            <a:rPr lang="ru-RU" sz="1600" b="1" noProof="0" smtClean="0"/>
            <a:t>(SByte, Int16, Int32, Int64, Single, Double, Decimal, Byte, UInt16, UInt32, UInt64, Char, Boolean)</a:t>
          </a:r>
          <a:endParaRPr lang="ru-RU" sz="1600" b="1" noProof="0"/>
        </a:p>
      </dgm:t>
    </dgm:pt>
    <dgm:pt modelId="{41B3B3C1-7C6B-4B64-A053-7ED62037A3FB}" type="parTrans" cxnId="{36552684-BDD2-4399-80E3-43B0B92DD821}">
      <dgm:prSet/>
      <dgm:spPr/>
      <dgm:t>
        <a:bodyPr/>
        <a:lstStyle/>
        <a:p>
          <a:endParaRPr lang="ru-RU" noProof="0"/>
        </a:p>
      </dgm:t>
    </dgm:pt>
    <dgm:pt modelId="{771241EE-7271-4406-9A83-211903C071F8}" type="sibTrans" cxnId="{36552684-BDD2-4399-80E3-43B0B92DD821}">
      <dgm:prSet/>
      <dgm:spPr/>
      <dgm:t>
        <a:bodyPr/>
        <a:lstStyle/>
        <a:p>
          <a:endParaRPr lang="ru-RU"/>
        </a:p>
      </dgm:t>
    </dgm:pt>
    <dgm:pt modelId="{9F621E0C-0C0F-48FD-A833-6D3C46B06EED}">
      <dgm:prSet custT="1"/>
      <dgm:spPr/>
      <dgm:t>
        <a:bodyPr/>
        <a:lstStyle/>
        <a:p>
          <a:r>
            <a:rPr lang="ru-RU" sz="1600" b="1" noProof="0"/>
            <a:t>Перечисления</a:t>
          </a:r>
        </a:p>
      </dgm:t>
    </dgm:pt>
    <dgm:pt modelId="{5EB03F77-2B8B-4C2C-9255-758839EE2BBB}" type="parTrans" cxnId="{7E238A1E-4BBE-45E2-964E-630868B6FF6E}">
      <dgm:prSet/>
      <dgm:spPr/>
      <dgm:t>
        <a:bodyPr/>
        <a:lstStyle/>
        <a:p>
          <a:endParaRPr lang="ru-RU" noProof="0"/>
        </a:p>
      </dgm:t>
    </dgm:pt>
    <dgm:pt modelId="{91EE04EB-3D83-4941-AE0E-0086D5DA15B0}" type="sibTrans" cxnId="{7E238A1E-4BBE-45E2-964E-630868B6FF6E}">
      <dgm:prSet/>
      <dgm:spPr/>
      <dgm:t>
        <a:bodyPr/>
        <a:lstStyle/>
        <a:p>
          <a:endParaRPr lang="ru-RU"/>
        </a:p>
      </dgm:t>
    </dgm:pt>
    <dgm:pt modelId="{1CC0BD38-536F-4382-9C7F-DB8EAF96C695}">
      <dgm:prSet custT="1"/>
      <dgm:spPr/>
      <dgm:t>
        <a:bodyPr/>
        <a:lstStyle/>
        <a:p>
          <a:r>
            <a:rPr lang="ru-RU" sz="1600" b="1" noProof="0"/>
            <a:t>Класс</a:t>
          </a:r>
        </a:p>
      </dgm:t>
    </dgm:pt>
    <dgm:pt modelId="{ED14102C-39C5-465E-B407-ABF32B17EC82}" type="parTrans" cxnId="{3136E9FF-7303-4579-8736-DDD3C816378F}">
      <dgm:prSet/>
      <dgm:spPr/>
      <dgm:t>
        <a:bodyPr/>
        <a:lstStyle/>
        <a:p>
          <a:endParaRPr lang="ru-RU" noProof="0"/>
        </a:p>
      </dgm:t>
    </dgm:pt>
    <dgm:pt modelId="{8E147D73-A2C7-4B41-891F-CBAF10881F23}" type="sibTrans" cxnId="{3136E9FF-7303-4579-8736-DDD3C816378F}">
      <dgm:prSet/>
      <dgm:spPr/>
      <dgm:t>
        <a:bodyPr/>
        <a:lstStyle/>
        <a:p>
          <a:endParaRPr lang="ru-RU"/>
        </a:p>
      </dgm:t>
    </dgm:pt>
    <dgm:pt modelId="{CAFE1BBA-92C5-4135-8283-EA1FA84BBF72}">
      <dgm:prSet custT="1"/>
      <dgm:spPr/>
      <dgm:t>
        <a:bodyPr/>
        <a:lstStyle/>
        <a:p>
          <a:r>
            <a:rPr lang="ru-RU" sz="1600" b="1" noProof="0" smtClean="0"/>
            <a:t>Array</a:t>
          </a:r>
          <a:endParaRPr lang="ru-RU" sz="1600" b="1" noProof="0"/>
        </a:p>
      </dgm:t>
    </dgm:pt>
    <dgm:pt modelId="{847EA06D-7659-4641-90F0-56373A6F883E}" type="parTrans" cxnId="{5687216B-6696-40C8-8C44-D85B58BDB203}">
      <dgm:prSet/>
      <dgm:spPr/>
      <dgm:t>
        <a:bodyPr/>
        <a:lstStyle/>
        <a:p>
          <a:endParaRPr lang="ru-RU" noProof="0"/>
        </a:p>
      </dgm:t>
    </dgm:pt>
    <dgm:pt modelId="{0FD35B62-7EBC-4AF8-9AF2-8057BDAAE087}" type="sibTrans" cxnId="{5687216B-6696-40C8-8C44-D85B58BDB203}">
      <dgm:prSet/>
      <dgm:spPr/>
      <dgm:t>
        <a:bodyPr/>
        <a:lstStyle/>
        <a:p>
          <a:endParaRPr lang="ru-RU"/>
        </a:p>
      </dgm:t>
    </dgm:pt>
    <dgm:pt modelId="{9BA46C75-0193-4447-A746-8DF268B6D91A}">
      <dgm:prSet custT="1"/>
      <dgm:spPr/>
      <dgm:t>
        <a:bodyPr/>
        <a:lstStyle/>
        <a:p>
          <a:r>
            <a:rPr lang="ru-RU" sz="1600" b="1" noProof="0" smtClean="0"/>
            <a:t>String</a:t>
          </a:r>
          <a:endParaRPr lang="ru-RU" sz="1600" b="1" noProof="0"/>
        </a:p>
      </dgm:t>
    </dgm:pt>
    <dgm:pt modelId="{E49B15CD-AE22-4AD1-90C6-582D187FAAA4}" type="parTrans" cxnId="{16634A78-7CFF-44B5-A3D3-502E19C649AE}">
      <dgm:prSet/>
      <dgm:spPr/>
      <dgm:t>
        <a:bodyPr/>
        <a:lstStyle/>
        <a:p>
          <a:endParaRPr lang="ru-RU" noProof="0"/>
        </a:p>
      </dgm:t>
    </dgm:pt>
    <dgm:pt modelId="{03820F09-3658-4034-A67C-B194F5FA5587}" type="sibTrans" cxnId="{16634A78-7CFF-44B5-A3D3-502E19C649AE}">
      <dgm:prSet/>
      <dgm:spPr/>
      <dgm:t>
        <a:bodyPr/>
        <a:lstStyle/>
        <a:p>
          <a:endParaRPr lang="ru-RU"/>
        </a:p>
      </dgm:t>
    </dgm:pt>
    <dgm:pt modelId="{30E6DD95-A6F2-49A6-B017-487E7D9CB25C}">
      <dgm:prSet custT="1"/>
      <dgm:spPr/>
      <dgm:t>
        <a:bodyPr/>
        <a:lstStyle/>
        <a:p>
          <a:r>
            <a:rPr lang="ru-RU" sz="1600" b="1" noProof="0" smtClean="0"/>
            <a:t>Delegate</a:t>
          </a:r>
          <a:endParaRPr lang="ru-RU" sz="1600" b="1" noProof="0"/>
        </a:p>
      </dgm:t>
    </dgm:pt>
    <dgm:pt modelId="{F1BBB9A4-F8B7-437F-B296-B3C2AD697E32}" type="parTrans" cxnId="{A33FD169-BDB1-4D46-84A7-E7402E1734C0}">
      <dgm:prSet/>
      <dgm:spPr/>
      <dgm:t>
        <a:bodyPr/>
        <a:lstStyle/>
        <a:p>
          <a:endParaRPr lang="ru-RU" noProof="0"/>
        </a:p>
      </dgm:t>
    </dgm:pt>
    <dgm:pt modelId="{B950097C-8703-4B19-836D-54323FE765B5}" type="sibTrans" cxnId="{A33FD169-BDB1-4D46-84A7-E7402E1734C0}">
      <dgm:prSet/>
      <dgm:spPr/>
      <dgm:t>
        <a:bodyPr/>
        <a:lstStyle/>
        <a:p>
          <a:endParaRPr lang="ru-RU"/>
        </a:p>
      </dgm:t>
    </dgm:pt>
    <dgm:pt modelId="{0B3A785E-7D89-4B5B-BC59-61304A69D4F1}">
      <dgm:prSet custT="1"/>
      <dgm:spPr/>
      <dgm:t>
        <a:bodyPr/>
        <a:lstStyle/>
        <a:p>
          <a:r>
            <a:rPr lang="ru-RU" sz="1600" b="1" noProof="0" smtClean="0"/>
            <a:t>Multicastdelegate</a:t>
          </a:r>
          <a:endParaRPr lang="ru-RU" sz="1600" b="1" noProof="0"/>
        </a:p>
      </dgm:t>
    </dgm:pt>
    <dgm:pt modelId="{FC2BC953-4A4D-4220-8EC7-80FB6A687E5B}" type="parTrans" cxnId="{9A1FF8A5-27A4-4E6A-AB33-87AEEA8537A7}">
      <dgm:prSet/>
      <dgm:spPr/>
      <dgm:t>
        <a:bodyPr/>
        <a:lstStyle/>
        <a:p>
          <a:endParaRPr lang="ru-RU" noProof="0"/>
        </a:p>
      </dgm:t>
    </dgm:pt>
    <dgm:pt modelId="{E2C0D67F-8BEB-4E35-A670-93529EC07AF0}" type="sibTrans" cxnId="{9A1FF8A5-27A4-4E6A-AB33-87AEEA8537A7}">
      <dgm:prSet/>
      <dgm:spPr/>
      <dgm:t>
        <a:bodyPr/>
        <a:lstStyle/>
        <a:p>
          <a:endParaRPr lang="ru-RU"/>
        </a:p>
      </dgm:t>
    </dgm:pt>
    <dgm:pt modelId="{33E39496-F9FD-4C1D-B543-0B1EA82739E0}">
      <dgm:prSet custT="1"/>
      <dgm:spPr/>
      <dgm:t>
        <a:bodyPr/>
        <a:lstStyle/>
        <a:p>
          <a:r>
            <a:rPr lang="ru-RU" sz="1600" b="1" noProof="0"/>
            <a:t>Делегаты</a:t>
          </a:r>
        </a:p>
      </dgm:t>
    </dgm:pt>
    <dgm:pt modelId="{1555741B-04F3-45FB-AC8A-1B2D3F0E1B38}" type="parTrans" cxnId="{1C6CE954-1AFE-4E86-B39F-6C786296CCA2}">
      <dgm:prSet/>
      <dgm:spPr/>
      <dgm:t>
        <a:bodyPr/>
        <a:lstStyle/>
        <a:p>
          <a:endParaRPr lang="ru-RU" noProof="0"/>
        </a:p>
      </dgm:t>
    </dgm:pt>
    <dgm:pt modelId="{452DCE1C-A561-4726-89DC-0A33D005AFA5}" type="sibTrans" cxnId="{1C6CE954-1AFE-4E86-B39F-6C786296CCA2}">
      <dgm:prSet/>
      <dgm:spPr/>
      <dgm:t>
        <a:bodyPr/>
        <a:lstStyle/>
        <a:p>
          <a:endParaRPr lang="ru-RU"/>
        </a:p>
      </dgm:t>
    </dgm:pt>
    <dgm:pt modelId="{660E1CEB-5CD8-48DA-A017-F2479DA274B0}">
      <dgm:prSet custT="1"/>
      <dgm:spPr/>
      <dgm:t>
        <a:bodyPr/>
        <a:lstStyle/>
        <a:p>
          <a:r>
            <a:rPr lang="ru-RU" sz="1600" b="1" noProof="0"/>
            <a:t>Массивы</a:t>
          </a:r>
        </a:p>
      </dgm:t>
    </dgm:pt>
    <dgm:pt modelId="{D518F1F4-1BFB-44F4-ABBE-565E3F51B5AE}" type="parTrans" cxnId="{F2E2E2E7-347F-4EC4-BC00-4E9923C1387E}">
      <dgm:prSet/>
      <dgm:spPr/>
      <dgm:t>
        <a:bodyPr/>
        <a:lstStyle/>
        <a:p>
          <a:endParaRPr lang="ru-RU" noProof="0"/>
        </a:p>
      </dgm:t>
    </dgm:pt>
    <dgm:pt modelId="{5AB75BE2-006C-4CE6-834D-C3392827D466}" type="sibTrans" cxnId="{F2E2E2E7-347F-4EC4-BC00-4E9923C1387E}">
      <dgm:prSet/>
      <dgm:spPr/>
      <dgm:t>
        <a:bodyPr/>
        <a:lstStyle/>
        <a:p>
          <a:endParaRPr lang="ru-RU"/>
        </a:p>
      </dgm:t>
    </dgm:pt>
    <dgm:pt modelId="{4FAE244A-2E06-4F2A-BBBF-212E8E54A32E}">
      <dgm:prSet custT="1"/>
      <dgm:spPr/>
      <dgm:t>
        <a:bodyPr/>
        <a:lstStyle/>
        <a:p>
          <a:r>
            <a:rPr lang="ru-RU" sz="1600" b="1" noProof="0" smtClean="0"/>
            <a:t>Type</a:t>
          </a:r>
          <a:endParaRPr lang="ru-RU" sz="1600" b="1" noProof="0"/>
        </a:p>
      </dgm:t>
    </dgm:pt>
    <dgm:pt modelId="{B1641471-FA7E-4E64-A63E-01F5EF322C88}" type="parTrans" cxnId="{6519F8EF-4834-472A-859D-A1F2AA3C4445}">
      <dgm:prSet/>
      <dgm:spPr/>
      <dgm:t>
        <a:bodyPr/>
        <a:lstStyle/>
        <a:p>
          <a:endParaRPr lang="ru-RU" noProof="0"/>
        </a:p>
      </dgm:t>
    </dgm:pt>
    <dgm:pt modelId="{87811044-BB42-4461-BF54-19A220F9D1E5}" type="sibTrans" cxnId="{6519F8EF-4834-472A-859D-A1F2AA3C4445}">
      <dgm:prSet/>
      <dgm:spPr/>
      <dgm:t>
        <a:bodyPr/>
        <a:lstStyle/>
        <a:p>
          <a:endParaRPr lang="ru-RU"/>
        </a:p>
      </dgm:t>
    </dgm:pt>
    <dgm:pt modelId="{9406CC2B-A2FE-492A-BC48-FC9D57B93DA1}" type="pres">
      <dgm:prSet presAssocID="{46CDCB25-20C0-4839-9466-7474F52FC0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AC82F4F-C3B8-48F3-9EB0-AA090B1F096D}" type="pres">
      <dgm:prSet presAssocID="{46CDCB25-20C0-4839-9466-7474F52FC003}" presName="hierFlow" presStyleCnt="0"/>
      <dgm:spPr/>
      <dgm:t>
        <a:bodyPr/>
        <a:lstStyle/>
        <a:p>
          <a:endParaRPr lang="ru-RU"/>
        </a:p>
      </dgm:t>
    </dgm:pt>
    <dgm:pt modelId="{E44E4DB6-A200-483C-9800-424D2B19CEEE}" type="pres">
      <dgm:prSet presAssocID="{46CDCB25-20C0-4839-9466-7474F52FC00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1300CF-801F-46CA-923F-3AD672E3B59D}" type="pres">
      <dgm:prSet presAssocID="{55A44AA2-28CE-4A2A-B435-ED4EBA680CDF}" presName="Name14" presStyleCnt="0"/>
      <dgm:spPr/>
      <dgm:t>
        <a:bodyPr/>
        <a:lstStyle/>
        <a:p>
          <a:endParaRPr lang="ru-RU"/>
        </a:p>
      </dgm:t>
    </dgm:pt>
    <dgm:pt modelId="{633FFCED-7229-4301-9FEE-1C28FD4609B2}" type="pres">
      <dgm:prSet presAssocID="{55A44AA2-28CE-4A2A-B435-ED4EBA680CD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1D331A-C016-4732-A401-3EF030F96D69}" type="pres">
      <dgm:prSet presAssocID="{55A44AA2-28CE-4A2A-B435-ED4EBA680CDF}" presName="hierChild2" presStyleCnt="0"/>
      <dgm:spPr/>
      <dgm:t>
        <a:bodyPr/>
        <a:lstStyle/>
        <a:p>
          <a:endParaRPr lang="ru-RU"/>
        </a:p>
      </dgm:t>
    </dgm:pt>
    <dgm:pt modelId="{0BA9DC4A-3EBF-47EE-A199-FB78D8CF1B59}" type="pres">
      <dgm:prSet presAssocID="{BE3D721A-5B32-4333-92D8-B1A6D27986D2}" presName="Name19" presStyleLbl="parChTrans1D2" presStyleIdx="0" presStyleCnt="6"/>
      <dgm:spPr/>
      <dgm:t>
        <a:bodyPr/>
        <a:lstStyle/>
        <a:p>
          <a:endParaRPr lang="ru-RU"/>
        </a:p>
      </dgm:t>
    </dgm:pt>
    <dgm:pt modelId="{535B79F3-CA06-4B44-A107-8E2F7EF6F9C5}" type="pres">
      <dgm:prSet presAssocID="{98BA32E4-8D43-4D36-8300-65BA657876EE}" presName="Name21" presStyleCnt="0"/>
      <dgm:spPr/>
      <dgm:t>
        <a:bodyPr/>
        <a:lstStyle/>
        <a:p>
          <a:endParaRPr lang="ru-RU"/>
        </a:p>
      </dgm:t>
    </dgm:pt>
    <dgm:pt modelId="{081186BB-4E1B-4263-8D65-F0D10DD9D6AE}" type="pres">
      <dgm:prSet presAssocID="{98BA32E4-8D43-4D36-8300-65BA657876EE}" presName="level2Shape" presStyleLbl="node2" presStyleIdx="0" presStyleCnt="6" custScaleX="171769"/>
      <dgm:spPr/>
      <dgm:t>
        <a:bodyPr/>
        <a:lstStyle/>
        <a:p>
          <a:endParaRPr lang="ru-RU"/>
        </a:p>
      </dgm:t>
    </dgm:pt>
    <dgm:pt modelId="{4D4B652D-8BD9-44CD-B9DF-94CB09F5633D}" type="pres">
      <dgm:prSet presAssocID="{98BA32E4-8D43-4D36-8300-65BA657876EE}" presName="hierChild3" presStyleCnt="0"/>
      <dgm:spPr/>
      <dgm:t>
        <a:bodyPr/>
        <a:lstStyle/>
        <a:p>
          <a:endParaRPr lang="ru-RU"/>
        </a:p>
      </dgm:t>
    </dgm:pt>
    <dgm:pt modelId="{39F8EE16-EFD5-40FF-AACD-365D0552309D}" type="pres">
      <dgm:prSet presAssocID="{D5028BE1-1120-4D82-82C2-0685828FE966}" presName="Name19" presStyleLbl="parChTrans1D3" presStyleIdx="0" presStyleCnt="5"/>
      <dgm:spPr/>
      <dgm:t>
        <a:bodyPr/>
        <a:lstStyle/>
        <a:p>
          <a:endParaRPr lang="ru-RU"/>
        </a:p>
      </dgm:t>
    </dgm:pt>
    <dgm:pt modelId="{752E7CB9-A79D-48C3-B162-A30EB8F46FC8}" type="pres">
      <dgm:prSet presAssocID="{BFA1C1D9-D75E-4ABC-82D8-14F8328243DF}" presName="Name21" presStyleCnt="0"/>
      <dgm:spPr/>
      <dgm:t>
        <a:bodyPr/>
        <a:lstStyle/>
        <a:p>
          <a:endParaRPr lang="ru-RU"/>
        </a:p>
      </dgm:t>
    </dgm:pt>
    <dgm:pt modelId="{8C43982C-5BCC-491E-882A-C3055262CE35}" type="pres">
      <dgm:prSet presAssocID="{BFA1C1D9-D75E-4ABC-82D8-14F8328243DF}" presName="level2Shape" presStyleLbl="node3" presStyleIdx="0" presStyleCnt="5"/>
      <dgm:spPr/>
      <dgm:t>
        <a:bodyPr/>
        <a:lstStyle/>
        <a:p>
          <a:endParaRPr lang="ru-RU"/>
        </a:p>
      </dgm:t>
    </dgm:pt>
    <dgm:pt modelId="{E42A6EA3-2618-4637-B379-967879A88171}" type="pres">
      <dgm:prSet presAssocID="{BFA1C1D9-D75E-4ABC-82D8-14F8328243DF}" presName="hierChild3" presStyleCnt="0"/>
      <dgm:spPr/>
      <dgm:t>
        <a:bodyPr/>
        <a:lstStyle/>
        <a:p>
          <a:endParaRPr lang="ru-RU"/>
        </a:p>
      </dgm:t>
    </dgm:pt>
    <dgm:pt modelId="{CA97CDC5-5C9B-4B47-89E2-E58AE8D5BD1F}" type="pres">
      <dgm:prSet presAssocID="{5EB03F77-2B8B-4C2C-9255-758839EE2BBB}" presName="Name19" presStyleLbl="parChTrans1D4" presStyleIdx="0" presStyleCnt="2"/>
      <dgm:spPr/>
      <dgm:t>
        <a:bodyPr/>
        <a:lstStyle/>
        <a:p>
          <a:endParaRPr lang="ru-RU"/>
        </a:p>
      </dgm:t>
    </dgm:pt>
    <dgm:pt modelId="{4A7758CC-B493-4247-AFFF-BBB1350974E0}" type="pres">
      <dgm:prSet presAssocID="{9F621E0C-0C0F-48FD-A833-6D3C46B06EED}" presName="Name21" presStyleCnt="0"/>
      <dgm:spPr/>
      <dgm:t>
        <a:bodyPr/>
        <a:lstStyle/>
        <a:p>
          <a:endParaRPr lang="ru-RU"/>
        </a:p>
      </dgm:t>
    </dgm:pt>
    <dgm:pt modelId="{34134B7E-3BFB-4B59-A6D6-74C7273D9566}" type="pres">
      <dgm:prSet presAssocID="{9F621E0C-0C0F-48FD-A833-6D3C46B06EED}" presName="level2Shape" presStyleLbl="node4" presStyleIdx="0" presStyleCnt="2" custScaleX="209994"/>
      <dgm:spPr/>
      <dgm:t>
        <a:bodyPr/>
        <a:lstStyle/>
        <a:p>
          <a:endParaRPr lang="ru-RU"/>
        </a:p>
      </dgm:t>
    </dgm:pt>
    <dgm:pt modelId="{99F06BA1-05C1-4D3A-A120-81300FCC1E46}" type="pres">
      <dgm:prSet presAssocID="{9F621E0C-0C0F-48FD-A833-6D3C46B06EED}" presName="hierChild3" presStyleCnt="0"/>
      <dgm:spPr/>
      <dgm:t>
        <a:bodyPr/>
        <a:lstStyle/>
        <a:p>
          <a:endParaRPr lang="ru-RU"/>
        </a:p>
      </dgm:t>
    </dgm:pt>
    <dgm:pt modelId="{E672ADDB-3CAB-4ACE-8C3F-C5E144C2DB5D}" type="pres">
      <dgm:prSet presAssocID="{0D1951DA-A5C9-4A75-8B7B-C5BC637184FF}" presName="Name19" presStyleLbl="parChTrans1D3" presStyleIdx="1" presStyleCnt="5"/>
      <dgm:spPr/>
      <dgm:t>
        <a:bodyPr/>
        <a:lstStyle/>
        <a:p>
          <a:endParaRPr lang="ru-RU"/>
        </a:p>
      </dgm:t>
    </dgm:pt>
    <dgm:pt modelId="{4BDDFF26-C380-4457-910D-6344EE2F03FD}" type="pres">
      <dgm:prSet presAssocID="{4EACC01A-01BF-4BFB-97B9-AB085EA39265}" presName="Name21" presStyleCnt="0"/>
      <dgm:spPr/>
      <dgm:t>
        <a:bodyPr/>
        <a:lstStyle/>
        <a:p>
          <a:endParaRPr lang="ru-RU"/>
        </a:p>
      </dgm:t>
    </dgm:pt>
    <dgm:pt modelId="{8464167B-54D3-479F-B4D6-1E6B4317A748}" type="pres">
      <dgm:prSet presAssocID="{4EACC01A-01BF-4BFB-97B9-AB085EA39265}" presName="level2Shape" presStyleLbl="node3" presStyleIdx="1" presStyleCnt="5" custScaleX="152810"/>
      <dgm:spPr/>
      <dgm:t>
        <a:bodyPr/>
        <a:lstStyle/>
        <a:p>
          <a:endParaRPr lang="ru-RU"/>
        </a:p>
      </dgm:t>
    </dgm:pt>
    <dgm:pt modelId="{FB32D374-E915-46A6-ABD9-66708BA67E2A}" type="pres">
      <dgm:prSet presAssocID="{4EACC01A-01BF-4BFB-97B9-AB085EA39265}" presName="hierChild3" presStyleCnt="0"/>
      <dgm:spPr/>
      <dgm:t>
        <a:bodyPr/>
        <a:lstStyle/>
        <a:p>
          <a:endParaRPr lang="ru-RU"/>
        </a:p>
      </dgm:t>
    </dgm:pt>
    <dgm:pt modelId="{F01DA1A9-EBB6-4B4D-A14C-A8B09F9A0152}" type="pres">
      <dgm:prSet presAssocID="{41B3B3C1-7C6B-4B64-A053-7ED62037A3FB}" presName="Name19" presStyleLbl="parChTrans1D3" presStyleIdx="2" presStyleCnt="5"/>
      <dgm:spPr/>
      <dgm:t>
        <a:bodyPr/>
        <a:lstStyle/>
        <a:p>
          <a:endParaRPr lang="ru-RU"/>
        </a:p>
      </dgm:t>
    </dgm:pt>
    <dgm:pt modelId="{60119615-5674-4404-9E0C-3D9DAD1056A8}" type="pres">
      <dgm:prSet presAssocID="{5AA2B899-F04F-4B43-8B8D-B3DA6C5E3229}" presName="Name21" presStyleCnt="0"/>
      <dgm:spPr/>
      <dgm:t>
        <a:bodyPr/>
        <a:lstStyle/>
        <a:p>
          <a:endParaRPr lang="ru-RU"/>
        </a:p>
      </dgm:t>
    </dgm:pt>
    <dgm:pt modelId="{FC9869C0-4116-40BD-A762-3F224463D574}" type="pres">
      <dgm:prSet presAssocID="{5AA2B899-F04F-4B43-8B8D-B3DA6C5E3229}" presName="level2Shape" presStyleLbl="node3" presStyleIdx="2" presStyleCnt="5" custScaleX="246585" custScaleY="591170"/>
      <dgm:spPr/>
      <dgm:t>
        <a:bodyPr/>
        <a:lstStyle/>
        <a:p>
          <a:endParaRPr lang="ru-RU"/>
        </a:p>
      </dgm:t>
    </dgm:pt>
    <dgm:pt modelId="{17F68FC4-FE51-4A27-BB9F-4778D357952A}" type="pres">
      <dgm:prSet presAssocID="{5AA2B899-F04F-4B43-8B8D-B3DA6C5E3229}" presName="hierChild3" presStyleCnt="0"/>
      <dgm:spPr/>
      <dgm:t>
        <a:bodyPr/>
        <a:lstStyle/>
        <a:p>
          <a:endParaRPr lang="ru-RU"/>
        </a:p>
      </dgm:t>
    </dgm:pt>
    <dgm:pt modelId="{2F7C4E18-7FDF-417A-A868-193C5E437BF7}" type="pres">
      <dgm:prSet presAssocID="{ED14102C-39C5-465E-B407-ABF32B17EC82}" presName="Name19" presStyleLbl="parChTrans1D2" presStyleIdx="1" presStyleCnt="6"/>
      <dgm:spPr/>
      <dgm:t>
        <a:bodyPr/>
        <a:lstStyle/>
        <a:p>
          <a:endParaRPr lang="ru-RU"/>
        </a:p>
      </dgm:t>
    </dgm:pt>
    <dgm:pt modelId="{C9D10033-7EEA-4C03-A3A8-D51D9B5E709F}" type="pres">
      <dgm:prSet presAssocID="{1CC0BD38-536F-4382-9C7F-DB8EAF96C695}" presName="Name21" presStyleCnt="0"/>
      <dgm:spPr/>
      <dgm:t>
        <a:bodyPr/>
        <a:lstStyle/>
        <a:p>
          <a:endParaRPr lang="ru-RU"/>
        </a:p>
      </dgm:t>
    </dgm:pt>
    <dgm:pt modelId="{85683442-658E-41A8-9E1A-83E0F1DC4940}" type="pres">
      <dgm:prSet presAssocID="{1CC0BD38-536F-4382-9C7F-DB8EAF96C695}" presName="level2Shape" presStyleLbl="node2" presStyleIdx="1" presStyleCnt="6"/>
      <dgm:spPr/>
      <dgm:t>
        <a:bodyPr/>
        <a:lstStyle/>
        <a:p>
          <a:endParaRPr lang="ru-RU"/>
        </a:p>
      </dgm:t>
    </dgm:pt>
    <dgm:pt modelId="{CDD2424C-7005-4FDC-A249-15C7A68B0F02}" type="pres">
      <dgm:prSet presAssocID="{1CC0BD38-536F-4382-9C7F-DB8EAF96C695}" presName="hierChild3" presStyleCnt="0"/>
      <dgm:spPr/>
      <dgm:t>
        <a:bodyPr/>
        <a:lstStyle/>
        <a:p>
          <a:endParaRPr lang="ru-RU"/>
        </a:p>
      </dgm:t>
    </dgm:pt>
    <dgm:pt modelId="{8F34C90D-7497-4894-B947-7DC87350D519}" type="pres">
      <dgm:prSet presAssocID="{E49B15CD-AE22-4AD1-90C6-582D187FAAA4}" presName="Name19" presStyleLbl="parChTrans1D2" presStyleIdx="2" presStyleCnt="6"/>
      <dgm:spPr/>
      <dgm:t>
        <a:bodyPr/>
        <a:lstStyle/>
        <a:p>
          <a:endParaRPr lang="ru-RU"/>
        </a:p>
      </dgm:t>
    </dgm:pt>
    <dgm:pt modelId="{3F2F5340-18F4-4656-BA2D-3CA07FAAC78B}" type="pres">
      <dgm:prSet presAssocID="{9BA46C75-0193-4447-A746-8DF268B6D91A}" presName="Name21" presStyleCnt="0"/>
      <dgm:spPr/>
      <dgm:t>
        <a:bodyPr/>
        <a:lstStyle/>
        <a:p>
          <a:endParaRPr lang="ru-RU"/>
        </a:p>
      </dgm:t>
    </dgm:pt>
    <dgm:pt modelId="{D1A87C12-C961-4E54-A845-211155C199F4}" type="pres">
      <dgm:prSet presAssocID="{9BA46C75-0193-4447-A746-8DF268B6D91A}" presName="level2Shape" presStyleLbl="node2" presStyleIdx="2" presStyleCnt="6"/>
      <dgm:spPr/>
      <dgm:t>
        <a:bodyPr/>
        <a:lstStyle/>
        <a:p>
          <a:endParaRPr lang="ru-RU"/>
        </a:p>
      </dgm:t>
    </dgm:pt>
    <dgm:pt modelId="{8221E163-C155-49FC-A17A-ACC0C5513D60}" type="pres">
      <dgm:prSet presAssocID="{9BA46C75-0193-4447-A746-8DF268B6D91A}" presName="hierChild3" presStyleCnt="0"/>
      <dgm:spPr/>
      <dgm:t>
        <a:bodyPr/>
        <a:lstStyle/>
        <a:p>
          <a:endParaRPr lang="ru-RU"/>
        </a:p>
      </dgm:t>
    </dgm:pt>
    <dgm:pt modelId="{E75EF34D-5AD5-403F-8F19-262C4E46E226}" type="pres">
      <dgm:prSet presAssocID="{F1BBB9A4-F8B7-437F-B296-B3C2AD697E32}" presName="Name19" presStyleLbl="parChTrans1D2" presStyleIdx="3" presStyleCnt="6"/>
      <dgm:spPr/>
      <dgm:t>
        <a:bodyPr/>
        <a:lstStyle/>
        <a:p>
          <a:endParaRPr lang="ru-RU"/>
        </a:p>
      </dgm:t>
    </dgm:pt>
    <dgm:pt modelId="{89E71B72-8E05-44E3-A547-A84FEC2688CE}" type="pres">
      <dgm:prSet presAssocID="{30E6DD95-A6F2-49A6-B017-487E7D9CB25C}" presName="Name21" presStyleCnt="0"/>
      <dgm:spPr/>
      <dgm:t>
        <a:bodyPr/>
        <a:lstStyle/>
        <a:p>
          <a:endParaRPr lang="ru-RU"/>
        </a:p>
      </dgm:t>
    </dgm:pt>
    <dgm:pt modelId="{FBA70F30-56C5-46D7-8661-E4F977B9A4F6}" type="pres">
      <dgm:prSet presAssocID="{30E6DD95-A6F2-49A6-B017-487E7D9CB25C}" presName="level2Shape" presStyleLbl="node2" presStyleIdx="3" presStyleCnt="6" custScaleX="132390"/>
      <dgm:spPr/>
      <dgm:t>
        <a:bodyPr/>
        <a:lstStyle/>
        <a:p>
          <a:endParaRPr lang="ru-RU"/>
        </a:p>
      </dgm:t>
    </dgm:pt>
    <dgm:pt modelId="{2A5026E9-B8CE-4665-805A-EDB7FBD82DBD}" type="pres">
      <dgm:prSet presAssocID="{30E6DD95-A6F2-49A6-B017-487E7D9CB25C}" presName="hierChild3" presStyleCnt="0"/>
      <dgm:spPr/>
      <dgm:t>
        <a:bodyPr/>
        <a:lstStyle/>
        <a:p>
          <a:endParaRPr lang="ru-RU"/>
        </a:p>
      </dgm:t>
    </dgm:pt>
    <dgm:pt modelId="{6D4E1AF6-FFCE-4188-8CB0-3779487FE80C}" type="pres">
      <dgm:prSet presAssocID="{FC2BC953-4A4D-4220-8EC7-80FB6A687E5B}" presName="Name19" presStyleLbl="parChTrans1D3" presStyleIdx="3" presStyleCnt="5"/>
      <dgm:spPr/>
      <dgm:t>
        <a:bodyPr/>
        <a:lstStyle/>
        <a:p>
          <a:endParaRPr lang="ru-RU"/>
        </a:p>
      </dgm:t>
    </dgm:pt>
    <dgm:pt modelId="{7838B74D-0F20-48A5-AF4C-ADC287AEE6F0}" type="pres">
      <dgm:prSet presAssocID="{0B3A785E-7D89-4B5B-BC59-61304A69D4F1}" presName="Name21" presStyleCnt="0"/>
      <dgm:spPr/>
      <dgm:t>
        <a:bodyPr/>
        <a:lstStyle/>
        <a:p>
          <a:endParaRPr lang="ru-RU"/>
        </a:p>
      </dgm:t>
    </dgm:pt>
    <dgm:pt modelId="{9F8A85F5-291E-4E3A-8C9E-5AFA89D83D33}" type="pres">
      <dgm:prSet presAssocID="{0B3A785E-7D89-4B5B-BC59-61304A69D4F1}" presName="level2Shape" presStyleLbl="node3" presStyleIdx="3" presStyleCnt="5" custScaleX="250222"/>
      <dgm:spPr/>
      <dgm:t>
        <a:bodyPr/>
        <a:lstStyle/>
        <a:p>
          <a:endParaRPr lang="ru-RU"/>
        </a:p>
      </dgm:t>
    </dgm:pt>
    <dgm:pt modelId="{4CFF86FE-D0C4-4F61-8AA5-0881F1D91FC6}" type="pres">
      <dgm:prSet presAssocID="{0B3A785E-7D89-4B5B-BC59-61304A69D4F1}" presName="hierChild3" presStyleCnt="0"/>
      <dgm:spPr/>
      <dgm:t>
        <a:bodyPr/>
        <a:lstStyle/>
        <a:p>
          <a:endParaRPr lang="ru-RU"/>
        </a:p>
      </dgm:t>
    </dgm:pt>
    <dgm:pt modelId="{040C1859-BE7D-4B3C-A28B-E12F464BC20D}" type="pres">
      <dgm:prSet presAssocID="{1555741B-04F3-45FB-AC8A-1B2D3F0E1B38}" presName="Name19" presStyleLbl="parChTrans1D4" presStyleIdx="1" presStyleCnt="2"/>
      <dgm:spPr/>
      <dgm:t>
        <a:bodyPr/>
        <a:lstStyle/>
        <a:p>
          <a:endParaRPr lang="ru-RU"/>
        </a:p>
      </dgm:t>
    </dgm:pt>
    <dgm:pt modelId="{1714BB46-D239-49F9-A55A-F5E2EBD045A5}" type="pres">
      <dgm:prSet presAssocID="{33E39496-F9FD-4C1D-B543-0B1EA82739E0}" presName="Name21" presStyleCnt="0"/>
      <dgm:spPr/>
      <dgm:t>
        <a:bodyPr/>
        <a:lstStyle/>
        <a:p>
          <a:endParaRPr lang="ru-RU"/>
        </a:p>
      </dgm:t>
    </dgm:pt>
    <dgm:pt modelId="{B2FAAC6C-ADD3-4F88-9F40-3FA0981BF307}" type="pres">
      <dgm:prSet presAssocID="{33E39496-F9FD-4C1D-B543-0B1EA82739E0}" presName="level2Shape" presStyleLbl="node4" presStyleIdx="1" presStyleCnt="2" custScaleX="163656"/>
      <dgm:spPr/>
      <dgm:t>
        <a:bodyPr/>
        <a:lstStyle/>
        <a:p>
          <a:endParaRPr lang="ru-RU"/>
        </a:p>
      </dgm:t>
    </dgm:pt>
    <dgm:pt modelId="{5DD8B772-66A4-4A3A-BB04-170277432EC4}" type="pres">
      <dgm:prSet presAssocID="{33E39496-F9FD-4C1D-B543-0B1EA82739E0}" presName="hierChild3" presStyleCnt="0"/>
      <dgm:spPr/>
      <dgm:t>
        <a:bodyPr/>
        <a:lstStyle/>
        <a:p>
          <a:endParaRPr lang="ru-RU"/>
        </a:p>
      </dgm:t>
    </dgm:pt>
    <dgm:pt modelId="{22ADE722-6155-4BE2-A231-CB9A217C8474}" type="pres">
      <dgm:prSet presAssocID="{847EA06D-7659-4641-90F0-56373A6F883E}" presName="Name19" presStyleLbl="parChTrans1D2" presStyleIdx="4" presStyleCnt="6"/>
      <dgm:spPr/>
      <dgm:t>
        <a:bodyPr/>
        <a:lstStyle/>
        <a:p>
          <a:endParaRPr lang="ru-RU"/>
        </a:p>
      </dgm:t>
    </dgm:pt>
    <dgm:pt modelId="{04691407-B291-4795-AC37-FEF5B778C52B}" type="pres">
      <dgm:prSet presAssocID="{CAFE1BBA-92C5-4135-8283-EA1FA84BBF72}" presName="Name21" presStyleCnt="0"/>
      <dgm:spPr/>
      <dgm:t>
        <a:bodyPr/>
        <a:lstStyle/>
        <a:p>
          <a:endParaRPr lang="ru-RU"/>
        </a:p>
      </dgm:t>
    </dgm:pt>
    <dgm:pt modelId="{49B5A061-AD9C-4911-B5A2-81EBBCBDEE56}" type="pres">
      <dgm:prSet presAssocID="{CAFE1BBA-92C5-4135-8283-EA1FA84BBF72}" presName="level2Shape" presStyleLbl="node2" presStyleIdx="4" presStyleCnt="6"/>
      <dgm:spPr/>
      <dgm:t>
        <a:bodyPr/>
        <a:lstStyle/>
        <a:p>
          <a:endParaRPr lang="ru-RU"/>
        </a:p>
      </dgm:t>
    </dgm:pt>
    <dgm:pt modelId="{42286651-E5C8-419C-9376-0B7C3566BCE1}" type="pres">
      <dgm:prSet presAssocID="{CAFE1BBA-92C5-4135-8283-EA1FA84BBF72}" presName="hierChild3" presStyleCnt="0"/>
      <dgm:spPr/>
      <dgm:t>
        <a:bodyPr/>
        <a:lstStyle/>
        <a:p>
          <a:endParaRPr lang="ru-RU"/>
        </a:p>
      </dgm:t>
    </dgm:pt>
    <dgm:pt modelId="{44EFE4D2-60B2-4501-AAE8-382099FCDB25}" type="pres">
      <dgm:prSet presAssocID="{D518F1F4-1BFB-44F4-ABBE-565E3F51B5AE}" presName="Name19" presStyleLbl="parChTrans1D3" presStyleIdx="4" presStyleCnt="5"/>
      <dgm:spPr/>
      <dgm:t>
        <a:bodyPr/>
        <a:lstStyle/>
        <a:p>
          <a:endParaRPr lang="ru-RU"/>
        </a:p>
      </dgm:t>
    </dgm:pt>
    <dgm:pt modelId="{FD85F0E0-7017-4758-BE54-62D129434870}" type="pres">
      <dgm:prSet presAssocID="{660E1CEB-5CD8-48DA-A017-F2479DA274B0}" presName="Name21" presStyleCnt="0"/>
      <dgm:spPr/>
      <dgm:t>
        <a:bodyPr/>
        <a:lstStyle/>
        <a:p>
          <a:endParaRPr lang="ru-RU"/>
        </a:p>
      </dgm:t>
    </dgm:pt>
    <dgm:pt modelId="{369D2A7E-C3FC-43BE-99C6-AE0FCF836011}" type="pres">
      <dgm:prSet presAssocID="{660E1CEB-5CD8-48DA-A017-F2479DA274B0}" presName="level2Shape" presStyleLbl="node3" presStyleIdx="4" presStyleCnt="5" custScaleX="154963"/>
      <dgm:spPr/>
      <dgm:t>
        <a:bodyPr/>
        <a:lstStyle/>
        <a:p>
          <a:endParaRPr lang="ru-RU"/>
        </a:p>
      </dgm:t>
    </dgm:pt>
    <dgm:pt modelId="{67E41A84-8C2F-41DA-A21E-ADC525B91693}" type="pres">
      <dgm:prSet presAssocID="{660E1CEB-5CD8-48DA-A017-F2479DA274B0}" presName="hierChild3" presStyleCnt="0"/>
      <dgm:spPr/>
      <dgm:t>
        <a:bodyPr/>
        <a:lstStyle/>
        <a:p>
          <a:endParaRPr lang="ru-RU"/>
        </a:p>
      </dgm:t>
    </dgm:pt>
    <dgm:pt modelId="{74B26031-0792-4911-B1DF-05C0B09B28A5}" type="pres">
      <dgm:prSet presAssocID="{B1641471-FA7E-4E64-A63E-01F5EF322C88}" presName="Name19" presStyleLbl="parChTrans1D2" presStyleIdx="5" presStyleCnt="6"/>
      <dgm:spPr/>
      <dgm:t>
        <a:bodyPr/>
        <a:lstStyle/>
        <a:p>
          <a:endParaRPr lang="ru-RU"/>
        </a:p>
      </dgm:t>
    </dgm:pt>
    <dgm:pt modelId="{EBA2AB33-CEF6-4304-AF67-C6BED8A94128}" type="pres">
      <dgm:prSet presAssocID="{4FAE244A-2E06-4F2A-BBBF-212E8E54A32E}" presName="Name21" presStyleCnt="0"/>
      <dgm:spPr/>
      <dgm:t>
        <a:bodyPr/>
        <a:lstStyle/>
        <a:p>
          <a:endParaRPr lang="ru-RU"/>
        </a:p>
      </dgm:t>
    </dgm:pt>
    <dgm:pt modelId="{E3676169-0208-42F0-AA07-C03B81E238FF}" type="pres">
      <dgm:prSet presAssocID="{4FAE244A-2E06-4F2A-BBBF-212E8E54A32E}" presName="level2Shape" presStyleLbl="node2" presStyleIdx="5" presStyleCnt="6"/>
      <dgm:spPr/>
      <dgm:t>
        <a:bodyPr/>
        <a:lstStyle/>
        <a:p>
          <a:endParaRPr lang="ru-RU"/>
        </a:p>
      </dgm:t>
    </dgm:pt>
    <dgm:pt modelId="{29550751-3BE0-48E6-A1E6-E7B2ED8AF6D7}" type="pres">
      <dgm:prSet presAssocID="{4FAE244A-2E06-4F2A-BBBF-212E8E54A32E}" presName="hierChild3" presStyleCnt="0"/>
      <dgm:spPr/>
      <dgm:t>
        <a:bodyPr/>
        <a:lstStyle/>
        <a:p>
          <a:endParaRPr lang="ru-RU"/>
        </a:p>
      </dgm:t>
    </dgm:pt>
    <dgm:pt modelId="{997E3D97-27C3-4C43-A53B-01915D6C2120}" type="pres">
      <dgm:prSet presAssocID="{46CDCB25-20C0-4839-9466-7474F52FC003}" presName="bgShapesFlow" presStyleCnt="0"/>
      <dgm:spPr/>
      <dgm:t>
        <a:bodyPr/>
        <a:lstStyle/>
        <a:p>
          <a:endParaRPr lang="ru-RU"/>
        </a:p>
      </dgm:t>
    </dgm:pt>
  </dgm:ptLst>
  <dgm:cxnLst>
    <dgm:cxn modelId="{12AD3740-096B-4404-B895-0A8BBBE6707C}" type="presOf" srcId="{1CC0BD38-536F-4382-9C7F-DB8EAF96C695}" destId="{85683442-658E-41A8-9E1A-83E0F1DC4940}" srcOrd="0" destOrd="0" presId="urn:microsoft.com/office/officeart/2005/8/layout/hierarchy6"/>
    <dgm:cxn modelId="{8DA8E546-3E8C-4F98-B5F9-3CD5B6C1267F}" type="presOf" srcId="{BFA1C1D9-D75E-4ABC-82D8-14F8328243DF}" destId="{8C43982C-5BCC-491E-882A-C3055262CE35}" srcOrd="0" destOrd="0" presId="urn:microsoft.com/office/officeart/2005/8/layout/hierarchy6"/>
    <dgm:cxn modelId="{77ED56F5-7A66-4E08-A5C6-5BD5B76AB254}" type="presOf" srcId="{D518F1F4-1BFB-44F4-ABBE-565E3F51B5AE}" destId="{44EFE4D2-60B2-4501-AAE8-382099FCDB25}" srcOrd="0" destOrd="0" presId="urn:microsoft.com/office/officeart/2005/8/layout/hierarchy6"/>
    <dgm:cxn modelId="{16634A78-7CFF-44B5-A3D3-502E19C649AE}" srcId="{55A44AA2-28CE-4A2A-B435-ED4EBA680CDF}" destId="{9BA46C75-0193-4447-A746-8DF268B6D91A}" srcOrd="2" destOrd="0" parTransId="{E49B15CD-AE22-4AD1-90C6-582D187FAAA4}" sibTransId="{03820F09-3658-4034-A67C-B194F5FA5587}"/>
    <dgm:cxn modelId="{A33FD169-BDB1-4D46-84A7-E7402E1734C0}" srcId="{55A44AA2-28CE-4A2A-B435-ED4EBA680CDF}" destId="{30E6DD95-A6F2-49A6-B017-487E7D9CB25C}" srcOrd="3" destOrd="0" parTransId="{F1BBB9A4-F8B7-437F-B296-B3C2AD697E32}" sibTransId="{B950097C-8703-4B19-836D-54323FE765B5}"/>
    <dgm:cxn modelId="{D51BA33F-C9AC-4413-8778-A3DF6C1A08D2}" type="presOf" srcId="{847EA06D-7659-4641-90F0-56373A6F883E}" destId="{22ADE722-6155-4BE2-A231-CB9A217C8474}" srcOrd="0" destOrd="0" presId="urn:microsoft.com/office/officeart/2005/8/layout/hierarchy6"/>
    <dgm:cxn modelId="{2857B36A-087B-4729-A035-0821BBC79000}" type="presOf" srcId="{41B3B3C1-7C6B-4B64-A053-7ED62037A3FB}" destId="{F01DA1A9-EBB6-4B4D-A14C-A8B09F9A0152}" srcOrd="0" destOrd="0" presId="urn:microsoft.com/office/officeart/2005/8/layout/hierarchy6"/>
    <dgm:cxn modelId="{B7D23D14-337F-47D9-9083-ED04BFDE7896}" srcId="{46CDCB25-20C0-4839-9466-7474F52FC003}" destId="{55A44AA2-28CE-4A2A-B435-ED4EBA680CDF}" srcOrd="0" destOrd="0" parTransId="{949B2BC6-E0CA-479B-B67C-14AB471A1F7D}" sibTransId="{7FD114D1-307D-49DB-9964-23C5E3035B72}"/>
    <dgm:cxn modelId="{3136E9FF-7303-4579-8736-DDD3C816378F}" srcId="{55A44AA2-28CE-4A2A-B435-ED4EBA680CDF}" destId="{1CC0BD38-536F-4382-9C7F-DB8EAF96C695}" srcOrd="1" destOrd="0" parTransId="{ED14102C-39C5-465E-B407-ABF32B17EC82}" sibTransId="{8E147D73-A2C7-4B41-891F-CBAF10881F23}"/>
    <dgm:cxn modelId="{808F3E36-3775-4862-B162-97CA4CA5E0AD}" type="presOf" srcId="{30E6DD95-A6F2-49A6-B017-487E7D9CB25C}" destId="{FBA70F30-56C5-46D7-8661-E4F977B9A4F6}" srcOrd="0" destOrd="0" presId="urn:microsoft.com/office/officeart/2005/8/layout/hierarchy6"/>
    <dgm:cxn modelId="{6519F8EF-4834-472A-859D-A1F2AA3C4445}" srcId="{55A44AA2-28CE-4A2A-B435-ED4EBA680CDF}" destId="{4FAE244A-2E06-4F2A-BBBF-212E8E54A32E}" srcOrd="5" destOrd="0" parTransId="{B1641471-FA7E-4E64-A63E-01F5EF322C88}" sibTransId="{87811044-BB42-4461-BF54-19A220F9D1E5}"/>
    <dgm:cxn modelId="{A447E27B-28F8-4F4D-9122-78842FB4CBFA}" type="presOf" srcId="{CAFE1BBA-92C5-4135-8283-EA1FA84BBF72}" destId="{49B5A061-AD9C-4911-B5A2-81EBBCBDEE56}" srcOrd="0" destOrd="0" presId="urn:microsoft.com/office/officeart/2005/8/layout/hierarchy6"/>
    <dgm:cxn modelId="{14938362-8243-45A1-A419-E3A546899348}" srcId="{55A44AA2-28CE-4A2A-B435-ED4EBA680CDF}" destId="{98BA32E4-8D43-4D36-8300-65BA657876EE}" srcOrd="0" destOrd="0" parTransId="{BE3D721A-5B32-4333-92D8-B1A6D27986D2}" sibTransId="{9C41729F-8D94-45CF-8BBD-A5B0480EF112}"/>
    <dgm:cxn modelId="{15BCA415-725D-4FD4-8319-84D8BD0715F9}" type="presOf" srcId="{5EB03F77-2B8B-4C2C-9255-758839EE2BBB}" destId="{CA97CDC5-5C9B-4B47-89E2-E58AE8D5BD1F}" srcOrd="0" destOrd="0" presId="urn:microsoft.com/office/officeart/2005/8/layout/hierarchy6"/>
    <dgm:cxn modelId="{E89FDB94-DB20-4564-9991-DB1595476D36}" type="presOf" srcId="{1555741B-04F3-45FB-AC8A-1B2D3F0E1B38}" destId="{040C1859-BE7D-4B3C-A28B-E12F464BC20D}" srcOrd="0" destOrd="0" presId="urn:microsoft.com/office/officeart/2005/8/layout/hierarchy6"/>
    <dgm:cxn modelId="{04C545CC-4592-4BB4-9162-93D9C252A8F8}" type="presOf" srcId="{E49B15CD-AE22-4AD1-90C6-582D187FAAA4}" destId="{8F34C90D-7497-4894-B947-7DC87350D519}" srcOrd="0" destOrd="0" presId="urn:microsoft.com/office/officeart/2005/8/layout/hierarchy6"/>
    <dgm:cxn modelId="{7E238A1E-4BBE-45E2-964E-630868B6FF6E}" srcId="{BFA1C1D9-D75E-4ABC-82D8-14F8328243DF}" destId="{9F621E0C-0C0F-48FD-A833-6D3C46B06EED}" srcOrd="0" destOrd="0" parTransId="{5EB03F77-2B8B-4C2C-9255-758839EE2BBB}" sibTransId="{91EE04EB-3D83-4941-AE0E-0086D5DA15B0}"/>
    <dgm:cxn modelId="{02BB6668-7C21-42C8-8E20-AD1648E2CA3F}" srcId="{98BA32E4-8D43-4D36-8300-65BA657876EE}" destId="{BFA1C1D9-D75E-4ABC-82D8-14F8328243DF}" srcOrd="0" destOrd="0" parTransId="{D5028BE1-1120-4D82-82C2-0685828FE966}" sibTransId="{7B0659EF-07EA-44EC-AB58-6AE3EE9EB650}"/>
    <dgm:cxn modelId="{AB774932-F4E0-4208-B112-27FE58400697}" type="presOf" srcId="{55A44AA2-28CE-4A2A-B435-ED4EBA680CDF}" destId="{633FFCED-7229-4301-9FEE-1C28FD4609B2}" srcOrd="0" destOrd="0" presId="urn:microsoft.com/office/officeart/2005/8/layout/hierarchy6"/>
    <dgm:cxn modelId="{11C46E52-7699-4522-B953-03470C842FF9}" type="presOf" srcId="{98BA32E4-8D43-4D36-8300-65BA657876EE}" destId="{081186BB-4E1B-4263-8D65-F0D10DD9D6AE}" srcOrd="0" destOrd="0" presId="urn:microsoft.com/office/officeart/2005/8/layout/hierarchy6"/>
    <dgm:cxn modelId="{E2786A41-3D3F-40FF-822B-A2F26C5657AD}" type="presOf" srcId="{33E39496-F9FD-4C1D-B543-0B1EA82739E0}" destId="{B2FAAC6C-ADD3-4F88-9F40-3FA0981BF307}" srcOrd="0" destOrd="0" presId="urn:microsoft.com/office/officeart/2005/8/layout/hierarchy6"/>
    <dgm:cxn modelId="{7C71DEAA-3D55-4A50-8354-E5A7724B1C39}" type="presOf" srcId="{4FAE244A-2E06-4F2A-BBBF-212E8E54A32E}" destId="{E3676169-0208-42F0-AA07-C03B81E238FF}" srcOrd="0" destOrd="0" presId="urn:microsoft.com/office/officeart/2005/8/layout/hierarchy6"/>
    <dgm:cxn modelId="{AE65521B-B939-40CC-ADFC-BEA4DE135369}" type="presOf" srcId="{0D1951DA-A5C9-4A75-8B7B-C5BC637184FF}" destId="{E672ADDB-3CAB-4ACE-8C3F-C5E144C2DB5D}" srcOrd="0" destOrd="0" presId="urn:microsoft.com/office/officeart/2005/8/layout/hierarchy6"/>
    <dgm:cxn modelId="{9A1FF8A5-27A4-4E6A-AB33-87AEEA8537A7}" srcId="{30E6DD95-A6F2-49A6-B017-487E7D9CB25C}" destId="{0B3A785E-7D89-4B5B-BC59-61304A69D4F1}" srcOrd="0" destOrd="0" parTransId="{FC2BC953-4A4D-4220-8EC7-80FB6A687E5B}" sibTransId="{E2C0D67F-8BEB-4E35-A670-93529EC07AF0}"/>
    <dgm:cxn modelId="{BFB27589-16B1-4B6B-93F0-E8234D22E546}" type="presOf" srcId="{660E1CEB-5CD8-48DA-A017-F2479DA274B0}" destId="{369D2A7E-C3FC-43BE-99C6-AE0FCF836011}" srcOrd="0" destOrd="0" presId="urn:microsoft.com/office/officeart/2005/8/layout/hierarchy6"/>
    <dgm:cxn modelId="{7B6D5696-3193-4A8B-91C1-A6C8BCD70C20}" type="presOf" srcId="{BE3D721A-5B32-4333-92D8-B1A6D27986D2}" destId="{0BA9DC4A-3EBF-47EE-A199-FB78D8CF1B59}" srcOrd="0" destOrd="0" presId="urn:microsoft.com/office/officeart/2005/8/layout/hierarchy6"/>
    <dgm:cxn modelId="{5687216B-6696-40C8-8C44-D85B58BDB203}" srcId="{55A44AA2-28CE-4A2A-B435-ED4EBA680CDF}" destId="{CAFE1BBA-92C5-4135-8283-EA1FA84BBF72}" srcOrd="4" destOrd="0" parTransId="{847EA06D-7659-4641-90F0-56373A6F883E}" sibTransId="{0FD35B62-7EBC-4AF8-9AF2-8057BDAAE087}"/>
    <dgm:cxn modelId="{1055DEF2-7787-473B-8B2E-20D2F23E8617}" type="presOf" srcId="{F1BBB9A4-F8B7-437F-B296-B3C2AD697E32}" destId="{E75EF34D-5AD5-403F-8F19-262C4E46E226}" srcOrd="0" destOrd="0" presId="urn:microsoft.com/office/officeart/2005/8/layout/hierarchy6"/>
    <dgm:cxn modelId="{F2E2E2E7-347F-4EC4-BC00-4E9923C1387E}" srcId="{CAFE1BBA-92C5-4135-8283-EA1FA84BBF72}" destId="{660E1CEB-5CD8-48DA-A017-F2479DA274B0}" srcOrd="0" destOrd="0" parTransId="{D518F1F4-1BFB-44F4-ABBE-565E3F51B5AE}" sibTransId="{5AB75BE2-006C-4CE6-834D-C3392827D466}"/>
    <dgm:cxn modelId="{632080EA-36B3-4C93-8FFB-2A5827A34E37}" type="presOf" srcId="{46CDCB25-20C0-4839-9466-7474F52FC003}" destId="{9406CC2B-A2FE-492A-BC48-FC9D57B93DA1}" srcOrd="0" destOrd="0" presId="urn:microsoft.com/office/officeart/2005/8/layout/hierarchy6"/>
    <dgm:cxn modelId="{69C1819A-2AA0-413F-8195-6191F2DE8C73}" srcId="{98BA32E4-8D43-4D36-8300-65BA657876EE}" destId="{4EACC01A-01BF-4BFB-97B9-AB085EA39265}" srcOrd="1" destOrd="0" parTransId="{0D1951DA-A5C9-4A75-8B7B-C5BC637184FF}" sibTransId="{E2AAE3B3-FE52-42B1-AA72-60C9D1331555}"/>
    <dgm:cxn modelId="{F5C2CEC8-AE64-4E61-B34F-CA52230C8EB7}" type="presOf" srcId="{ED14102C-39C5-465E-B407-ABF32B17EC82}" destId="{2F7C4E18-7FDF-417A-A868-193C5E437BF7}" srcOrd="0" destOrd="0" presId="urn:microsoft.com/office/officeart/2005/8/layout/hierarchy6"/>
    <dgm:cxn modelId="{3AB18820-9848-4876-AFC4-475B7CF666DB}" type="presOf" srcId="{0B3A785E-7D89-4B5B-BC59-61304A69D4F1}" destId="{9F8A85F5-291E-4E3A-8C9E-5AFA89D83D33}" srcOrd="0" destOrd="0" presId="urn:microsoft.com/office/officeart/2005/8/layout/hierarchy6"/>
    <dgm:cxn modelId="{AA6F269B-DAD3-4393-AA63-679A34A33648}" type="presOf" srcId="{5AA2B899-F04F-4B43-8B8D-B3DA6C5E3229}" destId="{FC9869C0-4116-40BD-A762-3F224463D574}" srcOrd="0" destOrd="0" presId="urn:microsoft.com/office/officeart/2005/8/layout/hierarchy6"/>
    <dgm:cxn modelId="{36552684-BDD2-4399-80E3-43B0B92DD821}" srcId="{98BA32E4-8D43-4D36-8300-65BA657876EE}" destId="{5AA2B899-F04F-4B43-8B8D-B3DA6C5E3229}" srcOrd="2" destOrd="0" parTransId="{41B3B3C1-7C6B-4B64-A053-7ED62037A3FB}" sibTransId="{771241EE-7271-4406-9A83-211903C071F8}"/>
    <dgm:cxn modelId="{D121155D-8408-4B9A-BA83-F6E74C98091A}" type="presOf" srcId="{4EACC01A-01BF-4BFB-97B9-AB085EA39265}" destId="{8464167B-54D3-479F-B4D6-1E6B4317A748}" srcOrd="0" destOrd="0" presId="urn:microsoft.com/office/officeart/2005/8/layout/hierarchy6"/>
    <dgm:cxn modelId="{D256873B-1046-4F9A-874F-2490D28194D6}" type="presOf" srcId="{FC2BC953-4A4D-4220-8EC7-80FB6A687E5B}" destId="{6D4E1AF6-FFCE-4188-8CB0-3779487FE80C}" srcOrd="0" destOrd="0" presId="urn:microsoft.com/office/officeart/2005/8/layout/hierarchy6"/>
    <dgm:cxn modelId="{1C6CE954-1AFE-4E86-B39F-6C786296CCA2}" srcId="{0B3A785E-7D89-4B5B-BC59-61304A69D4F1}" destId="{33E39496-F9FD-4C1D-B543-0B1EA82739E0}" srcOrd="0" destOrd="0" parTransId="{1555741B-04F3-45FB-AC8A-1B2D3F0E1B38}" sibTransId="{452DCE1C-A561-4726-89DC-0A33D005AFA5}"/>
    <dgm:cxn modelId="{8ED945F0-53C6-4DA7-B9A4-9BF807257574}" type="presOf" srcId="{B1641471-FA7E-4E64-A63E-01F5EF322C88}" destId="{74B26031-0792-4911-B1DF-05C0B09B28A5}" srcOrd="0" destOrd="0" presId="urn:microsoft.com/office/officeart/2005/8/layout/hierarchy6"/>
    <dgm:cxn modelId="{E47C6F1E-EDC0-4B63-995F-3854A6BB9EA6}" type="presOf" srcId="{9F621E0C-0C0F-48FD-A833-6D3C46B06EED}" destId="{34134B7E-3BFB-4B59-A6D6-74C7273D9566}" srcOrd="0" destOrd="0" presId="urn:microsoft.com/office/officeart/2005/8/layout/hierarchy6"/>
    <dgm:cxn modelId="{09593E8A-3776-478D-A9E3-AA272D5B0C4C}" type="presOf" srcId="{D5028BE1-1120-4D82-82C2-0685828FE966}" destId="{39F8EE16-EFD5-40FF-AACD-365D0552309D}" srcOrd="0" destOrd="0" presId="urn:microsoft.com/office/officeart/2005/8/layout/hierarchy6"/>
    <dgm:cxn modelId="{8AB0BF46-BD5E-4DFF-A963-80C64BB9F8EF}" type="presOf" srcId="{9BA46C75-0193-4447-A746-8DF268B6D91A}" destId="{D1A87C12-C961-4E54-A845-211155C199F4}" srcOrd="0" destOrd="0" presId="urn:microsoft.com/office/officeart/2005/8/layout/hierarchy6"/>
    <dgm:cxn modelId="{64E00C78-34DD-42E3-8B06-D3C35D0B54BA}" type="presParOf" srcId="{9406CC2B-A2FE-492A-BC48-FC9D57B93DA1}" destId="{0AC82F4F-C3B8-48F3-9EB0-AA090B1F096D}" srcOrd="0" destOrd="0" presId="urn:microsoft.com/office/officeart/2005/8/layout/hierarchy6"/>
    <dgm:cxn modelId="{C1E6709D-22F7-4BBC-874B-F2E4B45F3894}" type="presParOf" srcId="{0AC82F4F-C3B8-48F3-9EB0-AA090B1F096D}" destId="{E44E4DB6-A200-483C-9800-424D2B19CEEE}" srcOrd="0" destOrd="0" presId="urn:microsoft.com/office/officeart/2005/8/layout/hierarchy6"/>
    <dgm:cxn modelId="{7B04447D-B201-481E-A754-9B1EC553E6E9}" type="presParOf" srcId="{E44E4DB6-A200-483C-9800-424D2B19CEEE}" destId="{7C1300CF-801F-46CA-923F-3AD672E3B59D}" srcOrd="0" destOrd="0" presId="urn:microsoft.com/office/officeart/2005/8/layout/hierarchy6"/>
    <dgm:cxn modelId="{EEAC597A-EC4C-4367-83E5-B4EA6BB72D4F}" type="presParOf" srcId="{7C1300CF-801F-46CA-923F-3AD672E3B59D}" destId="{633FFCED-7229-4301-9FEE-1C28FD4609B2}" srcOrd="0" destOrd="0" presId="urn:microsoft.com/office/officeart/2005/8/layout/hierarchy6"/>
    <dgm:cxn modelId="{DA52E9F3-F5BC-4FAF-97F4-A65CB5F33FC9}" type="presParOf" srcId="{7C1300CF-801F-46CA-923F-3AD672E3B59D}" destId="{511D331A-C016-4732-A401-3EF030F96D69}" srcOrd="1" destOrd="0" presId="urn:microsoft.com/office/officeart/2005/8/layout/hierarchy6"/>
    <dgm:cxn modelId="{7C088C67-A0CC-4F36-B039-572FF11D211B}" type="presParOf" srcId="{511D331A-C016-4732-A401-3EF030F96D69}" destId="{0BA9DC4A-3EBF-47EE-A199-FB78D8CF1B59}" srcOrd="0" destOrd="0" presId="urn:microsoft.com/office/officeart/2005/8/layout/hierarchy6"/>
    <dgm:cxn modelId="{ADA41174-A96A-4B82-B5CF-8315F8257ABF}" type="presParOf" srcId="{511D331A-C016-4732-A401-3EF030F96D69}" destId="{535B79F3-CA06-4B44-A107-8E2F7EF6F9C5}" srcOrd="1" destOrd="0" presId="urn:microsoft.com/office/officeart/2005/8/layout/hierarchy6"/>
    <dgm:cxn modelId="{B1FB40B4-FB09-4590-B314-98DC50F5A751}" type="presParOf" srcId="{535B79F3-CA06-4B44-A107-8E2F7EF6F9C5}" destId="{081186BB-4E1B-4263-8D65-F0D10DD9D6AE}" srcOrd="0" destOrd="0" presId="urn:microsoft.com/office/officeart/2005/8/layout/hierarchy6"/>
    <dgm:cxn modelId="{D80B8775-3D1C-48C6-9C6F-8697B6076332}" type="presParOf" srcId="{535B79F3-CA06-4B44-A107-8E2F7EF6F9C5}" destId="{4D4B652D-8BD9-44CD-B9DF-94CB09F5633D}" srcOrd="1" destOrd="0" presId="urn:microsoft.com/office/officeart/2005/8/layout/hierarchy6"/>
    <dgm:cxn modelId="{F41114B7-48B5-4258-BD99-3CDAA9A6AAF6}" type="presParOf" srcId="{4D4B652D-8BD9-44CD-B9DF-94CB09F5633D}" destId="{39F8EE16-EFD5-40FF-AACD-365D0552309D}" srcOrd="0" destOrd="0" presId="urn:microsoft.com/office/officeart/2005/8/layout/hierarchy6"/>
    <dgm:cxn modelId="{ED3CE2AC-13B4-4023-A6EC-56362367014B}" type="presParOf" srcId="{4D4B652D-8BD9-44CD-B9DF-94CB09F5633D}" destId="{752E7CB9-A79D-48C3-B162-A30EB8F46FC8}" srcOrd="1" destOrd="0" presId="urn:microsoft.com/office/officeart/2005/8/layout/hierarchy6"/>
    <dgm:cxn modelId="{844B4743-3E55-43D5-842B-05F745717725}" type="presParOf" srcId="{752E7CB9-A79D-48C3-B162-A30EB8F46FC8}" destId="{8C43982C-5BCC-491E-882A-C3055262CE35}" srcOrd="0" destOrd="0" presId="urn:microsoft.com/office/officeart/2005/8/layout/hierarchy6"/>
    <dgm:cxn modelId="{0A815E56-055C-41B8-B139-2D389E8F6156}" type="presParOf" srcId="{752E7CB9-A79D-48C3-B162-A30EB8F46FC8}" destId="{E42A6EA3-2618-4637-B379-967879A88171}" srcOrd="1" destOrd="0" presId="urn:microsoft.com/office/officeart/2005/8/layout/hierarchy6"/>
    <dgm:cxn modelId="{983C0DF0-D7F9-4310-8051-18FD59FBFC77}" type="presParOf" srcId="{E42A6EA3-2618-4637-B379-967879A88171}" destId="{CA97CDC5-5C9B-4B47-89E2-E58AE8D5BD1F}" srcOrd="0" destOrd="0" presId="urn:microsoft.com/office/officeart/2005/8/layout/hierarchy6"/>
    <dgm:cxn modelId="{227C0999-B11B-4E7D-AC24-748B574FA6D4}" type="presParOf" srcId="{E42A6EA3-2618-4637-B379-967879A88171}" destId="{4A7758CC-B493-4247-AFFF-BBB1350974E0}" srcOrd="1" destOrd="0" presId="urn:microsoft.com/office/officeart/2005/8/layout/hierarchy6"/>
    <dgm:cxn modelId="{5023C952-AD99-4389-B0ED-85449E71BA5B}" type="presParOf" srcId="{4A7758CC-B493-4247-AFFF-BBB1350974E0}" destId="{34134B7E-3BFB-4B59-A6D6-74C7273D9566}" srcOrd="0" destOrd="0" presId="urn:microsoft.com/office/officeart/2005/8/layout/hierarchy6"/>
    <dgm:cxn modelId="{2DB4DF97-49AB-44D0-8574-0B65E185C47F}" type="presParOf" srcId="{4A7758CC-B493-4247-AFFF-BBB1350974E0}" destId="{99F06BA1-05C1-4D3A-A120-81300FCC1E46}" srcOrd="1" destOrd="0" presId="urn:microsoft.com/office/officeart/2005/8/layout/hierarchy6"/>
    <dgm:cxn modelId="{729F1968-D426-465C-8707-DD2E579BB29E}" type="presParOf" srcId="{4D4B652D-8BD9-44CD-B9DF-94CB09F5633D}" destId="{E672ADDB-3CAB-4ACE-8C3F-C5E144C2DB5D}" srcOrd="2" destOrd="0" presId="urn:microsoft.com/office/officeart/2005/8/layout/hierarchy6"/>
    <dgm:cxn modelId="{8BD34483-D194-4E2A-9A8B-9670DB517667}" type="presParOf" srcId="{4D4B652D-8BD9-44CD-B9DF-94CB09F5633D}" destId="{4BDDFF26-C380-4457-910D-6344EE2F03FD}" srcOrd="3" destOrd="0" presId="urn:microsoft.com/office/officeart/2005/8/layout/hierarchy6"/>
    <dgm:cxn modelId="{3B02342F-AB35-4A42-BFFD-F8207895A529}" type="presParOf" srcId="{4BDDFF26-C380-4457-910D-6344EE2F03FD}" destId="{8464167B-54D3-479F-B4D6-1E6B4317A748}" srcOrd="0" destOrd="0" presId="urn:microsoft.com/office/officeart/2005/8/layout/hierarchy6"/>
    <dgm:cxn modelId="{F89F3784-33C4-449D-A0FF-396A06733384}" type="presParOf" srcId="{4BDDFF26-C380-4457-910D-6344EE2F03FD}" destId="{FB32D374-E915-46A6-ABD9-66708BA67E2A}" srcOrd="1" destOrd="0" presId="urn:microsoft.com/office/officeart/2005/8/layout/hierarchy6"/>
    <dgm:cxn modelId="{8064F61A-0D7A-44C0-83B2-F545E4EC84C6}" type="presParOf" srcId="{4D4B652D-8BD9-44CD-B9DF-94CB09F5633D}" destId="{F01DA1A9-EBB6-4B4D-A14C-A8B09F9A0152}" srcOrd="4" destOrd="0" presId="urn:microsoft.com/office/officeart/2005/8/layout/hierarchy6"/>
    <dgm:cxn modelId="{2577F663-3771-4D3C-9232-D8DED8C20CD1}" type="presParOf" srcId="{4D4B652D-8BD9-44CD-B9DF-94CB09F5633D}" destId="{60119615-5674-4404-9E0C-3D9DAD1056A8}" srcOrd="5" destOrd="0" presId="urn:microsoft.com/office/officeart/2005/8/layout/hierarchy6"/>
    <dgm:cxn modelId="{06594F6F-DEB5-4E79-BD0E-9A8437E8D6EF}" type="presParOf" srcId="{60119615-5674-4404-9E0C-3D9DAD1056A8}" destId="{FC9869C0-4116-40BD-A762-3F224463D574}" srcOrd="0" destOrd="0" presId="urn:microsoft.com/office/officeart/2005/8/layout/hierarchy6"/>
    <dgm:cxn modelId="{CCD05F67-5ADE-4DBF-9DFE-FE01EF5F62DB}" type="presParOf" srcId="{60119615-5674-4404-9E0C-3D9DAD1056A8}" destId="{17F68FC4-FE51-4A27-BB9F-4778D357952A}" srcOrd="1" destOrd="0" presId="urn:microsoft.com/office/officeart/2005/8/layout/hierarchy6"/>
    <dgm:cxn modelId="{802E48ED-CB0E-4D8E-A011-24504FA68CD2}" type="presParOf" srcId="{511D331A-C016-4732-A401-3EF030F96D69}" destId="{2F7C4E18-7FDF-417A-A868-193C5E437BF7}" srcOrd="2" destOrd="0" presId="urn:microsoft.com/office/officeart/2005/8/layout/hierarchy6"/>
    <dgm:cxn modelId="{2AAC7DC0-5040-49CC-8A5E-E410C1BCC8BC}" type="presParOf" srcId="{511D331A-C016-4732-A401-3EF030F96D69}" destId="{C9D10033-7EEA-4C03-A3A8-D51D9B5E709F}" srcOrd="3" destOrd="0" presId="urn:microsoft.com/office/officeart/2005/8/layout/hierarchy6"/>
    <dgm:cxn modelId="{88B232B5-247E-4617-ACE5-05FCAD776D65}" type="presParOf" srcId="{C9D10033-7EEA-4C03-A3A8-D51D9B5E709F}" destId="{85683442-658E-41A8-9E1A-83E0F1DC4940}" srcOrd="0" destOrd="0" presId="urn:microsoft.com/office/officeart/2005/8/layout/hierarchy6"/>
    <dgm:cxn modelId="{EA0E6364-8697-4561-B3A9-DAC55CEEC0F2}" type="presParOf" srcId="{C9D10033-7EEA-4C03-A3A8-D51D9B5E709F}" destId="{CDD2424C-7005-4FDC-A249-15C7A68B0F02}" srcOrd="1" destOrd="0" presId="urn:microsoft.com/office/officeart/2005/8/layout/hierarchy6"/>
    <dgm:cxn modelId="{BAE03CCF-BAB6-4AC6-AA22-8EDE98439CD2}" type="presParOf" srcId="{511D331A-C016-4732-A401-3EF030F96D69}" destId="{8F34C90D-7497-4894-B947-7DC87350D519}" srcOrd="4" destOrd="0" presId="urn:microsoft.com/office/officeart/2005/8/layout/hierarchy6"/>
    <dgm:cxn modelId="{91087D3D-2B37-4F08-A0BE-9CD8879EF407}" type="presParOf" srcId="{511D331A-C016-4732-A401-3EF030F96D69}" destId="{3F2F5340-18F4-4656-BA2D-3CA07FAAC78B}" srcOrd="5" destOrd="0" presId="urn:microsoft.com/office/officeart/2005/8/layout/hierarchy6"/>
    <dgm:cxn modelId="{E5001E64-6104-44E6-88F9-4B7311A733DA}" type="presParOf" srcId="{3F2F5340-18F4-4656-BA2D-3CA07FAAC78B}" destId="{D1A87C12-C961-4E54-A845-211155C199F4}" srcOrd="0" destOrd="0" presId="urn:microsoft.com/office/officeart/2005/8/layout/hierarchy6"/>
    <dgm:cxn modelId="{538336DA-8D82-4111-994E-C1546B5A7AAF}" type="presParOf" srcId="{3F2F5340-18F4-4656-BA2D-3CA07FAAC78B}" destId="{8221E163-C155-49FC-A17A-ACC0C5513D60}" srcOrd="1" destOrd="0" presId="urn:microsoft.com/office/officeart/2005/8/layout/hierarchy6"/>
    <dgm:cxn modelId="{174EEF5B-E9F9-47ED-805D-9397514A4275}" type="presParOf" srcId="{511D331A-C016-4732-A401-3EF030F96D69}" destId="{E75EF34D-5AD5-403F-8F19-262C4E46E226}" srcOrd="6" destOrd="0" presId="urn:microsoft.com/office/officeart/2005/8/layout/hierarchy6"/>
    <dgm:cxn modelId="{B47AA71B-CBAF-4757-BB50-A93B6700C17A}" type="presParOf" srcId="{511D331A-C016-4732-A401-3EF030F96D69}" destId="{89E71B72-8E05-44E3-A547-A84FEC2688CE}" srcOrd="7" destOrd="0" presId="urn:microsoft.com/office/officeart/2005/8/layout/hierarchy6"/>
    <dgm:cxn modelId="{9A4CB265-19D1-4FD4-A4F1-4DCA7A56A406}" type="presParOf" srcId="{89E71B72-8E05-44E3-A547-A84FEC2688CE}" destId="{FBA70F30-56C5-46D7-8661-E4F977B9A4F6}" srcOrd="0" destOrd="0" presId="urn:microsoft.com/office/officeart/2005/8/layout/hierarchy6"/>
    <dgm:cxn modelId="{06EEF09B-9F6D-42F8-A684-D9FC5BA6C575}" type="presParOf" srcId="{89E71B72-8E05-44E3-A547-A84FEC2688CE}" destId="{2A5026E9-B8CE-4665-805A-EDB7FBD82DBD}" srcOrd="1" destOrd="0" presId="urn:microsoft.com/office/officeart/2005/8/layout/hierarchy6"/>
    <dgm:cxn modelId="{0BC45E75-BD30-4E70-84C4-437007B6E54D}" type="presParOf" srcId="{2A5026E9-B8CE-4665-805A-EDB7FBD82DBD}" destId="{6D4E1AF6-FFCE-4188-8CB0-3779487FE80C}" srcOrd="0" destOrd="0" presId="urn:microsoft.com/office/officeart/2005/8/layout/hierarchy6"/>
    <dgm:cxn modelId="{90446993-6FEE-4710-9073-68516FEDE51F}" type="presParOf" srcId="{2A5026E9-B8CE-4665-805A-EDB7FBD82DBD}" destId="{7838B74D-0F20-48A5-AF4C-ADC287AEE6F0}" srcOrd="1" destOrd="0" presId="urn:microsoft.com/office/officeart/2005/8/layout/hierarchy6"/>
    <dgm:cxn modelId="{79223985-701C-42D6-9EAB-2D627AAFFB97}" type="presParOf" srcId="{7838B74D-0F20-48A5-AF4C-ADC287AEE6F0}" destId="{9F8A85F5-291E-4E3A-8C9E-5AFA89D83D33}" srcOrd="0" destOrd="0" presId="urn:microsoft.com/office/officeart/2005/8/layout/hierarchy6"/>
    <dgm:cxn modelId="{92049996-4D14-4E07-B8CD-4EC6D440DF34}" type="presParOf" srcId="{7838B74D-0F20-48A5-AF4C-ADC287AEE6F0}" destId="{4CFF86FE-D0C4-4F61-8AA5-0881F1D91FC6}" srcOrd="1" destOrd="0" presId="urn:microsoft.com/office/officeart/2005/8/layout/hierarchy6"/>
    <dgm:cxn modelId="{8174078D-F5B7-441F-95D3-A4462127FA20}" type="presParOf" srcId="{4CFF86FE-D0C4-4F61-8AA5-0881F1D91FC6}" destId="{040C1859-BE7D-4B3C-A28B-E12F464BC20D}" srcOrd="0" destOrd="0" presId="urn:microsoft.com/office/officeart/2005/8/layout/hierarchy6"/>
    <dgm:cxn modelId="{F8FCEEF0-D399-481E-B13C-8514A594842C}" type="presParOf" srcId="{4CFF86FE-D0C4-4F61-8AA5-0881F1D91FC6}" destId="{1714BB46-D239-49F9-A55A-F5E2EBD045A5}" srcOrd="1" destOrd="0" presId="urn:microsoft.com/office/officeart/2005/8/layout/hierarchy6"/>
    <dgm:cxn modelId="{31F618F8-1ECE-48E7-9B99-42CF95DB1810}" type="presParOf" srcId="{1714BB46-D239-49F9-A55A-F5E2EBD045A5}" destId="{B2FAAC6C-ADD3-4F88-9F40-3FA0981BF307}" srcOrd="0" destOrd="0" presId="urn:microsoft.com/office/officeart/2005/8/layout/hierarchy6"/>
    <dgm:cxn modelId="{7FE41BB8-071B-4683-A975-21902AD6CF95}" type="presParOf" srcId="{1714BB46-D239-49F9-A55A-F5E2EBD045A5}" destId="{5DD8B772-66A4-4A3A-BB04-170277432EC4}" srcOrd="1" destOrd="0" presId="urn:microsoft.com/office/officeart/2005/8/layout/hierarchy6"/>
    <dgm:cxn modelId="{5900E91C-6518-4B8D-9AE0-04EEDEF5952F}" type="presParOf" srcId="{511D331A-C016-4732-A401-3EF030F96D69}" destId="{22ADE722-6155-4BE2-A231-CB9A217C8474}" srcOrd="8" destOrd="0" presId="urn:microsoft.com/office/officeart/2005/8/layout/hierarchy6"/>
    <dgm:cxn modelId="{EC748791-286A-42EB-B368-16050960CF1B}" type="presParOf" srcId="{511D331A-C016-4732-A401-3EF030F96D69}" destId="{04691407-B291-4795-AC37-FEF5B778C52B}" srcOrd="9" destOrd="0" presId="urn:microsoft.com/office/officeart/2005/8/layout/hierarchy6"/>
    <dgm:cxn modelId="{514D28B5-8494-4D06-B6C7-74C1DC4E0F74}" type="presParOf" srcId="{04691407-B291-4795-AC37-FEF5B778C52B}" destId="{49B5A061-AD9C-4911-B5A2-81EBBCBDEE56}" srcOrd="0" destOrd="0" presId="urn:microsoft.com/office/officeart/2005/8/layout/hierarchy6"/>
    <dgm:cxn modelId="{EB4388A8-E9AD-4004-AEB5-92F98AC0C07C}" type="presParOf" srcId="{04691407-B291-4795-AC37-FEF5B778C52B}" destId="{42286651-E5C8-419C-9376-0B7C3566BCE1}" srcOrd="1" destOrd="0" presId="urn:microsoft.com/office/officeart/2005/8/layout/hierarchy6"/>
    <dgm:cxn modelId="{C30DCD62-B54D-461E-A924-71CAC9CEFBDB}" type="presParOf" srcId="{42286651-E5C8-419C-9376-0B7C3566BCE1}" destId="{44EFE4D2-60B2-4501-AAE8-382099FCDB25}" srcOrd="0" destOrd="0" presId="urn:microsoft.com/office/officeart/2005/8/layout/hierarchy6"/>
    <dgm:cxn modelId="{47B5DE57-9786-4BCA-8065-6D855D8B8E52}" type="presParOf" srcId="{42286651-E5C8-419C-9376-0B7C3566BCE1}" destId="{FD85F0E0-7017-4758-BE54-62D129434870}" srcOrd="1" destOrd="0" presId="urn:microsoft.com/office/officeart/2005/8/layout/hierarchy6"/>
    <dgm:cxn modelId="{4F0D1C10-C55B-4831-9D0E-72284CBD4BCB}" type="presParOf" srcId="{FD85F0E0-7017-4758-BE54-62D129434870}" destId="{369D2A7E-C3FC-43BE-99C6-AE0FCF836011}" srcOrd="0" destOrd="0" presId="urn:microsoft.com/office/officeart/2005/8/layout/hierarchy6"/>
    <dgm:cxn modelId="{29ED131B-59AE-4333-871E-08A703953670}" type="presParOf" srcId="{FD85F0E0-7017-4758-BE54-62D129434870}" destId="{67E41A84-8C2F-41DA-A21E-ADC525B91693}" srcOrd="1" destOrd="0" presId="urn:microsoft.com/office/officeart/2005/8/layout/hierarchy6"/>
    <dgm:cxn modelId="{9D862057-5E94-48B2-815D-958FAF5D49EC}" type="presParOf" srcId="{511D331A-C016-4732-A401-3EF030F96D69}" destId="{74B26031-0792-4911-B1DF-05C0B09B28A5}" srcOrd="10" destOrd="0" presId="urn:microsoft.com/office/officeart/2005/8/layout/hierarchy6"/>
    <dgm:cxn modelId="{8FDADB7A-8874-4FA9-9A55-CDC02D2574C3}" type="presParOf" srcId="{511D331A-C016-4732-A401-3EF030F96D69}" destId="{EBA2AB33-CEF6-4304-AF67-C6BED8A94128}" srcOrd="11" destOrd="0" presId="urn:microsoft.com/office/officeart/2005/8/layout/hierarchy6"/>
    <dgm:cxn modelId="{30F6BC3D-4F91-4F91-BA5D-86B73DB87BA6}" type="presParOf" srcId="{EBA2AB33-CEF6-4304-AF67-C6BED8A94128}" destId="{E3676169-0208-42F0-AA07-C03B81E238FF}" srcOrd="0" destOrd="0" presId="urn:microsoft.com/office/officeart/2005/8/layout/hierarchy6"/>
    <dgm:cxn modelId="{81F6DDC2-FB9B-4A10-805F-026DB03ECAFD}" type="presParOf" srcId="{EBA2AB33-CEF6-4304-AF67-C6BED8A94128}" destId="{29550751-3BE0-48E6-A1E6-E7B2ED8AF6D7}" srcOrd="1" destOrd="0" presId="urn:microsoft.com/office/officeart/2005/8/layout/hierarchy6"/>
    <dgm:cxn modelId="{A5BF3237-26FB-4FC3-9228-F848E22B8D23}" type="presParOf" srcId="{9406CC2B-A2FE-492A-BC48-FC9D57B93DA1}" destId="{997E3D97-27C3-4C43-A53B-01915D6C21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6BE17-F87B-4877-8EC7-8CF92EB882C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E84032-E798-4BEF-BE47-4874C3B21EA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Solution: NET.CSharp.0</a:t>
          </a:r>
          <a:r>
            <a:rPr lang="ru-RU" sz="1800" dirty="0" smtClean="0"/>
            <a:t>6</a:t>
          </a:r>
          <a:endParaRPr lang="ru-RU" sz="1800" dirty="0"/>
        </a:p>
      </dgm:t>
    </dgm:pt>
    <dgm:pt modelId="{2A3D9015-22E8-4281-A4C1-B4D7F4E95D29}" type="parTrans" cxnId="{BF4E2274-3D12-4CBF-8775-7C05DEBCFE16}">
      <dgm:prSet/>
      <dgm:spPr/>
      <dgm:t>
        <a:bodyPr/>
        <a:lstStyle/>
        <a:p>
          <a:endParaRPr lang="ru-RU"/>
        </a:p>
      </dgm:t>
    </dgm:pt>
    <dgm:pt modelId="{F8B3700B-AF3F-49C3-9D52-D3D678557B2E}" type="sibTrans" cxnId="{BF4E2274-3D12-4CBF-8775-7C05DEBCFE16}">
      <dgm:prSet/>
      <dgm:spPr/>
      <dgm:t>
        <a:bodyPr/>
        <a:lstStyle/>
        <a:p>
          <a:endParaRPr lang="ru-RU"/>
        </a:p>
      </dgm:t>
    </dgm:pt>
    <dgm:pt modelId="{34032120-7461-4750-A445-B100F5F7BCED}">
      <dgm:prSet custT="1"/>
      <dgm:spPr/>
      <dgm:t>
        <a:bodyPr/>
        <a:lstStyle/>
        <a:p>
          <a:r>
            <a:rPr lang="ru-RU" sz="1800" noProof="0" dirty="0" smtClean="0"/>
            <a:t>Project: </a:t>
          </a:r>
          <a:r>
            <a:rPr lang="en-US" sz="1800" noProof="0" dirty="0" err="1" smtClean="0"/>
            <a:t>UsingInheritance</a:t>
          </a:r>
          <a:endParaRPr lang="ru-RU" sz="1800" noProof="0" dirty="0"/>
        </a:p>
      </dgm:t>
    </dgm:pt>
    <dgm:pt modelId="{D96E9963-650E-46C0-86FF-91EBDBEA7598}" type="parTrans" cxnId="{70340647-0B8A-4D7A-84FC-D6712AFCE1BE}">
      <dgm:prSet/>
      <dgm:spPr/>
      <dgm:t>
        <a:bodyPr/>
        <a:lstStyle/>
        <a:p>
          <a:endParaRPr lang="ru-RU"/>
        </a:p>
      </dgm:t>
    </dgm:pt>
    <dgm:pt modelId="{F9E1D6B7-E753-4F9A-A8B7-06E6F1361859}" type="sibTrans" cxnId="{70340647-0B8A-4D7A-84FC-D6712AFCE1BE}">
      <dgm:prSet/>
      <dgm:spPr/>
      <dgm:t>
        <a:bodyPr/>
        <a:lstStyle/>
        <a:p>
          <a:endParaRPr lang="ru-RU"/>
        </a:p>
      </dgm:t>
    </dgm:pt>
    <dgm:pt modelId="{A9CD7FAC-5761-46F1-AE2C-3138693E571A}" type="pres">
      <dgm:prSet presAssocID="{3786BE17-F87B-4877-8EC7-8CF92EB882C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F07DCB-9F62-442C-8F1B-098EFC79778B}" type="pres">
      <dgm:prSet presAssocID="{AFE84032-E798-4BEF-BE47-4874C3B21EA4}" presName="parentLin" presStyleCnt="0"/>
      <dgm:spPr/>
    </dgm:pt>
    <dgm:pt modelId="{62DE206A-35B9-4E6E-8F3A-F24CE38B91C1}" type="pres">
      <dgm:prSet presAssocID="{AFE84032-E798-4BEF-BE47-4874C3B21EA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0B9ECD2-B7CB-426F-818B-ABD22FD87676}" type="pres">
      <dgm:prSet presAssocID="{AFE84032-E798-4BEF-BE47-4874C3B21E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0D351-0637-4CFE-93E0-9D3D03D0668B}" type="pres">
      <dgm:prSet presAssocID="{AFE84032-E798-4BEF-BE47-4874C3B21EA4}" presName="negativeSpace" presStyleCnt="0"/>
      <dgm:spPr/>
    </dgm:pt>
    <dgm:pt modelId="{1E53CFF1-1C19-472E-A71D-D48EAE0BAB57}" type="pres">
      <dgm:prSet presAssocID="{AFE84032-E798-4BEF-BE47-4874C3B21EA4}" presName="childText" presStyleLbl="conFgAcc1" presStyleIdx="0" presStyleCnt="2">
        <dgm:presLayoutVars>
          <dgm:bulletEnabled val="1"/>
        </dgm:presLayoutVars>
      </dgm:prSet>
      <dgm:spPr/>
    </dgm:pt>
    <dgm:pt modelId="{55C5044C-B774-47E3-8AE2-31DB1605C7EC}" type="pres">
      <dgm:prSet presAssocID="{F8B3700B-AF3F-49C3-9D52-D3D678557B2E}" presName="spaceBetweenRectangles" presStyleCnt="0"/>
      <dgm:spPr/>
    </dgm:pt>
    <dgm:pt modelId="{9CB12147-FE96-4B9D-BE78-F4ADC6A16EB5}" type="pres">
      <dgm:prSet presAssocID="{34032120-7461-4750-A445-B100F5F7BCED}" presName="parentLin" presStyleCnt="0"/>
      <dgm:spPr/>
    </dgm:pt>
    <dgm:pt modelId="{5000A98A-7FAB-49EF-A81F-69717CC6C63D}" type="pres">
      <dgm:prSet presAssocID="{34032120-7461-4750-A445-B100F5F7BCED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13B0F1A0-D691-4A6B-ADAB-A8CA962B0894}" type="pres">
      <dgm:prSet presAssocID="{34032120-7461-4750-A445-B100F5F7BC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CE8CF-62D2-46AC-BF87-9F0F3AA8520B}" type="pres">
      <dgm:prSet presAssocID="{34032120-7461-4750-A445-B100F5F7BCED}" presName="negativeSpace" presStyleCnt="0"/>
      <dgm:spPr/>
    </dgm:pt>
    <dgm:pt modelId="{57C629BA-D2A0-4FD5-BA98-F0024B22653F}" type="pres">
      <dgm:prSet presAssocID="{34032120-7461-4750-A445-B100F5F7BC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BA1322-DF1A-4BBD-9F0C-DEC40ED6359E}" type="presOf" srcId="{34032120-7461-4750-A445-B100F5F7BCED}" destId="{13B0F1A0-D691-4A6B-ADAB-A8CA962B0894}" srcOrd="1" destOrd="0" presId="urn:microsoft.com/office/officeart/2005/8/layout/list1"/>
    <dgm:cxn modelId="{0221F334-3645-48B7-8E3F-BB3CF7438E5E}" type="presOf" srcId="{3786BE17-F87B-4877-8EC7-8CF92EB882CD}" destId="{A9CD7FAC-5761-46F1-AE2C-3138693E571A}" srcOrd="0" destOrd="0" presId="urn:microsoft.com/office/officeart/2005/8/layout/list1"/>
    <dgm:cxn modelId="{BF4E2274-3D12-4CBF-8775-7C05DEBCFE16}" srcId="{3786BE17-F87B-4877-8EC7-8CF92EB882CD}" destId="{AFE84032-E798-4BEF-BE47-4874C3B21EA4}" srcOrd="0" destOrd="0" parTransId="{2A3D9015-22E8-4281-A4C1-B4D7F4E95D29}" sibTransId="{F8B3700B-AF3F-49C3-9D52-D3D678557B2E}"/>
    <dgm:cxn modelId="{7E229C6E-B03D-44A0-A4B7-6789049C641C}" type="presOf" srcId="{AFE84032-E798-4BEF-BE47-4874C3B21EA4}" destId="{62DE206A-35B9-4E6E-8F3A-F24CE38B91C1}" srcOrd="0" destOrd="0" presId="urn:microsoft.com/office/officeart/2005/8/layout/list1"/>
    <dgm:cxn modelId="{70340647-0B8A-4D7A-84FC-D6712AFCE1BE}" srcId="{3786BE17-F87B-4877-8EC7-8CF92EB882CD}" destId="{34032120-7461-4750-A445-B100F5F7BCED}" srcOrd="1" destOrd="0" parTransId="{D96E9963-650E-46C0-86FF-91EBDBEA7598}" sibTransId="{F9E1D6B7-E753-4F9A-A8B7-06E6F1361859}"/>
    <dgm:cxn modelId="{0255FEFE-703F-49A8-9646-8FA6A6F7C4E9}" type="presOf" srcId="{34032120-7461-4750-A445-B100F5F7BCED}" destId="{5000A98A-7FAB-49EF-A81F-69717CC6C63D}" srcOrd="0" destOrd="0" presId="urn:microsoft.com/office/officeart/2005/8/layout/list1"/>
    <dgm:cxn modelId="{8C7AC296-3AB8-4BCA-A182-DF9228E95C1F}" type="presOf" srcId="{AFE84032-E798-4BEF-BE47-4874C3B21EA4}" destId="{50B9ECD2-B7CB-426F-818B-ABD22FD87676}" srcOrd="1" destOrd="0" presId="urn:microsoft.com/office/officeart/2005/8/layout/list1"/>
    <dgm:cxn modelId="{D914C12C-1EBF-495E-B410-D793446F7A22}" type="presParOf" srcId="{A9CD7FAC-5761-46F1-AE2C-3138693E571A}" destId="{D6F07DCB-9F62-442C-8F1B-098EFC79778B}" srcOrd="0" destOrd="0" presId="urn:microsoft.com/office/officeart/2005/8/layout/list1"/>
    <dgm:cxn modelId="{47C4F475-277C-4CCC-8F28-D9E82CAFE143}" type="presParOf" srcId="{D6F07DCB-9F62-442C-8F1B-098EFC79778B}" destId="{62DE206A-35B9-4E6E-8F3A-F24CE38B91C1}" srcOrd="0" destOrd="0" presId="urn:microsoft.com/office/officeart/2005/8/layout/list1"/>
    <dgm:cxn modelId="{916969A6-9436-4649-A663-3A05C2952F5B}" type="presParOf" srcId="{D6F07DCB-9F62-442C-8F1B-098EFC79778B}" destId="{50B9ECD2-B7CB-426F-818B-ABD22FD87676}" srcOrd="1" destOrd="0" presId="urn:microsoft.com/office/officeart/2005/8/layout/list1"/>
    <dgm:cxn modelId="{778C09F9-081B-480E-98BF-71663F9F3314}" type="presParOf" srcId="{A9CD7FAC-5761-46F1-AE2C-3138693E571A}" destId="{3A00D351-0637-4CFE-93E0-9D3D03D0668B}" srcOrd="1" destOrd="0" presId="urn:microsoft.com/office/officeart/2005/8/layout/list1"/>
    <dgm:cxn modelId="{607F7A86-395D-43E0-842E-ED90D060D1BA}" type="presParOf" srcId="{A9CD7FAC-5761-46F1-AE2C-3138693E571A}" destId="{1E53CFF1-1C19-472E-A71D-D48EAE0BAB57}" srcOrd="2" destOrd="0" presId="urn:microsoft.com/office/officeart/2005/8/layout/list1"/>
    <dgm:cxn modelId="{B296B3B4-D7DB-496E-BC29-E8ADD321D239}" type="presParOf" srcId="{A9CD7FAC-5761-46F1-AE2C-3138693E571A}" destId="{55C5044C-B774-47E3-8AE2-31DB1605C7EC}" srcOrd="3" destOrd="0" presId="urn:microsoft.com/office/officeart/2005/8/layout/list1"/>
    <dgm:cxn modelId="{A415760B-67A1-4F4B-9BF1-07FB75F4C819}" type="presParOf" srcId="{A9CD7FAC-5761-46F1-AE2C-3138693E571A}" destId="{9CB12147-FE96-4B9D-BE78-F4ADC6A16EB5}" srcOrd="4" destOrd="0" presId="urn:microsoft.com/office/officeart/2005/8/layout/list1"/>
    <dgm:cxn modelId="{D19BB6BF-DE8A-4BA2-8F65-A07F3C9BF3EB}" type="presParOf" srcId="{9CB12147-FE96-4B9D-BE78-F4ADC6A16EB5}" destId="{5000A98A-7FAB-49EF-A81F-69717CC6C63D}" srcOrd="0" destOrd="0" presId="urn:microsoft.com/office/officeart/2005/8/layout/list1"/>
    <dgm:cxn modelId="{7AA29659-69D8-4E5D-BD95-D770AD991340}" type="presParOf" srcId="{9CB12147-FE96-4B9D-BE78-F4ADC6A16EB5}" destId="{13B0F1A0-D691-4A6B-ADAB-A8CA962B0894}" srcOrd="1" destOrd="0" presId="urn:microsoft.com/office/officeart/2005/8/layout/list1"/>
    <dgm:cxn modelId="{E34AE48D-9510-4211-A39B-F275F5415FD7}" type="presParOf" srcId="{A9CD7FAC-5761-46F1-AE2C-3138693E571A}" destId="{8C8CE8CF-62D2-46AC-BF87-9F0F3AA8520B}" srcOrd="5" destOrd="0" presId="urn:microsoft.com/office/officeart/2005/8/layout/list1"/>
    <dgm:cxn modelId="{ACC2FE4B-1AFF-4327-AC04-BCF26B3D26F2}" type="presParOf" srcId="{A9CD7FAC-5761-46F1-AE2C-3138693E571A}" destId="{57C629BA-D2A0-4FD5-BA98-F0024B2265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86BE17-F87B-4877-8EC7-8CF92EB882C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E84032-E798-4BEF-BE47-4874C3B21EA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Solution: NET.CSharp.0</a:t>
          </a:r>
          <a:r>
            <a:rPr lang="ru-RU" sz="1800" dirty="0" smtClean="0"/>
            <a:t>6</a:t>
          </a:r>
          <a:endParaRPr lang="ru-RU" sz="1800" dirty="0"/>
        </a:p>
      </dgm:t>
    </dgm:pt>
    <dgm:pt modelId="{2A3D9015-22E8-4281-A4C1-B4D7F4E95D29}" type="parTrans" cxnId="{BF4E2274-3D12-4CBF-8775-7C05DEBCFE16}">
      <dgm:prSet/>
      <dgm:spPr/>
      <dgm:t>
        <a:bodyPr/>
        <a:lstStyle/>
        <a:p>
          <a:endParaRPr lang="ru-RU"/>
        </a:p>
      </dgm:t>
    </dgm:pt>
    <dgm:pt modelId="{F8B3700B-AF3F-49C3-9D52-D3D678557B2E}" type="sibTrans" cxnId="{BF4E2274-3D12-4CBF-8775-7C05DEBCFE16}">
      <dgm:prSet/>
      <dgm:spPr/>
      <dgm:t>
        <a:bodyPr/>
        <a:lstStyle/>
        <a:p>
          <a:endParaRPr lang="ru-RU"/>
        </a:p>
      </dgm:t>
    </dgm:pt>
    <dgm:pt modelId="{34032120-7461-4750-A445-B100F5F7BCED}">
      <dgm:prSet custT="1"/>
      <dgm:spPr/>
      <dgm:t>
        <a:bodyPr/>
        <a:lstStyle/>
        <a:p>
          <a:r>
            <a:rPr lang="ru-RU" sz="1800" noProof="0" dirty="0" smtClean="0"/>
            <a:t>Project: </a:t>
          </a:r>
          <a:r>
            <a:rPr lang="ru-RU" sz="1800" dirty="0" smtClean="0"/>
            <a:t>InterfaceImplemantation</a:t>
          </a:r>
          <a:endParaRPr lang="ru-RU" sz="1800" noProof="0" dirty="0"/>
        </a:p>
      </dgm:t>
    </dgm:pt>
    <dgm:pt modelId="{D96E9963-650E-46C0-86FF-91EBDBEA7598}" type="parTrans" cxnId="{70340647-0B8A-4D7A-84FC-D6712AFCE1BE}">
      <dgm:prSet/>
      <dgm:spPr/>
      <dgm:t>
        <a:bodyPr/>
        <a:lstStyle/>
        <a:p>
          <a:endParaRPr lang="ru-RU"/>
        </a:p>
      </dgm:t>
    </dgm:pt>
    <dgm:pt modelId="{F9E1D6B7-E753-4F9A-A8B7-06E6F1361859}" type="sibTrans" cxnId="{70340647-0B8A-4D7A-84FC-D6712AFCE1BE}">
      <dgm:prSet/>
      <dgm:spPr/>
      <dgm:t>
        <a:bodyPr/>
        <a:lstStyle/>
        <a:p>
          <a:endParaRPr lang="ru-RU"/>
        </a:p>
      </dgm:t>
    </dgm:pt>
    <dgm:pt modelId="{A9CD7FAC-5761-46F1-AE2C-3138693E571A}" type="pres">
      <dgm:prSet presAssocID="{3786BE17-F87B-4877-8EC7-8CF92EB882C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F07DCB-9F62-442C-8F1B-098EFC79778B}" type="pres">
      <dgm:prSet presAssocID="{AFE84032-E798-4BEF-BE47-4874C3B21EA4}" presName="parentLin" presStyleCnt="0"/>
      <dgm:spPr/>
    </dgm:pt>
    <dgm:pt modelId="{62DE206A-35B9-4E6E-8F3A-F24CE38B91C1}" type="pres">
      <dgm:prSet presAssocID="{AFE84032-E798-4BEF-BE47-4874C3B21EA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0B9ECD2-B7CB-426F-818B-ABD22FD87676}" type="pres">
      <dgm:prSet presAssocID="{AFE84032-E798-4BEF-BE47-4874C3B21E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0D351-0637-4CFE-93E0-9D3D03D0668B}" type="pres">
      <dgm:prSet presAssocID="{AFE84032-E798-4BEF-BE47-4874C3B21EA4}" presName="negativeSpace" presStyleCnt="0"/>
      <dgm:spPr/>
    </dgm:pt>
    <dgm:pt modelId="{1E53CFF1-1C19-472E-A71D-D48EAE0BAB57}" type="pres">
      <dgm:prSet presAssocID="{AFE84032-E798-4BEF-BE47-4874C3B21EA4}" presName="childText" presStyleLbl="conFgAcc1" presStyleIdx="0" presStyleCnt="2">
        <dgm:presLayoutVars>
          <dgm:bulletEnabled val="1"/>
        </dgm:presLayoutVars>
      </dgm:prSet>
      <dgm:spPr/>
    </dgm:pt>
    <dgm:pt modelId="{55C5044C-B774-47E3-8AE2-31DB1605C7EC}" type="pres">
      <dgm:prSet presAssocID="{F8B3700B-AF3F-49C3-9D52-D3D678557B2E}" presName="spaceBetweenRectangles" presStyleCnt="0"/>
      <dgm:spPr/>
    </dgm:pt>
    <dgm:pt modelId="{9CB12147-FE96-4B9D-BE78-F4ADC6A16EB5}" type="pres">
      <dgm:prSet presAssocID="{34032120-7461-4750-A445-B100F5F7BCED}" presName="parentLin" presStyleCnt="0"/>
      <dgm:spPr/>
    </dgm:pt>
    <dgm:pt modelId="{5000A98A-7FAB-49EF-A81F-69717CC6C63D}" type="pres">
      <dgm:prSet presAssocID="{34032120-7461-4750-A445-B100F5F7BCED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13B0F1A0-D691-4A6B-ADAB-A8CA962B0894}" type="pres">
      <dgm:prSet presAssocID="{34032120-7461-4750-A445-B100F5F7BC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CE8CF-62D2-46AC-BF87-9F0F3AA8520B}" type="pres">
      <dgm:prSet presAssocID="{34032120-7461-4750-A445-B100F5F7BCED}" presName="negativeSpace" presStyleCnt="0"/>
      <dgm:spPr/>
    </dgm:pt>
    <dgm:pt modelId="{57C629BA-D2A0-4FD5-BA98-F0024B22653F}" type="pres">
      <dgm:prSet presAssocID="{34032120-7461-4750-A445-B100F5F7BC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6809AC-CA79-4B59-A92E-3BA0338A7B6E}" type="presOf" srcId="{AFE84032-E798-4BEF-BE47-4874C3B21EA4}" destId="{50B9ECD2-B7CB-426F-818B-ABD22FD87676}" srcOrd="1" destOrd="0" presId="urn:microsoft.com/office/officeart/2005/8/layout/list1"/>
    <dgm:cxn modelId="{BF4E2274-3D12-4CBF-8775-7C05DEBCFE16}" srcId="{3786BE17-F87B-4877-8EC7-8CF92EB882CD}" destId="{AFE84032-E798-4BEF-BE47-4874C3B21EA4}" srcOrd="0" destOrd="0" parTransId="{2A3D9015-22E8-4281-A4C1-B4D7F4E95D29}" sibTransId="{F8B3700B-AF3F-49C3-9D52-D3D678557B2E}"/>
    <dgm:cxn modelId="{7FB8C5F4-49F9-497C-B513-C4F1ACEFE97E}" type="presOf" srcId="{3786BE17-F87B-4877-8EC7-8CF92EB882CD}" destId="{A9CD7FAC-5761-46F1-AE2C-3138693E571A}" srcOrd="0" destOrd="0" presId="urn:microsoft.com/office/officeart/2005/8/layout/list1"/>
    <dgm:cxn modelId="{70340647-0B8A-4D7A-84FC-D6712AFCE1BE}" srcId="{3786BE17-F87B-4877-8EC7-8CF92EB882CD}" destId="{34032120-7461-4750-A445-B100F5F7BCED}" srcOrd="1" destOrd="0" parTransId="{D96E9963-650E-46C0-86FF-91EBDBEA7598}" sibTransId="{F9E1D6B7-E753-4F9A-A8B7-06E6F1361859}"/>
    <dgm:cxn modelId="{F9EF5445-3EB2-46B2-8897-D915BE8F497B}" type="presOf" srcId="{34032120-7461-4750-A445-B100F5F7BCED}" destId="{5000A98A-7FAB-49EF-A81F-69717CC6C63D}" srcOrd="0" destOrd="0" presId="urn:microsoft.com/office/officeart/2005/8/layout/list1"/>
    <dgm:cxn modelId="{FD253E8F-1DF3-48B9-A0B5-F951183316DD}" type="presOf" srcId="{34032120-7461-4750-A445-B100F5F7BCED}" destId="{13B0F1A0-D691-4A6B-ADAB-A8CA962B0894}" srcOrd="1" destOrd="0" presId="urn:microsoft.com/office/officeart/2005/8/layout/list1"/>
    <dgm:cxn modelId="{C03EA6DD-9E91-4CAA-9C9F-4106A37315D3}" type="presOf" srcId="{AFE84032-E798-4BEF-BE47-4874C3B21EA4}" destId="{62DE206A-35B9-4E6E-8F3A-F24CE38B91C1}" srcOrd="0" destOrd="0" presId="urn:microsoft.com/office/officeart/2005/8/layout/list1"/>
    <dgm:cxn modelId="{8CF6C88F-42F6-4E11-81D4-FC5356550DE8}" type="presParOf" srcId="{A9CD7FAC-5761-46F1-AE2C-3138693E571A}" destId="{D6F07DCB-9F62-442C-8F1B-098EFC79778B}" srcOrd="0" destOrd="0" presId="urn:microsoft.com/office/officeart/2005/8/layout/list1"/>
    <dgm:cxn modelId="{E507768F-3EAB-46D2-9E02-1F51B0837E53}" type="presParOf" srcId="{D6F07DCB-9F62-442C-8F1B-098EFC79778B}" destId="{62DE206A-35B9-4E6E-8F3A-F24CE38B91C1}" srcOrd="0" destOrd="0" presId="urn:microsoft.com/office/officeart/2005/8/layout/list1"/>
    <dgm:cxn modelId="{9A8F78E1-AA85-4137-B5FB-78BB531AB0BF}" type="presParOf" srcId="{D6F07DCB-9F62-442C-8F1B-098EFC79778B}" destId="{50B9ECD2-B7CB-426F-818B-ABD22FD87676}" srcOrd="1" destOrd="0" presId="urn:microsoft.com/office/officeart/2005/8/layout/list1"/>
    <dgm:cxn modelId="{5F9D4258-92A8-4D36-A9D8-BC922469FBFD}" type="presParOf" srcId="{A9CD7FAC-5761-46F1-AE2C-3138693E571A}" destId="{3A00D351-0637-4CFE-93E0-9D3D03D0668B}" srcOrd="1" destOrd="0" presId="urn:microsoft.com/office/officeart/2005/8/layout/list1"/>
    <dgm:cxn modelId="{5E0C5267-7C16-473D-A203-ECB1083FF8FC}" type="presParOf" srcId="{A9CD7FAC-5761-46F1-AE2C-3138693E571A}" destId="{1E53CFF1-1C19-472E-A71D-D48EAE0BAB57}" srcOrd="2" destOrd="0" presId="urn:microsoft.com/office/officeart/2005/8/layout/list1"/>
    <dgm:cxn modelId="{202843A9-D22F-4455-B954-BFCA24FEC7B5}" type="presParOf" srcId="{A9CD7FAC-5761-46F1-AE2C-3138693E571A}" destId="{55C5044C-B774-47E3-8AE2-31DB1605C7EC}" srcOrd="3" destOrd="0" presId="urn:microsoft.com/office/officeart/2005/8/layout/list1"/>
    <dgm:cxn modelId="{0055E2E3-9F9F-47B9-8CC0-0C98F56BB071}" type="presParOf" srcId="{A9CD7FAC-5761-46F1-AE2C-3138693E571A}" destId="{9CB12147-FE96-4B9D-BE78-F4ADC6A16EB5}" srcOrd="4" destOrd="0" presId="urn:microsoft.com/office/officeart/2005/8/layout/list1"/>
    <dgm:cxn modelId="{4C5D8E14-FA0B-4EA2-A1B1-A85A59BB1E0F}" type="presParOf" srcId="{9CB12147-FE96-4B9D-BE78-F4ADC6A16EB5}" destId="{5000A98A-7FAB-49EF-A81F-69717CC6C63D}" srcOrd="0" destOrd="0" presId="urn:microsoft.com/office/officeart/2005/8/layout/list1"/>
    <dgm:cxn modelId="{73208229-DF6F-4ECE-8D9A-6D3C9EBD3A69}" type="presParOf" srcId="{9CB12147-FE96-4B9D-BE78-F4ADC6A16EB5}" destId="{13B0F1A0-D691-4A6B-ADAB-A8CA962B0894}" srcOrd="1" destOrd="0" presId="urn:microsoft.com/office/officeart/2005/8/layout/list1"/>
    <dgm:cxn modelId="{F01138FF-8643-4451-97DA-7866A1698011}" type="presParOf" srcId="{A9CD7FAC-5761-46F1-AE2C-3138693E571A}" destId="{8C8CE8CF-62D2-46AC-BF87-9F0F3AA8520B}" srcOrd="5" destOrd="0" presId="urn:microsoft.com/office/officeart/2005/8/layout/list1"/>
    <dgm:cxn modelId="{638ED3D7-6BB3-43E9-94B9-D4E35E41D4F9}" type="presParOf" srcId="{A9CD7FAC-5761-46F1-AE2C-3138693E571A}" destId="{57C629BA-D2A0-4FD5-BA98-F0024B2265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86BE17-F87B-4877-8EC7-8CF92EB882C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E84032-E798-4BEF-BE47-4874C3B21EA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NET.CSharp.06</a:t>
          </a:r>
          <a:endParaRPr lang="ru-RU" sz="1800" noProof="0"/>
        </a:p>
      </dgm:t>
    </dgm:pt>
    <dgm:pt modelId="{2A3D9015-22E8-4281-A4C1-B4D7F4E95D29}" type="parTrans" cxnId="{BF4E2274-3D12-4CBF-8775-7C05DEBCFE16}">
      <dgm:prSet/>
      <dgm:spPr/>
      <dgm:t>
        <a:bodyPr/>
        <a:lstStyle/>
        <a:p>
          <a:endParaRPr lang="ru-RU"/>
        </a:p>
      </dgm:t>
    </dgm:pt>
    <dgm:pt modelId="{F8B3700B-AF3F-49C3-9D52-D3D678557B2E}" type="sibTrans" cxnId="{BF4E2274-3D12-4CBF-8775-7C05DEBCFE16}">
      <dgm:prSet/>
      <dgm:spPr/>
      <dgm:t>
        <a:bodyPr/>
        <a:lstStyle/>
        <a:p>
          <a:endParaRPr lang="ru-RU"/>
        </a:p>
      </dgm:t>
    </dgm:pt>
    <dgm:pt modelId="{34032120-7461-4750-A445-B100F5F7BCED}">
      <dgm:prSet custT="1"/>
      <dgm:spPr/>
      <dgm:t>
        <a:bodyPr/>
        <a:lstStyle/>
        <a:p>
          <a:r>
            <a:rPr lang="ru-RU" sz="1800" noProof="0" dirty="0" smtClean="0"/>
            <a:t>Project: CreatingAnAbstractClass</a:t>
          </a:r>
          <a:endParaRPr lang="ru-RU" sz="1800" noProof="0" dirty="0"/>
        </a:p>
      </dgm:t>
    </dgm:pt>
    <dgm:pt modelId="{D96E9963-650E-46C0-86FF-91EBDBEA7598}" type="parTrans" cxnId="{70340647-0B8A-4D7A-84FC-D6712AFCE1BE}">
      <dgm:prSet/>
      <dgm:spPr/>
      <dgm:t>
        <a:bodyPr/>
        <a:lstStyle/>
        <a:p>
          <a:endParaRPr lang="ru-RU"/>
        </a:p>
      </dgm:t>
    </dgm:pt>
    <dgm:pt modelId="{F9E1D6B7-E753-4F9A-A8B7-06E6F1361859}" type="sibTrans" cxnId="{70340647-0B8A-4D7A-84FC-D6712AFCE1BE}">
      <dgm:prSet/>
      <dgm:spPr/>
      <dgm:t>
        <a:bodyPr/>
        <a:lstStyle/>
        <a:p>
          <a:endParaRPr lang="ru-RU"/>
        </a:p>
      </dgm:t>
    </dgm:pt>
    <dgm:pt modelId="{A9CD7FAC-5761-46F1-AE2C-3138693E571A}" type="pres">
      <dgm:prSet presAssocID="{3786BE17-F87B-4877-8EC7-8CF92EB882C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F07DCB-9F62-442C-8F1B-098EFC79778B}" type="pres">
      <dgm:prSet presAssocID="{AFE84032-E798-4BEF-BE47-4874C3B21EA4}" presName="parentLin" presStyleCnt="0"/>
      <dgm:spPr/>
    </dgm:pt>
    <dgm:pt modelId="{62DE206A-35B9-4E6E-8F3A-F24CE38B91C1}" type="pres">
      <dgm:prSet presAssocID="{AFE84032-E798-4BEF-BE47-4874C3B21EA4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0B9ECD2-B7CB-426F-818B-ABD22FD87676}" type="pres">
      <dgm:prSet presAssocID="{AFE84032-E798-4BEF-BE47-4874C3B21E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0D351-0637-4CFE-93E0-9D3D03D0668B}" type="pres">
      <dgm:prSet presAssocID="{AFE84032-E798-4BEF-BE47-4874C3B21EA4}" presName="negativeSpace" presStyleCnt="0"/>
      <dgm:spPr/>
    </dgm:pt>
    <dgm:pt modelId="{1E53CFF1-1C19-472E-A71D-D48EAE0BAB57}" type="pres">
      <dgm:prSet presAssocID="{AFE84032-E798-4BEF-BE47-4874C3B21EA4}" presName="childText" presStyleLbl="conFgAcc1" presStyleIdx="0" presStyleCnt="2">
        <dgm:presLayoutVars>
          <dgm:bulletEnabled val="1"/>
        </dgm:presLayoutVars>
      </dgm:prSet>
      <dgm:spPr/>
    </dgm:pt>
    <dgm:pt modelId="{55C5044C-B774-47E3-8AE2-31DB1605C7EC}" type="pres">
      <dgm:prSet presAssocID="{F8B3700B-AF3F-49C3-9D52-D3D678557B2E}" presName="spaceBetweenRectangles" presStyleCnt="0"/>
      <dgm:spPr/>
    </dgm:pt>
    <dgm:pt modelId="{9CB12147-FE96-4B9D-BE78-F4ADC6A16EB5}" type="pres">
      <dgm:prSet presAssocID="{34032120-7461-4750-A445-B100F5F7BCED}" presName="parentLin" presStyleCnt="0"/>
      <dgm:spPr/>
    </dgm:pt>
    <dgm:pt modelId="{5000A98A-7FAB-49EF-A81F-69717CC6C63D}" type="pres">
      <dgm:prSet presAssocID="{34032120-7461-4750-A445-B100F5F7BCED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13B0F1A0-D691-4A6B-ADAB-A8CA962B0894}" type="pres">
      <dgm:prSet presAssocID="{34032120-7461-4750-A445-B100F5F7BC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CE8CF-62D2-46AC-BF87-9F0F3AA8520B}" type="pres">
      <dgm:prSet presAssocID="{34032120-7461-4750-A445-B100F5F7BCED}" presName="negativeSpace" presStyleCnt="0"/>
      <dgm:spPr/>
    </dgm:pt>
    <dgm:pt modelId="{57C629BA-D2A0-4FD5-BA98-F0024B22653F}" type="pres">
      <dgm:prSet presAssocID="{34032120-7461-4750-A445-B100F5F7BC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AD5B1DD-C70B-4D0F-A635-39DF4E3EDCBF}" type="presOf" srcId="{AFE84032-E798-4BEF-BE47-4874C3B21EA4}" destId="{50B9ECD2-B7CB-426F-818B-ABD22FD87676}" srcOrd="1" destOrd="0" presId="urn:microsoft.com/office/officeart/2005/8/layout/list1"/>
    <dgm:cxn modelId="{BF4E2274-3D12-4CBF-8775-7C05DEBCFE16}" srcId="{3786BE17-F87B-4877-8EC7-8CF92EB882CD}" destId="{AFE84032-E798-4BEF-BE47-4874C3B21EA4}" srcOrd="0" destOrd="0" parTransId="{2A3D9015-22E8-4281-A4C1-B4D7F4E95D29}" sibTransId="{F8B3700B-AF3F-49C3-9D52-D3D678557B2E}"/>
    <dgm:cxn modelId="{70340647-0B8A-4D7A-84FC-D6712AFCE1BE}" srcId="{3786BE17-F87B-4877-8EC7-8CF92EB882CD}" destId="{34032120-7461-4750-A445-B100F5F7BCED}" srcOrd="1" destOrd="0" parTransId="{D96E9963-650E-46C0-86FF-91EBDBEA7598}" sibTransId="{F9E1D6B7-E753-4F9A-A8B7-06E6F1361859}"/>
    <dgm:cxn modelId="{5F3814B1-7350-45B9-BAE2-03F2F64464E5}" type="presOf" srcId="{34032120-7461-4750-A445-B100F5F7BCED}" destId="{5000A98A-7FAB-49EF-A81F-69717CC6C63D}" srcOrd="0" destOrd="0" presId="urn:microsoft.com/office/officeart/2005/8/layout/list1"/>
    <dgm:cxn modelId="{A1520F27-5F1C-447E-A09A-4280AEEA77A8}" type="presOf" srcId="{AFE84032-E798-4BEF-BE47-4874C3B21EA4}" destId="{62DE206A-35B9-4E6E-8F3A-F24CE38B91C1}" srcOrd="0" destOrd="0" presId="urn:microsoft.com/office/officeart/2005/8/layout/list1"/>
    <dgm:cxn modelId="{D03C1692-1C2B-44AD-BACB-4BC573171B0A}" type="presOf" srcId="{3786BE17-F87B-4877-8EC7-8CF92EB882CD}" destId="{A9CD7FAC-5761-46F1-AE2C-3138693E571A}" srcOrd="0" destOrd="0" presId="urn:microsoft.com/office/officeart/2005/8/layout/list1"/>
    <dgm:cxn modelId="{15E62D37-56F8-46F6-AB66-B21A01733C43}" type="presOf" srcId="{34032120-7461-4750-A445-B100F5F7BCED}" destId="{13B0F1A0-D691-4A6B-ADAB-A8CA962B0894}" srcOrd="1" destOrd="0" presId="urn:microsoft.com/office/officeart/2005/8/layout/list1"/>
    <dgm:cxn modelId="{AAE0249D-ED9F-4ECE-94EB-007A4C5996A6}" type="presParOf" srcId="{A9CD7FAC-5761-46F1-AE2C-3138693E571A}" destId="{D6F07DCB-9F62-442C-8F1B-098EFC79778B}" srcOrd="0" destOrd="0" presId="urn:microsoft.com/office/officeart/2005/8/layout/list1"/>
    <dgm:cxn modelId="{81632BAC-D49B-422B-8373-512ADB561AAB}" type="presParOf" srcId="{D6F07DCB-9F62-442C-8F1B-098EFC79778B}" destId="{62DE206A-35B9-4E6E-8F3A-F24CE38B91C1}" srcOrd="0" destOrd="0" presId="urn:microsoft.com/office/officeart/2005/8/layout/list1"/>
    <dgm:cxn modelId="{C9440E4A-CB1D-4A4B-B44F-B7676BABEF8A}" type="presParOf" srcId="{D6F07DCB-9F62-442C-8F1B-098EFC79778B}" destId="{50B9ECD2-B7CB-426F-818B-ABD22FD87676}" srcOrd="1" destOrd="0" presId="urn:microsoft.com/office/officeart/2005/8/layout/list1"/>
    <dgm:cxn modelId="{69DE3852-9C9A-4756-AE73-707185BABCA0}" type="presParOf" srcId="{A9CD7FAC-5761-46F1-AE2C-3138693E571A}" destId="{3A00D351-0637-4CFE-93E0-9D3D03D0668B}" srcOrd="1" destOrd="0" presId="urn:microsoft.com/office/officeart/2005/8/layout/list1"/>
    <dgm:cxn modelId="{C1FA71F6-00DF-44A1-99C0-E36F473E312F}" type="presParOf" srcId="{A9CD7FAC-5761-46F1-AE2C-3138693E571A}" destId="{1E53CFF1-1C19-472E-A71D-D48EAE0BAB57}" srcOrd="2" destOrd="0" presId="urn:microsoft.com/office/officeart/2005/8/layout/list1"/>
    <dgm:cxn modelId="{547B802B-229A-409E-B27E-8B21B85BC9B2}" type="presParOf" srcId="{A9CD7FAC-5761-46F1-AE2C-3138693E571A}" destId="{55C5044C-B774-47E3-8AE2-31DB1605C7EC}" srcOrd="3" destOrd="0" presId="urn:microsoft.com/office/officeart/2005/8/layout/list1"/>
    <dgm:cxn modelId="{A0C6F00A-9C07-4E59-A454-A0E9EDCDA236}" type="presParOf" srcId="{A9CD7FAC-5761-46F1-AE2C-3138693E571A}" destId="{9CB12147-FE96-4B9D-BE78-F4ADC6A16EB5}" srcOrd="4" destOrd="0" presId="urn:microsoft.com/office/officeart/2005/8/layout/list1"/>
    <dgm:cxn modelId="{90A41187-8191-4DC0-9227-F0207878A32E}" type="presParOf" srcId="{9CB12147-FE96-4B9D-BE78-F4ADC6A16EB5}" destId="{5000A98A-7FAB-49EF-A81F-69717CC6C63D}" srcOrd="0" destOrd="0" presId="urn:microsoft.com/office/officeart/2005/8/layout/list1"/>
    <dgm:cxn modelId="{C5C44EF8-8204-4F59-9DE4-826B8648B681}" type="presParOf" srcId="{9CB12147-FE96-4B9D-BE78-F4ADC6A16EB5}" destId="{13B0F1A0-D691-4A6B-ADAB-A8CA962B0894}" srcOrd="1" destOrd="0" presId="urn:microsoft.com/office/officeart/2005/8/layout/list1"/>
    <dgm:cxn modelId="{A7A497C2-4A41-473A-81FB-01A29B2715A0}" type="presParOf" srcId="{A9CD7FAC-5761-46F1-AE2C-3138693E571A}" destId="{8C8CE8CF-62D2-46AC-BF87-9F0F3AA8520B}" srcOrd="5" destOrd="0" presId="urn:microsoft.com/office/officeart/2005/8/layout/list1"/>
    <dgm:cxn modelId="{967A473C-8B79-4AF8-BC18-D3194E64CCC2}" type="presParOf" srcId="{A9CD7FAC-5761-46F1-AE2C-3138693E571A}" destId="{57C629BA-D2A0-4FD5-BA98-F0024B2265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643799"/>
          <a:ext cx="86106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53399"/>
          <a:ext cx="6027420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наследования для определения новых ссылочных типов</a:t>
          </a:r>
          <a:endParaRPr lang="ru-RU" sz="1800" kern="1200" dirty="0"/>
        </a:p>
      </dsp:txBody>
      <dsp:txXfrm>
        <a:off x="430530" y="53399"/>
        <a:ext cx="6027420" cy="1180800"/>
      </dsp:txXfrm>
    </dsp:sp>
    <dsp:sp modelId="{D75EA4E1-6638-4D97-8EFD-6370283CBD45}">
      <dsp:nvSpPr>
        <dsp:cNvPr id="0" name=""/>
        <dsp:cNvSpPr/>
      </dsp:nvSpPr>
      <dsp:spPr>
        <a:xfrm>
          <a:off x="0" y="2458200"/>
          <a:ext cx="86106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1867799"/>
          <a:ext cx="6027420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Определение и реализация интерфейсов</a:t>
          </a:r>
          <a:endParaRPr lang="ru-RU" sz="1800" kern="1200" dirty="0"/>
        </a:p>
      </dsp:txBody>
      <dsp:txXfrm>
        <a:off x="430530" y="1867799"/>
        <a:ext cx="6027420" cy="1180800"/>
      </dsp:txXfrm>
    </dsp:sp>
    <dsp:sp modelId="{CC1C6984-DFC2-4158-88BF-66086FE60973}">
      <dsp:nvSpPr>
        <dsp:cNvPr id="0" name=""/>
        <dsp:cNvSpPr/>
      </dsp:nvSpPr>
      <dsp:spPr>
        <a:xfrm>
          <a:off x="0" y="4272600"/>
          <a:ext cx="86106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C797F-5DA5-47BB-9F46-23191B241187}">
      <dsp:nvSpPr>
        <dsp:cNvPr id="0" name=""/>
        <dsp:cNvSpPr/>
      </dsp:nvSpPr>
      <dsp:spPr>
        <a:xfrm>
          <a:off x="430530" y="3682200"/>
          <a:ext cx="6027420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Определение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абстрактных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классов</a:t>
          </a:r>
          <a:endParaRPr lang="ru-RU" sz="1800" kern="1200" dirty="0"/>
        </a:p>
      </dsp:txBody>
      <dsp:txXfrm>
        <a:off x="430530" y="3682200"/>
        <a:ext cx="6027420" cy="1180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3FFCED-7229-4301-9FEE-1C28FD4609B2}">
      <dsp:nvSpPr>
        <dsp:cNvPr id="0" name=""/>
        <dsp:cNvSpPr/>
      </dsp:nvSpPr>
      <dsp:spPr>
        <a:xfrm>
          <a:off x="4843364" y="567027"/>
          <a:ext cx="72315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Object</a:t>
          </a:r>
          <a:endParaRPr lang="ru-RU" sz="1600" b="1" kern="1200" noProof="0"/>
        </a:p>
      </dsp:txBody>
      <dsp:txXfrm>
        <a:off x="4843364" y="567027"/>
        <a:ext cx="723155" cy="482103"/>
      </dsp:txXfrm>
    </dsp:sp>
    <dsp:sp modelId="{0BA9DC4A-3EBF-47EE-A199-FB78D8CF1B59}">
      <dsp:nvSpPr>
        <dsp:cNvPr id="0" name=""/>
        <dsp:cNvSpPr/>
      </dsp:nvSpPr>
      <dsp:spPr>
        <a:xfrm>
          <a:off x="2425176" y="1049131"/>
          <a:ext cx="2779765" cy="192841"/>
        </a:xfrm>
        <a:custGeom>
          <a:avLst/>
          <a:gdLst/>
          <a:ahLst/>
          <a:cxnLst/>
          <a:rect l="0" t="0" r="0" b="0"/>
          <a:pathLst>
            <a:path>
              <a:moveTo>
                <a:pt x="2779765" y="0"/>
              </a:moveTo>
              <a:lnTo>
                <a:pt x="2779765" y="96420"/>
              </a:lnTo>
              <a:lnTo>
                <a:pt x="0" y="96420"/>
              </a:lnTo>
              <a:lnTo>
                <a:pt x="0" y="192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186BB-4E1B-4263-8D65-F0D10DD9D6AE}">
      <dsp:nvSpPr>
        <dsp:cNvPr id="0" name=""/>
        <dsp:cNvSpPr/>
      </dsp:nvSpPr>
      <dsp:spPr>
        <a:xfrm>
          <a:off x="1804097" y="1241973"/>
          <a:ext cx="1242157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ValueType</a:t>
          </a:r>
          <a:endParaRPr lang="ru-RU" sz="1600" b="1" kern="1200" noProof="0"/>
        </a:p>
      </dsp:txBody>
      <dsp:txXfrm>
        <a:off x="1804097" y="1241973"/>
        <a:ext cx="1242157" cy="482103"/>
      </dsp:txXfrm>
    </dsp:sp>
    <dsp:sp modelId="{39F8EE16-EFD5-40FF-AACD-365D0552309D}">
      <dsp:nvSpPr>
        <dsp:cNvPr id="0" name=""/>
        <dsp:cNvSpPr/>
      </dsp:nvSpPr>
      <dsp:spPr>
        <a:xfrm>
          <a:off x="764105" y="1724077"/>
          <a:ext cx="1661070" cy="192841"/>
        </a:xfrm>
        <a:custGeom>
          <a:avLst/>
          <a:gdLst/>
          <a:ahLst/>
          <a:cxnLst/>
          <a:rect l="0" t="0" r="0" b="0"/>
          <a:pathLst>
            <a:path>
              <a:moveTo>
                <a:pt x="1661070" y="0"/>
              </a:moveTo>
              <a:lnTo>
                <a:pt x="1661070" y="96420"/>
              </a:lnTo>
              <a:lnTo>
                <a:pt x="0" y="96420"/>
              </a:lnTo>
              <a:lnTo>
                <a:pt x="0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3982C-5BCC-491E-882A-C3055262CE35}">
      <dsp:nvSpPr>
        <dsp:cNvPr id="0" name=""/>
        <dsp:cNvSpPr/>
      </dsp:nvSpPr>
      <dsp:spPr>
        <a:xfrm>
          <a:off x="402527" y="1916918"/>
          <a:ext cx="72315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Enum</a:t>
          </a:r>
          <a:endParaRPr lang="ru-RU" sz="1600" b="1" kern="1200" noProof="0"/>
        </a:p>
      </dsp:txBody>
      <dsp:txXfrm>
        <a:off x="402527" y="1916918"/>
        <a:ext cx="723155" cy="482103"/>
      </dsp:txXfrm>
    </dsp:sp>
    <dsp:sp modelId="{CA97CDC5-5C9B-4B47-89E2-E58AE8D5BD1F}">
      <dsp:nvSpPr>
        <dsp:cNvPr id="0" name=""/>
        <dsp:cNvSpPr/>
      </dsp:nvSpPr>
      <dsp:spPr>
        <a:xfrm>
          <a:off x="718385" y="2399022"/>
          <a:ext cx="91440" cy="192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34B7E-3BFB-4B59-A6D6-74C7273D9566}">
      <dsp:nvSpPr>
        <dsp:cNvPr id="0" name=""/>
        <dsp:cNvSpPr/>
      </dsp:nvSpPr>
      <dsp:spPr>
        <a:xfrm>
          <a:off x="4813" y="2591864"/>
          <a:ext cx="1518583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/>
            <a:t>Перечисления</a:t>
          </a:r>
        </a:p>
      </dsp:txBody>
      <dsp:txXfrm>
        <a:off x="4813" y="2591864"/>
        <a:ext cx="1518583" cy="482103"/>
      </dsp:txXfrm>
    </dsp:sp>
    <dsp:sp modelId="{E672ADDB-3CAB-4ACE-8C3F-C5E144C2DB5D}">
      <dsp:nvSpPr>
        <dsp:cNvPr id="0" name=""/>
        <dsp:cNvSpPr/>
      </dsp:nvSpPr>
      <dsp:spPr>
        <a:xfrm>
          <a:off x="1895157" y="1724077"/>
          <a:ext cx="530019" cy="192841"/>
        </a:xfrm>
        <a:custGeom>
          <a:avLst/>
          <a:gdLst/>
          <a:ahLst/>
          <a:cxnLst/>
          <a:rect l="0" t="0" r="0" b="0"/>
          <a:pathLst>
            <a:path>
              <a:moveTo>
                <a:pt x="530019" y="0"/>
              </a:moveTo>
              <a:lnTo>
                <a:pt x="530019" y="96420"/>
              </a:lnTo>
              <a:lnTo>
                <a:pt x="0" y="96420"/>
              </a:lnTo>
              <a:lnTo>
                <a:pt x="0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4167B-54D3-479F-B4D6-1E6B4317A748}">
      <dsp:nvSpPr>
        <dsp:cNvPr id="0" name=""/>
        <dsp:cNvSpPr/>
      </dsp:nvSpPr>
      <dsp:spPr>
        <a:xfrm>
          <a:off x="1342629" y="1916918"/>
          <a:ext cx="1105054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/>
            <a:t>Структуры</a:t>
          </a:r>
        </a:p>
      </dsp:txBody>
      <dsp:txXfrm>
        <a:off x="1342629" y="1916918"/>
        <a:ext cx="1105054" cy="482103"/>
      </dsp:txXfrm>
    </dsp:sp>
    <dsp:sp modelId="{F01DA1A9-EBB6-4B4D-A14C-A8B09F9A0152}">
      <dsp:nvSpPr>
        <dsp:cNvPr id="0" name=""/>
        <dsp:cNvSpPr/>
      </dsp:nvSpPr>
      <dsp:spPr>
        <a:xfrm>
          <a:off x="2425176" y="1724077"/>
          <a:ext cx="1131051" cy="19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0"/>
              </a:lnTo>
              <a:lnTo>
                <a:pt x="1131051" y="96420"/>
              </a:lnTo>
              <a:lnTo>
                <a:pt x="1131051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869C0-4116-40BD-A762-3F224463D574}">
      <dsp:nvSpPr>
        <dsp:cNvPr id="0" name=""/>
        <dsp:cNvSpPr/>
      </dsp:nvSpPr>
      <dsp:spPr>
        <a:xfrm>
          <a:off x="2664631" y="1916918"/>
          <a:ext cx="1783193" cy="2850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Примитивные типы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(SByte, Int16, Int32, Int64, Single, Double, Decimal, Byte, UInt16, UInt32, UInt64, Char, Boolean)</a:t>
          </a:r>
          <a:endParaRPr lang="ru-RU" sz="1600" b="1" kern="1200" noProof="0"/>
        </a:p>
      </dsp:txBody>
      <dsp:txXfrm>
        <a:off x="2664631" y="1916918"/>
        <a:ext cx="1783193" cy="2850053"/>
      </dsp:txXfrm>
    </dsp:sp>
    <dsp:sp modelId="{2F7C4E18-7FDF-417A-A868-193C5E437BF7}">
      <dsp:nvSpPr>
        <dsp:cNvPr id="0" name=""/>
        <dsp:cNvSpPr/>
      </dsp:nvSpPr>
      <dsp:spPr>
        <a:xfrm>
          <a:off x="3624779" y="1049131"/>
          <a:ext cx="1580162" cy="192841"/>
        </a:xfrm>
        <a:custGeom>
          <a:avLst/>
          <a:gdLst/>
          <a:ahLst/>
          <a:cxnLst/>
          <a:rect l="0" t="0" r="0" b="0"/>
          <a:pathLst>
            <a:path>
              <a:moveTo>
                <a:pt x="1580162" y="0"/>
              </a:moveTo>
              <a:lnTo>
                <a:pt x="1580162" y="96420"/>
              </a:lnTo>
              <a:lnTo>
                <a:pt x="0" y="96420"/>
              </a:lnTo>
              <a:lnTo>
                <a:pt x="0" y="192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83442-658E-41A8-9E1A-83E0F1DC4940}">
      <dsp:nvSpPr>
        <dsp:cNvPr id="0" name=""/>
        <dsp:cNvSpPr/>
      </dsp:nvSpPr>
      <dsp:spPr>
        <a:xfrm>
          <a:off x="3263201" y="1241973"/>
          <a:ext cx="72315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/>
            <a:t>Класс</a:t>
          </a:r>
        </a:p>
      </dsp:txBody>
      <dsp:txXfrm>
        <a:off x="3263201" y="1241973"/>
        <a:ext cx="723155" cy="482103"/>
      </dsp:txXfrm>
    </dsp:sp>
    <dsp:sp modelId="{8F34C90D-7497-4894-B947-7DC87350D519}">
      <dsp:nvSpPr>
        <dsp:cNvPr id="0" name=""/>
        <dsp:cNvSpPr/>
      </dsp:nvSpPr>
      <dsp:spPr>
        <a:xfrm>
          <a:off x="4564882" y="1049131"/>
          <a:ext cx="640059" cy="192841"/>
        </a:xfrm>
        <a:custGeom>
          <a:avLst/>
          <a:gdLst/>
          <a:ahLst/>
          <a:cxnLst/>
          <a:rect l="0" t="0" r="0" b="0"/>
          <a:pathLst>
            <a:path>
              <a:moveTo>
                <a:pt x="640059" y="0"/>
              </a:moveTo>
              <a:lnTo>
                <a:pt x="640059" y="96420"/>
              </a:lnTo>
              <a:lnTo>
                <a:pt x="0" y="96420"/>
              </a:lnTo>
              <a:lnTo>
                <a:pt x="0" y="192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87C12-C961-4E54-A845-211155C199F4}">
      <dsp:nvSpPr>
        <dsp:cNvPr id="0" name=""/>
        <dsp:cNvSpPr/>
      </dsp:nvSpPr>
      <dsp:spPr>
        <a:xfrm>
          <a:off x="4203304" y="1241973"/>
          <a:ext cx="72315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String</a:t>
          </a:r>
          <a:endParaRPr lang="ru-RU" sz="1600" b="1" kern="1200" noProof="0"/>
        </a:p>
      </dsp:txBody>
      <dsp:txXfrm>
        <a:off x="4203304" y="1241973"/>
        <a:ext cx="723155" cy="482103"/>
      </dsp:txXfrm>
    </dsp:sp>
    <dsp:sp modelId="{E75EF34D-5AD5-403F-8F19-262C4E46E226}">
      <dsp:nvSpPr>
        <dsp:cNvPr id="0" name=""/>
        <dsp:cNvSpPr/>
      </dsp:nvSpPr>
      <dsp:spPr>
        <a:xfrm>
          <a:off x="5204942" y="1049131"/>
          <a:ext cx="417157" cy="19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0"/>
              </a:lnTo>
              <a:lnTo>
                <a:pt x="417157" y="96420"/>
              </a:lnTo>
              <a:lnTo>
                <a:pt x="417157" y="192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70F30-56C5-46D7-8661-E4F977B9A4F6}">
      <dsp:nvSpPr>
        <dsp:cNvPr id="0" name=""/>
        <dsp:cNvSpPr/>
      </dsp:nvSpPr>
      <dsp:spPr>
        <a:xfrm>
          <a:off x="5143406" y="1241973"/>
          <a:ext cx="957386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Delegate</a:t>
          </a:r>
          <a:endParaRPr lang="ru-RU" sz="1600" b="1" kern="1200" noProof="0"/>
        </a:p>
      </dsp:txBody>
      <dsp:txXfrm>
        <a:off x="5143406" y="1241973"/>
        <a:ext cx="957386" cy="482103"/>
      </dsp:txXfrm>
    </dsp:sp>
    <dsp:sp modelId="{6D4E1AF6-FFCE-4188-8CB0-3779487FE80C}">
      <dsp:nvSpPr>
        <dsp:cNvPr id="0" name=""/>
        <dsp:cNvSpPr/>
      </dsp:nvSpPr>
      <dsp:spPr>
        <a:xfrm>
          <a:off x="5576379" y="1724077"/>
          <a:ext cx="91440" cy="192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A85F5-291E-4E3A-8C9E-5AFA89D83D33}">
      <dsp:nvSpPr>
        <dsp:cNvPr id="0" name=""/>
        <dsp:cNvSpPr/>
      </dsp:nvSpPr>
      <dsp:spPr>
        <a:xfrm>
          <a:off x="4717352" y="1916918"/>
          <a:ext cx="180949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Multicastdelegate</a:t>
          </a:r>
          <a:endParaRPr lang="ru-RU" sz="1600" b="1" kern="1200" noProof="0"/>
        </a:p>
      </dsp:txBody>
      <dsp:txXfrm>
        <a:off x="4717352" y="1916918"/>
        <a:ext cx="1809495" cy="482103"/>
      </dsp:txXfrm>
    </dsp:sp>
    <dsp:sp modelId="{040C1859-BE7D-4B3C-A28B-E12F464BC20D}">
      <dsp:nvSpPr>
        <dsp:cNvPr id="0" name=""/>
        <dsp:cNvSpPr/>
      </dsp:nvSpPr>
      <dsp:spPr>
        <a:xfrm>
          <a:off x="5576379" y="2399022"/>
          <a:ext cx="91440" cy="192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AAC6C-ADD3-4F88-9F40-3FA0981BF307}">
      <dsp:nvSpPr>
        <dsp:cNvPr id="0" name=""/>
        <dsp:cNvSpPr/>
      </dsp:nvSpPr>
      <dsp:spPr>
        <a:xfrm>
          <a:off x="5030355" y="2591864"/>
          <a:ext cx="1183487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/>
            <a:t>Делегаты</a:t>
          </a:r>
        </a:p>
      </dsp:txBody>
      <dsp:txXfrm>
        <a:off x="5030355" y="2591864"/>
        <a:ext cx="1183487" cy="482103"/>
      </dsp:txXfrm>
    </dsp:sp>
    <dsp:sp modelId="{22ADE722-6155-4BE2-A231-CB9A217C8474}">
      <dsp:nvSpPr>
        <dsp:cNvPr id="0" name=""/>
        <dsp:cNvSpPr/>
      </dsp:nvSpPr>
      <dsp:spPr>
        <a:xfrm>
          <a:off x="5204942" y="1049131"/>
          <a:ext cx="2099164" cy="19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0"/>
              </a:lnTo>
              <a:lnTo>
                <a:pt x="2099164" y="96420"/>
              </a:lnTo>
              <a:lnTo>
                <a:pt x="2099164" y="192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5A061-AD9C-4911-B5A2-81EBBCBDEE56}">
      <dsp:nvSpPr>
        <dsp:cNvPr id="0" name=""/>
        <dsp:cNvSpPr/>
      </dsp:nvSpPr>
      <dsp:spPr>
        <a:xfrm>
          <a:off x="6942528" y="1241973"/>
          <a:ext cx="72315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Array</a:t>
          </a:r>
          <a:endParaRPr lang="ru-RU" sz="1600" b="1" kern="1200" noProof="0"/>
        </a:p>
      </dsp:txBody>
      <dsp:txXfrm>
        <a:off x="6942528" y="1241973"/>
        <a:ext cx="723155" cy="482103"/>
      </dsp:txXfrm>
    </dsp:sp>
    <dsp:sp modelId="{44EFE4D2-60B2-4501-AAE8-382099FCDB25}">
      <dsp:nvSpPr>
        <dsp:cNvPr id="0" name=""/>
        <dsp:cNvSpPr/>
      </dsp:nvSpPr>
      <dsp:spPr>
        <a:xfrm>
          <a:off x="7258386" y="1724077"/>
          <a:ext cx="91440" cy="192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D2A7E-C3FC-43BE-99C6-AE0FCF836011}">
      <dsp:nvSpPr>
        <dsp:cNvPr id="0" name=""/>
        <dsp:cNvSpPr/>
      </dsp:nvSpPr>
      <dsp:spPr>
        <a:xfrm>
          <a:off x="6743794" y="1916918"/>
          <a:ext cx="1120624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/>
            <a:t>Массивы</a:t>
          </a:r>
        </a:p>
      </dsp:txBody>
      <dsp:txXfrm>
        <a:off x="6743794" y="1916918"/>
        <a:ext cx="1120624" cy="482103"/>
      </dsp:txXfrm>
    </dsp:sp>
    <dsp:sp modelId="{74B26031-0792-4911-B1DF-05C0B09B28A5}">
      <dsp:nvSpPr>
        <dsp:cNvPr id="0" name=""/>
        <dsp:cNvSpPr/>
      </dsp:nvSpPr>
      <dsp:spPr>
        <a:xfrm>
          <a:off x="5204942" y="1049131"/>
          <a:ext cx="3039266" cy="19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0"/>
              </a:lnTo>
              <a:lnTo>
                <a:pt x="3039266" y="96420"/>
              </a:lnTo>
              <a:lnTo>
                <a:pt x="3039266" y="192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6169-0208-42F0-AA07-C03B81E238FF}">
      <dsp:nvSpPr>
        <dsp:cNvPr id="0" name=""/>
        <dsp:cNvSpPr/>
      </dsp:nvSpPr>
      <dsp:spPr>
        <a:xfrm>
          <a:off x="7882630" y="1241973"/>
          <a:ext cx="723155" cy="48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Type</a:t>
          </a:r>
          <a:endParaRPr lang="ru-RU" sz="1600" b="1" kern="1200" noProof="0"/>
        </a:p>
      </dsp:txBody>
      <dsp:txXfrm>
        <a:off x="7882630" y="1241973"/>
        <a:ext cx="723155" cy="48210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53CFF1-1C19-472E-A71D-D48EAE0BAB57}">
      <dsp:nvSpPr>
        <dsp:cNvPr id="0" name=""/>
        <dsp:cNvSpPr/>
      </dsp:nvSpPr>
      <dsp:spPr>
        <a:xfrm>
          <a:off x="0" y="348899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9ECD2-B7CB-426F-818B-ABD22FD87676}">
      <dsp:nvSpPr>
        <dsp:cNvPr id="0" name=""/>
        <dsp:cNvSpPr/>
      </dsp:nvSpPr>
      <dsp:spPr>
        <a:xfrm>
          <a:off x="251460" y="9419"/>
          <a:ext cx="35204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Solution: NET.CSharp.0</a:t>
          </a:r>
          <a:r>
            <a:rPr lang="ru-RU" sz="1800" kern="1200" dirty="0" smtClean="0"/>
            <a:t>6</a:t>
          </a:r>
          <a:endParaRPr lang="ru-RU" sz="1800" kern="1200" dirty="0"/>
        </a:p>
      </dsp:txBody>
      <dsp:txXfrm>
        <a:off x="251460" y="9419"/>
        <a:ext cx="3520440" cy="678960"/>
      </dsp:txXfrm>
    </dsp:sp>
    <dsp:sp modelId="{57C629BA-D2A0-4FD5-BA98-F0024B22653F}">
      <dsp:nvSpPr>
        <dsp:cNvPr id="0" name=""/>
        <dsp:cNvSpPr/>
      </dsp:nvSpPr>
      <dsp:spPr>
        <a:xfrm>
          <a:off x="0" y="1392180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F1A0-D691-4A6B-ADAB-A8CA962B0894}">
      <dsp:nvSpPr>
        <dsp:cNvPr id="0" name=""/>
        <dsp:cNvSpPr/>
      </dsp:nvSpPr>
      <dsp:spPr>
        <a:xfrm>
          <a:off x="251460" y="1052699"/>
          <a:ext cx="35204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</a:t>
          </a:r>
          <a:r>
            <a:rPr lang="en-US" sz="1800" kern="1200" noProof="0" dirty="0" err="1" smtClean="0"/>
            <a:t>UsingInheritance</a:t>
          </a:r>
          <a:endParaRPr lang="ru-RU" sz="1800" kern="1200" noProof="0" dirty="0"/>
        </a:p>
      </dsp:txBody>
      <dsp:txXfrm>
        <a:off x="251460" y="1052699"/>
        <a:ext cx="3520440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53CFF1-1C19-472E-A71D-D48EAE0BAB57}">
      <dsp:nvSpPr>
        <dsp:cNvPr id="0" name=""/>
        <dsp:cNvSpPr/>
      </dsp:nvSpPr>
      <dsp:spPr>
        <a:xfrm>
          <a:off x="0" y="348899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9ECD2-B7CB-426F-818B-ABD22FD87676}">
      <dsp:nvSpPr>
        <dsp:cNvPr id="0" name=""/>
        <dsp:cNvSpPr/>
      </dsp:nvSpPr>
      <dsp:spPr>
        <a:xfrm>
          <a:off x="251460" y="9419"/>
          <a:ext cx="35204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Solution: NET.CSharp.0</a:t>
          </a:r>
          <a:r>
            <a:rPr lang="ru-RU" sz="1800" kern="1200" dirty="0" smtClean="0"/>
            <a:t>6</a:t>
          </a:r>
          <a:endParaRPr lang="ru-RU" sz="1800" kern="1200" dirty="0"/>
        </a:p>
      </dsp:txBody>
      <dsp:txXfrm>
        <a:off x="251460" y="9419"/>
        <a:ext cx="3520440" cy="678960"/>
      </dsp:txXfrm>
    </dsp:sp>
    <dsp:sp modelId="{57C629BA-D2A0-4FD5-BA98-F0024B22653F}">
      <dsp:nvSpPr>
        <dsp:cNvPr id="0" name=""/>
        <dsp:cNvSpPr/>
      </dsp:nvSpPr>
      <dsp:spPr>
        <a:xfrm>
          <a:off x="0" y="1392180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F1A0-D691-4A6B-ADAB-A8CA962B0894}">
      <dsp:nvSpPr>
        <dsp:cNvPr id="0" name=""/>
        <dsp:cNvSpPr/>
      </dsp:nvSpPr>
      <dsp:spPr>
        <a:xfrm>
          <a:off x="251460" y="1052699"/>
          <a:ext cx="35204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</a:t>
          </a:r>
          <a:r>
            <a:rPr lang="ru-RU" sz="1800" kern="1200" dirty="0" smtClean="0"/>
            <a:t>InterfaceImplemantation</a:t>
          </a:r>
          <a:endParaRPr lang="ru-RU" sz="1800" kern="1200" noProof="0" dirty="0"/>
        </a:p>
      </dsp:txBody>
      <dsp:txXfrm>
        <a:off x="251460" y="1052699"/>
        <a:ext cx="3520440" cy="6789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53CFF1-1C19-472E-A71D-D48EAE0BAB57}">
      <dsp:nvSpPr>
        <dsp:cNvPr id="0" name=""/>
        <dsp:cNvSpPr/>
      </dsp:nvSpPr>
      <dsp:spPr>
        <a:xfrm>
          <a:off x="0" y="348899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9ECD2-B7CB-426F-818B-ABD22FD87676}">
      <dsp:nvSpPr>
        <dsp:cNvPr id="0" name=""/>
        <dsp:cNvSpPr/>
      </dsp:nvSpPr>
      <dsp:spPr>
        <a:xfrm>
          <a:off x="251460" y="9419"/>
          <a:ext cx="35204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NET.CSharp.06</a:t>
          </a:r>
          <a:endParaRPr lang="ru-RU" sz="1800" kern="1200" noProof="0"/>
        </a:p>
      </dsp:txBody>
      <dsp:txXfrm>
        <a:off x="251460" y="9419"/>
        <a:ext cx="3520440" cy="678960"/>
      </dsp:txXfrm>
    </dsp:sp>
    <dsp:sp modelId="{57C629BA-D2A0-4FD5-BA98-F0024B22653F}">
      <dsp:nvSpPr>
        <dsp:cNvPr id="0" name=""/>
        <dsp:cNvSpPr/>
      </dsp:nvSpPr>
      <dsp:spPr>
        <a:xfrm>
          <a:off x="0" y="1392180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F1A0-D691-4A6B-ADAB-A8CA962B0894}">
      <dsp:nvSpPr>
        <dsp:cNvPr id="0" name=""/>
        <dsp:cNvSpPr/>
      </dsp:nvSpPr>
      <dsp:spPr>
        <a:xfrm>
          <a:off x="251460" y="1052699"/>
          <a:ext cx="35204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CreatingAnAbstractClass</a:t>
          </a:r>
          <a:endParaRPr lang="ru-RU" sz="1800" kern="1200" noProof="0" dirty="0"/>
        </a:p>
      </dsp:txBody>
      <dsp:txXfrm>
        <a:off x="251460" y="1052699"/>
        <a:ext cx="352044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2438400"/>
          </a:xfrm>
        </p:spPr>
        <p:txBody>
          <a:bodyPr/>
          <a:lstStyle/>
          <a:p>
            <a:r>
              <a:rPr lang="ru-RU" sz="4000" dirty="0" smtClean="0"/>
              <a:t>NET.C#.06 Наследование. Интерфейсы  и абстрактные классы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438400" y="3841723"/>
            <a:ext cx="48768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 bwMode="auto">
          <a:xfrm>
            <a:off x="2286000" y="3657600"/>
            <a:ext cx="6629400" cy="2438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Manager(string name, string grade) : base()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83778" flipV="1">
            <a:off x="3710270" y="3234695"/>
            <a:ext cx="2469532" cy="36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методов и конструкторов базового класса</a:t>
            </a:r>
            <a:endParaRPr lang="ru-R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066800"/>
            <a:ext cx="5257800" cy="2438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Manager(string name, string grade)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0" y="2971800"/>
            <a:ext cx="18288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Компилятор </a:t>
            </a:r>
            <a:r>
              <a:rPr lang="ru-RU" smtClean="0"/>
              <a:t>С</a:t>
            </a:r>
            <a:r>
              <a:rPr lang="ru-RU" smtClean="0"/>
              <a:t>#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838200"/>
            <a:ext cx="3581400" cy="2667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Если в конструкторе производного класса нет явного вызова конструктора базового класса, перед выполнением кода компилятор пытается вставить в конструктор производного класса вызов конструктора по умолчанию базового класса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Присваивание и ссылка на классы в иерархии наследования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1828800" cy="144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1143000" y="1295400"/>
            <a:ext cx="3124200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2057400" y="1828800"/>
            <a:ext cx="3581400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ManualWorker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533400" y="3200400"/>
            <a:ext cx="7239000" cy="144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Manager constructor expects a name and a grade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Manager myManager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Manager("Fred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"VP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ManualWorker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 myWorker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myManager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Explosion 1 8"/>
          <p:cNvSpPr/>
          <p:nvPr/>
        </p:nvSpPr>
        <p:spPr bwMode="auto">
          <a:xfrm>
            <a:off x="5943600" y="2590800"/>
            <a:ext cx="1752600" cy="15240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CTE</a:t>
            </a:r>
            <a:endParaRPr lang="ru-RU" b="1" smtClean="0"/>
          </a:p>
        </p:txBody>
      </p:sp>
      <p:sp>
        <p:nvSpPr>
          <p:cNvPr id="10" name="Flowchart: Document 9"/>
          <p:cNvSpPr/>
          <p:nvPr/>
        </p:nvSpPr>
        <p:spPr bwMode="auto">
          <a:xfrm>
            <a:off x="533400" y="4724400"/>
            <a:ext cx="7239000" cy="144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Manager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myManager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Manager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Fred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VP");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Employee myEmployee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myManager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legal, Employee is the base class of Manager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3600" y="4495800"/>
            <a:ext cx="29718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Можно</a:t>
            </a:r>
            <a:r>
              <a:rPr lang="ru-RU" smtClean="0"/>
              <a:t> ссылаться на объект другого типа до тех </a:t>
            </a:r>
            <a:r>
              <a:rPr lang="ru-RU" smtClean="0"/>
              <a:t>пор</a:t>
            </a:r>
            <a:r>
              <a:rPr lang="ru-RU" smtClean="0"/>
              <a:t>, пока этот тип является </a:t>
            </a:r>
            <a:r>
              <a:rPr lang="ru-RU" smtClean="0"/>
              <a:t>классом</a:t>
            </a:r>
            <a:r>
              <a:rPr lang="ru-RU" smtClean="0"/>
              <a:t>, находящимся выше в иерархии </a:t>
            </a:r>
            <a:r>
              <a:rPr lang="ru-RU" smtClean="0"/>
              <a:t>наследования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Присваивание и ссылка на классы в иерархии наследования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762000" y="762000"/>
            <a:ext cx="7543800" cy="3505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Manager myManager = new Manager("Fred", "VP");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Employee myEmployee = myManager; // myEmployee refers to a Manager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Manager myManagerAgain = myEmployee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Manager;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OK - myEmployee is a Manager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ManualWorker myWorker = new ManualWorker("Bert");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myEmployee = myWorker; // myEmployee now refers to a ManualWorker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myManagerAgain = myEmployee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Manager;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returns null - myEmployee is a ManualWorker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9624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Операция </a:t>
            </a:r>
            <a:r>
              <a:rPr lang="ru-RU" b="1" dirty="0" smtClean="0"/>
              <a:t>as</a:t>
            </a:r>
            <a:r>
              <a:rPr lang="ru-RU" dirty="0" smtClean="0"/>
              <a:t> проверяет, является ли объект ссылкой на указанный тип </a:t>
            </a:r>
            <a:r>
              <a:rPr lang="ru-RU" dirty="0" smtClean="0"/>
              <a:t>и, </a:t>
            </a:r>
            <a:r>
              <a:rPr lang="ru-RU" dirty="0" smtClean="0"/>
              <a:t>если это так, возвращает новую ссылку, используя этот тип, в противном случае возвращает null</a:t>
            </a:r>
            <a:endParaRPr lang="ru-RU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51054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Операция </a:t>
            </a:r>
            <a:r>
              <a:rPr lang="ru-RU" b="1" dirty="0" smtClean="0"/>
              <a:t>is</a:t>
            </a:r>
            <a:r>
              <a:rPr lang="ru-RU" dirty="0" smtClean="0"/>
              <a:t> проверяет, является ли объект ссылкой на указанный тип и возвращает true, если это так и false в противном случае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Полиморфизм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066800"/>
            <a:ext cx="4724400" cy="2133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public virtual string GetTypeName()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return "This is an Employee";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4419600" y="2286000"/>
            <a:ext cx="4419600" cy="2133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virtual string GetTypeName()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return "This is a Manager";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457200" y="2743200"/>
            <a:ext cx="4038600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ManualWorker :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Does not override GetTypeName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3886200"/>
            <a:ext cx="701040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Employee myEmployee;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Manager myManager = new Manager (...);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ManualWorker myWorker = new ManualWorker (...);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myEmployee = myManager;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Console.WriteLine(myEmployee.GetTypeName());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myEmployee = myWorker;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Console.WriteLine(myEmployee.GetTypeName());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4648200" y="4876800"/>
            <a:ext cx="3381431" cy="3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4619569" y="5334000"/>
            <a:ext cx="3381431" cy="3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C:\Work in Progress\Microsoft\VAT\MSL_PNG_Object_Library\Question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9312" y="4739070"/>
            <a:ext cx="498888" cy="59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Work in Progress\Microsoft\VAT\MSL_PNG_Object_Library\Question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9312" y="5257800"/>
            <a:ext cx="498888" cy="59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 bwMode="auto">
          <a:xfrm>
            <a:off x="1905000" y="762000"/>
            <a:ext cx="70104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Виртуальные</a:t>
            </a:r>
            <a:r>
              <a:rPr lang="ru-RU" smtClean="0"/>
              <a:t> </a:t>
            </a:r>
            <a:r>
              <a:rPr lang="ru-RU" smtClean="0"/>
              <a:t>методы</a:t>
            </a:r>
            <a:r>
              <a:rPr lang="ru-RU" smtClean="0"/>
              <a:t>, определеные в </a:t>
            </a:r>
            <a:r>
              <a:rPr lang="ru-RU" smtClean="0"/>
              <a:t>классах</a:t>
            </a:r>
            <a:r>
              <a:rPr lang="ru-RU" smtClean="0"/>
              <a:t>, разделяющих иерархию </a:t>
            </a:r>
            <a:r>
              <a:rPr lang="ru-RU" smtClean="0"/>
              <a:t>наследования</a:t>
            </a:r>
            <a:r>
              <a:rPr lang="ru-RU" smtClean="0"/>
              <a:t>, позволяют вызывать различные версии одного и того же метода в зависимости от типа </a:t>
            </a:r>
            <a:r>
              <a:rPr lang="ru-RU" smtClean="0"/>
              <a:t>объекта</a:t>
            </a:r>
            <a:r>
              <a:rPr lang="ru-RU" smtClean="0"/>
              <a:t>, который определяется динамически во время </a:t>
            </a:r>
            <a:r>
              <a:rPr lang="ru-RU" smtClean="0"/>
              <a:t>выполнения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герметизированных классов и </a:t>
            </a:r>
            <a:r>
              <a:rPr lang="ru-RU" smtClean="0"/>
              <a:t>методов</a:t>
            </a:r>
            <a:endParaRPr lang="ru-RU"/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762000"/>
            <a:ext cx="1981200" cy="6858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Object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438400" y="1219200"/>
            <a:ext cx="1981200" cy="6858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Employee</a:t>
            </a:r>
            <a:endParaRPr lang="ru-RU" smtClean="0"/>
          </a:p>
        </p:txBody>
      </p:sp>
      <p:sp>
        <p:nvSpPr>
          <p:cNvPr id="14" name="Flowchart: Document 13"/>
          <p:cNvSpPr/>
          <p:nvPr/>
        </p:nvSpPr>
        <p:spPr bwMode="auto">
          <a:xfrm>
            <a:off x="4876800" y="2514600"/>
            <a:ext cx="40386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sealed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2000" y="1752600"/>
            <a:ext cx="1981200" cy="6858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Manager</a:t>
            </a:r>
            <a:endParaRPr lang="ru-RU" smtClean="0"/>
          </a:p>
        </p:txBody>
      </p:sp>
      <p:sp>
        <p:nvSpPr>
          <p:cNvPr id="15" name="&quot;No&quot; Symbol 14"/>
          <p:cNvSpPr/>
          <p:nvPr/>
        </p:nvSpPr>
        <p:spPr bwMode="auto">
          <a:xfrm>
            <a:off x="6248400" y="1752600"/>
            <a:ext cx="609600" cy="609600"/>
          </a:xfrm>
          <a:prstGeom prst="noSmoking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04800" y="2286000"/>
            <a:ext cx="41148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</a:t>
            </a:r>
            <a:r>
              <a:rPr lang="ru-RU" smtClean="0"/>
              <a:t> герметизированом классе не могут объявляться виртуальные </a:t>
            </a:r>
            <a:r>
              <a:rPr lang="ru-RU" smtClean="0"/>
              <a:t>методы</a:t>
            </a:r>
            <a:endParaRPr lang="ru-RU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04800" y="3352800"/>
            <a:ext cx="861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 .NET </a:t>
            </a:r>
            <a:r>
              <a:rPr lang="ru-RU" smtClean="0"/>
              <a:t>Framework все </a:t>
            </a:r>
            <a:r>
              <a:rPr lang="ru-RU" smtClean="0"/>
              <a:t>значимые</a:t>
            </a:r>
            <a:r>
              <a:rPr lang="ru-RU" smtClean="0"/>
              <a:t> типы </a:t>
            </a:r>
            <a:r>
              <a:rPr lang="ru-RU" smtClean="0"/>
              <a:t>(</a:t>
            </a:r>
            <a:r>
              <a:rPr lang="ru-RU" smtClean="0"/>
              <a:t>структуры и </a:t>
            </a:r>
            <a:r>
              <a:rPr lang="ru-RU" smtClean="0"/>
              <a:t>перечисления</a:t>
            </a:r>
            <a:r>
              <a:rPr lang="ru-RU" smtClean="0"/>
              <a:t>) неявно </a:t>
            </a:r>
            <a:r>
              <a:rPr lang="ru-RU" smtClean="0"/>
              <a:t>герметизированы</a:t>
            </a:r>
            <a:endParaRPr lang="ru-RU" smtClean="0"/>
          </a:p>
        </p:txBody>
      </p:sp>
      <p:sp>
        <p:nvSpPr>
          <p:cNvPr id="19" name="Flowchart: Document 18"/>
          <p:cNvSpPr/>
          <p:nvPr/>
        </p:nvSpPr>
        <p:spPr bwMode="auto">
          <a:xfrm>
            <a:off x="304800" y="3962400"/>
            <a:ext cx="5638800" cy="2209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protected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sealed override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DoWork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267200" y="3962400"/>
            <a:ext cx="46482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Производный</a:t>
            </a:r>
            <a:r>
              <a:rPr lang="ru-RU" smtClean="0"/>
              <a:t> класс не может переопределить герметизированный </a:t>
            </a:r>
            <a:r>
              <a:rPr lang="ru-RU" smtClean="0"/>
              <a:t>метод</a:t>
            </a:r>
            <a:endParaRPr lang="ru-RU" smtClean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4267200" y="5181600"/>
            <a:ext cx="46482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Можно</a:t>
            </a:r>
            <a:r>
              <a:rPr lang="ru-RU" smtClean="0"/>
              <a:t> герметизировать только override </a:t>
            </a:r>
            <a:r>
              <a:rPr lang="ru-RU" smtClean="0"/>
              <a:t>методы</a:t>
            </a:r>
            <a:r>
              <a:rPr lang="ru-RU" smtClean="0"/>
              <a:t>, и следует объявляеть их как sealed </a:t>
            </a:r>
            <a:r>
              <a:rPr lang="ru-RU" smtClean="0"/>
              <a:t>override</a:t>
            </a:r>
            <a:endParaRPr lang="ru-RU" smtClean="0"/>
          </a:p>
        </p:txBody>
      </p:sp>
      <p:pic>
        <p:nvPicPr>
          <p:cNvPr id="2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158639" flipV="1">
            <a:off x="5273489" y="4702818"/>
            <a:ext cx="1442193" cy="3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311484" flipV="1">
            <a:off x="2489391" y="5219474"/>
            <a:ext cx="2043762" cy="3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763202" flipV="1">
            <a:off x="2076078" y="810786"/>
            <a:ext cx="901974" cy="3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7902" flipV="1">
            <a:off x="4369526" y="1423546"/>
            <a:ext cx="901974" cy="3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Использование наследования для построения новых ссылочных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1000" y="990600"/>
          <a:ext cx="5029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и реализация интерфейсов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с</a:t>
            </a:r>
            <a:r>
              <a:rPr lang="ru-RU" sz="2000" smtClean="0"/>
              <a:t> интерфейсами </a:t>
            </a:r>
            <a:r>
              <a:rPr lang="ru-RU" sz="2000" smtClean="0"/>
              <a:t>и </a:t>
            </a:r>
            <a:r>
              <a:rPr lang="ru-RU" sz="2000" smtClean="0"/>
              <a:t>возможностью </a:t>
            </a:r>
            <a:r>
              <a:rPr lang="ru-RU" sz="2000" smtClean="0"/>
              <a:t>их</a:t>
            </a:r>
            <a:r>
              <a:rPr lang="ru-RU" sz="2000" smtClean="0"/>
              <a:t> </a:t>
            </a:r>
            <a:r>
              <a:rPr lang="ru-RU" sz="2000" smtClean="0"/>
              <a:t>использования при создании новых типов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интерфейс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Интерфейс</a:t>
            </a:r>
            <a:r>
              <a:rPr lang="ru-RU" smtClean="0"/>
              <a:t> не содержит код или </a:t>
            </a:r>
            <a:r>
              <a:rPr lang="ru-RU" smtClean="0"/>
              <a:t>данные</a:t>
            </a:r>
            <a:r>
              <a:rPr lang="ru-RU" smtClean="0"/>
              <a:t>, </a:t>
            </a:r>
            <a:r>
              <a:rPr lang="ru-RU" smtClean="0"/>
              <a:t>а </a:t>
            </a:r>
            <a:r>
              <a:rPr lang="ru-RU" smtClean="0"/>
              <a:t>просто</a:t>
            </a:r>
            <a:r>
              <a:rPr lang="ru-RU" smtClean="0"/>
              <a:t> указывает методы и </a:t>
            </a:r>
            <a:r>
              <a:rPr lang="ru-RU" smtClean="0"/>
              <a:t>свойства</a:t>
            </a:r>
            <a:r>
              <a:rPr lang="ru-RU" smtClean="0"/>
              <a:t>, которые наследуемый от интерфейса класс должен </a:t>
            </a:r>
            <a:r>
              <a:rPr lang="ru-RU" smtClean="0"/>
              <a:t>реализовать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6764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Использование </a:t>
            </a:r>
            <a:r>
              <a:rPr lang="ru-RU" smtClean="0"/>
              <a:t>интерфейса </a:t>
            </a:r>
            <a:r>
              <a:rPr lang="ru-RU" smtClean="0"/>
              <a:t>позволяет</a:t>
            </a:r>
            <a:r>
              <a:rPr lang="ru-RU" smtClean="0"/>
              <a:t> упростить разработку и выполнять стандартизацию </a:t>
            </a:r>
            <a:r>
              <a:rPr lang="ru-RU" smtClean="0"/>
              <a:t>кода</a:t>
            </a:r>
            <a:endParaRPr lang="ru-RU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421062" y="2881293"/>
            <a:ext cx="2079625" cy="1247775"/>
          </a:xfrm>
          <a:prstGeom prst="roundRect">
            <a:avLst>
              <a:gd name="adj" fmla="val 4167"/>
            </a:avLst>
          </a:prstGeom>
          <a:solidFill>
            <a:srgbClr val="AFFFFF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anchor="ctr"/>
          <a:lstStyle/>
          <a:p>
            <a:pPr marL="174625" algn="ctr" eaLnBrk="0" hangingPunct="0">
              <a:lnSpc>
                <a:spcPct val="16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IComparable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600" smtClean="0">
                <a:latin typeface="Consolas" pitchFamily="49" charset="0"/>
                <a:cs typeface="Consolas" pitchFamily="49" charset="0"/>
              </a:rPr>
            </a:br>
            <a:r>
              <a:rPr lang="ru-RU" sz="1600" smtClean="0">
                <a:latin typeface="Consolas" pitchFamily="49" charset="0"/>
                <a:cs typeface="Consolas" pitchFamily="49" charset="0"/>
              </a:rPr>
              <a:t>CompareTo(…)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135313" y="4678363"/>
            <a:ext cx="2655888" cy="1417637"/>
          </a:xfrm>
          <a:prstGeom prst="roundRect">
            <a:avLst>
              <a:gd name="adj" fmla="val 4167"/>
            </a:avLst>
          </a:prstGeom>
          <a:solidFill>
            <a:srgbClr val="AFFFFF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/>
          <a:lstStyle/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Int32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b="1" smtClean="0">
                <a:solidFill>
                  <a:schemeClr val="tx1"/>
                </a:solidFill>
                <a:cs typeface="Consolas" pitchFamily="49" charset="0"/>
              </a:rPr>
              <a:t>100 &gt; 99 </a:t>
            </a:r>
            <a:r>
              <a:rPr lang="ru-RU" b="1" smtClean="0">
                <a:solidFill>
                  <a:schemeClr val="tx1"/>
                </a:solidFill>
                <a:cs typeface="Consolas" pitchFamily="49" charset="0"/>
              </a:rPr>
              <a:t>?</a:t>
            </a:r>
            <a:endParaRPr lang="ru-RU" b="1" smtClean="0">
              <a:solidFill>
                <a:schemeClr val="tx1"/>
              </a:solidFill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>
                <a:cs typeface="Consolas" pitchFamily="49" charset="0"/>
              </a:rPr>
              <a:t>Численное </a:t>
            </a:r>
            <a:r>
              <a:rPr lang="ru-RU" smtClean="0">
                <a:cs typeface="Consolas" pitchFamily="49" charset="0"/>
              </a:rPr>
              <a:t>сравнение</a:t>
            </a:r>
            <a:endParaRPr lang="ru-RU">
              <a:cs typeface="Consolas" pitchFamily="49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951538" y="4678363"/>
            <a:ext cx="2655888" cy="1417637"/>
          </a:xfrm>
          <a:prstGeom prst="roundRect">
            <a:avLst>
              <a:gd name="adj" fmla="val 4167"/>
            </a:avLst>
          </a:prstGeom>
          <a:solidFill>
            <a:srgbClr val="AFFFFF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/>
          <a:lstStyle/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b="1" smtClean="0">
                <a:solidFill>
                  <a:schemeClr val="tx1"/>
                </a:solidFill>
                <a:cs typeface="Consolas" pitchFamily="49" charset="0"/>
              </a:rPr>
              <a:t>VIP &gt; Worker </a:t>
            </a:r>
            <a:r>
              <a:rPr lang="ru-RU" b="1" smtClean="0">
                <a:solidFill>
                  <a:schemeClr val="tx1"/>
                </a:solidFill>
                <a:cs typeface="Consolas" pitchFamily="49" charset="0"/>
              </a:rPr>
              <a:t>?</a:t>
            </a:r>
            <a:endParaRPr lang="ru-RU" b="1" smtClean="0">
              <a:solidFill>
                <a:schemeClr val="tx1"/>
              </a:solidFill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>
                <a:cs typeface="Consolas" pitchFamily="49" charset="0"/>
              </a:rPr>
              <a:t>Ставнение </a:t>
            </a:r>
            <a:r>
              <a:rPr lang="ru-RU" smtClean="0">
                <a:cs typeface="Consolas" pitchFamily="49" charset="0"/>
              </a:rPr>
              <a:t>по </a:t>
            </a:r>
            <a:r>
              <a:rPr lang="ru-RU" smtClean="0">
                <a:cs typeface="Consolas" pitchFamily="49" charset="0"/>
              </a:rPr>
              <a:t>рангу</a:t>
            </a:r>
            <a:endParaRPr lang="ru-RU">
              <a:cs typeface="Consolas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04800" y="4678363"/>
            <a:ext cx="2655887" cy="1417637"/>
          </a:xfrm>
          <a:prstGeom prst="roundRect">
            <a:avLst>
              <a:gd name="adj" fmla="val 4167"/>
            </a:avLst>
          </a:prstGeom>
          <a:solidFill>
            <a:srgbClr val="AFFFFF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/>
          <a:lstStyle/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String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b="1" smtClean="0">
                <a:solidFill>
                  <a:schemeClr val="tx1"/>
                </a:solidFill>
                <a:cs typeface="Consolas" pitchFamily="49" charset="0"/>
              </a:rPr>
              <a:t>BBB &gt; </a:t>
            </a:r>
            <a:r>
              <a:rPr lang="ru-RU" b="1" smtClean="0">
                <a:solidFill>
                  <a:schemeClr val="tx1"/>
                </a:solidFill>
                <a:cs typeface="Consolas" pitchFamily="49" charset="0"/>
              </a:rPr>
              <a:t>AAA?</a:t>
            </a:r>
            <a:endParaRPr lang="ru-RU" b="1" smtClean="0">
              <a:solidFill>
                <a:schemeClr val="tx1"/>
              </a:solidFill>
              <a:cs typeface="Consolas" pitchFamily="49" charset="0"/>
            </a:endParaRPr>
          </a:p>
          <a:p>
            <a:pPr algn="ctr"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/>
              <a:t>Буквенно-цифровое</a:t>
            </a:r>
            <a:r>
              <a:rPr lang="ru-RU" smtClean="0"/>
              <a:t> </a:t>
            </a:r>
            <a:r>
              <a:rPr lang="ru-RU" smtClean="0"/>
              <a:t>сравнение</a:t>
            </a:r>
            <a:endParaRPr lang="ru-RU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5" descr="arrow1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62463" y="3890943"/>
            <a:ext cx="19843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5" descr="arrow1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89726" y="3883142"/>
            <a:ext cx="2349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8900000"/>
            </a:camera>
            <a:lightRig rig="threePt" dir="t"/>
          </a:scene3d>
        </p:spPr>
      </p:pic>
      <p:pic>
        <p:nvPicPr>
          <p:cNvPr id="13" name="Picture 25" descr="arrow1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20832" y="3887788"/>
            <a:ext cx="2349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2700000"/>
            </a:camera>
            <a:lightRig rig="threePt" dir="t"/>
          </a:scene3d>
        </p:spPr>
      </p:pic>
      <p:sp>
        <p:nvSpPr>
          <p:cNvPr id="14" name="Rounded Rectangle 13"/>
          <p:cNvSpPr/>
          <p:nvPr/>
        </p:nvSpPr>
        <p:spPr bwMode="auto">
          <a:xfrm>
            <a:off x="5943600" y="2667000"/>
            <a:ext cx="2971800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Различные</a:t>
            </a:r>
            <a:r>
              <a:rPr lang="ru-RU" smtClean="0"/>
              <a:t> классы могут реализовывать один и тот же интерфейс </a:t>
            </a:r>
            <a:r>
              <a:rPr lang="ru-RU" smtClean="0"/>
              <a:t>по-разному</a:t>
            </a:r>
            <a:r>
              <a:rPr lang="ru-RU" smtClean="0"/>
              <a:t>, при </a:t>
            </a:r>
            <a:r>
              <a:rPr lang="ru-RU" smtClean="0"/>
              <a:t>условии</a:t>
            </a:r>
            <a:r>
              <a:rPr lang="ru-RU" smtClean="0"/>
              <a:t>, что они представляют набор </a:t>
            </a:r>
            <a:r>
              <a:rPr lang="ru-RU" smtClean="0"/>
              <a:t>методов</a:t>
            </a:r>
            <a:r>
              <a:rPr lang="ru-RU" smtClean="0"/>
              <a:t>, определяемых </a:t>
            </a:r>
            <a:r>
              <a:rPr lang="ru-RU" smtClean="0"/>
              <a:t>интерфейсом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</a:t>
            </a:r>
            <a:r>
              <a:rPr lang="ru-RU" smtClean="0"/>
              <a:t> и реализация </a:t>
            </a:r>
            <a:r>
              <a:rPr lang="ru-RU" smtClean="0"/>
              <a:t>интерфейсов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3429000" cy="1981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interface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double Add();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double Subtract();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double Multiply();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Divide();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0" y="914400"/>
            <a:ext cx="5105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Для</a:t>
            </a:r>
            <a:r>
              <a:rPr lang="ru-RU" smtClean="0"/>
              <a:t> определения интерфейса используется ключевое слово </a:t>
            </a:r>
            <a:r>
              <a:rPr lang="ru-RU" smtClean="0"/>
              <a:t>interface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0" y="1752600"/>
            <a:ext cx="5105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Модификатор</a:t>
            </a:r>
            <a:r>
              <a:rPr lang="ru-RU" smtClean="0"/>
              <a:t> </a:t>
            </a:r>
            <a:r>
              <a:rPr lang="ru-RU" smtClean="0"/>
              <a:t>доступа </a:t>
            </a:r>
            <a:r>
              <a:rPr lang="ru-RU" smtClean="0"/>
              <a:t>не </a:t>
            </a:r>
            <a:r>
              <a:rPr lang="ru-RU" smtClean="0"/>
              <a:t>указывается</a:t>
            </a:r>
            <a:r>
              <a:rPr lang="ru-RU" smtClean="0"/>
              <a:t>, тело метода заменяется точкой с </a:t>
            </a:r>
            <a:r>
              <a:rPr lang="ru-RU" smtClean="0"/>
              <a:t>запятой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2514600"/>
            <a:ext cx="4419600" cy="2209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double Add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Subtract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Multiply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Divide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0" y="2743200"/>
            <a:ext cx="4343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Имена</a:t>
            </a:r>
            <a:r>
              <a:rPr lang="ru-RU" smtClean="0"/>
              <a:t> методов и типы возвращаемого значения в точности </a:t>
            </a:r>
            <a:r>
              <a:rPr lang="ru-RU" smtClean="0"/>
              <a:t>совпадают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0" y="3733800"/>
            <a:ext cx="43434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Любые</a:t>
            </a:r>
            <a:r>
              <a:rPr lang="ru-RU" smtClean="0"/>
              <a:t> параметры </a:t>
            </a:r>
            <a:r>
              <a:rPr lang="ru-RU" smtClean="0"/>
              <a:t>(</a:t>
            </a:r>
            <a:r>
              <a:rPr lang="ru-RU" smtClean="0"/>
              <a:t>в том числе модификаторы ключевых слов ref и </a:t>
            </a:r>
            <a:r>
              <a:rPr lang="ru-RU" smtClean="0"/>
              <a:t>out</a:t>
            </a:r>
            <a:r>
              <a:rPr lang="ru-RU" smtClean="0"/>
              <a:t>) в точности </a:t>
            </a:r>
            <a:r>
              <a:rPr lang="ru-RU" smtClean="0"/>
              <a:t>совпадают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4953000"/>
            <a:ext cx="86106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Все</a:t>
            </a:r>
            <a:r>
              <a:rPr lang="ru-RU" smtClean="0"/>
              <a:t> методы реализации интерфейса доступны </a:t>
            </a:r>
            <a:r>
              <a:rPr lang="ru-RU" smtClean="0"/>
              <a:t>(</a:t>
            </a:r>
            <a:r>
              <a:rPr lang="ru-RU" smtClean="0"/>
              <a:t>publicly </a:t>
            </a:r>
            <a:r>
              <a:rPr lang="ru-RU" smtClean="0"/>
              <a:t>accessible</a:t>
            </a:r>
            <a:r>
              <a:rPr lang="ru-RU" smtClean="0"/>
              <a:t>). </a:t>
            </a:r>
            <a:r>
              <a:rPr lang="ru-RU" smtClean="0"/>
              <a:t>Если</a:t>
            </a:r>
            <a:r>
              <a:rPr lang="ru-RU" smtClean="0"/>
              <a:t> используется явная реализация </a:t>
            </a:r>
            <a:r>
              <a:rPr lang="ru-RU" smtClean="0"/>
              <a:t>интерфейса</a:t>
            </a:r>
            <a:r>
              <a:rPr lang="ru-RU" smtClean="0"/>
              <a:t>, метод не должен иметь модификатор </a:t>
            </a:r>
            <a:r>
              <a:rPr lang="ru-RU" smtClean="0"/>
              <a:t>доступа</a:t>
            </a:r>
            <a:endParaRPr lang="ru-RU" smtClean="0"/>
          </a:p>
        </p:txBody>
      </p:sp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44809" flipV="1">
            <a:off x="1145697" y="1225535"/>
            <a:ext cx="2825681" cy="22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Brace 12"/>
          <p:cNvSpPr/>
          <p:nvPr/>
        </p:nvSpPr>
        <p:spPr>
          <a:xfrm>
            <a:off x="2743200" y="1295400"/>
            <a:ext cx="457200" cy="1066800"/>
          </a:xfrm>
          <a:prstGeom prst="rightBrace">
            <a:avLst>
              <a:gd name="adj1" fmla="val 292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551845" flipV="1">
            <a:off x="3193689" y="1825613"/>
            <a:ext cx="699099" cy="23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</a:t>
            </a:r>
            <a:r>
              <a:rPr lang="ru-RU" smtClean="0"/>
              <a:t> и реализация </a:t>
            </a:r>
            <a:r>
              <a:rPr lang="ru-RU" smtClean="0"/>
              <a:t>интерфейсов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685800"/>
            <a:ext cx="6858000" cy="3429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ICalculator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IComparable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double Add() 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double Subtract () 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double Multiply () 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double Divide () 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int CompareTo(Object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971800" y="4343400"/>
            <a:ext cx="5943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Класс</a:t>
            </a:r>
            <a:r>
              <a:rPr lang="ru-RU" smtClean="0"/>
              <a:t> может наследоваться только от одного </a:t>
            </a:r>
            <a:r>
              <a:rPr lang="ru-RU" smtClean="0"/>
              <a:t>класса</a:t>
            </a:r>
            <a:r>
              <a:rPr lang="ru-RU" smtClean="0"/>
              <a:t>, однако он может реализовывать несколько </a:t>
            </a:r>
            <a:r>
              <a:rPr lang="ru-RU" smtClean="0"/>
              <a:t>интерфейсов</a:t>
            </a:r>
            <a:endParaRPr lang="ru-RU" smtClean="0"/>
          </a:p>
        </p:txBody>
      </p:sp>
      <p:pic>
        <p:nvPicPr>
          <p:cNvPr id="6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383059" flipV="1">
            <a:off x="3248808" y="2488002"/>
            <a:ext cx="4531572" cy="36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33600" y="4495800"/>
            <a:ext cx="990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объект через интерфейс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762000"/>
            <a:ext cx="3810000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533400" y="1219200"/>
            <a:ext cx="5715000" cy="129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Calculator myCalculator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ICalculator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 iMyCalculator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myCalculator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;</a:t>
            </a:r>
            <a:endParaRPr lang="ru-RU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0" y="762000"/>
            <a:ext cx="3048000" cy="3505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Таким</a:t>
            </a:r>
            <a:r>
              <a:rPr lang="ru-RU" smtClean="0"/>
              <a:t> же </a:t>
            </a:r>
            <a:r>
              <a:rPr lang="ru-RU" smtClean="0"/>
              <a:t>образом</a:t>
            </a:r>
            <a:r>
              <a:rPr lang="ru-RU" smtClean="0"/>
              <a:t>, как можно ссылаться на объект с помощью </a:t>
            </a:r>
            <a:r>
              <a:rPr lang="ru-RU" smtClean="0"/>
              <a:t>переменной</a:t>
            </a:r>
            <a:r>
              <a:rPr lang="ru-RU" smtClean="0"/>
              <a:t>, определенной как </a:t>
            </a:r>
            <a:r>
              <a:rPr lang="ru-RU" smtClean="0"/>
              <a:t>класс</a:t>
            </a:r>
            <a:r>
              <a:rPr lang="ru-RU" smtClean="0"/>
              <a:t>, находящийся выше в иерархии </a:t>
            </a:r>
            <a:r>
              <a:rPr lang="ru-RU" smtClean="0"/>
              <a:t>наследования</a:t>
            </a:r>
            <a:r>
              <a:rPr lang="ru-RU" smtClean="0"/>
              <a:t>, можно ссылаться на объект с помощью </a:t>
            </a:r>
            <a:r>
              <a:rPr lang="ru-RU" smtClean="0"/>
              <a:t>переменной</a:t>
            </a:r>
            <a:r>
              <a:rPr lang="ru-RU" smtClean="0"/>
              <a:t>, определенной как </a:t>
            </a:r>
            <a:r>
              <a:rPr lang="ru-RU" smtClean="0"/>
              <a:t>интерфейс</a:t>
            </a:r>
            <a:r>
              <a:rPr lang="ru-RU" smtClean="0"/>
              <a:t>, который реализует </a:t>
            </a:r>
            <a:r>
              <a:rPr lang="ru-RU" smtClean="0"/>
              <a:t>класс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2590800"/>
            <a:ext cx="5105400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Нельзя</a:t>
            </a:r>
            <a:r>
              <a:rPr lang="ru-RU" smtClean="0"/>
              <a:t> присвоить объект ICalculator переменной Calculator без </a:t>
            </a:r>
            <a:r>
              <a:rPr lang="ru-RU" smtClean="0"/>
              <a:t>приведения</a:t>
            </a:r>
            <a:r>
              <a:rPr lang="ru-RU" smtClean="0"/>
              <a:t>, предварительно не </a:t>
            </a:r>
            <a:r>
              <a:rPr lang="ru-RU" smtClean="0"/>
              <a:t>проверив</a:t>
            </a:r>
            <a:r>
              <a:rPr lang="ru-RU" smtClean="0"/>
              <a:t>, является ли он ссылкой на объект </a:t>
            </a:r>
            <a:r>
              <a:rPr lang="ru-RU" smtClean="0"/>
              <a:t>Calculator</a:t>
            </a:r>
            <a:r>
              <a:rPr lang="ru-RU" smtClean="0"/>
              <a:t>, а не на какой-нибудь другой </a:t>
            </a:r>
            <a:r>
              <a:rPr lang="ru-RU" smtClean="0"/>
              <a:t>класс</a:t>
            </a:r>
            <a:r>
              <a:rPr lang="ru-RU" smtClean="0"/>
              <a:t>, также реализующий интерфейс </a:t>
            </a:r>
            <a:r>
              <a:rPr lang="ru-RU" smtClean="0"/>
              <a:t>ICalculator</a:t>
            </a:r>
            <a:endParaRPr lang="ru-RU" smtClean="0"/>
          </a:p>
        </p:txBody>
      </p:sp>
      <p:sp>
        <p:nvSpPr>
          <p:cNvPr id="13" name="Flowchart: Document 12"/>
          <p:cNvSpPr/>
          <p:nvPr/>
        </p:nvSpPr>
        <p:spPr bwMode="auto">
          <a:xfrm>
            <a:off x="914400" y="4419600"/>
            <a:ext cx="5410200" cy="129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Calculator calc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iMyCalculator as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Calculator;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bool isCalc = iMyCalculator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Calculator;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lowchart: Document 13"/>
          <p:cNvSpPr/>
          <p:nvPr/>
        </p:nvSpPr>
        <p:spPr bwMode="auto">
          <a:xfrm>
            <a:off x="2438400" y="5562600"/>
            <a:ext cx="6019800" cy="533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iCalc = myCalculator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объект через интерфейс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914400" y="2209800"/>
            <a:ext cx="5715000" cy="1600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PerformAnalysis(ICalculator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calculator)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Техника</a:t>
            </a:r>
            <a:r>
              <a:rPr lang="ru-RU" smtClean="0"/>
              <a:t> ссылок на объект через интерфейс </a:t>
            </a:r>
            <a:r>
              <a:rPr lang="ru-RU" smtClean="0"/>
              <a:t>полезна</a:t>
            </a:r>
            <a:r>
              <a:rPr lang="ru-RU" smtClean="0"/>
              <a:t>, поскольку позволяет определить </a:t>
            </a:r>
            <a:r>
              <a:rPr lang="ru-RU" smtClean="0"/>
              <a:t>методы</a:t>
            </a:r>
            <a:r>
              <a:rPr lang="ru-RU" smtClean="0"/>
              <a:t>, которые могут принимать различные типы в качестве </a:t>
            </a:r>
            <a:r>
              <a:rPr lang="ru-RU" smtClean="0"/>
              <a:t>параметров</a:t>
            </a:r>
            <a:r>
              <a:rPr lang="ru-RU" smtClean="0"/>
              <a:t>, при </a:t>
            </a:r>
            <a:r>
              <a:rPr lang="ru-RU" smtClean="0"/>
              <a:t>условии</a:t>
            </a:r>
            <a:r>
              <a:rPr lang="ru-RU" smtClean="0"/>
              <a:t>, что типы реализуют указанный </a:t>
            </a:r>
            <a:r>
              <a:rPr lang="ru-RU" smtClean="0"/>
              <a:t>интерфейс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3962400"/>
            <a:ext cx="83820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При</a:t>
            </a:r>
            <a:r>
              <a:rPr lang="ru-RU" smtClean="0"/>
              <a:t> ссылке на объект через </a:t>
            </a:r>
            <a:r>
              <a:rPr lang="ru-RU" smtClean="0"/>
              <a:t>интерфейс</a:t>
            </a:r>
            <a:r>
              <a:rPr lang="ru-RU" smtClean="0"/>
              <a:t>, можно вызвать только </a:t>
            </a:r>
            <a:r>
              <a:rPr lang="ru-RU" smtClean="0"/>
              <a:t>методы</a:t>
            </a:r>
            <a:r>
              <a:rPr lang="ru-RU" smtClean="0"/>
              <a:t>, которые видны через </a:t>
            </a:r>
            <a:r>
              <a:rPr lang="ru-RU" smtClean="0"/>
              <a:t>интерфейс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Явная</a:t>
            </a:r>
            <a:r>
              <a:rPr lang="ru-RU" smtClean="0"/>
              <a:t> и неявная реализация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143000"/>
            <a:ext cx="3429000" cy="1981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Subtract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double Multiply();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Divide();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lowchart: Document 4"/>
          <p:cNvSpPr/>
          <p:nvPr/>
        </p:nvSpPr>
        <p:spPr bwMode="auto">
          <a:xfrm>
            <a:off x="2971800" y="1219200"/>
            <a:ext cx="4419600" cy="2209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double Add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Subtract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Multiply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Divide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3429000"/>
            <a:ext cx="4419600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ITaxCalculator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Subtract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0" y="3962400"/>
            <a:ext cx="5867400" cy="2209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IС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ITaxCalculator 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double Add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Subtract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Multiply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Divide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762000"/>
            <a:ext cx="46482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Неявная реализация интерфейса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5562600"/>
            <a:ext cx="8610600" cy="533400"/>
          </a:xfrm>
          <a:prstGeom prst="roundRect">
            <a:avLst/>
          </a:prstGeom>
          <a:solidFill>
            <a:srgbClr val="AFFFFF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Методы каких интерфейсов ICalculator или ITaxCalculator реализуют методы Add и Subtract</a:t>
            </a:r>
            <a:endParaRPr lang="ru-RU" dirty="0" smtClean="0"/>
          </a:p>
        </p:txBody>
      </p:sp>
      <p:pic>
        <p:nvPicPr>
          <p:cNvPr id="10" name="Picture 3" descr="C:\Work in Progress\Microsoft\VAT\MSL_PNG_Object_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95400" y="5791200"/>
            <a:ext cx="498888" cy="59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Явная</a:t>
            </a:r>
            <a:r>
              <a:rPr lang="ru-RU" smtClean="0"/>
              <a:t> и неявная реализация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838200" y="762000"/>
            <a:ext cx="6858000" cy="5562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ITaxCalculator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This is the Add method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This is the Subtract method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Subtract ()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double Multiply ()  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double Divide ()  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  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// This is the Add method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ITaxCalculator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?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calculatedValue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taxAmount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This is the Subtract method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ITaxCalculator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?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Subtract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calculatedValue -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taxAmount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6781800" y="3048000"/>
            <a:ext cx="1676400" cy="16764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CTE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Явная</a:t>
            </a:r>
            <a:r>
              <a:rPr lang="ru-RU" smtClean="0"/>
              <a:t> и неявная реализация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81000" y="1219200"/>
            <a:ext cx="5486400" cy="4419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Calculator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ITaxCalculator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ICalculator.Add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ICalculator.Subtract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ICalculator.Multiply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ICalculator.Divide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ITaxCalculator.Add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calculatedValue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taxAmount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ITaxCalculator.Subtract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()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calculatedValue -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taxAmount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43434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Явная </a:t>
            </a:r>
            <a:r>
              <a:rPr lang="ru-RU" smtClean="0"/>
              <a:t>реализация интерфейса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867400" y="762000"/>
            <a:ext cx="30480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Нельзя</a:t>
            </a:r>
            <a:r>
              <a:rPr lang="ru-RU" smtClean="0"/>
              <a:t> указать модиффикатор доступа </a:t>
            </a:r>
            <a:r>
              <a:rPr lang="ru-RU" smtClean="0"/>
              <a:t>методам</a:t>
            </a:r>
            <a:r>
              <a:rPr lang="ru-RU" smtClean="0"/>
              <a:t>, являющимя частью явной реализации </a:t>
            </a:r>
            <a:r>
              <a:rPr lang="ru-RU" smtClean="0"/>
              <a:t>интерфейса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4876800" y="2438400"/>
            <a:ext cx="3962400" cy="1066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Calculator calc= new Calculator();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double result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calc.Add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3" descr="C:\Work in Progress\Microsoft\VAT\MSL_PNG_Object_Library\QuestionMark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7924800" y="2743167"/>
            <a:ext cx="573606" cy="685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lowchart: Document 10"/>
          <p:cNvSpPr/>
          <p:nvPr/>
        </p:nvSpPr>
        <p:spPr bwMode="auto">
          <a:xfrm>
            <a:off x="4876800" y="3962400"/>
            <a:ext cx="3962400" cy="205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Calculator calc= new Calculator();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calculator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double result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ITaxCalculator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taxCalc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double tax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taxCalc.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Add();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интерфейса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4800" y="762000"/>
          <a:ext cx="5029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абстрактных </a:t>
            </a:r>
            <a:r>
              <a:rPr lang="ru-RU" smtClean="0"/>
              <a:t>классов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с абстрактными классами и </a:t>
            </a:r>
            <a:r>
              <a:rPr lang="ru-RU" sz="2000" smtClean="0"/>
              <a:t>возможностью</a:t>
            </a:r>
            <a:r>
              <a:rPr lang="ru-RU" sz="2000" smtClean="0"/>
              <a:t> их использования </a:t>
            </a:r>
            <a:r>
              <a:rPr lang="ru-RU" sz="2000" smtClean="0"/>
              <a:t>для разработки новых типов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это абстрактный </a:t>
            </a:r>
            <a:r>
              <a:rPr lang="ru-RU" smtClean="0"/>
              <a:t>класс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lowchart: Document 7"/>
          <p:cNvSpPr/>
          <p:nvPr/>
        </p:nvSpPr>
        <p:spPr bwMode="auto">
          <a:xfrm>
            <a:off x="304800" y="1219200"/>
            <a:ext cx="7696200" cy="2438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ManualWorker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ISalaried.PaySalary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Pay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{0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currentSalary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Code for paying salary.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 bwMode="auto">
          <a:xfrm>
            <a:off x="685800" y="3276600"/>
            <a:ext cx="7620000" cy="2438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: 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ISalaried.PaySalary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Pay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{0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currentSalary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Same code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as ManualWorker for paying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}Ф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6248400" y="762000"/>
            <a:ext cx="2667000" cy="144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PaySalary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это абстрактный </a:t>
            </a:r>
            <a:r>
              <a:rPr lang="ru-RU" smtClean="0"/>
              <a:t>класс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8" name="Flowchart: Document 7"/>
          <p:cNvSpPr/>
          <p:nvPr/>
        </p:nvSpPr>
        <p:spPr bwMode="auto">
          <a:xfrm>
            <a:off x="304800" y="762000"/>
            <a:ext cx="7696200" cy="3276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SalariedEmployee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ISalaried.PaySalary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Pay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{0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currentSalary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Common code for paying salary.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currentSalary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 bwMode="auto">
          <a:xfrm>
            <a:off x="685800" y="3352800"/>
            <a:ext cx="4800600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: 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990600" y="4572000"/>
            <a:ext cx="4800600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/>
              <a:t>ManualWorker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00800" y="3810000"/>
            <a:ext cx="2514600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Существует</a:t>
            </a:r>
            <a:r>
              <a:rPr lang="ru-RU" smtClean="0"/>
              <a:t> для обеспечения общей реализации по </a:t>
            </a:r>
            <a:r>
              <a:rPr lang="ru-RU" smtClean="0"/>
              <a:t>умолчанию</a:t>
            </a:r>
            <a:endParaRPr lang="ru-RU" smtClean="0"/>
          </a:p>
        </p:txBody>
      </p:sp>
      <p:pic>
        <p:nvPicPr>
          <p:cNvPr id="12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383059" flipV="1">
            <a:off x="2062166" y="2698338"/>
            <a:ext cx="5626092" cy="44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абстрактный класс?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Абстрактный</a:t>
            </a:r>
            <a:r>
              <a:rPr lang="ru-RU" smtClean="0"/>
              <a:t> класс обеспечивает механизм вынесения в один класс общего </a:t>
            </a:r>
            <a:r>
              <a:rPr lang="ru-RU" smtClean="0"/>
              <a:t>кода</a:t>
            </a:r>
            <a:r>
              <a:rPr lang="ru-RU" smtClean="0"/>
              <a:t>, который несколько связанных иерархией наследования классов используют </a:t>
            </a:r>
            <a:r>
              <a:rPr lang="ru-RU" smtClean="0"/>
              <a:t>совместно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4876800"/>
            <a:ext cx="86106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Нельзя создать  экземляр абстрактного класса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1676400"/>
            <a:ext cx="6934200" cy="2819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abstract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class SalariedEmployee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ISalaried.PaySalary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currentSalary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Common code for paying salary.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currentSalary;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4267200"/>
            <a:ext cx="86106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Может содержать поля, методы, свойства и другие члены класса</a:t>
            </a:r>
          </a:p>
        </p:txBody>
      </p:sp>
      <p:sp>
        <p:nvSpPr>
          <p:cNvPr id="8" name="Flowchart: Document 7"/>
          <p:cNvSpPr/>
          <p:nvPr/>
        </p:nvSpPr>
        <p:spPr bwMode="auto">
          <a:xfrm>
            <a:off x="304800" y="5486400"/>
            <a:ext cx="6400800" cy="533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SalariedEmployee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myEmployee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SalariedEmployee();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Explosion 1 9"/>
          <p:cNvSpPr/>
          <p:nvPr/>
        </p:nvSpPr>
        <p:spPr bwMode="auto">
          <a:xfrm>
            <a:off x="6096000" y="5029200"/>
            <a:ext cx="1295400" cy="12954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CTE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наследования для определения новых ссылочных типов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</a:t>
            </a:r>
            <a:r>
              <a:rPr lang="ru-RU" sz="2000" dirty="0" smtClean="0"/>
              <a:t>с наследованием в .NET Framework и </a:t>
            </a:r>
            <a:r>
              <a:rPr lang="ru-RU" sz="2000" dirty="0" smtClean="0"/>
              <a:t>его </a:t>
            </a:r>
            <a:r>
              <a:rPr lang="ru-RU" sz="2000" dirty="0" smtClean="0"/>
              <a:t> возможностями</a:t>
            </a:r>
            <a:r>
              <a:rPr lang="en-US" sz="2000" dirty="0" smtClean="0"/>
              <a:t> </a:t>
            </a:r>
            <a:r>
              <a:rPr lang="ru-RU" sz="2000" dirty="0" smtClean="0"/>
              <a:t>для разработки наиболее эффективного кода 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абстрактный класс?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435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Абстрактные классы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Интерфейсы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могут быть созданы напрямую, но могут содержать конструктор, который вызывается в классе-наследнике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могут содержать конструктор</a:t>
                      </a:r>
                      <a:endParaRPr lang="ru-RU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Абстрактный класс может быть так дополнен элементами, что это не повлияет на его классы-наследники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 в интерфейс помещаются дополнительные элементы, все классы, которые его реализуют, должны быть дополнены</a:t>
                      </a:r>
                      <a:endParaRPr lang="ru-RU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Может хранить данные в полях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может хранить данных</a:t>
                      </a:r>
                      <a:endParaRPr lang="ru-RU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Виртуальные элементы могут содержать базовую реализацию. Допустимы невиртуальные элементы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Все элементы являются виртуальными и не включают реализацию</a:t>
                      </a:r>
                      <a:endParaRPr lang="ru-RU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Класс может наследоваться от единственного абстрактного класса 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Класс может реализовывать несколько интерфейсов</a:t>
                      </a:r>
                      <a:endParaRPr lang="ru-RU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Класс-наследник может переопределить только некоторые элементы абстрактного класса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Класс, который реализует интерфейс, должен реализовать все элементы интерфейса</a:t>
                      </a:r>
                      <a:endParaRPr lang="ru-RU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Наследование поддерживается только для классов</a:t>
                      </a:r>
                      <a:endParaRPr lang="ru-RU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Интерфейс может быть реализован структурой</a:t>
                      </a:r>
                      <a:endParaRPr lang="ru-RU" sz="16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абстрактный </a:t>
            </a:r>
            <a:r>
              <a:rPr lang="ru-RU" smtClean="0"/>
              <a:t>метод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81000" y="1447800"/>
            <a:ext cx="7162800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abstract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class SalariedEmployee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ISalariedEmployed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abstract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PayBonus();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61722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Абстрактный</a:t>
            </a:r>
            <a:r>
              <a:rPr lang="ru-RU" smtClean="0"/>
              <a:t> класс может содержать абстрактные </a:t>
            </a:r>
            <a:r>
              <a:rPr lang="ru-RU" smtClean="0"/>
              <a:t>методы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038600" y="2133600"/>
            <a:ext cx="48768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Абстрактный</a:t>
            </a:r>
            <a:r>
              <a:rPr lang="ru-RU" smtClean="0"/>
              <a:t> </a:t>
            </a:r>
            <a:r>
              <a:rPr lang="ru-RU" smtClean="0"/>
              <a:t>метод </a:t>
            </a:r>
            <a:r>
              <a:rPr lang="ru-RU" smtClean="0"/>
              <a:t>не </a:t>
            </a:r>
            <a:r>
              <a:rPr lang="ru-RU" smtClean="0"/>
              <a:t>содержит</a:t>
            </a:r>
            <a:r>
              <a:rPr lang="ru-RU" smtClean="0"/>
              <a:t> тела </a:t>
            </a:r>
            <a:r>
              <a:rPr lang="ru-RU" smtClean="0"/>
              <a:t>метода</a:t>
            </a:r>
            <a:endParaRPr lang="ru-RU" smtClean="0"/>
          </a:p>
        </p:txBody>
      </p:sp>
      <p:pic>
        <p:nvPicPr>
          <p:cNvPr id="7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634770" flipV="1">
            <a:off x="3741736" y="2221445"/>
            <a:ext cx="680951" cy="13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381000" y="2971800"/>
            <a:ext cx="41910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Абстрактный</a:t>
            </a:r>
            <a:r>
              <a:rPr lang="ru-RU" smtClean="0"/>
              <a:t> </a:t>
            </a:r>
            <a:r>
              <a:rPr lang="ru-RU" smtClean="0"/>
              <a:t>метод объявляется </a:t>
            </a:r>
            <a:r>
              <a:rPr lang="ru-RU" smtClean="0"/>
              <a:t>с помощью ключевого </a:t>
            </a:r>
            <a:r>
              <a:rPr lang="ru-RU" smtClean="0"/>
              <a:t>слова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abstract </a:t>
            </a:r>
            <a:endParaRPr lang="ru-RU" smtClean="0"/>
          </a:p>
        </p:txBody>
      </p: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401191" flipV="1">
            <a:off x="1005797" y="2556064"/>
            <a:ext cx="1061752" cy="24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304800" y="50292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Классы, которые наследуются от класса, содержащего абстрактный метод, обязаны его переопределить, в противном случае код не будет компилироваться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" y="39624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Абстрактный</a:t>
            </a:r>
            <a:r>
              <a:rPr lang="ru-RU" smtClean="0"/>
              <a:t> метод является </a:t>
            </a:r>
            <a:r>
              <a:rPr lang="ru-RU" smtClean="0"/>
              <a:t>полезным</a:t>
            </a:r>
            <a:r>
              <a:rPr lang="ru-RU" smtClean="0"/>
              <a:t>, если </a:t>
            </a:r>
            <a:r>
              <a:rPr lang="ru-RU" smtClean="0"/>
              <a:t>реализация</a:t>
            </a:r>
            <a:r>
              <a:rPr lang="ru-RU" smtClean="0"/>
              <a:t> по умолчанию в абстрактном классе </a:t>
            </a:r>
            <a:r>
              <a:rPr lang="ru-RU" smtClean="0"/>
              <a:t>н</a:t>
            </a:r>
            <a:r>
              <a:rPr lang="ru-RU" smtClean="0"/>
              <a:t>е имеет смысла и </a:t>
            </a:r>
            <a:r>
              <a:rPr lang="ru-RU" smtClean="0"/>
              <a:t>необходимо</a:t>
            </a:r>
            <a:r>
              <a:rPr lang="ru-RU" smtClean="0"/>
              <a:t>, чтобы наследующий класс обеспечивал свою собственную реализацию </a:t>
            </a:r>
            <a:r>
              <a:rPr lang="ru-RU" smtClean="0"/>
              <a:t>метода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Создание абстрактного класса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4800" y="762000"/>
          <a:ext cx="5029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68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ru-RU" sz="1600" dirty="0" smtClean="0"/>
              <a:t>NET.C#.06 </a:t>
            </a:r>
            <a:r>
              <a:rPr lang="ru-RU" sz="1600" dirty="0" smtClean="0"/>
              <a:t>Наследование. </a:t>
            </a:r>
            <a:r>
              <a:rPr lang="ru-RU" sz="1600" dirty="0" smtClean="0"/>
              <a:t>Интерфейсы  и абстрактные классы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наследование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657600" y="2514600"/>
            <a:ext cx="4572000" cy="3429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// Inheriting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classes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Employee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DoManagementWork()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{ ...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class ManualWorker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Employee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DoManualWork()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{ ...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5410200"/>
            <a:ext cx="6705600" cy="60960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С</a:t>
            </a:r>
            <a:r>
              <a:rPr lang="ru-RU" smtClean="0">
                <a:latin typeface="+mn-lt"/>
              </a:rPr>
              <a:t># поддерживает только единичное </a:t>
            </a:r>
            <a:r>
              <a:rPr lang="ru-RU" smtClean="0">
                <a:latin typeface="+mn-lt"/>
              </a:rPr>
              <a:t>наследование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304800" y="1371600"/>
            <a:ext cx="4267200" cy="205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protected string empNum;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protected string empName;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protected void DoWork()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 ... 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rgbClr val="17365D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038600" y="762000"/>
            <a:ext cx="48768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Наследование позволяет определять новые типы, основанные  на существующих типах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83778" flipV="1">
            <a:off x="3692470" y="2291231"/>
            <a:ext cx="1934499" cy="29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83778" flipV="1">
            <a:off x="2910856" y="3175322"/>
            <a:ext cx="3616024" cy="29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 bwMode="auto">
          <a:xfrm>
            <a:off x="2057400" y="990600"/>
            <a:ext cx="16764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Базовый класс</a:t>
            </a:r>
            <a:endParaRPr lang="ru-RU" dirty="0" smtClean="0"/>
          </a:p>
        </p:txBody>
      </p:sp>
      <p:pic>
        <p:nvPicPr>
          <p:cNvPr id="1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91200" y="5181600"/>
            <a:ext cx="119221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Иерархия</a:t>
            </a:r>
            <a:r>
              <a:rPr lang="ru-RU" smtClean="0"/>
              <a:t> наследования </a:t>
            </a:r>
            <a:r>
              <a:rPr lang="ru-RU" smtClean="0"/>
              <a:t>.</a:t>
            </a:r>
            <a:r>
              <a:rPr lang="ru-RU" smtClean="0"/>
              <a:t>NET </a:t>
            </a:r>
            <a:r>
              <a:rPr lang="ru-RU" smtClean="0"/>
              <a:t>Framework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304800" y="685800"/>
            <a:ext cx="80772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 .NET </a:t>
            </a:r>
            <a:r>
              <a:rPr lang="ru-RU" smtClean="0"/>
              <a:t>Framework все типы прямо или косвенно наследуются от класса </a:t>
            </a:r>
            <a:r>
              <a:rPr lang="ru-RU" smtClean="0"/>
              <a:t>Object 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4495800"/>
            <a:ext cx="36576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Нельзя определить свои собственные иерархии наследования со значимыми типами, явно указав, что структура наследуется от другой структуры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72400" y="3733800"/>
            <a:ext cx="119221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Переопределение</a:t>
            </a:r>
            <a:r>
              <a:rPr lang="ru-RU" smtClean="0"/>
              <a:t> и сокрытие </a:t>
            </a:r>
            <a:r>
              <a:rPr lang="ru-RU" smtClean="0"/>
              <a:t>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762000"/>
            <a:ext cx="8077200" cy="518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Object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string ToString()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Return the type of the object as a string (code not shown)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...;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protected string empName;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override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string ToString()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return string.Format("Employee: {0}", empName);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5029200" y="2209800"/>
            <a:ext cx="3886200" cy="15240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Переопределение: намеренно заменить или расширить функциональность базового класса ссемантически эквивалентным  поведением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791200" y="4876800"/>
            <a:ext cx="31242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Для </a:t>
            </a:r>
            <a:r>
              <a:rPr lang="ru-RU" smtClean="0"/>
              <a:t>переопределения</a:t>
            </a:r>
            <a:r>
              <a:rPr lang="ru-RU" smtClean="0"/>
              <a:t> </a:t>
            </a:r>
            <a:r>
              <a:rPr lang="ru-RU" smtClean="0"/>
              <a:t>метода</a:t>
            </a:r>
            <a:r>
              <a:rPr lang="ru-RU" smtClean="0"/>
              <a:t> в наследуемом классе используется ключевое слово </a:t>
            </a:r>
            <a:r>
              <a:rPr lang="ru-RU" smtClean="0"/>
              <a:t>override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22777" flipV="1">
            <a:off x="2206443" y="4361965"/>
            <a:ext cx="3616024" cy="29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304800" y="5257800"/>
            <a:ext cx="53340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Переопределить</a:t>
            </a:r>
            <a:r>
              <a:rPr lang="ru-RU" smtClean="0"/>
              <a:t> можно только </a:t>
            </a:r>
            <a:r>
              <a:rPr lang="ru-RU" smtClean="0"/>
              <a:t>методы</a:t>
            </a:r>
            <a:r>
              <a:rPr lang="ru-RU" smtClean="0"/>
              <a:t>, которые помечены в базовом классе как </a:t>
            </a:r>
            <a:r>
              <a:rPr lang="ru-RU" smtClean="0"/>
              <a:t>virtual</a:t>
            </a:r>
            <a:r>
              <a:rPr lang="ru-RU" smtClean="0"/>
              <a:t>, override или </a:t>
            </a:r>
            <a:r>
              <a:rPr lang="ru-RU" smtClean="0"/>
              <a:t>abstract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736623" y="2603721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Переопределение</a:t>
            </a:r>
            <a:r>
              <a:rPr lang="ru-RU" smtClean="0"/>
              <a:t> и сокрытие 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762000"/>
            <a:ext cx="8610600" cy="518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DoWork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DoWork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Hide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DoWork method in the base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495800" y="2209800"/>
            <a:ext cx="3810000" cy="1219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Сокрытие:  </a:t>
            </a:r>
            <a:endParaRPr lang="ru-RU" dirty="0" smtClean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заменить</a:t>
            </a:r>
            <a:r>
              <a:rPr lang="ru-RU" dirty="0" smtClean="0"/>
              <a:t> функциональность базового класса новым поведением (возможно, ошибка)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791200" y="4876800"/>
            <a:ext cx="31242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Для указания намеренного действия используется ключевое </a:t>
            </a:r>
            <a:r>
              <a:rPr lang="ru-RU" smtClean="0"/>
              <a:t>слово </a:t>
            </a:r>
            <a:r>
              <a:rPr lang="ru-RU" smtClean="0"/>
              <a:t>new 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084397" flipV="1">
            <a:off x="1865525" y="4239913"/>
            <a:ext cx="4512228" cy="36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72400" y="19050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методов и конструкторов базового класса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5943600" cy="510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protected virtual void DoWork()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protected override void DoWork()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Do processing specific to Managers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// Call the DoWork method in the base class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base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.DoWork();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800600" y="4572000"/>
            <a:ext cx="41148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Наследующий</a:t>
            </a:r>
            <a:r>
              <a:rPr lang="ru-RU" smtClean="0"/>
              <a:t> класс может вызывать методы базового класса с помощью ключевого слова </a:t>
            </a:r>
            <a:r>
              <a:rPr lang="ru-RU" smtClean="0"/>
              <a:t>base</a:t>
            </a:r>
            <a:r>
              <a:rPr lang="ru-RU" smtClean="0"/>
              <a:t>, используемого в качестве префикса </a:t>
            </a:r>
            <a:r>
              <a:rPr lang="ru-RU" smtClean="0"/>
              <a:t>метода</a:t>
            </a:r>
            <a:endParaRPr lang="ru-RU" smtClean="0"/>
          </a:p>
        </p:txBody>
      </p:sp>
      <p:pic>
        <p:nvPicPr>
          <p:cNvPr id="6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823147" flipV="1">
            <a:off x="1653255" y="5049736"/>
            <a:ext cx="3308954" cy="3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4724400" y="1524000"/>
            <a:ext cx="41148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Позволяет</a:t>
            </a:r>
            <a:r>
              <a:rPr lang="ru-RU" smtClean="0"/>
              <a:t> создавать собственную функциональность в дополнение к </a:t>
            </a:r>
            <a:r>
              <a:rPr lang="ru-RU" smtClean="0"/>
              <a:t>существующей</a:t>
            </a:r>
            <a:r>
              <a:rPr lang="ru-RU" smtClean="0"/>
              <a:t>, определяемой базовым </a:t>
            </a:r>
            <a:r>
              <a:rPr lang="ru-RU" smtClean="0"/>
              <a:t>классом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 методов и конструкторов базового класса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762000"/>
            <a:ext cx="8686800" cy="518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protected string empName;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public Employee(string name) 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    this.empName = name;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class Manager : Employee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protected string empGrade;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public Manager(string name, string grade) :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base(name)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this.empGrade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grade;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343400" y="1981200"/>
            <a:ext cx="45720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Хорошей практикой для конструктора производного класса является вызов конструктора базового класса как части инициализации</a:t>
            </a:r>
            <a:endParaRPr lang="ru-RU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562600" y="4572000"/>
            <a:ext cx="3276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Вызывается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Employee(name)</a:t>
            </a:r>
            <a:r>
              <a:rPr lang="ru-RU" dirty="0" smtClean="0"/>
              <a:t> </a:t>
            </a:r>
            <a:endParaRPr lang="ru-RU" dirty="0" smtClean="0"/>
          </a:p>
        </p:txBody>
      </p:sp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080265">
            <a:off x="6023856" y="4330169"/>
            <a:ext cx="1231707" cy="25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4800600" y="1143000"/>
            <a:ext cx="3276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Конструктор базового </a:t>
            </a:r>
            <a:r>
              <a:rPr lang="ru-RU" dirty="0" smtClean="0"/>
              <a:t>класса</a:t>
            </a:r>
            <a:endParaRPr lang="ru-RU" dirty="0" smtClean="0"/>
          </a:p>
        </p:txBody>
      </p:sp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252200">
            <a:off x="3898576" y="1467710"/>
            <a:ext cx="1231707" cy="25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 defTabSz="457200">
          <a:lnSpc>
            <a:spcPct val="90000"/>
          </a:lnSpc>
          <a:tabLst>
            <a:tab pos="457200" algn="l"/>
          </a:tabLs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3069</TotalTime>
  <Words>2334</Words>
  <Application>Microsoft Office PowerPoint</Application>
  <PresentationFormat>On-screen Show (4:3)</PresentationFormat>
  <Paragraphs>525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Presentation_Template_Aug_2008_blue_line_automated</vt:lpstr>
      <vt:lpstr>NET.C#.06 Наследование. Интерфейсы  и абстрактные классы</vt:lpstr>
      <vt:lpstr>Slide 2</vt:lpstr>
      <vt:lpstr>Использование наследования для определения новых ссылочных типов</vt:lpstr>
      <vt:lpstr>Что такое наследование?</vt:lpstr>
      <vt:lpstr>Иерархия наследования .NET Framework</vt:lpstr>
      <vt:lpstr>Переопределение и сокрытие методов</vt:lpstr>
      <vt:lpstr>Переопределение и сокрытие методов</vt:lpstr>
      <vt:lpstr>Вызов методов и конструкторов базового класса</vt:lpstr>
      <vt:lpstr>Вызов методов и конструкторов базового класса</vt:lpstr>
      <vt:lpstr>Вызов методов и конструкторов базового класса</vt:lpstr>
      <vt:lpstr>Присваивание и ссылка на классы в иерархии наследования</vt:lpstr>
      <vt:lpstr>Присваивание и ссылка на классы в иерархии наследования</vt:lpstr>
      <vt:lpstr>Полиморфизм</vt:lpstr>
      <vt:lpstr>Определение герметизированных классов и методов</vt:lpstr>
      <vt:lpstr>Демонстрация: Использование наследования для построения новых ссылочных типов</vt:lpstr>
      <vt:lpstr>Определение и реализация интерфейсов</vt:lpstr>
      <vt:lpstr>Что такое интерфейс?</vt:lpstr>
      <vt:lpstr>Создание и реализация интерфейсов</vt:lpstr>
      <vt:lpstr>Создание и реализация интерфейсов</vt:lpstr>
      <vt:lpstr>Ссылки на объект через интерфейс</vt:lpstr>
      <vt:lpstr>Ссылки на объект через интерфейс</vt:lpstr>
      <vt:lpstr>Явная и неявная реализация интерфейса</vt:lpstr>
      <vt:lpstr>Явная и неявная реализация интерфейса</vt:lpstr>
      <vt:lpstr>Явная и неявная реализация интерфейса</vt:lpstr>
      <vt:lpstr>Демонстрация: Создание интерфейса</vt:lpstr>
      <vt:lpstr>Определение абстрактных классов</vt:lpstr>
      <vt:lpstr>Что это абстрактный класс?</vt:lpstr>
      <vt:lpstr>Что это абстрактный класс?</vt:lpstr>
      <vt:lpstr>Что это абстрактный класс?</vt:lpstr>
      <vt:lpstr>Что это абстрактный класс?</vt:lpstr>
      <vt:lpstr>Что такое абстрактный метод?</vt:lpstr>
      <vt:lpstr>Демонстрация: Создание абстрактного класса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NET.C#.06 Наследование. Интерфейсы  и абстрактные классы</dc:title>
  <dc:creator>Anzhelika Kravchuk</dc:creator>
  <cp:lastModifiedBy>anzhelika</cp:lastModifiedBy>
  <cp:revision>477</cp:revision>
  <dcterms:created xsi:type="dcterms:W3CDTF">2008-09-08T12:48:20Z</dcterms:created>
  <dcterms:modified xsi:type="dcterms:W3CDTF">2011-08-17T14:00:29Z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