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309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2" r:id="rId14"/>
    <p:sldId id="321" r:id="rId15"/>
    <p:sldId id="324" r:id="rId16"/>
    <p:sldId id="323" r:id="rId17"/>
    <p:sldId id="325" r:id="rId18"/>
    <p:sldId id="326" r:id="rId19"/>
    <p:sldId id="329" r:id="rId20"/>
    <p:sldId id="330" r:id="rId21"/>
    <p:sldId id="328" r:id="rId22"/>
    <p:sldId id="331" r:id="rId23"/>
    <p:sldId id="332" r:id="rId24"/>
    <p:sldId id="333" r:id="rId25"/>
    <p:sldId id="334" r:id="rId26"/>
    <p:sldId id="335" r:id="rId27"/>
    <p:sldId id="337" r:id="rId28"/>
    <p:sldId id="336" r:id="rId29"/>
    <p:sldId id="338" r:id="rId30"/>
    <p:sldId id="31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78"/>
    <a:srgbClr val="21438F"/>
    <a:srgbClr val="2750A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4624" autoAdjust="0"/>
  </p:normalViewPr>
  <p:slideViewPr>
    <p:cSldViewPr>
      <p:cViewPr>
        <p:scale>
          <a:sx n="70" d="100"/>
          <a:sy n="70" d="100"/>
        </p:scale>
        <p:origin x="-132" y="-84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FEBF6-9EFE-43C0-98E8-AE24B82EFB1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FD7B96B-DFFB-40E8-8800-C99EBC35642E}">
      <dgm:prSet phldrT="[Text]" custT="1"/>
      <dgm:spPr/>
      <dgm:t>
        <a:bodyPr/>
        <a:lstStyle/>
        <a:p>
          <a:pPr algn="just"/>
          <a:r>
            <a:rPr lang="ru-RU" sz="1800" b="0" dirty="0" smtClean="0"/>
            <a:t>Доступ к файловой системе</a:t>
          </a:r>
          <a:endParaRPr lang="ru-RU" sz="1800" b="0" dirty="0"/>
        </a:p>
      </dgm:t>
    </dgm:pt>
    <dgm:pt modelId="{7188E80E-DFC4-4D34-A65E-6CA703002288}" type="parTrans" cxnId="{3E3258DE-FF40-41BF-8D66-5CA250486A7F}">
      <dgm:prSet/>
      <dgm:spPr/>
      <dgm:t>
        <a:bodyPr/>
        <a:lstStyle/>
        <a:p>
          <a:endParaRPr lang="ru-RU"/>
        </a:p>
      </dgm:t>
    </dgm:pt>
    <dgm:pt modelId="{C93B9A3B-C5D0-4235-9D96-2CD9EF5249A8}" type="sibTrans" cxnId="{3E3258DE-FF40-41BF-8D66-5CA250486A7F}">
      <dgm:prSet/>
      <dgm:spPr/>
      <dgm:t>
        <a:bodyPr/>
        <a:lstStyle/>
        <a:p>
          <a:endParaRPr lang="ru-RU"/>
        </a:p>
      </dgm:t>
    </dgm:pt>
    <dgm:pt modelId="{9B34F71F-EC00-4044-A63E-49A3FC607A8A}">
      <dgm:prSet phldrT="[Text]" custT="1"/>
      <dgm:spPr/>
      <dgm:t>
        <a:bodyPr/>
        <a:lstStyle/>
        <a:p>
          <a:pPr algn="just"/>
          <a:r>
            <a:rPr lang="en-US" sz="1800" b="0" dirty="0" err="1" smtClean="0"/>
            <a:t>Чтение</a:t>
          </a:r>
          <a:r>
            <a:rPr lang="en-US" sz="1800" b="0" dirty="0" smtClean="0"/>
            <a:t> и </a:t>
          </a:r>
          <a:r>
            <a:rPr lang="en-US" sz="1800" b="0" dirty="0" err="1" smtClean="0"/>
            <a:t>запись</a:t>
          </a:r>
          <a:r>
            <a:rPr lang="en-US" sz="1800" b="0" dirty="0" smtClean="0"/>
            <a:t> </a:t>
          </a:r>
          <a:r>
            <a:rPr lang="en-US" sz="1800" b="0" dirty="0" err="1" smtClean="0"/>
            <a:t>файлов</a:t>
          </a:r>
          <a:r>
            <a:rPr lang="en-US" sz="1800" b="0" dirty="0" smtClean="0"/>
            <a:t> с </a:t>
          </a:r>
          <a:r>
            <a:rPr lang="en-US" sz="1800" b="0" dirty="0" err="1" smtClean="0"/>
            <a:t>помощью</a:t>
          </a:r>
          <a:r>
            <a:rPr lang="en-US" sz="1800" b="0" dirty="0" smtClean="0"/>
            <a:t> </a:t>
          </a:r>
          <a:r>
            <a:rPr lang="en-US" sz="1800" b="0" dirty="0" err="1" smtClean="0"/>
            <a:t>потоков</a:t>
          </a:r>
          <a:endParaRPr lang="ru-RU" sz="1800" b="0" dirty="0"/>
        </a:p>
      </dgm:t>
    </dgm:pt>
    <dgm:pt modelId="{09883E02-52E8-489D-9963-D5855AA34140}" type="parTrans" cxnId="{BD12F468-B8AE-44DF-BA93-79D1EA425FB4}">
      <dgm:prSet/>
      <dgm:spPr/>
      <dgm:t>
        <a:bodyPr/>
        <a:lstStyle/>
        <a:p>
          <a:endParaRPr lang="ru-RU"/>
        </a:p>
      </dgm:t>
    </dgm:pt>
    <dgm:pt modelId="{19878BE0-C618-49FC-A628-A6DC7443DFD2}" type="sibTrans" cxnId="{BD12F468-B8AE-44DF-BA93-79D1EA425FB4}">
      <dgm:prSet/>
      <dgm:spPr/>
      <dgm:t>
        <a:bodyPr/>
        <a:lstStyle/>
        <a:p>
          <a:endParaRPr lang="ru-RU"/>
        </a:p>
      </dgm:t>
    </dgm:pt>
    <dgm:pt modelId="{83FDB37D-8924-4C38-8555-33FB4DB35805}" type="pres">
      <dgm:prSet presAssocID="{0A4FEBF6-9EFE-43C0-98E8-AE24B82EFB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576AA07-FFE3-4358-A3D1-AB7B09D90194}" type="pres">
      <dgm:prSet presAssocID="{0FD7B96B-DFFB-40E8-8800-C99EBC35642E}" presName="parentLin" presStyleCnt="0"/>
      <dgm:spPr/>
    </dgm:pt>
    <dgm:pt modelId="{1362EE91-68DF-435F-9E33-24E92D688DFB}" type="pres">
      <dgm:prSet presAssocID="{0FD7B96B-DFFB-40E8-8800-C99EBC35642E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98F75F81-4C9B-496A-9752-8FB2CFE0AB50}" type="pres">
      <dgm:prSet presAssocID="{0FD7B96B-DFFB-40E8-8800-C99EBC35642E}" presName="parentText" presStyleLbl="node1" presStyleIdx="0" presStyleCnt="2" custScaleY="61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288C86-0761-4C6D-A7A4-332C2D2146D2}" type="pres">
      <dgm:prSet presAssocID="{0FD7B96B-DFFB-40E8-8800-C99EBC35642E}" presName="negativeSpace" presStyleCnt="0"/>
      <dgm:spPr/>
    </dgm:pt>
    <dgm:pt modelId="{786B3D69-0E44-4721-8FC2-2B8462017211}" type="pres">
      <dgm:prSet presAssocID="{0FD7B96B-DFFB-40E8-8800-C99EBC35642E}" presName="childText" presStyleLbl="conFgAcc1" presStyleIdx="0" presStyleCnt="2">
        <dgm:presLayoutVars>
          <dgm:bulletEnabled val="1"/>
        </dgm:presLayoutVars>
      </dgm:prSet>
      <dgm:spPr/>
    </dgm:pt>
    <dgm:pt modelId="{4C05B0E5-0CF5-47A0-B599-03CB6C94096B}" type="pres">
      <dgm:prSet presAssocID="{C93B9A3B-C5D0-4235-9D96-2CD9EF5249A8}" presName="spaceBetweenRectangles" presStyleCnt="0"/>
      <dgm:spPr/>
    </dgm:pt>
    <dgm:pt modelId="{0E36D07B-A668-4A24-8270-35F45822708B}" type="pres">
      <dgm:prSet presAssocID="{9B34F71F-EC00-4044-A63E-49A3FC607A8A}" presName="parentLin" presStyleCnt="0"/>
      <dgm:spPr/>
    </dgm:pt>
    <dgm:pt modelId="{8C45043C-F9BD-4B0C-9B33-60BC208511C5}" type="pres">
      <dgm:prSet presAssocID="{9B34F71F-EC00-4044-A63E-49A3FC607A8A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086811BC-C418-4689-9817-A19FB99DE45E}" type="pres">
      <dgm:prSet presAssocID="{9B34F71F-EC00-4044-A63E-49A3FC607A8A}" presName="parentText" presStyleLbl="node1" presStyleIdx="1" presStyleCnt="2" custScaleY="61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96F370-9C00-4216-A392-85E2B79DBD5E}" type="pres">
      <dgm:prSet presAssocID="{9B34F71F-EC00-4044-A63E-49A3FC607A8A}" presName="negativeSpace" presStyleCnt="0"/>
      <dgm:spPr/>
    </dgm:pt>
    <dgm:pt modelId="{D75EA4E1-6638-4D97-8EFD-6370283CBD45}" type="pres">
      <dgm:prSet presAssocID="{9B34F71F-EC00-4044-A63E-49A3FC607A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D12F468-B8AE-44DF-BA93-79D1EA425FB4}" srcId="{0A4FEBF6-9EFE-43C0-98E8-AE24B82EFB1F}" destId="{9B34F71F-EC00-4044-A63E-49A3FC607A8A}" srcOrd="1" destOrd="0" parTransId="{09883E02-52E8-489D-9963-D5855AA34140}" sibTransId="{19878BE0-C618-49FC-A628-A6DC7443DFD2}"/>
    <dgm:cxn modelId="{1C3AAFB9-A791-45CC-9194-BEF9F8C82500}" type="presOf" srcId="{0FD7B96B-DFFB-40E8-8800-C99EBC35642E}" destId="{98F75F81-4C9B-496A-9752-8FB2CFE0AB50}" srcOrd="1" destOrd="0" presId="urn:microsoft.com/office/officeart/2005/8/layout/list1"/>
    <dgm:cxn modelId="{9FBAACF3-7211-4582-B837-30733F329194}" type="presOf" srcId="{9B34F71F-EC00-4044-A63E-49A3FC607A8A}" destId="{8C45043C-F9BD-4B0C-9B33-60BC208511C5}" srcOrd="0" destOrd="0" presId="urn:microsoft.com/office/officeart/2005/8/layout/list1"/>
    <dgm:cxn modelId="{3E3258DE-FF40-41BF-8D66-5CA250486A7F}" srcId="{0A4FEBF6-9EFE-43C0-98E8-AE24B82EFB1F}" destId="{0FD7B96B-DFFB-40E8-8800-C99EBC35642E}" srcOrd="0" destOrd="0" parTransId="{7188E80E-DFC4-4D34-A65E-6CA703002288}" sibTransId="{C93B9A3B-C5D0-4235-9D96-2CD9EF5249A8}"/>
    <dgm:cxn modelId="{EF78D2FB-83BB-4574-BCA2-AB3C58F1A94B}" type="presOf" srcId="{9B34F71F-EC00-4044-A63E-49A3FC607A8A}" destId="{086811BC-C418-4689-9817-A19FB99DE45E}" srcOrd="1" destOrd="0" presId="urn:microsoft.com/office/officeart/2005/8/layout/list1"/>
    <dgm:cxn modelId="{B221A607-689F-46D2-A9A0-162ECD1672E0}" type="presOf" srcId="{0A4FEBF6-9EFE-43C0-98E8-AE24B82EFB1F}" destId="{83FDB37D-8924-4C38-8555-33FB4DB35805}" srcOrd="0" destOrd="0" presId="urn:microsoft.com/office/officeart/2005/8/layout/list1"/>
    <dgm:cxn modelId="{0C326CD3-570D-4E11-BCFC-45998979C30C}" type="presOf" srcId="{0FD7B96B-DFFB-40E8-8800-C99EBC35642E}" destId="{1362EE91-68DF-435F-9E33-24E92D688DFB}" srcOrd="0" destOrd="0" presId="urn:microsoft.com/office/officeart/2005/8/layout/list1"/>
    <dgm:cxn modelId="{3497C0FC-A03B-4E92-BF6F-AE0EE9F70194}" type="presParOf" srcId="{83FDB37D-8924-4C38-8555-33FB4DB35805}" destId="{6576AA07-FFE3-4358-A3D1-AB7B09D90194}" srcOrd="0" destOrd="0" presId="urn:microsoft.com/office/officeart/2005/8/layout/list1"/>
    <dgm:cxn modelId="{6528A8F9-BD6F-44DC-A06F-D29CDB9DE8B7}" type="presParOf" srcId="{6576AA07-FFE3-4358-A3D1-AB7B09D90194}" destId="{1362EE91-68DF-435F-9E33-24E92D688DFB}" srcOrd="0" destOrd="0" presId="urn:microsoft.com/office/officeart/2005/8/layout/list1"/>
    <dgm:cxn modelId="{8680FD85-D4DE-44C1-A20C-129494B21916}" type="presParOf" srcId="{6576AA07-FFE3-4358-A3D1-AB7B09D90194}" destId="{98F75F81-4C9B-496A-9752-8FB2CFE0AB50}" srcOrd="1" destOrd="0" presId="urn:microsoft.com/office/officeart/2005/8/layout/list1"/>
    <dgm:cxn modelId="{2AC59884-73D0-47FD-B21E-66C0C06E8B30}" type="presParOf" srcId="{83FDB37D-8924-4C38-8555-33FB4DB35805}" destId="{9F288C86-0761-4C6D-A7A4-332C2D2146D2}" srcOrd="1" destOrd="0" presId="urn:microsoft.com/office/officeart/2005/8/layout/list1"/>
    <dgm:cxn modelId="{C7FD78CF-AAB2-4923-9713-FAD1D2090AFD}" type="presParOf" srcId="{83FDB37D-8924-4C38-8555-33FB4DB35805}" destId="{786B3D69-0E44-4721-8FC2-2B8462017211}" srcOrd="2" destOrd="0" presId="urn:microsoft.com/office/officeart/2005/8/layout/list1"/>
    <dgm:cxn modelId="{F45EA306-D6B8-4D3A-8873-59B68DC90D7B}" type="presParOf" srcId="{83FDB37D-8924-4C38-8555-33FB4DB35805}" destId="{4C05B0E5-0CF5-47A0-B599-03CB6C94096B}" srcOrd="3" destOrd="0" presId="urn:microsoft.com/office/officeart/2005/8/layout/list1"/>
    <dgm:cxn modelId="{7E549472-81EA-41B8-AEC5-AA19ADF48D2E}" type="presParOf" srcId="{83FDB37D-8924-4C38-8555-33FB4DB35805}" destId="{0E36D07B-A668-4A24-8270-35F45822708B}" srcOrd="4" destOrd="0" presId="urn:microsoft.com/office/officeart/2005/8/layout/list1"/>
    <dgm:cxn modelId="{1CB32034-DE9C-403A-9814-7A1182F8D694}" type="presParOf" srcId="{0E36D07B-A668-4A24-8270-35F45822708B}" destId="{8C45043C-F9BD-4B0C-9B33-60BC208511C5}" srcOrd="0" destOrd="0" presId="urn:microsoft.com/office/officeart/2005/8/layout/list1"/>
    <dgm:cxn modelId="{B766A5FE-4C82-4B17-978C-31B6B4AF1692}" type="presParOf" srcId="{0E36D07B-A668-4A24-8270-35F45822708B}" destId="{086811BC-C418-4689-9817-A19FB99DE45E}" srcOrd="1" destOrd="0" presId="urn:microsoft.com/office/officeart/2005/8/layout/list1"/>
    <dgm:cxn modelId="{6B3FD8B1-FBD5-4BDD-A04E-965FE23F9E32}" type="presParOf" srcId="{83FDB37D-8924-4C38-8555-33FB4DB35805}" destId="{EB96F370-9C00-4216-A392-85E2B79DBD5E}" srcOrd="5" destOrd="0" presId="urn:microsoft.com/office/officeart/2005/8/layout/list1"/>
    <dgm:cxn modelId="{06115C5C-5592-45ED-A9D8-ECE2F03D9529}" type="presParOf" srcId="{83FDB37D-8924-4C38-8555-33FB4DB35805}" destId="{D75EA4E1-6638-4D97-8EFD-6370283CBD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0921B0-A3E1-4BD1-B641-AE37903DBBED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AE99C6-E18F-44BD-94A2-6EA2BE010BD0}">
      <dgm:prSet phldrT="[Text]" custT="1"/>
      <dgm:spPr/>
      <dgm:t>
        <a:bodyPr/>
        <a:lstStyle/>
        <a:p>
          <a:r>
            <a:rPr lang="ru-RU" sz="1600" b="1" noProof="0" smtClean="0"/>
            <a:t>MarshalByRefObject</a:t>
          </a:r>
          <a:endParaRPr lang="ru-RU" sz="1600" b="1" noProof="0"/>
        </a:p>
      </dgm:t>
    </dgm:pt>
    <dgm:pt modelId="{D8078A5A-AC7E-42C4-A0CC-6C6432F543AD}" type="parTrans" cxnId="{0561ACDB-6A8E-4139-AF70-9D1A50C69221}">
      <dgm:prSet/>
      <dgm:spPr/>
      <dgm:t>
        <a:bodyPr/>
        <a:lstStyle/>
        <a:p>
          <a:endParaRPr lang="ru-RU" noProof="0"/>
        </a:p>
      </dgm:t>
    </dgm:pt>
    <dgm:pt modelId="{55DC84F8-F595-4A1A-AAE6-F0EEF481BEEC}" type="sibTrans" cxnId="{0561ACDB-6A8E-4139-AF70-9D1A50C69221}">
      <dgm:prSet/>
      <dgm:spPr/>
      <dgm:t>
        <a:bodyPr/>
        <a:lstStyle/>
        <a:p>
          <a:endParaRPr lang="ru-RU"/>
        </a:p>
      </dgm:t>
    </dgm:pt>
    <dgm:pt modelId="{09C54D48-DF23-4922-BF9F-814201457EF4}">
      <dgm:prSet phldrT="[Text]" custT="1"/>
      <dgm:spPr/>
      <dgm:t>
        <a:bodyPr/>
        <a:lstStyle/>
        <a:p>
          <a:r>
            <a:rPr lang="ru-RU" sz="1600" b="1" noProof="0" smtClean="0"/>
            <a:t>Stream</a:t>
          </a:r>
          <a:endParaRPr lang="ru-RU" sz="1600" b="1" noProof="0"/>
        </a:p>
      </dgm:t>
    </dgm:pt>
    <dgm:pt modelId="{485FCDA5-970F-4F88-B699-CD0993305BBC}" type="parTrans" cxnId="{69D65672-CD9A-4B49-92BC-85D014F4F74A}">
      <dgm:prSet/>
      <dgm:spPr/>
      <dgm:t>
        <a:bodyPr/>
        <a:lstStyle/>
        <a:p>
          <a:endParaRPr lang="ru-RU" noProof="0"/>
        </a:p>
      </dgm:t>
    </dgm:pt>
    <dgm:pt modelId="{B3B1D358-8CF3-4847-AD16-0C032F9D3C2A}" type="sibTrans" cxnId="{69D65672-CD9A-4B49-92BC-85D014F4F74A}">
      <dgm:prSet/>
      <dgm:spPr/>
      <dgm:t>
        <a:bodyPr/>
        <a:lstStyle/>
        <a:p>
          <a:endParaRPr lang="ru-RU"/>
        </a:p>
      </dgm:t>
    </dgm:pt>
    <dgm:pt modelId="{46D5DAB8-9874-4AF8-BECF-E3E6B9197742}">
      <dgm:prSet phldrT="[Text]" custT="1"/>
      <dgm:spPr/>
      <dgm:t>
        <a:bodyPr/>
        <a:lstStyle/>
        <a:p>
          <a:r>
            <a:rPr lang="ru-RU" sz="1600" b="1" noProof="0" smtClean="0"/>
            <a:t>TextWriter</a:t>
          </a:r>
          <a:endParaRPr lang="ru-RU" sz="1600" b="1" noProof="0"/>
        </a:p>
      </dgm:t>
    </dgm:pt>
    <dgm:pt modelId="{805DFFE0-BE5D-47AD-A6CF-598089896B47}" type="parTrans" cxnId="{AD5F6270-B763-47E0-8588-9A9DBE7932CE}">
      <dgm:prSet/>
      <dgm:spPr/>
      <dgm:t>
        <a:bodyPr/>
        <a:lstStyle/>
        <a:p>
          <a:endParaRPr lang="ru-RU" noProof="0"/>
        </a:p>
      </dgm:t>
    </dgm:pt>
    <dgm:pt modelId="{CF4581B3-4161-4A01-BB32-2D73A50B10C1}" type="sibTrans" cxnId="{AD5F6270-B763-47E0-8588-9A9DBE7932CE}">
      <dgm:prSet/>
      <dgm:spPr/>
      <dgm:t>
        <a:bodyPr/>
        <a:lstStyle/>
        <a:p>
          <a:endParaRPr lang="ru-RU"/>
        </a:p>
      </dgm:t>
    </dgm:pt>
    <dgm:pt modelId="{E9FB716D-3EDE-4B2B-B7D6-5534F5FAA3E3}">
      <dgm:prSet phldrT="[Text]" custT="1"/>
      <dgm:spPr/>
      <dgm:t>
        <a:bodyPr/>
        <a:lstStyle/>
        <a:p>
          <a:r>
            <a:rPr lang="ru-RU" sz="1600" b="1" noProof="0" smtClean="0"/>
            <a:t>TextReader</a:t>
          </a:r>
          <a:endParaRPr lang="ru-RU" sz="1600" b="1" noProof="0"/>
        </a:p>
      </dgm:t>
    </dgm:pt>
    <dgm:pt modelId="{A14C8D2D-CC1F-4B59-AC85-702367A002FC}" type="parTrans" cxnId="{17E69666-3C17-4CD9-A68F-82B7C740F90A}">
      <dgm:prSet/>
      <dgm:spPr/>
      <dgm:t>
        <a:bodyPr/>
        <a:lstStyle/>
        <a:p>
          <a:endParaRPr lang="ru-RU" noProof="0"/>
        </a:p>
      </dgm:t>
    </dgm:pt>
    <dgm:pt modelId="{323987BC-3DE5-45DA-8247-3BCC7AF4A1F4}" type="sibTrans" cxnId="{17E69666-3C17-4CD9-A68F-82B7C740F90A}">
      <dgm:prSet/>
      <dgm:spPr/>
      <dgm:t>
        <a:bodyPr/>
        <a:lstStyle/>
        <a:p>
          <a:endParaRPr lang="ru-RU"/>
        </a:p>
      </dgm:t>
    </dgm:pt>
    <dgm:pt modelId="{39476E3A-7D1B-486B-883B-59316513936E}">
      <dgm:prSet phldrT="[Text]" custT="1"/>
      <dgm:spPr/>
      <dgm:t>
        <a:bodyPr/>
        <a:lstStyle/>
        <a:p>
          <a:r>
            <a:rPr lang="ru-RU" sz="1600" b="1" noProof="0" smtClean="0"/>
            <a:t>MemoryStream</a:t>
          </a:r>
          <a:endParaRPr lang="ru-RU" sz="1600" b="1" noProof="0"/>
        </a:p>
      </dgm:t>
    </dgm:pt>
    <dgm:pt modelId="{27A3EBA0-7F45-44B8-BF8B-03F3D4A939B4}" type="parTrans" cxnId="{CA6B9859-E74F-428D-A5FE-AC24EFA021DB}">
      <dgm:prSet/>
      <dgm:spPr/>
      <dgm:t>
        <a:bodyPr/>
        <a:lstStyle/>
        <a:p>
          <a:endParaRPr lang="ru-RU" noProof="0"/>
        </a:p>
      </dgm:t>
    </dgm:pt>
    <dgm:pt modelId="{66E1FDE4-EAD0-4CF3-B4CB-220789C3B5C0}" type="sibTrans" cxnId="{CA6B9859-E74F-428D-A5FE-AC24EFA021DB}">
      <dgm:prSet/>
      <dgm:spPr/>
      <dgm:t>
        <a:bodyPr/>
        <a:lstStyle/>
        <a:p>
          <a:endParaRPr lang="ru-RU"/>
        </a:p>
      </dgm:t>
    </dgm:pt>
    <dgm:pt modelId="{07C3911A-F4A9-4433-BEE9-5C43D390EFC4}">
      <dgm:prSet custT="1"/>
      <dgm:spPr/>
      <dgm:t>
        <a:bodyPr/>
        <a:lstStyle/>
        <a:p>
          <a:r>
            <a:rPr lang="ru-RU" sz="1600" b="1" noProof="0" smtClean="0"/>
            <a:t>StreamWriter</a:t>
          </a:r>
          <a:endParaRPr lang="ru-RU" sz="1600" b="1" noProof="0"/>
        </a:p>
      </dgm:t>
    </dgm:pt>
    <dgm:pt modelId="{727B9890-2F99-40E7-A177-BB3BA47080AC}" type="parTrans" cxnId="{B1148932-B630-4AE2-8062-9965D0D7C345}">
      <dgm:prSet/>
      <dgm:spPr/>
      <dgm:t>
        <a:bodyPr/>
        <a:lstStyle/>
        <a:p>
          <a:endParaRPr lang="ru-RU" noProof="0"/>
        </a:p>
      </dgm:t>
    </dgm:pt>
    <dgm:pt modelId="{77708A00-4905-42CF-8A26-F7EDB8E1C3E1}" type="sibTrans" cxnId="{B1148932-B630-4AE2-8062-9965D0D7C345}">
      <dgm:prSet/>
      <dgm:spPr/>
      <dgm:t>
        <a:bodyPr/>
        <a:lstStyle/>
        <a:p>
          <a:endParaRPr lang="ru-RU"/>
        </a:p>
      </dgm:t>
    </dgm:pt>
    <dgm:pt modelId="{4F5207B6-5C9F-4E9D-A729-4DDC6AFBA109}">
      <dgm:prSet custT="1"/>
      <dgm:spPr/>
      <dgm:t>
        <a:bodyPr/>
        <a:lstStyle/>
        <a:p>
          <a:r>
            <a:rPr lang="ru-RU" sz="1600" b="1" noProof="0" smtClean="0"/>
            <a:t>StringWriter</a:t>
          </a:r>
          <a:endParaRPr lang="ru-RU" sz="1600" b="1" noProof="0"/>
        </a:p>
      </dgm:t>
    </dgm:pt>
    <dgm:pt modelId="{CB620494-CB7B-4171-B79C-4EBE614CF2F0}" type="parTrans" cxnId="{2DF7580D-FF95-4C3E-9256-BAEAA6991E44}">
      <dgm:prSet/>
      <dgm:spPr/>
      <dgm:t>
        <a:bodyPr/>
        <a:lstStyle/>
        <a:p>
          <a:endParaRPr lang="ru-RU" noProof="0"/>
        </a:p>
      </dgm:t>
    </dgm:pt>
    <dgm:pt modelId="{B2103D75-AEF4-4FE4-98F4-3784C6872CA3}" type="sibTrans" cxnId="{2DF7580D-FF95-4C3E-9256-BAEAA6991E44}">
      <dgm:prSet/>
      <dgm:spPr/>
      <dgm:t>
        <a:bodyPr/>
        <a:lstStyle/>
        <a:p>
          <a:endParaRPr lang="ru-RU"/>
        </a:p>
      </dgm:t>
    </dgm:pt>
    <dgm:pt modelId="{1FF410FA-D2D8-4CB7-BC8F-E26E241E474B}">
      <dgm:prSet custT="1"/>
      <dgm:spPr/>
      <dgm:t>
        <a:bodyPr/>
        <a:lstStyle/>
        <a:p>
          <a:r>
            <a:rPr lang="ru-RU" sz="1600" b="1" noProof="0" smtClean="0"/>
            <a:t>StreamReader</a:t>
          </a:r>
          <a:endParaRPr lang="ru-RU" sz="1600" b="1" noProof="0"/>
        </a:p>
      </dgm:t>
    </dgm:pt>
    <dgm:pt modelId="{43C2DADA-9453-464E-8F24-3FCA8B79C911}" type="parTrans" cxnId="{B0F628DB-DFF7-4BE8-9AFE-6BE64B56C995}">
      <dgm:prSet/>
      <dgm:spPr/>
      <dgm:t>
        <a:bodyPr/>
        <a:lstStyle/>
        <a:p>
          <a:endParaRPr lang="ru-RU" noProof="0"/>
        </a:p>
      </dgm:t>
    </dgm:pt>
    <dgm:pt modelId="{469CB052-5B5B-4CD5-9B8C-53FDE9F033C3}" type="sibTrans" cxnId="{B0F628DB-DFF7-4BE8-9AFE-6BE64B56C995}">
      <dgm:prSet/>
      <dgm:spPr/>
      <dgm:t>
        <a:bodyPr/>
        <a:lstStyle/>
        <a:p>
          <a:endParaRPr lang="ru-RU"/>
        </a:p>
      </dgm:t>
    </dgm:pt>
    <dgm:pt modelId="{57BD92AB-2619-41B3-BB15-13CB20C3236D}">
      <dgm:prSet custT="1"/>
      <dgm:spPr/>
      <dgm:t>
        <a:bodyPr/>
        <a:lstStyle/>
        <a:p>
          <a:r>
            <a:rPr lang="ru-RU" sz="1600" b="1" noProof="0" smtClean="0"/>
            <a:t>StringReader</a:t>
          </a:r>
          <a:endParaRPr lang="ru-RU" sz="1600" b="1" noProof="0"/>
        </a:p>
      </dgm:t>
    </dgm:pt>
    <dgm:pt modelId="{30D5201C-0843-42FD-B73E-F9C26A3EA544}" type="parTrans" cxnId="{05E1E4B5-A94A-43DE-84E9-5C42C33E8F94}">
      <dgm:prSet/>
      <dgm:spPr/>
      <dgm:t>
        <a:bodyPr/>
        <a:lstStyle/>
        <a:p>
          <a:endParaRPr lang="ru-RU" noProof="0"/>
        </a:p>
      </dgm:t>
    </dgm:pt>
    <dgm:pt modelId="{4C7F8A7F-30D5-49FB-9135-754F5C958B18}" type="sibTrans" cxnId="{05E1E4B5-A94A-43DE-84E9-5C42C33E8F94}">
      <dgm:prSet/>
      <dgm:spPr/>
      <dgm:t>
        <a:bodyPr/>
        <a:lstStyle/>
        <a:p>
          <a:endParaRPr lang="ru-RU"/>
        </a:p>
      </dgm:t>
    </dgm:pt>
    <dgm:pt modelId="{F09FA604-0665-4F42-A74B-C72EE85727EC}">
      <dgm:prSet phldrT="[Text]" custT="1"/>
      <dgm:spPr/>
      <dgm:t>
        <a:bodyPr/>
        <a:lstStyle/>
        <a:p>
          <a:r>
            <a:rPr lang="ru-RU" sz="1600" b="1" noProof="0" smtClean="0"/>
            <a:t>FileStream</a:t>
          </a:r>
          <a:endParaRPr lang="ru-RU" sz="1600" b="1" noProof="0"/>
        </a:p>
      </dgm:t>
    </dgm:pt>
    <dgm:pt modelId="{A066442C-107E-4C18-BD4E-E4283F5107C7}" type="sibTrans" cxnId="{5E7B4123-D6B9-4CCD-83DC-88149AA953BB}">
      <dgm:prSet/>
      <dgm:spPr/>
      <dgm:t>
        <a:bodyPr/>
        <a:lstStyle/>
        <a:p>
          <a:endParaRPr lang="ru-RU"/>
        </a:p>
      </dgm:t>
    </dgm:pt>
    <dgm:pt modelId="{272AD395-9E05-43C7-BB83-37D1BF4E89A6}" type="parTrans" cxnId="{5E7B4123-D6B9-4CCD-83DC-88149AA953BB}">
      <dgm:prSet/>
      <dgm:spPr/>
      <dgm:t>
        <a:bodyPr/>
        <a:lstStyle/>
        <a:p>
          <a:endParaRPr lang="ru-RU" noProof="0"/>
        </a:p>
      </dgm:t>
    </dgm:pt>
    <dgm:pt modelId="{9251ED84-FB54-4EBE-8EF2-CA2659C92373}">
      <dgm:prSet custT="1"/>
      <dgm:spPr/>
      <dgm:t>
        <a:bodyPr/>
        <a:lstStyle/>
        <a:p>
          <a:r>
            <a:rPr lang="ru-RU" sz="1600" b="1" noProof="0" smtClean="0"/>
            <a:t>System.Object</a:t>
          </a:r>
          <a:endParaRPr lang="ru-RU" sz="1600" b="1" noProof="0"/>
        </a:p>
      </dgm:t>
    </dgm:pt>
    <dgm:pt modelId="{1E0A9401-0978-4E1E-9068-713BAC73D690}" type="parTrans" cxnId="{7E1E666C-3F08-48B4-8CC3-2066FFA6695C}">
      <dgm:prSet/>
      <dgm:spPr/>
      <dgm:t>
        <a:bodyPr/>
        <a:lstStyle/>
        <a:p>
          <a:endParaRPr lang="ru-RU"/>
        </a:p>
      </dgm:t>
    </dgm:pt>
    <dgm:pt modelId="{A1325017-E37A-47B9-8E03-118F91BDA2C8}" type="sibTrans" cxnId="{7E1E666C-3F08-48B4-8CC3-2066FFA6695C}">
      <dgm:prSet/>
      <dgm:spPr/>
      <dgm:t>
        <a:bodyPr/>
        <a:lstStyle/>
        <a:p>
          <a:endParaRPr lang="ru-RU"/>
        </a:p>
      </dgm:t>
    </dgm:pt>
    <dgm:pt modelId="{76034D53-FF00-4A7C-88A9-9B532BCC0D4C}">
      <dgm:prSet custT="1"/>
      <dgm:spPr/>
      <dgm:t>
        <a:bodyPr/>
        <a:lstStyle/>
        <a:p>
          <a:r>
            <a:rPr lang="ru-RU" sz="1600" b="1" noProof="0" smtClean="0"/>
            <a:t>BinaryReader</a:t>
          </a:r>
          <a:endParaRPr lang="ru-RU" sz="1600" b="1" noProof="0"/>
        </a:p>
      </dgm:t>
    </dgm:pt>
    <dgm:pt modelId="{01BEE9E0-B9A7-43CA-B7B2-DB2AA17ABBEC}" type="parTrans" cxnId="{DDC7D0A2-47C5-41E3-80AD-FFE054C2F799}">
      <dgm:prSet/>
      <dgm:spPr/>
      <dgm:t>
        <a:bodyPr/>
        <a:lstStyle/>
        <a:p>
          <a:endParaRPr lang="ru-RU" noProof="0"/>
        </a:p>
      </dgm:t>
    </dgm:pt>
    <dgm:pt modelId="{B7B7C2BB-2D90-404E-8686-A29925C75BD9}" type="sibTrans" cxnId="{DDC7D0A2-47C5-41E3-80AD-FFE054C2F799}">
      <dgm:prSet/>
      <dgm:spPr/>
      <dgm:t>
        <a:bodyPr/>
        <a:lstStyle/>
        <a:p>
          <a:endParaRPr lang="ru-RU"/>
        </a:p>
      </dgm:t>
    </dgm:pt>
    <dgm:pt modelId="{4CD48CE5-BD4C-45A3-BFDF-30A356DB139E}">
      <dgm:prSet custT="1"/>
      <dgm:spPr/>
      <dgm:t>
        <a:bodyPr/>
        <a:lstStyle/>
        <a:p>
          <a:r>
            <a:rPr lang="ru-RU" sz="1600" b="1" noProof="0" smtClean="0"/>
            <a:t>BinaryWriter</a:t>
          </a:r>
          <a:endParaRPr lang="ru-RU" sz="1600" b="1" noProof="0"/>
        </a:p>
      </dgm:t>
    </dgm:pt>
    <dgm:pt modelId="{53120FF1-EB04-4A86-A8AB-A5DB6AE90340}" type="parTrans" cxnId="{69EFE982-6727-4E16-88D5-C69DD8A52162}">
      <dgm:prSet/>
      <dgm:spPr/>
      <dgm:t>
        <a:bodyPr/>
        <a:lstStyle/>
        <a:p>
          <a:endParaRPr lang="ru-RU" noProof="0"/>
        </a:p>
      </dgm:t>
    </dgm:pt>
    <dgm:pt modelId="{5DF0B3F1-3032-4A80-8663-41BD8F7F391A}" type="sibTrans" cxnId="{69EFE982-6727-4E16-88D5-C69DD8A52162}">
      <dgm:prSet/>
      <dgm:spPr/>
      <dgm:t>
        <a:bodyPr/>
        <a:lstStyle/>
        <a:p>
          <a:endParaRPr lang="ru-RU"/>
        </a:p>
      </dgm:t>
    </dgm:pt>
    <dgm:pt modelId="{4ABD7CED-1A71-4B5D-9CB5-9DE5869CF406}">
      <dgm:prSet phldrT="[Text]" custT="1"/>
      <dgm:spPr/>
      <dgm:t>
        <a:bodyPr/>
        <a:lstStyle/>
        <a:p>
          <a:r>
            <a:rPr lang="ru-RU" sz="1600" b="1" noProof="0" smtClean="0"/>
            <a:t>BufferedStream</a:t>
          </a:r>
          <a:endParaRPr lang="ru-RU" sz="1600" b="1" noProof="0"/>
        </a:p>
      </dgm:t>
    </dgm:pt>
    <dgm:pt modelId="{0A92C571-78EB-48B0-A8F2-41D83A47A7A1}" type="sibTrans" cxnId="{4896AF4E-F575-4FAE-8EF0-F4088D409543}">
      <dgm:prSet/>
      <dgm:spPr/>
      <dgm:t>
        <a:bodyPr/>
        <a:lstStyle/>
        <a:p>
          <a:endParaRPr lang="ru-RU"/>
        </a:p>
      </dgm:t>
    </dgm:pt>
    <dgm:pt modelId="{90D1D35B-6166-4753-815B-C3C85483FAA4}" type="parTrans" cxnId="{4896AF4E-F575-4FAE-8EF0-F4088D409543}">
      <dgm:prSet/>
      <dgm:spPr/>
      <dgm:t>
        <a:bodyPr/>
        <a:lstStyle/>
        <a:p>
          <a:endParaRPr lang="ru-RU" noProof="0"/>
        </a:p>
      </dgm:t>
    </dgm:pt>
    <dgm:pt modelId="{5A2351AF-307D-473D-9A9E-D77F16D99DE6}" type="pres">
      <dgm:prSet presAssocID="{430921B0-A3E1-4BD1-B641-AE37903DBB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63C10C0-FC58-4877-8EF6-2E69087B31A3}" type="pres">
      <dgm:prSet presAssocID="{9251ED84-FB54-4EBE-8EF2-CA2659C92373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9C4F7A09-0407-4707-BCF7-5F51A96AECA8}" type="pres">
      <dgm:prSet presAssocID="{9251ED84-FB54-4EBE-8EF2-CA2659C92373}" presName="rootComposite1" presStyleCnt="0"/>
      <dgm:spPr/>
      <dgm:t>
        <a:bodyPr/>
        <a:lstStyle/>
        <a:p>
          <a:endParaRPr lang="ru-RU"/>
        </a:p>
      </dgm:t>
    </dgm:pt>
    <dgm:pt modelId="{331A70D7-25BC-4A2E-89AF-DCFEB3C7E9A8}" type="pres">
      <dgm:prSet presAssocID="{9251ED84-FB54-4EBE-8EF2-CA2659C92373}" presName="rootText1" presStyleLbl="node0" presStyleIdx="0" presStyleCnt="1" custScaleX="15213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24D696-6C03-4032-AAB5-FA10187F60FF}" type="pres">
      <dgm:prSet presAssocID="{9251ED84-FB54-4EBE-8EF2-CA2659C9237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F3D39D8-B1A7-4772-B520-961B32CE921D}" type="pres">
      <dgm:prSet presAssocID="{9251ED84-FB54-4EBE-8EF2-CA2659C92373}" presName="hierChild2" presStyleCnt="0"/>
      <dgm:spPr/>
      <dgm:t>
        <a:bodyPr/>
        <a:lstStyle/>
        <a:p>
          <a:endParaRPr lang="ru-RU"/>
        </a:p>
      </dgm:t>
    </dgm:pt>
    <dgm:pt modelId="{F7C5DCFF-4893-40EE-BE2E-5FAC3447EF9F}" type="pres">
      <dgm:prSet presAssocID="{D8078A5A-AC7E-42C4-A0CC-6C6432F543AD}" presName="Name37" presStyleLbl="parChTrans1D2" presStyleIdx="0" presStyleCnt="3"/>
      <dgm:spPr/>
      <dgm:t>
        <a:bodyPr/>
        <a:lstStyle/>
        <a:p>
          <a:endParaRPr lang="ru-RU"/>
        </a:p>
      </dgm:t>
    </dgm:pt>
    <dgm:pt modelId="{4AE23AB2-6F2D-4592-B866-4757732BFE7F}" type="pres">
      <dgm:prSet presAssocID="{D7AE99C6-E18F-44BD-94A2-6EA2BE010BD0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492E2EDB-1AE8-456F-BCB7-0252E8322BCF}" type="pres">
      <dgm:prSet presAssocID="{D7AE99C6-E18F-44BD-94A2-6EA2BE010BD0}" presName="rootComposite" presStyleCnt="0"/>
      <dgm:spPr/>
      <dgm:t>
        <a:bodyPr/>
        <a:lstStyle/>
        <a:p>
          <a:endParaRPr lang="ru-RU"/>
        </a:p>
      </dgm:t>
    </dgm:pt>
    <dgm:pt modelId="{5EF14111-F4EA-43CA-AD3B-F150532F47A2}" type="pres">
      <dgm:prSet presAssocID="{D7AE99C6-E18F-44BD-94A2-6EA2BE010BD0}" presName="rootText" presStyleLbl="node2" presStyleIdx="0" presStyleCnt="3" custScaleX="15213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67660D3-957B-4A01-9241-09A9DF529A24}" type="pres">
      <dgm:prSet presAssocID="{D7AE99C6-E18F-44BD-94A2-6EA2BE010BD0}" presName="rootConnector" presStyleLbl="node2" presStyleIdx="0" presStyleCnt="3"/>
      <dgm:spPr/>
      <dgm:t>
        <a:bodyPr/>
        <a:lstStyle/>
        <a:p>
          <a:endParaRPr lang="ru-RU"/>
        </a:p>
      </dgm:t>
    </dgm:pt>
    <dgm:pt modelId="{BF998131-618D-4FAA-866C-23B4DE5F9860}" type="pres">
      <dgm:prSet presAssocID="{D7AE99C6-E18F-44BD-94A2-6EA2BE010BD0}" presName="hierChild4" presStyleCnt="0"/>
      <dgm:spPr/>
      <dgm:t>
        <a:bodyPr/>
        <a:lstStyle/>
        <a:p>
          <a:endParaRPr lang="ru-RU"/>
        </a:p>
      </dgm:t>
    </dgm:pt>
    <dgm:pt modelId="{2731937C-A2CC-4790-85CD-DE5D5CC2FAAE}" type="pres">
      <dgm:prSet presAssocID="{485FCDA5-970F-4F88-B699-CD0993305BBC}" presName="Name37" presStyleLbl="parChTrans1D3" presStyleIdx="0" presStyleCnt="3"/>
      <dgm:spPr/>
      <dgm:t>
        <a:bodyPr/>
        <a:lstStyle/>
        <a:p>
          <a:endParaRPr lang="ru-RU"/>
        </a:p>
      </dgm:t>
    </dgm:pt>
    <dgm:pt modelId="{0C0A85E7-AC67-4EEA-A51A-81981ED690CA}" type="pres">
      <dgm:prSet presAssocID="{09C54D48-DF23-4922-BF9F-814201457EF4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F85D7223-A0E2-4099-A0DA-00A2D150A207}" type="pres">
      <dgm:prSet presAssocID="{09C54D48-DF23-4922-BF9F-814201457EF4}" presName="rootComposite" presStyleCnt="0"/>
      <dgm:spPr/>
      <dgm:t>
        <a:bodyPr/>
        <a:lstStyle/>
        <a:p>
          <a:endParaRPr lang="ru-RU"/>
        </a:p>
      </dgm:t>
    </dgm:pt>
    <dgm:pt modelId="{E9D3D98F-DDE9-43AE-A5A9-9CE5F20BEFA3}" type="pres">
      <dgm:prSet presAssocID="{09C54D48-DF23-4922-BF9F-814201457EF4}" presName="rootText" presStyleLbl="node3" presStyleIdx="0" presStyleCnt="3" custScaleX="15213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CA85601-BD36-4B76-AFF0-106FC788FF50}" type="pres">
      <dgm:prSet presAssocID="{09C54D48-DF23-4922-BF9F-814201457EF4}" presName="rootConnector" presStyleLbl="node3" presStyleIdx="0" presStyleCnt="3"/>
      <dgm:spPr/>
      <dgm:t>
        <a:bodyPr/>
        <a:lstStyle/>
        <a:p>
          <a:endParaRPr lang="ru-RU"/>
        </a:p>
      </dgm:t>
    </dgm:pt>
    <dgm:pt modelId="{3F56F3EC-8124-41D7-A6BD-FF075A9A6705}" type="pres">
      <dgm:prSet presAssocID="{09C54D48-DF23-4922-BF9F-814201457EF4}" presName="hierChild4" presStyleCnt="0"/>
      <dgm:spPr/>
      <dgm:t>
        <a:bodyPr/>
        <a:lstStyle/>
        <a:p>
          <a:endParaRPr lang="ru-RU"/>
        </a:p>
      </dgm:t>
    </dgm:pt>
    <dgm:pt modelId="{01B30BF4-E57D-472A-B863-9F6FAA149C42}" type="pres">
      <dgm:prSet presAssocID="{90D1D35B-6166-4753-815B-C3C85483FAA4}" presName="Name37" presStyleLbl="parChTrans1D4" presStyleIdx="0" presStyleCnt="7"/>
      <dgm:spPr/>
      <dgm:t>
        <a:bodyPr/>
        <a:lstStyle/>
        <a:p>
          <a:endParaRPr lang="ru-RU"/>
        </a:p>
      </dgm:t>
    </dgm:pt>
    <dgm:pt modelId="{FA8E0EED-B332-4F7D-AD24-539639CBA63F}" type="pres">
      <dgm:prSet presAssocID="{4ABD7CED-1A71-4B5D-9CB5-9DE5869CF406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C2A1B2E1-B5D8-4E96-B074-9CE235AD0752}" type="pres">
      <dgm:prSet presAssocID="{4ABD7CED-1A71-4B5D-9CB5-9DE5869CF406}" presName="rootComposite" presStyleCnt="0"/>
      <dgm:spPr/>
      <dgm:t>
        <a:bodyPr/>
        <a:lstStyle/>
        <a:p>
          <a:endParaRPr lang="ru-RU"/>
        </a:p>
      </dgm:t>
    </dgm:pt>
    <dgm:pt modelId="{DB94D316-31E5-4475-B158-1BDE6A16FEFF}" type="pres">
      <dgm:prSet presAssocID="{4ABD7CED-1A71-4B5D-9CB5-9DE5869CF406}" presName="rootText" presStyleLbl="node4" presStyleIdx="0" presStyleCnt="7" custScaleX="139979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D4A3E93-EB45-46C0-9565-C1E52347ABF2}" type="pres">
      <dgm:prSet presAssocID="{4ABD7CED-1A71-4B5D-9CB5-9DE5869CF406}" presName="rootConnector" presStyleLbl="node4" presStyleIdx="0" presStyleCnt="7"/>
      <dgm:spPr/>
      <dgm:t>
        <a:bodyPr/>
        <a:lstStyle/>
        <a:p>
          <a:endParaRPr lang="ru-RU"/>
        </a:p>
      </dgm:t>
    </dgm:pt>
    <dgm:pt modelId="{CC7E1C6E-23E1-42A6-82EB-70D3EF0867D1}" type="pres">
      <dgm:prSet presAssocID="{4ABD7CED-1A71-4B5D-9CB5-9DE5869CF406}" presName="hierChild4" presStyleCnt="0"/>
      <dgm:spPr/>
      <dgm:t>
        <a:bodyPr/>
        <a:lstStyle/>
        <a:p>
          <a:endParaRPr lang="ru-RU"/>
        </a:p>
      </dgm:t>
    </dgm:pt>
    <dgm:pt modelId="{62085648-5547-46F4-BBBF-71AD9FAF178E}" type="pres">
      <dgm:prSet presAssocID="{4ABD7CED-1A71-4B5D-9CB5-9DE5869CF406}" presName="hierChild5" presStyleCnt="0"/>
      <dgm:spPr/>
      <dgm:t>
        <a:bodyPr/>
        <a:lstStyle/>
        <a:p>
          <a:endParaRPr lang="ru-RU"/>
        </a:p>
      </dgm:t>
    </dgm:pt>
    <dgm:pt modelId="{B35A4140-7136-418D-85C7-A41C3F8333A4}" type="pres">
      <dgm:prSet presAssocID="{272AD395-9E05-43C7-BB83-37D1BF4E89A6}" presName="Name37" presStyleLbl="parChTrans1D4" presStyleIdx="1" presStyleCnt="7"/>
      <dgm:spPr/>
      <dgm:t>
        <a:bodyPr/>
        <a:lstStyle/>
        <a:p>
          <a:endParaRPr lang="ru-RU"/>
        </a:p>
      </dgm:t>
    </dgm:pt>
    <dgm:pt modelId="{5CFCB14A-1EC4-4CE5-9B85-1FB9D9D3E90C}" type="pres">
      <dgm:prSet presAssocID="{F09FA604-0665-4F42-A74B-C72EE85727EC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5B9050AB-A471-42C3-81A9-69A669033701}" type="pres">
      <dgm:prSet presAssocID="{F09FA604-0665-4F42-A74B-C72EE85727EC}" presName="rootComposite" presStyleCnt="0"/>
      <dgm:spPr/>
      <dgm:t>
        <a:bodyPr/>
        <a:lstStyle/>
        <a:p>
          <a:endParaRPr lang="ru-RU"/>
        </a:p>
      </dgm:t>
    </dgm:pt>
    <dgm:pt modelId="{F6186B23-01BB-461E-B7FD-E1E618D47B99}" type="pres">
      <dgm:prSet presAssocID="{F09FA604-0665-4F42-A74B-C72EE85727EC}" presName="rootText" presStyleLbl="node4" presStyleIdx="1" presStyleCnt="7" custScaleX="139979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0D2B37-672E-446A-898A-A73F24ACEDDD}" type="pres">
      <dgm:prSet presAssocID="{F09FA604-0665-4F42-A74B-C72EE85727EC}" presName="rootConnector" presStyleLbl="node4" presStyleIdx="1" presStyleCnt="7"/>
      <dgm:spPr/>
      <dgm:t>
        <a:bodyPr/>
        <a:lstStyle/>
        <a:p>
          <a:endParaRPr lang="ru-RU"/>
        </a:p>
      </dgm:t>
    </dgm:pt>
    <dgm:pt modelId="{B6BC53A2-EE91-4CB6-BE94-2B66406CC551}" type="pres">
      <dgm:prSet presAssocID="{F09FA604-0665-4F42-A74B-C72EE85727EC}" presName="hierChild4" presStyleCnt="0"/>
      <dgm:spPr/>
      <dgm:t>
        <a:bodyPr/>
        <a:lstStyle/>
        <a:p>
          <a:endParaRPr lang="ru-RU"/>
        </a:p>
      </dgm:t>
    </dgm:pt>
    <dgm:pt modelId="{737259BE-36BA-4715-8E6F-E1FC06680459}" type="pres">
      <dgm:prSet presAssocID="{F09FA604-0665-4F42-A74B-C72EE85727EC}" presName="hierChild5" presStyleCnt="0"/>
      <dgm:spPr/>
      <dgm:t>
        <a:bodyPr/>
        <a:lstStyle/>
        <a:p>
          <a:endParaRPr lang="ru-RU"/>
        </a:p>
      </dgm:t>
    </dgm:pt>
    <dgm:pt modelId="{EFC8602A-1008-4D40-9366-51728AFC6CE6}" type="pres">
      <dgm:prSet presAssocID="{27A3EBA0-7F45-44B8-BF8B-03F3D4A939B4}" presName="Name37" presStyleLbl="parChTrans1D4" presStyleIdx="2" presStyleCnt="7"/>
      <dgm:spPr/>
      <dgm:t>
        <a:bodyPr/>
        <a:lstStyle/>
        <a:p>
          <a:endParaRPr lang="ru-RU"/>
        </a:p>
      </dgm:t>
    </dgm:pt>
    <dgm:pt modelId="{CC399C63-7D7D-4ADE-A8A3-BE9E79FE462A}" type="pres">
      <dgm:prSet presAssocID="{39476E3A-7D1B-486B-883B-59316513936E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BB16469B-1A9E-430B-8791-423190C6F407}" type="pres">
      <dgm:prSet presAssocID="{39476E3A-7D1B-486B-883B-59316513936E}" presName="rootComposite" presStyleCnt="0"/>
      <dgm:spPr/>
      <dgm:t>
        <a:bodyPr/>
        <a:lstStyle/>
        <a:p>
          <a:endParaRPr lang="ru-RU"/>
        </a:p>
      </dgm:t>
    </dgm:pt>
    <dgm:pt modelId="{7ADF53B8-F2C4-42D2-9100-92C2191E6A7A}" type="pres">
      <dgm:prSet presAssocID="{39476E3A-7D1B-486B-883B-59316513936E}" presName="rootText" presStyleLbl="node4" presStyleIdx="2" presStyleCnt="7" custScaleX="139979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CC6F4D-3F09-4F21-833A-6EDE818C31FE}" type="pres">
      <dgm:prSet presAssocID="{39476E3A-7D1B-486B-883B-59316513936E}" presName="rootConnector" presStyleLbl="node4" presStyleIdx="2" presStyleCnt="7"/>
      <dgm:spPr/>
      <dgm:t>
        <a:bodyPr/>
        <a:lstStyle/>
        <a:p>
          <a:endParaRPr lang="ru-RU"/>
        </a:p>
      </dgm:t>
    </dgm:pt>
    <dgm:pt modelId="{622D784C-E282-4927-86D5-32C636251B95}" type="pres">
      <dgm:prSet presAssocID="{39476E3A-7D1B-486B-883B-59316513936E}" presName="hierChild4" presStyleCnt="0"/>
      <dgm:spPr/>
      <dgm:t>
        <a:bodyPr/>
        <a:lstStyle/>
        <a:p>
          <a:endParaRPr lang="ru-RU"/>
        </a:p>
      </dgm:t>
    </dgm:pt>
    <dgm:pt modelId="{E653D373-0124-4B0B-BCA5-E7EA4C856483}" type="pres">
      <dgm:prSet presAssocID="{39476E3A-7D1B-486B-883B-59316513936E}" presName="hierChild5" presStyleCnt="0"/>
      <dgm:spPr/>
      <dgm:t>
        <a:bodyPr/>
        <a:lstStyle/>
        <a:p>
          <a:endParaRPr lang="ru-RU"/>
        </a:p>
      </dgm:t>
    </dgm:pt>
    <dgm:pt modelId="{EE4EAF27-9084-4065-8018-F77FFEEF58C8}" type="pres">
      <dgm:prSet presAssocID="{09C54D48-DF23-4922-BF9F-814201457EF4}" presName="hierChild5" presStyleCnt="0"/>
      <dgm:spPr/>
      <dgm:t>
        <a:bodyPr/>
        <a:lstStyle/>
        <a:p>
          <a:endParaRPr lang="ru-RU"/>
        </a:p>
      </dgm:t>
    </dgm:pt>
    <dgm:pt modelId="{B4737449-1D2C-4033-AF46-E417BA349693}" type="pres">
      <dgm:prSet presAssocID="{805DFFE0-BE5D-47AD-A6CF-598089896B47}" presName="Name37" presStyleLbl="parChTrans1D3" presStyleIdx="1" presStyleCnt="3"/>
      <dgm:spPr/>
      <dgm:t>
        <a:bodyPr/>
        <a:lstStyle/>
        <a:p>
          <a:endParaRPr lang="ru-RU"/>
        </a:p>
      </dgm:t>
    </dgm:pt>
    <dgm:pt modelId="{2AAB1430-073C-4B97-9AA0-5F7E9701054A}" type="pres">
      <dgm:prSet presAssocID="{46D5DAB8-9874-4AF8-BECF-E3E6B9197742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FE562C22-EFD7-46A2-B791-D16E6DC37C19}" type="pres">
      <dgm:prSet presAssocID="{46D5DAB8-9874-4AF8-BECF-E3E6B9197742}" presName="rootComposite" presStyleCnt="0"/>
      <dgm:spPr/>
      <dgm:t>
        <a:bodyPr/>
        <a:lstStyle/>
        <a:p>
          <a:endParaRPr lang="ru-RU"/>
        </a:p>
      </dgm:t>
    </dgm:pt>
    <dgm:pt modelId="{AE0133D9-AD95-4FAA-B476-0841147E0916}" type="pres">
      <dgm:prSet presAssocID="{46D5DAB8-9874-4AF8-BECF-E3E6B9197742}" presName="rootText" presStyleLbl="node3" presStyleIdx="1" presStyleCnt="3" custScaleX="15213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9D08E76-3271-4ABF-AE53-206D7A72651D}" type="pres">
      <dgm:prSet presAssocID="{46D5DAB8-9874-4AF8-BECF-E3E6B9197742}" presName="rootConnector" presStyleLbl="node3" presStyleIdx="1" presStyleCnt="3"/>
      <dgm:spPr/>
      <dgm:t>
        <a:bodyPr/>
        <a:lstStyle/>
        <a:p>
          <a:endParaRPr lang="ru-RU"/>
        </a:p>
      </dgm:t>
    </dgm:pt>
    <dgm:pt modelId="{E6919F87-2A2D-45BE-B77B-5CED73CE2D56}" type="pres">
      <dgm:prSet presAssocID="{46D5DAB8-9874-4AF8-BECF-E3E6B9197742}" presName="hierChild4" presStyleCnt="0"/>
      <dgm:spPr/>
      <dgm:t>
        <a:bodyPr/>
        <a:lstStyle/>
        <a:p>
          <a:endParaRPr lang="ru-RU"/>
        </a:p>
      </dgm:t>
    </dgm:pt>
    <dgm:pt modelId="{C3F1E130-49F4-40CC-AC2B-0382F2581440}" type="pres">
      <dgm:prSet presAssocID="{727B9890-2F99-40E7-A177-BB3BA47080AC}" presName="Name37" presStyleLbl="parChTrans1D4" presStyleIdx="3" presStyleCnt="7"/>
      <dgm:spPr/>
      <dgm:t>
        <a:bodyPr/>
        <a:lstStyle/>
        <a:p>
          <a:endParaRPr lang="ru-RU"/>
        </a:p>
      </dgm:t>
    </dgm:pt>
    <dgm:pt modelId="{DAAE362B-6857-40A1-92D1-CB93BA35E8A6}" type="pres">
      <dgm:prSet presAssocID="{07C3911A-F4A9-4433-BEE9-5C43D390EFC4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FF576004-1D29-4757-81BF-97AE6F25886B}" type="pres">
      <dgm:prSet presAssocID="{07C3911A-F4A9-4433-BEE9-5C43D390EFC4}" presName="rootComposite" presStyleCnt="0"/>
      <dgm:spPr/>
      <dgm:t>
        <a:bodyPr/>
        <a:lstStyle/>
        <a:p>
          <a:endParaRPr lang="ru-RU"/>
        </a:p>
      </dgm:t>
    </dgm:pt>
    <dgm:pt modelId="{8A9385BE-E3FE-4E8B-BED7-5735A633C700}" type="pres">
      <dgm:prSet presAssocID="{07C3911A-F4A9-4433-BEE9-5C43D390EFC4}" presName="rootText" presStyleLbl="node4" presStyleIdx="3" presStyleCnt="7" custScaleX="13870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3E76D8-080A-4BD1-9797-842A26F01D41}" type="pres">
      <dgm:prSet presAssocID="{07C3911A-F4A9-4433-BEE9-5C43D390EFC4}" presName="rootConnector" presStyleLbl="node4" presStyleIdx="3" presStyleCnt="7"/>
      <dgm:spPr/>
      <dgm:t>
        <a:bodyPr/>
        <a:lstStyle/>
        <a:p>
          <a:endParaRPr lang="ru-RU"/>
        </a:p>
      </dgm:t>
    </dgm:pt>
    <dgm:pt modelId="{71ED7450-068B-49D6-AA85-4BAD5135C1AC}" type="pres">
      <dgm:prSet presAssocID="{07C3911A-F4A9-4433-BEE9-5C43D390EFC4}" presName="hierChild4" presStyleCnt="0"/>
      <dgm:spPr/>
      <dgm:t>
        <a:bodyPr/>
        <a:lstStyle/>
        <a:p>
          <a:endParaRPr lang="ru-RU"/>
        </a:p>
      </dgm:t>
    </dgm:pt>
    <dgm:pt modelId="{CCD1CE7E-E3A4-4EBB-B981-189DFAF768DE}" type="pres">
      <dgm:prSet presAssocID="{07C3911A-F4A9-4433-BEE9-5C43D390EFC4}" presName="hierChild5" presStyleCnt="0"/>
      <dgm:spPr/>
      <dgm:t>
        <a:bodyPr/>
        <a:lstStyle/>
        <a:p>
          <a:endParaRPr lang="ru-RU"/>
        </a:p>
      </dgm:t>
    </dgm:pt>
    <dgm:pt modelId="{0106A01D-89BA-4463-A9C6-C00A9C74E8B4}" type="pres">
      <dgm:prSet presAssocID="{CB620494-CB7B-4171-B79C-4EBE614CF2F0}" presName="Name37" presStyleLbl="parChTrans1D4" presStyleIdx="4" presStyleCnt="7"/>
      <dgm:spPr/>
      <dgm:t>
        <a:bodyPr/>
        <a:lstStyle/>
        <a:p>
          <a:endParaRPr lang="ru-RU"/>
        </a:p>
      </dgm:t>
    </dgm:pt>
    <dgm:pt modelId="{BAC57884-5883-47E5-AAAD-7EAF8B9FF38A}" type="pres">
      <dgm:prSet presAssocID="{4F5207B6-5C9F-4E9D-A729-4DDC6AFBA109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3FAEF64F-259A-43C1-8B5E-CABCA385006F}" type="pres">
      <dgm:prSet presAssocID="{4F5207B6-5C9F-4E9D-A729-4DDC6AFBA109}" presName="rootComposite" presStyleCnt="0"/>
      <dgm:spPr/>
      <dgm:t>
        <a:bodyPr/>
        <a:lstStyle/>
        <a:p>
          <a:endParaRPr lang="ru-RU"/>
        </a:p>
      </dgm:t>
    </dgm:pt>
    <dgm:pt modelId="{6DC3EE89-8718-4912-A7A4-00F8D8A0E07D}" type="pres">
      <dgm:prSet presAssocID="{4F5207B6-5C9F-4E9D-A729-4DDC6AFBA109}" presName="rootText" presStyleLbl="node4" presStyleIdx="4" presStyleCnt="7" custScaleX="13870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E87DC64-7C41-4774-B59F-671074BEEA72}" type="pres">
      <dgm:prSet presAssocID="{4F5207B6-5C9F-4E9D-A729-4DDC6AFBA109}" presName="rootConnector" presStyleLbl="node4" presStyleIdx="4" presStyleCnt="7"/>
      <dgm:spPr/>
      <dgm:t>
        <a:bodyPr/>
        <a:lstStyle/>
        <a:p>
          <a:endParaRPr lang="ru-RU"/>
        </a:p>
      </dgm:t>
    </dgm:pt>
    <dgm:pt modelId="{A52C6837-E1EF-44AA-AEA6-81EE0DEE42E1}" type="pres">
      <dgm:prSet presAssocID="{4F5207B6-5C9F-4E9D-A729-4DDC6AFBA109}" presName="hierChild4" presStyleCnt="0"/>
      <dgm:spPr/>
      <dgm:t>
        <a:bodyPr/>
        <a:lstStyle/>
        <a:p>
          <a:endParaRPr lang="ru-RU"/>
        </a:p>
      </dgm:t>
    </dgm:pt>
    <dgm:pt modelId="{E16819CC-4B19-4566-99C3-5B7C8BEAEFBD}" type="pres">
      <dgm:prSet presAssocID="{4F5207B6-5C9F-4E9D-A729-4DDC6AFBA109}" presName="hierChild5" presStyleCnt="0"/>
      <dgm:spPr/>
      <dgm:t>
        <a:bodyPr/>
        <a:lstStyle/>
        <a:p>
          <a:endParaRPr lang="ru-RU"/>
        </a:p>
      </dgm:t>
    </dgm:pt>
    <dgm:pt modelId="{CC8B9A34-ECDA-40CF-881F-E3DA2DF8B21A}" type="pres">
      <dgm:prSet presAssocID="{46D5DAB8-9874-4AF8-BECF-E3E6B9197742}" presName="hierChild5" presStyleCnt="0"/>
      <dgm:spPr/>
      <dgm:t>
        <a:bodyPr/>
        <a:lstStyle/>
        <a:p>
          <a:endParaRPr lang="ru-RU"/>
        </a:p>
      </dgm:t>
    </dgm:pt>
    <dgm:pt modelId="{D43D6257-89B4-4183-9A02-CD072279B11D}" type="pres">
      <dgm:prSet presAssocID="{A14C8D2D-CC1F-4B59-AC85-702367A002FC}" presName="Name37" presStyleLbl="parChTrans1D3" presStyleIdx="2" presStyleCnt="3"/>
      <dgm:spPr/>
      <dgm:t>
        <a:bodyPr/>
        <a:lstStyle/>
        <a:p>
          <a:endParaRPr lang="ru-RU"/>
        </a:p>
      </dgm:t>
    </dgm:pt>
    <dgm:pt modelId="{4586A95E-2EEA-42FB-9A28-592B4E1D74D8}" type="pres">
      <dgm:prSet presAssocID="{E9FB716D-3EDE-4B2B-B7D6-5534F5FAA3E3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864E7F22-543B-4E46-B136-5D0C3642C9FB}" type="pres">
      <dgm:prSet presAssocID="{E9FB716D-3EDE-4B2B-B7D6-5534F5FAA3E3}" presName="rootComposite" presStyleCnt="0"/>
      <dgm:spPr/>
      <dgm:t>
        <a:bodyPr/>
        <a:lstStyle/>
        <a:p>
          <a:endParaRPr lang="ru-RU"/>
        </a:p>
      </dgm:t>
    </dgm:pt>
    <dgm:pt modelId="{2934A097-2CB4-4283-B02E-7BB457F7453F}" type="pres">
      <dgm:prSet presAssocID="{E9FB716D-3EDE-4B2B-B7D6-5534F5FAA3E3}" presName="rootText" presStyleLbl="node3" presStyleIdx="2" presStyleCnt="3" custScaleX="15213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FFB696E-2665-471F-AD3D-5DB4143B0E31}" type="pres">
      <dgm:prSet presAssocID="{E9FB716D-3EDE-4B2B-B7D6-5534F5FAA3E3}" presName="rootConnector" presStyleLbl="node3" presStyleIdx="2" presStyleCnt="3"/>
      <dgm:spPr/>
      <dgm:t>
        <a:bodyPr/>
        <a:lstStyle/>
        <a:p>
          <a:endParaRPr lang="ru-RU"/>
        </a:p>
      </dgm:t>
    </dgm:pt>
    <dgm:pt modelId="{5EB6342F-0D7F-4643-AF68-EF42F8BEA6BE}" type="pres">
      <dgm:prSet presAssocID="{E9FB716D-3EDE-4B2B-B7D6-5534F5FAA3E3}" presName="hierChild4" presStyleCnt="0"/>
      <dgm:spPr/>
      <dgm:t>
        <a:bodyPr/>
        <a:lstStyle/>
        <a:p>
          <a:endParaRPr lang="ru-RU"/>
        </a:p>
      </dgm:t>
    </dgm:pt>
    <dgm:pt modelId="{1ACFDD1F-1014-4DAF-BFA6-7426606BCA18}" type="pres">
      <dgm:prSet presAssocID="{43C2DADA-9453-464E-8F24-3FCA8B79C911}" presName="Name37" presStyleLbl="parChTrans1D4" presStyleIdx="5" presStyleCnt="7"/>
      <dgm:spPr/>
      <dgm:t>
        <a:bodyPr/>
        <a:lstStyle/>
        <a:p>
          <a:endParaRPr lang="ru-RU"/>
        </a:p>
      </dgm:t>
    </dgm:pt>
    <dgm:pt modelId="{FD26A9D1-B0FA-46A4-9A61-2851286BA9EB}" type="pres">
      <dgm:prSet presAssocID="{1FF410FA-D2D8-4CB7-BC8F-E26E241E474B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4F640011-E3CA-4D09-8755-708A0F31986A}" type="pres">
      <dgm:prSet presAssocID="{1FF410FA-D2D8-4CB7-BC8F-E26E241E474B}" presName="rootComposite" presStyleCnt="0"/>
      <dgm:spPr/>
      <dgm:t>
        <a:bodyPr/>
        <a:lstStyle/>
        <a:p>
          <a:endParaRPr lang="ru-RU"/>
        </a:p>
      </dgm:t>
    </dgm:pt>
    <dgm:pt modelId="{52767BCB-6BF9-4947-A77F-EDA380F588FF}" type="pres">
      <dgm:prSet presAssocID="{1FF410FA-D2D8-4CB7-BC8F-E26E241E474B}" presName="rootText" presStyleLbl="node4" presStyleIdx="5" presStyleCnt="7" custScaleX="137436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C32FD4-2A2D-4119-9C2F-27977F9E1BA0}" type="pres">
      <dgm:prSet presAssocID="{1FF410FA-D2D8-4CB7-BC8F-E26E241E474B}" presName="rootConnector" presStyleLbl="node4" presStyleIdx="5" presStyleCnt="7"/>
      <dgm:spPr/>
      <dgm:t>
        <a:bodyPr/>
        <a:lstStyle/>
        <a:p>
          <a:endParaRPr lang="ru-RU"/>
        </a:p>
      </dgm:t>
    </dgm:pt>
    <dgm:pt modelId="{856B7800-2050-4C61-ADA2-90D1836831EA}" type="pres">
      <dgm:prSet presAssocID="{1FF410FA-D2D8-4CB7-BC8F-E26E241E474B}" presName="hierChild4" presStyleCnt="0"/>
      <dgm:spPr/>
      <dgm:t>
        <a:bodyPr/>
        <a:lstStyle/>
        <a:p>
          <a:endParaRPr lang="ru-RU"/>
        </a:p>
      </dgm:t>
    </dgm:pt>
    <dgm:pt modelId="{06AA0E60-C38C-45C6-8EFE-65E052C7895E}" type="pres">
      <dgm:prSet presAssocID="{1FF410FA-D2D8-4CB7-BC8F-E26E241E474B}" presName="hierChild5" presStyleCnt="0"/>
      <dgm:spPr/>
      <dgm:t>
        <a:bodyPr/>
        <a:lstStyle/>
        <a:p>
          <a:endParaRPr lang="ru-RU"/>
        </a:p>
      </dgm:t>
    </dgm:pt>
    <dgm:pt modelId="{734619A3-97D3-4A77-BD73-88534AF5E9A9}" type="pres">
      <dgm:prSet presAssocID="{30D5201C-0843-42FD-B73E-F9C26A3EA544}" presName="Name37" presStyleLbl="parChTrans1D4" presStyleIdx="6" presStyleCnt="7"/>
      <dgm:spPr/>
      <dgm:t>
        <a:bodyPr/>
        <a:lstStyle/>
        <a:p>
          <a:endParaRPr lang="ru-RU"/>
        </a:p>
      </dgm:t>
    </dgm:pt>
    <dgm:pt modelId="{B7973F81-5C5F-4AED-9784-E98E13BD0B10}" type="pres">
      <dgm:prSet presAssocID="{57BD92AB-2619-41B3-BB15-13CB20C3236D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C25851F8-FD04-401B-884E-1784EC3336A9}" type="pres">
      <dgm:prSet presAssocID="{57BD92AB-2619-41B3-BB15-13CB20C3236D}" presName="rootComposite" presStyleCnt="0"/>
      <dgm:spPr/>
      <dgm:t>
        <a:bodyPr/>
        <a:lstStyle/>
        <a:p>
          <a:endParaRPr lang="ru-RU"/>
        </a:p>
      </dgm:t>
    </dgm:pt>
    <dgm:pt modelId="{A8E70441-6361-49F3-97B7-71E5B70D39FC}" type="pres">
      <dgm:prSet presAssocID="{57BD92AB-2619-41B3-BB15-13CB20C3236D}" presName="rootText" presStyleLbl="node4" presStyleIdx="6" presStyleCnt="7" custScaleX="137436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F2802FF-9614-4F2E-9818-0A3256DEDF4F}" type="pres">
      <dgm:prSet presAssocID="{57BD92AB-2619-41B3-BB15-13CB20C3236D}" presName="rootConnector" presStyleLbl="node4" presStyleIdx="6" presStyleCnt="7"/>
      <dgm:spPr/>
      <dgm:t>
        <a:bodyPr/>
        <a:lstStyle/>
        <a:p>
          <a:endParaRPr lang="ru-RU"/>
        </a:p>
      </dgm:t>
    </dgm:pt>
    <dgm:pt modelId="{B135BCFE-D461-4086-95A5-417EDA8F0C5B}" type="pres">
      <dgm:prSet presAssocID="{57BD92AB-2619-41B3-BB15-13CB20C3236D}" presName="hierChild4" presStyleCnt="0"/>
      <dgm:spPr/>
      <dgm:t>
        <a:bodyPr/>
        <a:lstStyle/>
        <a:p>
          <a:endParaRPr lang="ru-RU"/>
        </a:p>
      </dgm:t>
    </dgm:pt>
    <dgm:pt modelId="{BE5D15A6-5F4D-4E3B-8D7F-3310026ECFD1}" type="pres">
      <dgm:prSet presAssocID="{57BD92AB-2619-41B3-BB15-13CB20C3236D}" presName="hierChild5" presStyleCnt="0"/>
      <dgm:spPr/>
      <dgm:t>
        <a:bodyPr/>
        <a:lstStyle/>
        <a:p>
          <a:endParaRPr lang="ru-RU"/>
        </a:p>
      </dgm:t>
    </dgm:pt>
    <dgm:pt modelId="{9BE5B38F-A202-4CDD-8F99-9D0FA098324C}" type="pres">
      <dgm:prSet presAssocID="{E9FB716D-3EDE-4B2B-B7D6-5534F5FAA3E3}" presName="hierChild5" presStyleCnt="0"/>
      <dgm:spPr/>
      <dgm:t>
        <a:bodyPr/>
        <a:lstStyle/>
        <a:p>
          <a:endParaRPr lang="ru-RU"/>
        </a:p>
      </dgm:t>
    </dgm:pt>
    <dgm:pt modelId="{0C70B7D1-C2BF-442C-972C-4640B445B94A}" type="pres">
      <dgm:prSet presAssocID="{D7AE99C6-E18F-44BD-94A2-6EA2BE010BD0}" presName="hierChild5" presStyleCnt="0"/>
      <dgm:spPr/>
      <dgm:t>
        <a:bodyPr/>
        <a:lstStyle/>
        <a:p>
          <a:endParaRPr lang="ru-RU"/>
        </a:p>
      </dgm:t>
    </dgm:pt>
    <dgm:pt modelId="{C25F5092-7ADE-4020-B048-89B461E7172B}" type="pres">
      <dgm:prSet presAssocID="{53120FF1-EB04-4A86-A8AB-A5DB6AE90340}" presName="Name37" presStyleLbl="parChTrans1D2" presStyleIdx="1" presStyleCnt="3"/>
      <dgm:spPr/>
      <dgm:t>
        <a:bodyPr/>
        <a:lstStyle/>
        <a:p>
          <a:endParaRPr lang="ru-RU"/>
        </a:p>
      </dgm:t>
    </dgm:pt>
    <dgm:pt modelId="{32A67040-EA2A-4F3F-837C-1EBA92826831}" type="pres">
      <dgm:prSet presAssocID="{4CD48CE5-BD4C-45A3-BFDF-30A356DB139E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C2A1E58B-E187-473C-A5F9-49E4EFEBF1A6}" type="pres">
      <dgm:prSet presAssocID="{4CD48CE5-BD4C-45A3-BFDF-30A356DB139E}" presName="rootComposite" presStyleCnt="0"/>
      <dgm:spPr/>
      <dgm:t>
        <a:bodyPr/>
        <a:lstStyle/>
        <a:p>
          <a:endParaRPr lang="ru-RU"/>
        </a:p>
      </dgm:t>
    </dgm:pt>
    <dgm:pt modelId="{89F07A1C-1BD2-44B5-AA05-AB6CD5BF9771}" type="pres">
      <dgm:prSet presAssocID="{4CD48CE5-BD4C-45A3-BFDF-30A356DB139E}" presName="rootText" presStyleLbl="node2" presStyleIdx="1" presStyleCnt="3" custScaleX="15213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06F0DB-E3E8-4B26-9B9B-16D532B34B83}" type="pres">
      <dgm:prSet presAssocID="{4CD48CE5-BD4C-45A3-BFDF-30A356DB139E}" presName="rootConnector" presStyleLbl="node2" presStyleIdx="1" presStyleCnt="3"/>
      <dgm:spPr/>
      <dgm:t>
        <a:bodyPr/>
        <a:lstStyle/>
        <a:p>
          <a:endParaRPr lang="ru-RU"/>
        </a:p>
      </dgm:t>
    </dgm:pt>
    <dgm:pt modelId="{309A3C67-9D07-405E-B113-FF9E50D26C99}" type="pres">
      <dgm:prSet presAssocID="{4CD48CE5-BD4C-45A3-BFDF-30A356DB139E}" presName="hierChild4" presStyleCnt="0"/>
      <dgm:spPr/>
      <dgm:t>
        <a:bodyPr/>
        <a:lstStyle/>
        <a:p>
          <a:endParaRPr lang="ru-RU"/>
        </a:p>
      </dgm:t>
    </dgm:pt>
    <dgm:pt modelId="{7AC9EC5B-8696-4A5B-A5AB-6A3033C3BC1C}" type="pres">
      <dgm:prSet presAssocID="{4CD48CE5-BD4C-45A3-BFDF-30A356DB139E}" presName="hierChild5" presStyleCnt="0"/>
      <dgm:spPr/>
      <dgm:t>
        <a:bodyPr/>
        <a:lstStyle/>
        <a:p>
          <a:endParaRPr lang="ru-RU"/>
        </a:p>
      </dgm:t>
    </dgm:pt>
    <dgm:pt modelId="{548F021A-2547-470A-BA47-F87F228A97D9}" type="pres">
      <dgm:prSet presAssocID="{01BEE9E0-B9A7-43CA-B7B2-DB2AA17ABBEC}" presName="Name37" presStyleLbl="parChTrans1D2" presStyleIdx="2" presStyleCnt="3"/>
      <dgm:spPr/>
      <dgm:t>
        <a:bodyPr/>
        <a:lstStyle/>
        <a:p>
          <a:endParaRPr lang="ru-RU"/>
        </a:p>
      </dgm:t>
    </dgm:pt>
    <dgm:pt modelId="{C16C6E95-A4DE-41B1-8F5B-10FF8E279797}" type="pres">
      <dgm:prSet presAssocID="{76034D53-FF00-4A7C-88A9-9B532BCC0D4C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DE2D3076-F4D1-423E-8772-A224771DD9D6}" type="pres">
      <dgm:prSet presAssocID="{76034D53-FF00-4A7C-88A9-9B532BCC0D4C}" presName="rootComposite" presStyleCnt="0"/>
      <dgm:spPr/>
      <dgm:t>
        <a:bodyPr/>
        <a:lstStyle/>
        <a:p>
          <a:endParaRPr lang="ru-RU"/>
        </a:p>
      </dgm:t>
    </dgm:pt>
    <dgm:pt modelId="{AC45B744-FEF9-4DF2-8D8E-F39663B7FF53}" type="pres">
      <dgm:prSet presAssocID="{76034D53-FF00-4A7C-88A9-9B532BCC0D4C}" presName="rootText" presStyleLbl="node2" presStyleIdx="2" presStyleCnt="3" custScaleX="15213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DA09670-02AD-4603-A957-31DBAEB98295}" type="pres">
      <dgm:prSet presAssocID="{76034D53-FF00-4A7C-88A9-9B532BCC0D4C}" presName="rootConnector" presStyleLbl="node2" presStyleIdx="2" presStyleCnt="3"/>
      <dgm:spPr/>
      <dgm:t>
        <a:bodyPr/>
        <a:lstStyle/>
        <a:p>
          <a:endParaRPr lang="ru-RU"/>
        </a:p>
      </dgm:t>
    </dgm:pt>
    <dgm:pt modelId="{9D4BD923-E35E-4C2C-856E-8B1EF129237A}" type="pres">
      <dgm:prSet presAssocID="{76034D53-FF00-4A7C-88A9-9B532BCC0D4C}" presName="hierChild4" presStyleCnt="0"/>
      <dgm:spPr/>
      <dgm:t>
        <a:bodyPr/>
        <a:lstStyle/>
        <a:p>
          <a:endParaRPr lang="ru-RU"/>
        </a:p>
      </dgm:t>
    </dgm:pt>
    <dgm:pt modelId="{92ED6D1A-2CEB-4303-B661-62F33219E070}" type="pres">
      <dgm:prSet presAssocID="{76034D53-FF00-4A7C-88A9-9B532BCC0D4C}" presName="hierChild5" presStyleCnt="0"/>
      <dgm:spPr/>
      <dgm:t>
        <a:bodyPr/>
        <a:lstStyle/>
        <a:p>
          <a:endParaRPr lang="ru-RU"/>
        </a:p>
      </dgm:t>
    </dgm:pt>
    <dgm:pt modelId="{7E3FB2E6-96AE-4A56-AFA4-DD178973459D}" type="pres">
      <dgm:prSet presAssocID="{9251ED84-FB54-4EBE-8EF2-CA2659C92373}" presName="hierChild3" presStyleCnt="0"/>
      <dgm:spPr/>
      <dgm:t>
        <a:bodyPr/>
        <a:lstStyle/>
        <a:p>
          <a:endParaRPr lang="ru-RU"/>
        </a:p>
      </dgm:t>
    </dgm:pt>
  </dgm:ptLst>
  <dgm:cxnLst>
    <dgm:cxn modelId="{0561ACDB-6A8E-4139-AF70-9D1A50C69221}" srcId="{9251ED84-FB54-4EBE-8EF2-CA2659C92373}" destId="{D7AE99C6-E18F-44BD-94A2-6EA2BE010BD0}" srcOrd="0" destOrd="0" parTransId="{D8078A5A-AC7E-42C4-A0CC-6C6432F543AD}" sibTransId="{55DC84F8-F595-4A1A-AAE6-F0EEF481BEEC}"/>
    <dgm:cxn modelId="{EBAC2682-C14E-4146-BE54-69DF50651B03}" type="presOf" srcId="{E9FB716D-3EDE-4B2B-B7D6-5534F5FAA3E3}" destId="{AFFB696E-2665-471F-AD3D-5DB4143B0E31}" srcOrd="1" destOrd="0" presId="urn:microsoft.com/office/officeart/2005/8/layout/orgChart1"/>
    <dgm:cxn modelId="{69EFE982-6727-4E16-88D5-C69DD8A52162}" srcId="{9251ED84-FB54-4EBE-8EF2-CA2659C92373}" destId="{4CD48CE5-BD4C-45A3-BFDF-30A356DB139E}" srcOrd="1" destOrd="0" parTransId="{53120FF1-EB04-4A86-A8AB-A5DB6AE90340}" sibTransId="{5DF0B3F1-3032-4A80-8663-41BD8F7F391A}"/>
    <dgm:cxn modelId="{EA04B92F-3CB6-4A48-8558-2290BF591DE4}" type="presOf" srcId="{F09FA604-0665-4F42-A74B-C72EE85727EC}" destId="{F6186B23-01BB-461E-B7FD-E1E618D47B99}" srcOrd="0" destOrd="0" presId="urn:microsoft.com/office/officeart/2005/8/layout/orgChart1"/>
    <dgm:cxn modelId="{ED7ABB0E-33DC-4FC2-813F-024E31771083}" type="presOf" srcId="{53120FF1-EB04-4A86-A8AB-A5DB6AE90340}" destId="{C25F5092-7ADE-4020-B048-89B461E7172B}" srcOrd="0" destOrd="0" presId="urn:microsoft.com/office/officeart/2005/8/layout/orgChart1"/>
    <dgm:cxn modelId="{14F68BA8-CB10-45AC-B94F-07B8A694E977}" type="presOf" srcId="{27A3EBA0-7F45-44B8-BF8B-03F3D4A939B4}" destId="{EFC8602A-1008-4D40-9366-51728AFC6CE6}" srcOrd="0" destOrd="0" presId="urn:microsoft.com/office/officeart/2005/8/layout/orgChart1"/>
    <dgm:cxn modelId="{FFD0D588-9D8C-4AAD-A22D-EB002EFA4669}" type="presOf" srcId="{90D1D35B-6166-4753-815B-C3C85483FAA4}" destId="{01B30BF4-E57D-472A-B863-9F6FAA149C42}" srcOrd="0" destOrd="0" presId="urn:microsoft.com/office/officeart/2005/8/layout/orgChart1"/>
    <dgm:cxn modelId="{DDC7D0A2-47C5-41E3-80AD-FFE054C2F799}" srcId="{9251ED84-FB54-4EBE-8EF2-CA2659C92373}" destId="{76034D53-FF00-4A7C-88A9-9B532BCC0D4C}" srcOrd="2" destOrd="0" parTransId="{01BEE9E0-B9A7-43CA-B7B2-DB2AA17ABBEC}" sibTransId="{B7B7C2BB-2D90-404E-8686-A29925C75BD9}"/>
    <dgm:cxn modelId="{0ECEBF77-203E-495E-9413-2ED2F1EF7472}" type="presOf" srcId="{46D5DAB8-9874-4AF8-BECF-E3E6B9197742}" destId="{49D08E76-3271-4ABF-AE53-206D7A72651D}" srcOrd="1" destOrd="0" presId="urn:microsoft.com/office/officeart/2005/8/layout/orgChart1"/>
    <dgm:cxn modelId="{F3257B9E-F122-45FB-8327-73C581772D30}" type="presOf" srcId="{07C3911A-F4A9-4433-BEE9-5C43D390EFC4}" destId="{553E76D8-080A-4BD1-9797-842A26F01D41}" srcOrd="1" destOrd="0" presId="urn:microsoft.com/office/officeart/2005/8/layout/orgChart1"/>
    <dgm:cxn modelId="{7E1E666C-3F08-48B4-8CC3-2066FFA6695C}" srcId="{430921B0-A3E1-4BD1-B641-AE37903DBBED}" destId="{9251ED84-FB54-4EBE-8EF2-CA2659C92373}" srcOrd="0" destOrd="0" parTransId="{1E0A9401-0978-4E1E-9068-713BAC73D690}" sibTransId="{A1325017-E37A-47B9-8E03-118F91BDA2C8}"/>
    <dgm:cxn modelId="{73F99428-6499-433E-85EB-57D559E1C2F7}" type="presOf" srcId="{4CD48CE5-BD4C-45A3-BFDF-30A356DB139E}" destId="{9E06F0DB-E3E8-4B26-9B9B-16D532B34B83}" srcOrd="1" destOrd="0" presId="urn:microsoft.com/office/officeart/2005/8/layout/orgChart1"/>
    <dgm:cxn modelId="{93B69A30-EC03-406A-96FF-58C598D71F31}" type="presOf" srcId="{4ABD7CED-1A71-4B5D-9CB5-9DE5869CF406}" destId="{DB94D316-31E5-4475-B158-1BDE6A16FEFF}" srcOrd="0" destOrd="0" presId="urn:microsoft.com/office/officeart/2005/8/layout/orgChart1"/>
    <dgm:cxn modelId="{D3009857-5810-4071-8D5F-C3110F6D8971}" type="presOf" srcId="{07C3911A-F4A9-4433-BEE9-5C43D390EFC4}" destId="{8A9385BE-E3FE-4E8B-BED7-5735A633C700}" srcOrd="0" destOrd="0" presId="urn:microsoft.com/office/officeart/2005/8/layout/orgChart1"/>
    <dgm:cxn modelId="{17E69666-3C17-4CD9-A68F-82B7C740F90A}" srcId="{D7AE99C6-E18F-44BD-94A2-6EA2BE010BD0}" destId="{E9FB716D-3EDE-4B2B-B7D6-5534F5FAA3E3}" srcOrd="2" destOrd="0" parTransId="{A14C8D2D-CC1F-4B59-AC85-702367A002FC}" sibTransId="{323987BC-3DE5-45DA-8247-3BCC7AF4A1F4}"/>
    <dgm:cxn modelId="{0946EAF5-F283-4DEE-A4B7-3FDAF34BAD39}" type="presOf" srcId="{39476E3A-7D1B-486B-883B-59316513936E}" destId="{7ADF53B8-F2C4-42D2-9100-92C2191E6A7A}" srcOrd="0" destOrd="0" presId="urn:microsoft.com/office/officeart/2005/8/layout/orgChart1"/>
    <dgm:cxn modelId="{5E7B4123-D6B9-4CCD-83DC-88149AA953BB}" srcId="{09C54D48-DF23-4922-BF9F-814201457EF4}" destId="{F09FA604-0665-4F42-A74B-C72EE85727EC}" srcOrd="1" destOrd="0" parTransId="{272AD395-9E05-43C7-BB83-37D1BF4E89A6}" sibTransId="{A066442C-107E-4C18-BD4E-E4283F5107C7}"/>
    <dgm:cxn modelId="{294F8CBC-22AA-440E-B6A9-3DA2D374CCFB}" type="presOf" srcId="{F09FA604-0665-4F42-A74B-C72EE85727EC}" destId="{640D2B37-672E-446A-898A-A73F24ACEDDD}" srcOrd="1" destOrd="0" presId="urn:microsoft.com/office/officeart/2005/8/layout/orgChart1"/>
    <dgm:cxn modelId="{A2C19D01-5890-4D02-A21B-3174B539E46C}" type="presOf" srcId="{CB620494-CB7B-4171-B79C-4EBE614CF2F0}" destId="{0106A01D-89BA-4463-A9C6-C00A9C74E8B4}" srcOrd="0" destOrd="0" presId="urn:microsoft.com/office/officeart/2005/8/layout/orgChart1"/>
    <dgm:cxn modelId="{F9CD091A-32EF-4D6E-8FB8-F28F28859BF8}" type="presOf" srcId="{272AD395-9E05-43C7-BB83-37D1BF4E89A6}" destId="{B35A4140-7136-418D-85C7-A41C3F8333A4}" srcOrd="0" destOrd="0" presId="urn:microsoft.com/office/officeart/2005/8/layout/orgChart1"/>
    <dgm:cxn modelId="{ACA51C75-BC99-4436-8DAF-38E0367AB682}" type="presOf" srcId="{485FCDA5-970F-4F88-B699-CD0993305BBC}" destId="{2731937C-A2CC-4790-85CD-DE5D5CC2FAAE}" srcOrd="0" destOrd="0" presId="urn:microsoft.com/office/officeart/2005/8/layout/orgChart1"/>
    <dgm:cxn modelId="{ABAEE90D-580D-4AA1-A10B-1A8DE3907F75}" type="presOf" srcId="{805DFFE0-BE5D-47AD-A6CF-598089896B47}" destId="{B4737449-1D2C-4033-AF46-E417BA349693}" srcOrd="0" destOrd="0" presId="urn:microsoft.com/office/officeart/2005/8/layout/orgChart1"/>
    <dgm:cxn modelId="{315D4A3E-5BFC-434C-994B-7A539EB16FBA}" type="presOf" srcId="{D7AE99C6-E18F-44BD-94A2-6EA2BE010BD0}" destId="{5EF14111-F4EA-43CA-AD3B-F150532F47A2}" srcOrd="0" destOrd="0" presId="urn:microsoft.com/office/officeart/2005/8/layout/orgChart1"/>
    <dgm:cxn modelId="{3885C4C0-0C1B-4F1D-BDB1-71A45621B428}" type="presOf" srcId="{1FF410FA-D2D8-4CB7-BC8F-E26E241E474B}" destId="{A1C32FD4-2A2D-4119-9C2F-27977F9E1BA0}" srcOrd="1" destOrd="0" presId="urn:microsoft.com/office/officeart/2005/8/layout/orgChart1"/>
    <dgm:cxn modelId="{EA798CD2-D855-4822-8D50-24113C59FF22}" type="presOf" srcId="{4F5207B6-5C9F-4E9D-A729-4DDC6AFBA109}" destId="{6DC3EE89-8718-4912-A7A4-00F8D8A0E07D}" srcOrd="0" destOrd="0" presId="urn:microsoft.com/office/officeart/2005/8/layout/orgChart1"/>
    <dgm:cxn modelId="{E17EFD0F-B1BA-482C-BA2E-EC4BA2A79653}" type="presOf" srcId="{1FF410FA-D2D8-4CB7-BC8F-E26E241E474B}" destId="{52767BCB-6BF9-4947-A77F-EDA380F588FF}" srcOrd="0" destOrd="0" presId="urn:microsoft.com/office/officeart/2005/8/layout/orgChart1"/>
    <dgm:cxn modelId="{BCB76A5D-C95B-4741-96FC-527597CACCEF}" type="presOf" srcId="{09C54D48-DF23-4922-BF9F-814201457EF4}" destId="{ECA85601-BD36-4B76-AFF0-106FC788FF50}" srcOrd="1" destOrd="0" presId="urn:microsoft.com/office/officeart/2005/8/layout/orgChart1"/>
    <dgm:cxn modelId="{65A2F677-BB53-4A0F-B09C-1935A6ACBE38}" type="presOf" srcId="{9251ED84-FB54-4EBE-8EF2-CA2659C92373}" destId="{331A70D7-25BC-4A2E-89AF-DCFEB3C7E9A8}" srcOrd="0" destOrd="0" presId="urn:microsoft.com/office/officeart/2005/8/layout/orgChart1"/>
    <dgm:cxn modelId="{079B8C2B-3D1C-4B7C-89E8-AA2AFD6905CF}" type="presOf" srcId="{430921B0-A3E1-4BD1-B641-AE37903DBBED}" destId="{5A2351AF-307D-473D-9A9E-D77F16D99DE6}" srcOrd="0" destOrd="0" presId="urn:microsoft.com/office/officeart/2005/8/layout/orgChart1"/>
    <dgm:cxn modelId="{62E24C13-7287-4010-BA4B-CA12705332E0}" type="presOf" srcId="{76034D53-FF00-4A7C-88A9-9B532BCC0D4C}" destId="{2DA09670-02AD-4603-A957-31DBAEB98295}" srcOrd="1" destOrd="0" presId="urn:microsoft.com/office/officeart/2005/8/layout/orgChart1"/>
    <dgm:cxn modelId="{60347F82-2B09-4BAD-A70E-5213DB5B0443}" type="presOf" srcId="{76034D53-FF00-4A7C-88A9-9B532BCC0D4C}" destId="{AC45B744-FEF9-4DF2-8D8E-F39663B7FF53}" srcOrd="0" destOrd="0" presId="urn:microsoft.com/office/officeart/2005/8/layout/orgChart1"/>
    <dgm:cxn modelId="{17CCA86A-3631-4147-B5C1-D3728EE18786}" type="presOf" srcId="{D7AE99C6-E18F-44BD-94A2-6EA2BE010BD0}" destId="{367660D3-957B-4A01-9241-09A9DF529A24}" srcOrd="1" destOrd="0" presId="urn:microsoft.com/office/officeart/2005/8/layout/orgChart1"/>
    <dgm:cxn modelId="{6F49C04D-3726-4A31-888D-D2DDE0134E83}" type="presOf" srcId="{46D5DAB8-9874-4AF8-BECF-E3E6B9197742}" destId="{AE0133D9-AD95-4FAA-B476-0841147E0916}" srcOrd="0" destOrd="0" presId="urn:microsoft.com/office/officeart/2005/8/layout/orgChart1"/>
    <dgm:cxn modelId="{66967AAB-D918-44E0-B3D8-909930AADC70}" type="presOf" srcId="{E9FB716D-3EDE-4B2B-B7D6-5534F5FAA3E3}" destId="{2934A097-2CB4-4283-B02E-7BB457F7453F}" srcOrd="0" destOrd="0" presId="urn:microsoft.com/office/officeart/2005/8/layout/orgChart1"/>
    <dgm:cxn modelId="{AD5F6270-B763-47E0-8588-9A9DBE7932CE}" srcId="{D7AE99C6-E18F-44BD-94A2-6EA2BE010BD0}" destId="{46D5DAB8-9874-4AF8-BECF-E3E6B9197742}" srcOrd="1" destOrd="0" parTransId="{805DFFE0-BE5D-47AD-A6CF-598089896B47}" sibTransId="{CF4581B3-4161-4A01-BB32-2D73A50B10C1}"/>
    <dgm:cxn modelId="{CC842770-8ABF-4DF7-A5E4-7EC61BF3864B}" type="presOf" srcId="{D8078A5A-AC7E-42C4-A0CC-6C6432F543AD}" destId="{F7C5DCFF-4893-40EE-BE2E-5FAC3447EF9F}" srcOrd="0" destOrd="0" presId="urn:microsoft.com/office/officeart/2005/8/layout/orgChart1"/>
    <dgm:cxn modelId="{9B54AAF9-E100-4E97-80D6-D9DE0BEAA242}" type="presOf" srcId="{4ABD7CED-1A71-4B5D-9CB5-9DE5869CF406}" destId="{8D4A3E93-EB45-46C0-9565-C1E52347ABF2}" srcOrd="1" destOrd="0" presId="urn:microsoft.com/office/officeart/2005/8/layout/orgChart1"/>
    <dgm:cxn modelId="{BB616840-DC63-4707-BFB8-9683461F459F}" type="presOf" srcId="{57BD92AB-2619-41B3-BB15-13CB20C3236D}" destId="{A8E70441-6361-49F3-97B7-71E5B70D39FC}" srcOrd="0" destOrd="0" presId="urn:microsoft.com/office/officeart/2005/8/layout/orgChart1"/>
    <dgm:cxn modelId="{4896AF4E-F575-4FAE-8EF0-F4088D409543}" srcId="{09C54D48-DF23-4922-BF9F-814201457EF4}" destId="{4ABD7CED-1A71-4B5D-9CB5-9DE5869CF406}" srcOrd="0" destOrd="0" parTransId="{90D1D35B-6166-4753-815B-C3C85483FAA4}" sibTransId="{0A92C571-78EB-48B0-A8F2-41D83A47A7A1}"/>
    <dgm:cxn modelId="{0A87CD2D-42E2-4315-81EC-4512F68E5AC2}" type="presOf" srcId="{9251ED84-FB54-4EBE-8EF2-CA2659C92373}" destId="{8724D696-6C03-4032-AAB5-FA10187F60FF}" srcOrd="1" destOrd="0" presId="urn:microsoft.com/office/officeart/2005/8/layout/orgChart1"/>
    <dgm:cxn modelId="{4B6F444B-A455-4998-BAB3-F0F1EB6A34DD}" type="presOf" srcId="{727B9890-2F99-40E7-A177-BB3BA47080AC}" destId="{C3F1E130-49F4-40CC-AC2B-0382F2581440}" srcOrd="0" destOrd="0" presId="urn:microsoft.com/office/officeart/2005/8/layout/orgChart1"/>
    <dgm:cxn modelId="{B1917C7D-8B00-43A1-AE8C-2ED628DC8ABC}" type="presOf" srcId="{4F5207B6-5C9F-4E9D-A729-4DDC6AFBA109}" destId="{7E87DC64-7C41-4774-B59F-671074BEEA72}" srcOrd="1" destOrd="0" presId="urn:microsoft.com/office/officeart/2005/8/layout/orgChart1"/>
    <dgm:cxn modelId="{05E1E4B5-A94A-43DE-84E9-5C42C33E8F94}" srcId="{E9FB716D-3EDE-4B2B-B7D6-5534F5FAA3E3}" destId="{57BD92AB-2619-41B3-BB15-13CB20C3236D}" srcOrd="1" destOrd="0" parTransId="{30D5201C-0843-42FD-B73E-F9C26A3EA544}" sibTransId="{4C7F8A7F-30D5-49FB-9135-754F5C958B18}"/>
    <dgm:cxn modelId="{2DF7580D-FF95-4C3E-9256-BAEAA6991E44}" srcId="{46D5DAB8-9874-4AF8-BECF-E3E6B9197742}" destId="{4F5207B6-5C9F-4E9D-A729-4DDC6AFBA109}" srcOrd="1" destOrd="0" parTransId="{CB620494-CB7B-4171-B79C-4EBE614CF2F0}" sibTransId="{B2103D75-AEF4-4FE4-98F4-3784C6872CA3}"/>
    <dgm:cxn modelId="{B0F628DB-DFF7-4BE8-9AFE-6BE64B56C995}" srcId="{E9FB716D-3EDE-4B2B-B7D6-5534F5FAA3E3}" destId="{1FF410FA-D2D8-4CB7-BC8F-E26E241E474B}" srcOrd="0" destOrd="0" parTransId="{43C2DADA-9453-464E-8F24-3FCA8B79C911}" sibTransId="{469CB052-5B5B-4CD5-9B8C-53FDE9F033C3}"/>
    <dgm:cxn modelId="{3CF06B8B-E259-4FCA-8165-83A52513DBBD}" type="presOf" srcId="{39476E3A-7D1B-486B-883B-59316513936E}" destId="{44CC6F4D-3F09-4F21-833A-6EDE818C31FE}" srcOrd="1" destOrd="0" presId="urn:microsoft.com/office/officeart/2005/8/layout/orgChart1"/>
    <dgm:cxn modelId="{BEF507C6-1853-49F5-8D84-5599AF287EDC}" type="presOf" srcId="{57BD92AB-2619-41B3-BB15-13CB20C3236D}" destId="{EF2802FF-9614-4F2E-9818-0A3256DEDF4F}" srcOrd="1" destOrd="0" presId="urn:microsoft.com/office/officeart/2005/8/layout/orgChart1"/>
    <dgm:cxn modelId="{ECCDE81F-3478-4756-B9A2-4AEE7962196B}" type="presOf" srcId="{30D5201C-0843-42FD-B73E-F9C26A3EA544}" destId="{734619A3-97D3-4A77-BD73-88534AF5E9A9}" srcOrd="0" destOrd="0" presId="urn:microsoft.com/office/officeart/2005/8/layout/orgChart1"/>
    <dgm:cxn modelId="{A4CB83FB-7945-4B14-9E2A-29ABBD454BB7}" type="presOf" srcId="{4CD48CE5-BD4C-45A3-BFDF-30A356DB139E}" destId="{89F07A1C-1BD2-44B5-AA05-AB6CD5BF9771}" srcOrd="0" destOrd="0" presId="urn:microsoft.com/office/officeart/2005/8/layout/orgChart1"/>
    <dgm:cxn modelId="{EED770E4-68DF-4F03-B06F-3F6C8029A43B}" type="presOf" srcId="{01BEE9E0-B9A7-43CA-B7B2-DB2AA17ABBEC}" destId="{548F021A-2547-470A-BA47-F87F228A97D9}" srcOrd="0" destOrd="0" presId="urn:microsoft.com/office/officeart/2005/8/layout/orgChart1"/>
    <dgm:cxn modelId="{D0B642E8-AE3E-4A2C-8BC5-FB81103D000B}" type="presOf" srcId="{A14C8D2D-CC1F-4B59-AC85-702367A002FC}" destId="{D43D6257-89B4-4183-9A02-CD072279B11D}" srcOrd="0" destOrd="0" presId="urn:microsoft.com/office/officeart/2005/8/layout/orgChart1"/>
    <dgm:cxn modelId="{69D65672-CD9A-4B49-92BC-85D014F4F74A}" srcId="{D7AE99C6-E18F-44BD-94A2-6EA2BE010BD0}" destId="{09C54D48-DF23-4922-BF9F-814201457EF4}" srcOrd="0" destOrd="0" parTransId="{485FCDA5-970F-4F88-B699-CD0993305BBC}" sibTransId="{B3B1D358-8CF3-4847-AD16-0C032F9D3C2A}"/>
    <dgm:cxn modelId="{B1148932-B630-4AE2-8062-9965D0D7C345}" srcId="{46D5DAB8-9874-4AF8-BECF-E3E6B9197742}" destId="{07C3911A-F4A9-4433-BEE9-5C43D390EFC4}" srcOrd="0" destOrd="0" parTransId="{727B9890-2F99-40E7-A177-BB3BA47080AC}" sibTransId="{77708A00-4905-42CF-8A26-F7EDB8E1C3E1}"/>
    <dgm:cxn modelId="{CA6B9859-E74F-428D-A5FE-AC24EFA021DB}" srcId="{09C54D48-DF23-4922-BF9F-814201457EF4}" destId="{39476E3A-7D1B-486B-883B-59316513936E}" srcOrd="2" destOrd="0" parTransId="{27A3EBA0-7F45-44B8-BF8B-03F3D4A939B4}" sibTransId="{66E1FDE4-EAD0-4CF3-B4CB-220789C3B5C0}"/>
    <dgm:cxn modelId="{C0A6D7C7-AC4D-4A3B-B734-CD4D8AEF7A56}" type="presOf" srcId="{09C54D48-DF23-4922-BF9F-814201457EF4}" destId="{E9D3D98F-DDE9-43AE-A5A9-9CE5F20BEFA3}" srcOrd="0" destOrd="0" presId="urn:microsoft.com/office/officeart/2005/8/layout/orgChart1"/>
    <dgm:cxn modelId="{5951E535-BB9B-460D-90CB-E883EE30D780}" type="presOf" srcId="{43C2DADA-9453-464E-8F24-3FCA8B79C911}" destId="{1ACFDD1F-1014-4DAF-BFA6-7426606BCA18}" srcOrd="0" destOrd="0" presId="urn:microsoft.com/office/officeart/2005/8/layout/orgChart1"/>
    <dgm:cxn modelId="{E2B5219A-0530-4CA5-B533-AC663C4122AC}" type="presParOf" srcId="{5A2351AF-307D-473D-9A9E-D77F16D99DE6}" destId="{A63C10C0-FC58-4877-8EF6-2E69087B31A3}" srcOrd="0" destOrd="0" presId="urn:microsoft.com/office/officeart/2005/8/layout/orgChart1"/>
    <dgm:cxn modelId="{2BE67748-D080-4A8C-895C-85775C41B177}" type="presParOf" srcId="{A63C10C0-FC58-4877-8EF6-2E69087B31A3}" destId="{9C4F7A09-0407-4707-BCF7-5F51A96AECA8}" srcOrd="0" destOrd="0" presId="urn:microsoft.com/office/officeart/2005/8/layout/orgChart1"/>
    <dgm:cxn modelId="{CD028FB0-04BE-4EE1-81E8-4DC36D7E627F}" type="presParOf" srcId="{9C4F7A09-0407-4707-BCF7-5F51A96AECA8}" destId="{331A70D7-25BC-4A2E-89AF-DCFEB3C7E9A8}" srcOrd="0" destOrd="0" presId="urn:microsoft.com/office/officeart/2005/8/layout/orgChart1"/>
    <dgm:cxn modelId="{BD9778A1-6B6C-4C60-A942-2FC93EDCD647}" type="presParOf" srcId="{9C4F7A09-0407-4707-BCF7-5F51A96AECA8}" destId="{8724D696-6C03-4032-AAB5-FA10187F60FF}" srcOrd="1" destOrd="0" presId="urn:microsoft.com/office/officeart/2005/8/layout/orgChart1"/>
    <dgm:cxn modelId="{B08BFCDC-B2D8-4A05-A816-FA200EBE00D1}" type="presParOf" srcId="{A63C10C0-FC58-4877-8EF6-2E69087B31A3}" destId="{FF3D39D8-B1A7-4772-B520-961B32CE921D}" srcOrd="1" destOrd="0" presId="urn:microsoft.com/office/officeart/2005/8/layout/orgChart1"/>
    <dgm:cxn modelId="{53E861DA-1516-4D57-8721-D3B87BDE025D}" type="presParOf" srcId="{FF3D39D8-B1A7-4772-B520-961B32CE921D}" destId="{F7C5DCFF-4893-40EE-BE2E-5FAC3447EF9F}" srcOrd="0" destOrd="0" presId="urn:microsoft.com/office/officeart/2005/8/layout/orgChart1"/>
    <dgm:cxn modelId="{7E2D697A-A6F4-48E5-8A1D-6BF21D288F50}" type="presParOf" srcId="{FF3D39D8-B1A7-4772-B520-961B32CE921D}" destId="{4AE23AB2-6F2D-4592-B866-4757732BFE7F}" srcOrd="1" destOrd="0" presId="urn:microsoft.com/office/officeart/2005/8/layout/orgChart1"/>
    <dgm:cxn modelId="{6615DFDD-24A0-40CB-A13B-D224BDA0E7DE}" type="presParOf" srcId="{4AE23AB2-6F2D-4592-B866-4757732BFE7F}" destId="{492E2EDB-1AE8-456F-BCB7-0252E8322BCF}" srcOrd="0" destOrd="0" presId="urn:microsoft.com/office/officeart/2005/8/layout/orgChart1"/>
    <dgm:cxn modelId="{78011C37-3406-45B8-BC3B-1C627998378A}" type="presParOf" srcId="{492E2EDB-1AE8-456F-BCB7-0252E8322BCF}" destId="{5EF14111-F4EA-43CA-AD3B-F150532F47A2}" srcOrd="0" destOrd="0" presId="urn:microsoft.com/office/officeart/2005/8/layout/orgChart1"/>
    <dgm:cxn modelId="{B8CAA79E-F88A-433D-B225-991F48739A10}" type="presParOf" srcId="{492E2EDB-1AE8-456F-BCB7-0252E8322BCF}" destId="{367660D3-957B-4A01-9241-09A9DF529A24}" srcOrd="1" destOrd="0" presId="urn:microsoft.com/office/officeart/2005/8/layout/orgChart1"/>
    <dgm:cxn modelId="{AFD9941A-E51B-4082-B1EF-83885ED4DBAA}" type="presParOf" srcId="{4AE23AB2-6F2D-4592-B866-4757732BFE7F}" destId="{BF998131-618D-4FAA-866C-23B4DE5F9860}" srcOrd="1" destOrd="0" presId="urn:microsoft.com/office/officeart/2005/8/layout/orgChart1"/>
    <dgm:cxn modelId="{67223B04-52EB-4E59-8C87-2400575A6FEA}" type="presParOf" srcId="{BF998131-618D-4FAA-866C-23B4DE5F9860}" destId="{2731937C-A2CC-4790-85CD-DE5D5CC2FAAE}" srcOrd="0" destOrd="0" presId="urn:microsoft.com/office/officeart/2005/8/layout/orgChart1"/>
    <dgm:cxn modelId="{F64EA38C-448A-4428-90FC-A44B6B45FD61}" type="presParOf" srcId="{BF998131-618D-4FAA-866C-23B4DE5F9860}" destId="{0C0A85E7-AC67-4EEA-A51A-81981ED690CA}" srcOrd="1" destOrd="0" presId="urn:microsoft.com/office/officeart/2005/8/layout/orgChart1"/>
    <dgm:cxn modelId="{E8E15CDE-2AB3-4E85-B719-731D12E55FDE}" type="presParOf" srcId="{0C0A85E7-AC67-4EEA-A51A-81981ED690CA}" destId="{F85D7223-A0E2-4099-A0DA-00A2D150A207}" srcOrd="0" destOrd="0" presId="urn:microsoft.com/office/officeart/2005/8/layout/orgChart1"/>
    <dgm:cxn modelId="{05B72BB6-37E2-44AF-8DA6-6DFB27DD0D38}" type="presParOf" srcId="{F85D7223-A0E2-4099-A0DA-00A2D150A207}" destId="{E9D3D98F-DDE9-43AE-A5A9-9CE5F20BEFA3}" srcOrd="0" destOrd="0" presId="urn:microsoft.com/office/officeart/2005/8/layout/orgChart1"/>
    <dgm:cxn modelId="{37D8D7DD-0E32-4AE6-A170-3BE3DE6387DF}" type="presParOf" srcId="{F85D7223-A0E2-4099-A0DA-00A2D150A207}" destId="{ECA85601-BD36-4B76-AFF0-106FC788FF50}" srcOrd="1" destOrd="0" presId="urn:microsoft.com/office/officeart/2005/8/layout/orgChart1"/>
    <dgm:cxn modelId="{A15FF3E7-27FD-4F8A-A43A-55A3E6332E86}" type="presParOf" srcId="{0C0A85E7-AC67-4EEA-A51A-81981ED690CA}" destId="{3F56F3EC-8124-41D7-A6BD-FF075A9A6705}" srcOrd="1" destOrd="0" presId="urn:microsoft.com/office/officeart/2005/8/layout/orgChart1"/>
    <dgm:cxn modelId="{71FEFB61-F133-4ED3-A443-BA53EB3B6DE0}" type="presParOf" srcId="{3F56F3EC-8124-41D7-A6BD-FF075A9A6705}" destId="{01B30BF4-E57D-472A-B863-9F6FAA149C42}" srcOrd="0" destOrd="0" presId="urn:microsoft.com/office/officeart/2005/8/layout/orgChart1"/>
    <dgm:cxn modelId="{080839E1-7368-419C-ACBE-8DF76EB23E69}" type="presParOf" srcId="{3F56F3EC-8124-41D7-A6BD-FF075A9A6705}" destId="{FA8E0EED-B332-4F7D-AD24-539639CBA63F}" srcOrd="1" destOrd="0" presId="urn:microsoft.com/office/officeart/2005/8/layout/orgChart1"/>
    <dgm:cxn modelId="{71DF6381-D959-4C68-AC49-97D92ADD1885}" type="presParOf" srcId="{FA8E0EED-B332-4F7D-AD24-539639CBA63F}" destId="{C2A1B2E1-B5D8-4E96-B074-9CE235AD0752}" srcOrd="0" destOrd="0" presId="urn:microsoft.com/office/officeart/2005/8/layout/orgChart1"/>
    <dgm:cxn modelId="{4BA4965C-B774-436C-AEAF-E6C2E405EE3F}" type="presParOf" srcId="{C2A1B2E1-B5D8-4E96-B074-9CE235AD0752}" destId="{DB94D316-31E5-4475-B158-1BDE6A16FEFF}" srcOrd="0" destOrd="0" presId="urn:microsoft.com/office/officeart/2005/8/layout/orgChart1"/>
    <dgm:cxn modelId="{A63D38D1-22F5-4D5B-92C9-39A91716586C}" type="presParOf" srcId="{C2A1B2E1-B5D8-4E96-B074-9CE235AD0752}" destId="{8D4A3E93-EB45-46C0-9565-C1E52347ABF2}" srcOrd="1" destOrd="0" presId="urn:microsoft.com/office/officeart/2005/8/layout/orgChart1"/>
    <dgm:cxn modelId="{C0B1A734-A3C2-44C0-B750-2A06AFCEF977}" type="presParOf" srcId="{FA8E0EED-B332-4F7D-AD24-539639CBA63F}" destId="{CC7E1C6E-23E1-42A6-82EB-70D3EF0867D1}" srcOrd="1" destOrd="0" presId="urn:microsoft.com/office/officeart/2005/8/layout/orgChart1"/>
    <dgm:cxn modelId="{65FF03B6-E27A-4BBB-9E2F-09885DEDDA74}" type="presParOf" srcId="{FA8E0EED-B332-4F7D-AD24-539639CBA63F}" destId="{62085648-5547-46F4-BBBF-71AD9FAF178E}" srcOrd="2" destOrd="0" presId="urn:microsoft.com/office/officeart/2005/8/layout/orgChart1"/>
    <dgm:cxn modelId="{F1514D72-97CF-4152-A908-6EB53026D5B7}" type="presParOf" srcId="{3F56F3EC-8124-41D7-A6BD-FF075A9A6705}" destId="{B35A4140-7136-418D-85C7-A41C3F8333A4}" srcOrd="2" destOrd="0" presId="urn:microsoft.com/office/officeart/2005/8/layout/orgChart1"/>
    <dgm:cxn modelId="{F77D4F02-881B-4296-B4CD-33B1843639DB}" type="presParOf" srcId="{3F56F3EC-8124-41D7-A6BD-FF075A9A6705}" destId="{5CFCB14A-1EC4-4CE5-9B85-1FB9D9D3E90C}" srcOrd="3" destOrd="0" presId="urn:microsoft.com/office/officeart/2005/8/layout/orgChart1"/>
    <dgm:cxn modelId="{ED110F57-EFB6-471C-92B7-08D711B56BD3}" type="presParOf" srcId="{5CFCB14A-1EC4-4CE5-9B85-1FB9D9D3E90C}" destId="{5B9050AB-A471-42C3-81A9-69A669033701}" srcOrd="0" destOrd="0" presId="urn:microsoft.com/office/officeart/2005/8/layout/orgChart1"/>
    <dgm:cxn modelId="{D2CFE429-34E3-4A2F-9415-062C1285DB43}" type="presParOf" srcId="{5B9050AB-A471-42C3-81A9-69A669033701}" destId="{F6186B23-01BB-461E-B7FD-E1E618D47B99}" srcOrd="0" destOrd="0" presId="urn:microsoft.com/office/officeart/2005/8/layout/orgChart1"/>
    <dgm:cxn modelId="{9F1FAAA5-D399-4478-8AFE-E06EDADE2309}" type="presParOf" srcId="{5B9050AB-A471-42C3-81A9-69A669033701}" destId="{640D2B37-672E-446A-898A-A73F24ACEDDD}" srcOrd="1" destOrd="0" presId="urn:microsoft.com/office/officeart/2005/8/layout/orgChart1"/>
    <dgm:cxn modelId="{98148B3A-3DB2-4099-A8B7-D60039F31641}" type="presParOf" srcId="{5CFCB14A-1EC4-4CE5-9B85-1FB9D9D3E90C}" destId="{B6BC53A2-EE91-4CB6-BE94-2B66406CC551}" srcOrd="1" destOrd="0" presId="urn:microsoft.com/office/officeart/2005/8/layout/orgChart1"/>
    <dgm:cxn modelId="{5CE8C6D9-5506-48FB-818C-5889EF24E8A1}" type="presParOf" srcId="{5CFCB14A-1EC4-4CE5-9B85-1FB9D9D3E90C}" destId="{737259BE-36BA-4715-8E6F-E1FC06680459}" srcOrd="2" destOrd="0" presId="urn:microsoft.com/office/officeart/2005/8/layout/orgChart1"/>
    <dgm:cxn modelId="{EC61863B-53F0-436F-AB18-B524ECEAE867}" type="presParOf" srcId="{3F56F3EC-8124-41D7-A6BD-FF075A9A6705}" destId="{EFC8602A-1008-4D40-9366-51728AFC6CE6}" srcOrd="4" destOrd="0" presId="urn:microsoft.com/office/officeart/2005/8/layout/orgChart1"/>
    <dgm:cxn modelId="{EE5D0635-33A5-4587-9070-C5F8A9EC7079}" type="presParOf" srcId="{3F56F3EC-8124-41D7-A6BD-FF075A9A6705}" destId="{CC399C63-7D7D-4ADE-A8A3-BE9E79FE462A}" srcOrd="5" destOrd="0" presId="urn:microsoft.com/office/officeart/2005/8/layout/orgChart1"/>
    <dgm:cxn modelId="{95FB1E00-360A-43C1-9B2D-E2F2B8836E13}" type="presParOf" srcId="{CC399C63-7D7D-4ADE-A8A3-BE9E79FE462A}" destId="{BB16469B-1A9E-430B-8791-423190C6F407}" srcOrd="0" destOrd="0" presId="urn:microsoft.com/office/officeart/2005/8/layout/orgChart1"/>
    <dgm:cxn modelId="{BE4616AE-3C72-488A-BA97-2EC9017C8C3B}" type="presParOf" srcId="{BB16469B-1A9E-430B-8791-423190C6F407}" destId="{7ADF53B8-F2C4-42D2-9100-92C2191E6A7A}" srcOrd="0" destOrd="0" presId="urn:microsoft.com/office/officeart/2005/8/layout/orgChart1"/>
    <dgm:cxn modelId="{5E5705DC-C2AF-4443-86D1-9BEC64848DAE}" type="presParOf" srcId="{BB16469B-1A9E-430B-8791-423190C6F407}" destId="{44CC6F4D-3F09-4F21-833A-6EDE818C31FE}" srcOrd="1" destOrd="0" presId="urn:microsoft.com/office/officeart/2005/8/layout/orgChart1"/>
    <dgm:cxn modelId="{0E02FD8A-087A-4581-9DF3-EA9919D939FB}" type="presParOf" srcId="{CC399C63-7D7D-4ADE-A8A3-BE9E79FE462A}" destId="{622D784C-E282-4927-86D5-32C636251B95}" srcOrd="1" destOrd="0" presId="urn:microsoft.com/office/officeart/2005/8/layout/orgChart1"/>
    <dgm:cxn modelId="{96920861-8776-4E52-A9A6-6828007941E7}" type="presParOf" srcId="{CC399C63-7D7D-4ADE-A8A3-BE9E79FE462A}" destId="{E653D373-0124-4B0B-BCA5-E7EA4C856483}" srcOrd="2" destOrd="0" presId="urn:microsoft.com/office/officeart/2005/8/layout/orgChart1"/>
    <dgm:cxn modelId="{3205E3B1-D341-40D9-A6CC-001CEB19BAF6}" type="presParOf" srcId="{0C0A85E7-AC67-4EEA-A51A-81981ED690CA}" destId="{EE4EAF27-9084-4065-8018-F77FFEEF58C8}" srcOrd="2" destOrd="0" presId="urn:microsoft.com/office/officeart/2005/8/layout/orgChart1"/>
    <dgm:cxn modelId="{1A629EF9-A9AF-4187-80C0-1242455A4547}" type="presParOf" srcId="{BF998131-618D-4FAA-866C-23B4DE5F9860}" destId="{B4737449-1D2C-4033-AF46-E417BA349693}" srcOrd="2" destOrd="0" presId="urn:microsoft.com/office/officeart/2005/8/layout/orgChart1"/>
    <dgm:cxn modelId="{C815E5C7-7656-40F5-AA5A-C64BD41E66F4}" type="presParOf" srcId="{BF998131-618D-4FAA-866C-23B4DE5F9860}" destId="{2AAB1430-073C-4B97-9AA0-5F7E9701054A}" srcOrd="3" destOrd="0" presId="urn:microsoft.com/office/officeart/2005/8/layout/orgChart1"/>
    <dgm:cxn modelId="{67A48A5C-449A-4EF7-83BF-E96650ED42E6}" type="presParOf" srcId="{2AAB1430-073C-4B97-9AA0-5F7E9701054A}" destId="{FE562C22-EFD7-46A2-B791-D16E6DC37C19}" srcOrd="0" destOrd="0" presId="urn:microsoft.com/office/officeart/2005/8/layout/orgChart1"/>
    <dgm:cxn modelId="{C0982F82-1CA5-4336-927E-E84095BA2453}" type="presParOf" srcId="{FE562C22-EFD7-46A2-B791-D16E6DC37C19}" destId="{AE0133D9-AD95-4FAA-B476-0841147E0916}" srcOrd="0" destOrd="0" presId="urn:microsoft.com/office/officeart/2005/8/layout/orgChart1"/>
    <dgm:cxn modelId="{FCC28F7E-017E-4729-AF85-758C1A63A75D}" type="presParOf" srcId="{FE562C22-EFD7-46A2-B791-D16E6DC37C19}" destId="{49D08E76-3271-4ABF-AE53-206D7A72651D}" srcOrd="1" destOrd="0" presId="urn:microsoft.com/office/officeart/2005/8/layout/orgChart1"/>
    <dgm:cxn modelId="{E24274D7-7FC1-409A-A976-CF708E51E139}" type="presParOf" srcId="{2AAB1430-073C-4B97-9AA0-5F7E9701054A}" destId="{E6919F87-2A2D-45BE-B77B-5CED73CE2D56}" srcOrd="1" destOrd="0" presId="urn:microsoft.com/office/officeart/2005/8/layout/orgChart1"/>
    <dgm:cxn modelId="{E4CB584B-CA83-48B0-A01A-BF101EA6270F}" type="presParOf" srcId="{E6919F87-2A2D-45BE-B77B-5CED73CE2D56}" destId="{C3F1E130-49F4-40CC-AC2B-0382F2581440}" srcOrd="0" destOrd="0" presId="urn:microsoft.com/office/officeart/2005/8/layout/orgChart1"/>
    <dgm:cxn modelId="{982575FD-0648-488F-A661-3EA2D480A74F}" type="presParOf" srcId="{E6919F87-2A2D-45BE-B77B-5CED73CE2D56}" destId="{DAAE362B-6857-40A1-92D1-CB93BA35E8A6}" srcOrd="1" destOrd="0" presId="urn:microsoft.com/office/officeart/2005/8/layout/orgChart1"/>
    <dgm:cxn modelId="{3E5842E5-1D7F-48CB-A5A5-E26351F21515}" type="presParOf" srcId="{DAAE362B-6857-40A1-92D1-CB93BA35E8A6}" destId="{FF576004-1D29-4757-81BF-97AE6F25886B}" srcOrd="0" destOrd="0" presId="urn:microsoft.com/office/officeart/2005/8/layout/orgChart1"/>
    <dgm:cxn modelId="{53C4CEE1-80DB-4126-8D2C-5392D6E75B90}" type="presParOf" srcId="{FF576004-1D29-4757-81BF-97AE6F25886B}" destId="{8A9385BE-E3FE-4E8B-BED7-5735A633C700}" srcOrd="0" destOrd="0" presId="urn:microsoft.com/office/officeart/2005/8/layout/orgChart1"/>
    <dgm:cxn modelId="{6C597489-AD25-4CE0-8EE9-A20B231F7288}" type="presParOf" srcId="{FF576004-1D29-4757-81BF-97AE6F25886B}" destId="{553E76D8-080A-4BD1-9797-842A26F01D41}" srcOrd="1" destOrd="0" presId="urn:microsoft.com/office/officeart/2005/8/layout/orgChart1"/>
    <dgm:cxn modelId="{4E12267D-41FE-4445-8C17-1A8104A98949}" type="presParOf" srcId="{DAAE362B-6857-40A1-92D1-CB93BA35E8A6}" destId="{71ED7450-068B-49D6-AA85-4BAD5135C1AC}" srcOrd="1" destOrd="0" presId="urn:microsoft.com/office/officeart/2005/8/layout/orgChart1"/>
    <dgm:cxn modelId="{6AB8BF06-8F6D-45B3-90D5-9EFBFCA41F66}" type="presParOf" srcId="{DAAE362B-6857-40A1-92D1-CB93BA35E8A6}" destId="{CCD1CE7E-E3A4-4EBB-B981-189DFAF768DE}" srcOrd="2" destOrd="0" presId="urn:microsoft.com/office/officeart/2005/8/layout/orgChart1"/>
    <dgm:cxn modelId="{DB5988AE-2076-4153-978A-9F986269E459}" type="presParOf" srcId="{E6919F87-2A2D-45BE-B77B-5CED73CE2D56}" destId="{0106A01D-89BA-4463-A9C6-C00A9C74E8B4}" srcOrd="2" destOrd="0" presId="urn:microsoft.com/office/officeart/2005/8/layout/orgChart1"/>
    <dgm:cxn modelId="{39836233-1016-46CF-AE50-2171E86EC8A8}" type="presParOf" srcId="{E6919F87-2A2D-45BE-B77B-5CED73CE2D56}" destId="{BAC57884-5883-47E5-AAAD-7EAF8B9FF38A}" srcOrd="3" destOrd="0" presId="urn:microsoft.com/office/officeart/2005/8/layout/orgChart1"/>
    <dgm:cxn modelId="{FEC4ECBE-EBF5-4FA2-80C7-0BF5C197C6A7}" type="presParOf" srcId="{BAC57884-5883-47E5-AAAD-7EAF8B9FF38A}" destId="{3FAEF64F-259A-43C1-8B5E-CABCA385006F}" srcOrd="0" destOrd="0" presId="urn:microsoft.com/office/officeart/2005/8/layout/orgChart1"/>
    <dgm:cxn modelId="{4B55C820-4934-4641-875D-61EB54A67C59}" type="presParOf" srcId="{3FAEF64F-259A-43C1-8B5E-CABCA385006F}" destId="{6DC3EE89-8718-4912-A7A4-00F8D8A0E07D}" srcOrd="0" destOrd="0" presId="urn:microsoft.com/office/officeart/2005/8/layout/orgChart1"/>
    <dgm:cxn modelId="{960198FC-83D5-428A-9FBB-FE121D52CE0D}" type="presParOf" srcId="{3FAEF64F-259A-43C1-8B5E-CABCA385006F}" destId="{7E87DC64-7C41-4774-B59F-671074BEEA72}" srcOrd="1" destOrd="0" presId="urn:microsoft.com/office/officeart/2005/8/layout/orgChart1"/>
    <dgm:cxn modelId="{8929EB43-F017-4617-9DBE-1D46A1CE6B7F}" type="presParOf" srcId="{BAC57884-5883-47E5-AAAD-7EAF8B9FF38A}" destId="{A52C6837-E1EF-44AA-AEA6-81EE0DEE42E1}" srcOrd="1" destOrd="0" presId="urn:microsoft.com/office/officeart/2005/8/layout/orgChart1"/>
    <dgm:cxn modelId="{1DBB5E07-8FB0-4432-8C31-2ED5562A38F3}" type="presParOf" srcId="{BAC57884-5883-47E5-AAAD-7EAF8B9FF38A}" destId="{E16819CC-4B19-4566-99C3-5B7C8BEAEFBD}" srcOrd="2" destOrd="0" presId="urn:microsoft.com/office/officeart/2005/8/layout/orgChart1"/>
    <dgm:cxn modelId="{4B27A911-1F5C-4F0D-B6B3-38A5BB49A0E2}" type="presParOf" srcId="{2AAB1430-073C-4B97-9AA0-5F7E9701054A}" destId="{CC8B9A34-ECDA-40CF-881F-E3DA2DF8B21A}" srcOrd="2" destOrd="0" presId="urn:microsoft.com/office/officeart/2005/8/layout/orgChart1"/>
    <dgm:cxn modelId="{C6313AB4-7267-459F-BF6B-65E7BED45293}" type="presParOf" srcId="{BF998131-618D-4FAA-866C-23B4DE5F9860}" destId="{D43D6257-89B4-4183-9A02-CD072279B11D}" srcOrd="4" destOrd="0" presId="urn:microsoft.com/office/officeart/2005/8/layout/orgChart1"/>
    <dgm:cxn modelId="{03276EF1-D117-4029-9BC9-E44F0A71F9A5}" type="presParOf" srcId="{BF998131-618D-4FAA-866C-23B4DE5F9860}" destId="{4586A95E-2EEA-42FB-9A28-592B4E1D74D8}" srcOrd="5" destOrd="0" presId="urn:microsoft.com/office/officeart/2005/8/layout/orgChart1"/>
    <dgm:cxn modelId="{02650B85-4794-4C98-A5CA-D4967CF8E4F6}" type="presParOf" srcId="{4586A95E-2EEA-42FB-9A28-592B4E1D74D8}" destId="{864E7F22-543B-4E46-B136-5D0C3642C9FB}" srcOrd="0" destOrd="0" presId="urn:microsoft.com/office/officeart/2005/8/layout/orgChart1"/>
    <dgm:cxn modelId="{16AD59EC-9421-4336-9F35-9B8F60221BAE}" type="presParOf" srcId="{864E7F22-543B-4E46-B136-5D0C3642C9FB}" destId="{2934A097-2CB4-4283-B02E-7BB457F7453F}" srcOrd="0" destOrd="0" presId="urn:microsoft.com/office/officeart/2005/8/layout/orgChart1"/>
    <dgm:cxn modelId="{53BD3497-7E4A-4327-8FCF-DB225D3274B3}" type="presParOf" srcId="{864E7F22-543B-4E46-B136-5D0C3642C9FB}" destId="{AFFB696E-2665-471F-AD3D-5DB4143B0E31}" srcOrd="1" destOrd="0" presId="urn:microsoft.com/office/officeart/2005/8/layout/orgChart1"/>
    <dgm:cxn modelId="{EA4939D6-6547-4A09-928B-B6C065BB804A}" type="presParOf" srcId="{4586A95E-2EEA-42FB-9A28-592B4E1D74D8}" destId="{5EB6342F-0D7F-4643-AF68-EF42F8BEA6BE}" srcOrd="1" destOrd="0" presId="urn:microsoft.com/office/officeart/2005/8/layout/orgChart1"/>
    <dgm:cxn modelId="{71B488B8-ECAA-4DC7-BC76-EDCA2F1CF26C}" type="presParOf" srcId="{5EB6342F-0D7F-4643-AF68-EF42F8BEA6BE}" destId="{1ACFDD1F-1014-4DAF-BFA6-7426606BCA18}" srcOrd="0" destOrd="0" presId="urn:microsoft.com/office/officeart/2005/8/layout/orgChart1"/>
    <dgm:cxn modelId="{F6E6071D-66FD-4981-A3A2-07DE963398B6}" type="presParOf" srcId="{5EB6342F-0D7F-4643-AF68-EF42F8BEA6BE}" destId="{FD26A9D1-B0FA-46A4-9A61-2851286BA9EB}" srcOrd="1" destOrd="0" presId="urn:microsoft.com/office/officeart/2005/8/layout/orgChart1"/>
    <dgm:cxn modelId="{EB7A9925-3CC2-41E0-BE62-1631843FCBCD}" type="presParOf" srcId="{FD26A9D1-B0FA-46A4-9A61-2851286BA9EB}" destId="{4F640011-E3CA-4D09-8755-708A0F31986A}" srcOrd="0" destOrd="0" presId="urn:microsoft.com/office/officeart/2005/8/layout/orgChart1"/>
    <dgm:cxn modelId="{3815DD72-ECA3-4B20-9118-44B8A51E3B5C}" type="presParOf" srcId="{4F640011-E3CA-4D09-8755-708A0F31986A}" destId="{52767BCB-6BF9-4947-A77F-EDA380F588FF}" srcOrd="0" destOrd="0" presId="urn:microsoft.com/office/officeart/2005/8/layout/orgChart1"/>
    <dgm:cxn modelId="{6D293245-B94A-4EE3-9092-DBA02AB54E88}" type="presParOf" srcId="{4F640011-E3CA-4D09-8755-708A0F31986A}" destId="{A1C32FD4-2A2D-4119-9C2F-27977F9E1BA0}" srcOrd="1" destOrd="0" presId="urn:microsoft.com/office/officeart/2005/8/layout/orgChart1"/>
    <dgm:cxn modelId="{1E1B1673-1E86-4518-9E20-15413161A82C}" type="presParOf" srcId="{FD26A9D1-B0FA-46A4-9A61-2851286BA9EB}" destId="{856B7800-2050-4C61-ADA2-90D1836831EA}" srcOrd="1" destOrd="0" presId="urn:microsoft.com/office/officeart/2005/8/layout/orgChart1"/>
    <dgm:cxn modelId="{DAFAE870-79E1-4CE2-82F3-171004DCCF57}" type="presParOf" srcId="{FD26A9D1-B0FA-46A4-9A61-2851286BA9EB}" destId="{06AA0E60-C38C-45C6-8EFE-65E052C7895E}" srcOrd="2" destOrd="0" presId="urn:microsoft.com/office/officeart/2005/8/layout/orgChart1"/>
    <dgm:cxn modelId="{6FC6C773-7E40-4081-B59C-76E66DB956B1}" type="presParOf" srcId="{5EB6342F-0D7F-4643-AF68-EF42F8BEA6BE}" destId="{734619A3-97D3-4A77-BD73-88534AF5E9A9}" srcOrd="2" destOrd="0" presId="urn:microsoft.com/office/officeart/2005/8/layout/orgChart1"/>
    <dgm:cxn modelId="{0A5B170F-0CF6-4790-9D2E-0A1270917430}" type="presParOf" srcId="{5EB6342F-0D7F-4643-AF68-EF42F8BEA6BE}" destId="{B7973F81-5C5F-4AED-9784-E98E13BD0B10}" srcOrd="3" destOrd="0" presId="urn:microsoft.com/office/officeart/2005/8/layout/orgChart1"/>
    <dgm:cxn modelId="{3B827924-C727-406A-8372-2ED2D02AF944}" type="presParOf" srcId="{B7973F81-5C5F-4AED-9784-E98E13BD0B10}" destId="{C25851F8-FD04-401B-884E-1784EC3336A9}" srcOrd="0" destOrd="0" presId="urn:microsoft.com/office/officeart/2005/8/layout/orgChart1"/>
    <dgm:cxn modelId="{8D761B64-61AA-453A-9F2D-562023C2BCF2}" type="presParOf" srcId="{C25851F8-FD04-401B-884E-1784EC3336A9}" destId="{A8E70441-6361-49F3-97B7-71E5B70D39FC}" srcOrd="0" destOrd="0" presId="urn:microsoft.com/office/officeart/2005/8/layout/orgChart1"/>
    <dgm:cxn modelId="{EE59D24D-3F9C-40CF-92AB-2ED3B2877E0B}" type="presParOf" srcId="{C25851F8-FD04-401B-884E-1784EC3336A9}" destId="{EF2802FF-9614-4F2E-9818-0A3256DEDF4F}" srcOrd="1" destOrd="0" presId="urn:microsoft.com/office/officeart/2005/8/layout/orgChart1"/>
    <dgm:cxn modelId="{9A04894C-F08B-47CE-887C-8FBDC7599115}" type="presParOf" srcId="{B7973F81-5C5F-4AED-9784-E98E13BD0B10}" destId="{B135BCFE-D461-4086-95A5-417EDA8F0C5B}" srcOrd="1" destOrd="0" presId="urn:microsoft.com/office/officeart/2005/8/layout/orgChart1"/>
    <dgm:cxn modelId="{3608C496-C0D3-465C-AF9C-51E806C0266E}" type="presParOf" srcId="{B7973F81-5C5F-4AED-9784-E98E13BD0B10}" destId="{BE5D15A6-5F4D-4E3B-8D7F-3310026ECFD1}" srcOrd="2" destOrd="0" presId="urn:microsoft.com/office/officeart/2005/8/layout/orgChart1"/>
    <dgm:cxn modelId="{97D79401-8E60-4D78-9FD7-055A943CFD9A}" type="presParOf" srcId="{4586A95E-2EEA-42FB-9A28-592B4E1D74D8}" destId="{9BE5B38F-A202-4CDD-8F99-9D0FA098324C}" srcOrd="2" destOrd="0" presId="urn:microsoft.com/office/officeart/2005/8/layout/orgChart1"/>
    <dgm:cxn modelId="{F2BFBE7A-0D13-48F8-AB62-7918A2F52C3D}" type="presParOf" srcId="{4AE23AB2-6F2D-4592-B866-4757732BFE7F}" destId="{0C70B7D1-C2BF-442C-972C-4640B445B94A}" srcOrd="2" destOrd="0" presId="urn:microsoft.com/office/officeart/2005/8/layout/orgChart1"/>
    <dgm:cxn modelId="{8B2929BB-8131-4421-BE5D-6A34A5EC67A5}" type="presParOf" srcId="{FF3D39D8-B1A7-4772-B520-961B32CE921D}" destId="{C25F5092-7ADE-4020-B048-89B461E7172B}" srcOrd="2" destOrd="0" presId="urn:microsoft.com/office/officeart/2005/8/layout/orgChart1"/>
    <dgm:cxn modelId="{78823F4E-86B5-42D5-A86C-638A77545099}" type="presParOf" srcId="{FF3D39D8-B1A7-4772-B520-961B32CE921D}" destId="{32A67040-EA2A-4F3F-837C-1EBA92826831}" srcOrd="3" destOrd="0" presId="urn:microsoft.com/office/officeart/2005/8/layout/orgChart1"/>
    <dgm:cxn modelId="{28237E5B-041E-4940-A9D4-79082E03F4EF}" type="presParOf" srcId="{32A67040-EA2A-4F3F-837C-1EBA92826831}" destId="{C2A1E58B-E187-473C-A5F9-49E4EFEBF1A6}" srcOrd="0" destOrd="0" presId="urn:microsoft.com/office/officeart/2005/8/layout/orgChart1"/>
    <dgm:cxn modelId="{CA512123-C70A-43EF-BC6C-32953F90DE67}" type="presParOf" srcId="{C2A1E58B-E187-473C-A5F9-49E4EFEBF1A6}" destId="{89F07A1C-1BD2-44B5-AA05-AB6CD5BF9771}" srcOrd="0" destOrd="0" presId="urn:microsoft.com/office/officeart/2005/8/layout/orgChart1"/>
    <dgm:cxn modelId="{A9131D77-4AE2-4E8E-933E-02795722C039}" type="presParOf" srcId="{C2A1E58B-E187-473C-A5F9-49E4EFEBF1A6}" destId="{9E06F0DB-E3E8-4B26-9B9B-16D532B34B83}" srcOrd="1" destOrd="0" presId="urn:microsoft.com/office/officeart/2005/8/layout/orgChart1"/>
    <dgm:cxn modelId="{553948BC-1F3C-482A-AA11-69F2520B9989}" type="presParOf" srcId="{32A67040-EA2A-4F3F-837C-1EBA92826831}" destId="{309A3C67-9D07-405E-B113-FF9E50D26C99}" srcOrd="1" destOrd="0" presId="urn:microsoft.com/office/officeart/2005/8/layout/orgChart1"/>
    <dgm:cxn modelId="{890BA304-A0AA-4DBF-BCDC-45CEB7C75FC9}" type="presParOf" srcId="{32A67040-EA2A-4F3F-837C-1EBA92826831}" destId="{7AC9EC5B-8696-4A5B-A5AB-6A3033C3BC1C}" srcOrd="2" destOrd="0" presId="urn:microsoft.com/office/officeart/2005/8/layout/orgChart1"/>
    <dgm:cxn modelId="{5F81DD90-BF52-406B-BCA8-E8AFBFA08ADC}" type="presParOf" srcId="{FF3D39D8-B1A7-4772-B520-961B32CE921D}" destId="{548F021A-2547-470A-BA47-F87F228A97D9}" srcOrd="4" destOrd="0" presId="urn:microsoft.com/office/officeart/2005/8/layout/orgChart1"/>
    <dgm:cxn modelId="{57C3541E-64F6-44A5-9FCD-5D7343DDA570}" type="presParOf" srcId="{FF3D39D8-B1A7-4772-B520-961B32CE921D}" destId="{C16C6E95-A4DE-41B1-8F5B-10FF8E279797}" srcOrd="5" destOrd="0" presId="urn:microsoft.com/office/officeart/2005/8/layout/orgChart1"/>
    <dgm:cxn modelId="{DCCB3E11-A6F3-45F9-BDF6-D700E3A38656}" type="presParOf" srcId="{C16C6E95-A4DE-41B1-8F5B-10FF8E279797}" destId="{DE2D3076-F4D1-423E-8772-A224771DD9D6}" srcOrd="0" destOrd="0" presId="urn:microsoft.com/office/officeart/2005/8/layout/orgChart1"/>
    <dgm:cxn modelId="{8781CD2E-0756-41BA-95F9-604B614E471E}" type="presParOf" srcId="{DE2D3076-F4D1-423E-8772-A224771DD9D6}" destId="{AC45B744-FEF9-4DF2-8D8E-F39663B7FF53}" srcOrd="0" destOrd="0" presId="urn:microsoft.com/office/officeart/2005/8/layout/orgChart1"/>
    <dgm:cxn modelId="{6CF2B7F5-7600-4C33-879F-7FEB2436A62C}" type="presParOf" srcId="{DE2D3076-F4D1-423E-8772-A224771DD9D6}" destId="{2DA09670-02AD-4603-A957-31DBAEB98295}" srcOrd="1" destOrd="0" presId="urn:microsoft.com/office/officeart/2005/8/layout/orgChart1"/>
    <dgm:cxn modelId="{1D35E371-9B50-4694-8E03-D6F2195BF464}" type="presParOf" srcId="{C16C6E95-A4DE-41B1-8F5B-10FF8E279797}" destId="{9D4BD923-E35E-4C2C-856E-8B1EF129237A}" srcOrd="1" destOrd="0" presId="urn:microsoft.com/office/officeart/2005/8/layout/orgChart1"/>
    <dgm:cxn modelId="{581456AA-BB47-4B58-A315-C6A29F2E0891}" type="presParOf" srcId="{C16C6E95-A4DE-41B1-8F5B-10FF8E279797}" destId="{92ED6D1A-2CEB-4303-B661-62F33219E070}" srcOrd="2" destOrd="0" presId="urn:microsoft.com/office/officeart/2005/8/layout/orgChart1"/>
    <dgm:cxn modelId="{D7A130E3-D0F3-46DE-98A5-EC170B13997E}" type="presParOf" srcId="{A63C10C0-FC58-4877-8EF6-2E69087B31A3}" destId="{7E3FB2E6-96AE-4A56-AFA4-DD17897345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35CF16-BF69-447F-816F-167EBCBA128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1B8FF71-6E66-43CC-8659-5CD6CA70F296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dirty="0" smtClean="0"/>
            <a:t>Solution: </a:t>
          </a:r>
          <a:r>
            <a:rPr lang="en-US" sz="1800" b="0" dirty="0" smtClean="0"/>
            <a:t>NET.CSharp.0</a:t>
          </a:r>
          <a:r>
            <a:rPr lang="ru-RU" sz="1800" b="0" dirty="0" smtClean="0"/>
            <a:t>9</a:t>
          </a:r>
          <a:endParaRPr lang="ru-RU" sz="1800" b="0" dirty="0"/>
        </a:p>
      </dgm:t>
    </dgm:pt>
    <dgm:pt modelId="{4DDB8A0D-2EED-482B-B399-3F9815DE044B}" type="parTrans" cxnId="{DE759677-2C32-471E-8446-969784CF1A29}">
      <dgm:prSet/>
      <dgm:spPr/>
      <dgm:t>
        <a:bodyPr/>
        <a:lstStyle/>
        <a:p>
          <a:endParaRPr lang="ru-RU"/>
        </a:p>
      </dgm:t>
    </dgm:pt>
    <dgm:pt modelId="{3EFFB9CB-77BA-49AF-A641-85ED36C096EC}" type="sibTrans" cxnId="{DE759677-2C32-471E-8446-969784CF1A29}">
      <dgm:prSet/>
      <dgm:spPr/>
      <dgm:t>
        <a:bodyPr/>
        <a:lstStyle/>
        <a:p>
          <a:endParaRPr lang="ru-RU"/>
        </a:p>
      </dgm:t>
    </dgm:pt>
    <dgm:pt modelId="{D41BFFA3-CAF9-408A-8AF6-DC0BE2C32BD6}">
      <dgm:prSet custT="1"/>
      <dgm:spPr/>
      <dgm:t>
        <a:bodyPr/>
        <a:lstStyle/>
        <a:p>
          <a:r>
            <a:rPr lang="ru-RU" sz="1800" b="0" noProof="0" dirty="0" smtClean="0"/>
            <a:t>Project: FileSystemApplication</a:t>
          </a:r>
          <a:endParaRPr lang="ru-RU" sz="1800" b="0" noProof="0" dirty="0"/>
        </a:p>
      </dgm:t>
    </dgm:pt>
    <dgm:pt modelId="{B0E748AC-788C-4894-9D32-839700273F97}" type="parTrans" cxnId="{0E665E50-A43F-4379-AC83-B4FA104C1BEB}">
      <dgm:prSet/>
      <dgm:spPr/>
      <dgm:t>
        <a:bodyPr/>
        <a:lstStyle/>
        <a:p>
          <a:endParaRPr lang="ru-RU"/>
        </a:p>
      </dgm:t>
    </dgm:pt>
    <dgm:pt modelId="{AFC01209-DF74-490B-B067-1AFFCAFEA480}" type="sibTrans" cxnId="{0E665E50-A43F-4379-AC83-B4FA104C1BEB}">
      <dgm:prSet/>
      <dgm:spPr/>
      <dgm:t>
        <a:bodyPr/>
        <a:lstStyle/>
        <a:p>
          <a:endParaRPr lang="ru-RU"/>
        </a:p>
      </dgm:t>
    </dgm:pt>
    <dgm:pt modelId="{A8ABBEEB-638C-4E12-AD6B-B3284B6E42FE}" type="pres">
      <dgm:prSet presAssocID="{2135CF16-BF69-447F-816F-167EBCBA12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8946BF-0567-427E-B586-940991645DA5}" type="pres">
      <dgm:prSet presAssocID="{41B8FF71-6E66-43CC-8659-5CD6CA70F296}" presName="parentLin" presStyleCnt="0"/>
      <dgm:spPr/>
    </dgm:pt>
    <dgm:pt modelId="{D4BF3816-6F88-4087-97B1-3A5A30CDD8B0}" type="pres">
      <dgm:prSet presAssocID="{41B8FF71-6E66-43CC-8659-5CD6CA70F296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3FAEA932-21A6-4251-8800-43F591D478FC}" type="pres">
      <dgm:prSet presAssocID="{41B8FF71-6E66-43CC-8659-5CD6CA70F29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687B9B-9650-44CB-A620-DAB420D1CCBE}" type="pres">
      <dgm:prSet presAssocID="{41B8FF71-6E66-43CC-8659-5CD6CA70F296}" presName="negativeSpace" presStyleCnt="0"/>
      <dgm:spPr/>
    </dgm:pt>
    <dgm:pt modelId="{49F44003-5E45-47C2-9415-FB5CCC99C0D8}" type="pres">
      <dgm:prSet presAssocID="{41B8FF71-6E66-43CC-8659-5CD6CA70F296}" presName="childText" presStyleLbl="conFgAcc1" presStyleIdx="0" presStyleCnt="2">
        <dgm:presLayoutVars>
          <dgm:bulletEnabled val="1"/>
        </dgm:presLayoutVars>
      </dgm:prSet>
      <dgm:spPr/>
    </dgm:pt>
    <dgm:pt modelId="{3F03094D-FF8C-4335-B143-C6F7182157F2}" type="pres">
      <dgm:prSet presAssocID="{3EFFB9CB-77BA-49AF-A641-85ED36C096EC}" presName="spaceBetweenRectangles" presStyleCnt="0"/>
      <dgm:spPr/>
    </dgm:pt>
    <dgm:pt modelId="{59EE43CC-E823-4A81-8DA2-1030CC92EDBB}" type="pres">
      <dgm:prSet presAssocID="{D41BFFA3-CAF9-408A-8AF6-DC0BE2C32BD6}" presName="parentLin" presStyleCnt="0"/>
      <dgm:spPr/>
    </dgm:pt>
    <dgm:pt modelId="{FFA04FE3-BEBB-485D-B526-61E0B9D8F5EE}" type="pres">
      <dgm:prSet presAssocID="{D41BFFA3-CAF9-408A-8AF6-DC0BE2C32BD6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51A1AAB6-924B-4D0B-9802-B51AA3A3EF97}" type="pres">
      <dgm:prSet presAssocID="{D41BFFA3-CAF9-408A-8AF6-DC0BE2C32BD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52E9EC-C5C4-4A43-909A-4767D8A4FFB7}" type="pres">
      <dgm:prSet presAssocID="{D41BFFA3-CAF9-408A-8AF6-DC0BE2C32BD6}" presName="negativeSpace" presStyleCnt="0"/>
      <dgm:spPr/>
    </dgm:pt>
    <dgm:pt modelId="{0C53DBF1-7E6B-404F-85F5-3BB6EEE839F7}" type="pres">
      <dgm:prSet presAssocID="{D41BFFA3-CAF9-408A-8AF6-DC0BE2C32BD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E665E50-A43F-4379-AC83-B4FA104C1BEB}" srcId="{2135CF16-BF69-447F-816F-167EBCBA1286}" destId="{D41BFFA3-CAF9-408A-8AF6-DC0BE2C32BD6}" srcOrd="1" destOrd="0" parTransId="{B0E748AC-788C-4894-9D32-839700273F97}" sibTransId="{AFC01209-DF74-490B-B067-1AFFCAFEA480}"/>
    <dgm:cxn modelId="{DE759677-2C32-471E-8446-969784CF1A29}" srcId="{2135CF16-BF69-447F-816F-167EBCBA1286}" destId="{41B8FF71-6E66-43CC-8659-5CD6CA70F296}" srcOrd="0" destOrd="0" parTransId="{4DDB8A0D-2EED-482B-B399-3F9815DE044B}" sibTransId="{3EFFB9CB-77BA-49AF-A641-85ED36C096EC}"/>
    <dgm:cxn modelId="{9F14210C-D1B6-40B1-ABE6-9E86664BF648}" type="presOf" srcId="{D41BFFA3-CAF9-408A-8AF6-DC0BE2C32BD6}" destId="{51A1AAB6-924B-4D0B-9802-B51AA3A3EF97}" srcOrd="1" destOrd="0" presId="urn:microsoft.com/office/officeart/2005/8/layout/list1"/>
    <dgm:cxn modelId="{55AF686A-C6E3-4D95-AA8D-C7B379B92CDC}" type="presOf" srcId="{D41BFFA3-CAF9-408A-8AF6-DC0BE2C32BD6}" destId="{FFA04FE3-BEBB-485D-B526-61E0B9D8F5EE}" srcOrd="0" destOrd="0" presId="urn:microsoft.com/office/officeart/2005/8/layout/list1"/>
    <dgm:cxn modelId="{22AE7380-5CB6-4707-B5D2-0482842F780F}" type="presOf" srcId="{2135CF16-BF69-447F-816F-167EBCBA1286}" destId="{A8ABBEEB-638C-4E12-AD6B-B3284B6E42FE}" srcOrd="0" destOrd="0" presId="urn:microsoft.com/office/officeart/2005/8/layout/list1"/>
    <dgm:cxn modelId="{AC34CB48-B35B-43AE-AFF2-6B4D19A8D248}" type="presOf" srcId="{41B8FF71-6E66-43CC-8659-5CD6CA70F296}" destId="{3FAEA932-21A6-4251-8800-43F591D478FC}" srcOrd="1" destOrd="0" presId="urn:microsoft.com/office/officeart/2005/8/layout/list1"/>
    <dgm:cxn modelId="{E1980AA2-E234-480A-82A8-F9B3814319A3}" type="presOf" srcId="{41B8FF71-6E66-43CC-8659-5CD6CA70F296}" destId="{D4BF3816-6F88-4087-97B1-3A5A30CDD8B0}" srcOrd="0" destOrd="0" presId="urn:microsoft.com/office/officeart/2005/8/layout/list1"/>
    <dgm:cxn modelId="{7357A541-ED39-4D18-8520-929AEC50444D}" type="presParOf" srcId="{A8ABBEEB-638C-4E12-AD6B-B3284B6E42FE}" destId="{A58946BF-0567-427E-B586-940991645DA5}" srcOrd="0" destOrd="0" presId="urn:microsoft.com/office/officeart/2005/8/layout/list1"/>
    <dgm:cxn modelId="{439B6D43-09FB-4C6A-9838-F03D24D1674A}" type="presParOf" srcId="{A58946BF-0567-427E-B586-940991645DA5}" destId="{D4BF3816-6F88-4087-97B1-3A5A30CDD8B0}" srcOrd="0" destOrd="0" presId="urn:microsoft.com/office/officeart/2005/8/layout/list1"/>
    <dgm:cxn modelId="{22913EB3-3350-4621-AB1F-8202AEA3DCBD}" type="presParOf" srcId="{A58946BF-0567-427E-B586-940991645DA5}" destId="{3FAEA932-21A6-4251-8800-43F591D478FC}" srcOrd="1" destOrd="0" presId="urn:microsoft.com/office/officeart/2005/8/layout/list1"/>
    <dgm:cxn modelId="{4394AF60-FE3F-4613-8FED-B559EEEE8270}" type="presParOf" srcId="{A8ABBEEB-638C-4E12-AD6B-B3284B6E42FE}" destId="{B0687B9B-9650-44CB-A620-DAB420D1CCBE}" srcOrd="1" destOrd="0" presId="urn:microsoft.com/office/officeart/2005/8/layout/list1"/>
    <dgm:cxn modelId="{67CEAB4D-9CDF-4EA2-A16F-D25D8E2579DF}" type="presParOf" srcId="{A8ABBEEB-638C-4E12-AD6B-B3284B6E42FE}" destId="{49F44003-5E45-47C2-9415-FB5CCC99C0D8}" srcOrd="2" destOrd="0" presId="urn:microsoft.com/office/officeart/2005/8/layout/list1"/>
    <dgm:cxn modelId="{048CE312-109A-404B-B833-C1146FF8723E}" type="presParOf" srcId="{A8ABBEEB-638C-4E12-AD6B-B3284B6E42FE}" destId="{3F03094D-FF8C-4335-B143-C6F7182157F2}" srcOrd="3" destOrd="0" presId="urn:microsoft.com/office/officeart/2005/8/layout/list1"/>
    <dgm:cxn modelId="{DD04971F-ED86-42A1-A850-052B448EF834}" type="presParOf" srcId="{A8ABBEEB-638C-4E12-AD6B-B3284B6E42FE}" destId="{59EE43CC-E823-4A81-8DA2-1030CC92EDBB}" srcOrd="4" destOrd="0" presId="urn:microsoft.com/office/officeart/2005/8/layout/list1"/>
    <dgm:cxn modelId="{3E449932-3C34-414B-9C6C-70F068C8913C}" type="presParOf" srcId="{59EE43CC-E823-4A81-8DA2-1030CC92EDBB}" destId="{FFA04FE3-BEBB-485D-B526-61E0B9D8F5EE}" srcOrd="0" destOrd="0" presId="urn:microsoft.com/office/officeart/2005/8/layout/list1"/>
    <dgm:cxn modelId="{34514355-49A8-4BC5-B888-11AC2125B2F2}" type="presParOf" srcId="{59EE43CC-E823-4A81-8DA2-1030CC92EDBB}" destId="{51A1AAB6-924B-4D0B-9802-B51AA3A3EF97}" srcOrd="1" destOrd="0" presId="urn:microsoft.com/office/officeart/2005/8/layout/list1"/>
    <dgm:cxn modelId="{5058F63E-26FC-47C4-8C99-58706A3E22D0}" type="presParOf" srcId="{A8ABBEEB-638C-4E12-AD6B-B3284B6E42FE}" destId="{D452E9EC-C5C4-4A43-909A-4767D8A4FFB7}" srcOrd="5" destOrd="0" presId="urn:microsoft.com/office/officeart/2005/8/layout/list1"/>
    <dgm:cxn modelId="{7FA3CC28-9FB3-479C-BB07-A5D5BE342FA7}" type="presParOf" srcId="{A8ABBEEB-638C-4E12-AD6B-B3284B6E42FE}" destId="{0C53DBF1-7E6B-404F-85F5-3BB6EEE839F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B3D69-0E44-4721-8FC2-2B8462017211}">
      <dsp:nvSpPr>
        <dsp:cNvPr id="0" name=""/>
        <dsp:cNvSpPr/>
      </dsp:nvSpPr>
      <dsp:spPr>
        <a:xfrm>
          <a:off x="0" y="151499"/>
          <a:ext cx="86106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75F81-4C9B-496A-9752-8FB2CFE0AB50}">
      <dsp:nvSpPr>
        <dsp:cNvPr id="0" name=""/>
        <dsp:cNvSpPr/>
      </dsp:nvSpPr>
      <dsp:spPr>
        <a:xfrm>
          <a:off x="430530" y="9735"/>
          <a:ext cx="6027420" cy="7469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/>
            <a:t>Доступ к файловой системе</a:t>
          </a:r>
          <a:endParaRPr lang="ru-RU" sz="1800" b="0" kern="1200" dirty="0"/>
        </a:p>
      </dsp:txBody>
      <dsp:txXfrm>
        <a:off x="430530" y="9735"/>
        <a:ext cx="6027420" cy="746924"/>
      </dsp:txXfrm>
    </dsp:sp>
    <dsp:sp modelId="{D75EA4E1-6638-4D97-8EFD-6370283CBD45}">
      <dsp:nvSpPr>
        <dsp:cNvPr id="0" name=""/>
        <dsp:cNvSpPr/>
      </dsp:nvSpPr>
      <dsp:spPr>
        <a:xfrm>
          <a:off x="0" y="1547864"/>
          <a:ext cx="86106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811BC-C418-4689-9817-A19FB99DE45E}">
      <dsp:nvSpPr>
        <dsp:cNvPr id="0" name=""/>
        <dsp:cNvSpPr/>
      </dsp:nvSpPr>
      <dsp:spPr>
        <a:xfrm>
          <a:off x="430530" y="1406099"/>
          <a:ext cx="6027420" cy="7469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/>
            <a:t>Чтение</a:t>
          </a:r>
          <a:r>
            <a:rPr lang="en-US" sz="1800" b="0" kern="1200" dirty="0" smtClean="0"/>
            <a:t> и </a:t>
          </a:r>
          <a:r>
            <a:rPr lang="en-US" sz="1800" b="0" kern="1200" dirty="0" err="1" smtClean="0"/>
            <a:t>запись</a:t>
          </a:r>
          <a:r>
            <a:rPr lang="en-US" sz="1800" b="0" kern="1200" dirty="0" smtClean="0"/>
            <a:t> </a:t>
          </a:r>
          <a:r>
            <a:rPr lang="en-US" sz="1800" b="0" kern="1200" dirty="0" err="1" smtClean="0"/>
            <a:t>файлов</a:t>
          </a:r>
          <a:r>
            <a:rPr lang="en-US" sz="1800" b="0" kern="1200" dirty="0" smtClean="0"/>
            <a:t> с </a:t>
          </a:r>
          <a:r>
            <a:rPr lang="en-US" sz="1800" b="0" kern="1200" dirty="0" err="1" smtClean="0"/>
            <a:t>помощью</a:t>
          </a:r>
          <a:r>
            <a:rPr lang="en-US" sz="1800" b="0" kern="1200" dirty="0" smtClean="0"/>
            <a:t> </a:t>
          </a:r>
          <a:r>
            <a:rPr lang="en-US" sz="1800" b="0" kern="1200" dirty="0" err="1" smtClean="0"/>
            <a:t>потоков</a:t>
          </a:r>
          <a:endParaRPr lang="ru-RU" sz="1800" b="0" kern="1200" dirty="0"/>
        </a:p>
      </dsp:txBody>
      <dsp:txXfrm>
        <a:off x="430530" y="1406099"/>
        <a:ext cx="6027420" cy="7469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8F021A-2547-470A-BA47-F87F228A97D9}">
      <dsp:nvSpPr>
        <dsp:cNvPr id="0" name=""/>
        <dsp:cNvSpPr/>
      </dsp:nvSpPr>
      <dsp:spPr>
        <a:xfrm>
          <a:off x="5414271" y="689505"/>
          <a:ext cx="2217943" cy="269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07"/>
              </a:lnTo>
              <a:lnTo>
                <a:pt x="2217943" y="134507"/>
              </a:lnTo>
              <a:lnTo>
                <a:pt x="2217943" y="2690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F5092-7ADE-4020-B048-89B461E7172B}">
      <dsp:nvSpPr>
        <dsp:cNvPr id="0" name=""/>
        <dsp:cNvSpPr/>
      </dsp:nvSpPr>
      <dsp:spPr>
        <a:xfrm>
          <a:off x="5368551" y="689505"/>
          <a:ext cx="91440" cy="269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90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619A3-97D3-4A77-BD73-88534AF5E9A9}">
      <dsp:nvSpPr>
        <dsp:cNvPr id="0" name=""/>
        <dsp:cNvSpPr/>
      </dsp:nvSpPr>
      <dsp:spPr>
        <a:xfrm>
          <a:off x="4634700" y="2532492"/>
          <a:ext cx="292339" cy="1516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748"/>
              </a:lnTo>
              <a:lnTo>
                <a:pt x="292339" y="15167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FDD1F-1014-4DAF-BFA6-7426606BCA18}">
      <dsp:nvSpPr>
        <dsp:cNvPr id="0" name=""/>
        <dsp:cNvSpPr/>
      </dsp:nvSpPr>
      <dsp:spPr>
        <a:xfrm>
          <a:off x="4634700" y="2532492"/>
          <a:ext cx="292339" cy="595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254"/>
              </a:lnTo>
              <a:lnTo>
                <a:pt x="292339" y="5952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D6257-89B4-4183-9A02-CD072279B11D}">
      <dsp:nvSpPr>
        <dsp:cNvPr id="0" name=""/>
        <dsp:cNvSpPr/>
      </dsp:nvSpPr>
      <dsp:spPr>
        <a:xfrm>
          <a:off x="3196328" y="1610998"/>
          <a:ext cx="2217943" cy="269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07"/>
              </a:lnTo>
              <a:lnTo>
                <a:pt x="2217943" y="134507"/>
              </a:lnTo>
              <a:lnTo>
                <a:pt x="2217943" y="2690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6A01D-89BA-4463-A9C6-C00A9C74E8B4}">
      <dsp:nvSpPr>
        <dsp:cNvPr id="0" name=""/>
        <dsp:cNvSpPr/>
      </dsp:nvSpPr>
      <dsp:spPr>
        <a:xfrm>
          <a:off x="2416756" y="2532492"/>
          <a:ext cx="292339" cy="1516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748"/>
              </a:lnTo>
              <a:lnTo>
                <a:pt x="292339" y="15167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1E130-49F4-40CC-AC2B-0382F2581440}">
      <dsp:nvSpPr>
        <dsp:cNvPr id="0" name=""/>
        <dsp:cNvSpPr/>
      </dsp:nvSpPr>
      <dsp:spPr>
        <a:xfrm>
          <a:off x="2416756" y="2532492"/>
          <a:ext cx="292339" cy="595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254"/>
              </a:lnTo>
              <a:lnTo>
                <a:pt x="292339" y="5952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37449-1D2C-4033-AF46-E417BA349693}">
      <dsp:nvSpPr>
        <dsp:cNvPr id="0" name=""/>
        <dsp:cNvSpPr/>
      </dsp:nvSpPr>
      <dsp:spPr>
        <a:xfrm>
          <a:off x="3150608" y="1610998"/>
          <a:ext cx="91440" cy="269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90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8602A-1008-4D40-9366-51728AFC6CE6}">
      <dsp:nvSpPr>
        <dsp:cNvPr id="0" name=""/>
        <dsp:cNvSpPr/>
      </dsp:nvSpPr>
      <dsp:spPr>
        <a:xfrm>
          <a:off x="198813" y="2532492"/>
          <a:ext cx="292339" cy="2438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241"/>
              </a:lnTo>
              <a:lnTo>
                <a:pt x="292339" y="24382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A4140-7136-418D-85C7-A41C3F8333A4}">
      <dsp:nvSpPr>
        <dsp:cNvPr id="0" name=""/>
        <dsp:cNvSpPr/>
      </dsp:nvSpPr>
      <dsp:spPr>
        <a:xfrm>
          <a:off x="198813" y="2532492"/>
          <a:ext cx="292339" cy="1516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748"/>
              </a:lnTo>
              <a:lnTo>
                <a:pt x="292339" y="15167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30BF4-E57D-472A-B863-9F6FAA149C42}">
      <dsp:nvSpPr>
        <dsp:cNvPr id="0" name=""/>
        <dsp:cNvSpPr/>
      </dsp:nvSpPr>
      <dsp:spPr>
        <a:xfrm>
          <a:off x="198813" y="2532492"/>
          <a:ext cx="292339" cy="595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254"/>
              </a:lnTo>
              <a:lnTo>
                <a:pt x="292339" y="5952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1937C-A2CC-4790-85CD-DE5D5CC2FAAE}">
      <dsp:nvSpPr>
        <dsp:cNvPr id="0" name=""/>
        <dsp:cNvSpPr/>
      </dsp:nvSpPr>
      <dsp:spPr>
        <a:xfrm>
          <a:off x="978384" y="1610998"/>
          <a:ext cx="2217943" cy="269015"/>
        </a:xfrm>
        <a:custGeom>
          <a:avLst/>
          <a:gdLst/>
          <a:ahLst/>
          <a:cxnLst/>
          <a:rect l="0" t="0" r="0" b="0"/>
          <a:pathLst>
            <a:path>
              <a:moveTo>
                <a:pt x="2217943" y="0"/>
              </a:moveTo>
              <a:lnTo>
                <a:pt x="2217943" y="134507"/>
              </a:lnTo>
              <a:lnTo>
                <a:pt x="0" y="134507"/>
              </a:lnTo>
              <a:lnTo>
                <a:pt x="0" y="2690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5DCFF-4893-40EE-BE2E-5FAC3447EF9F}">
      <dsp:nvSpPr>
        <dsp:cNvPr id="0" name=""/>
        <dsp:cNvSpPr/>
      </dsp:nvSpPr>
      <dsp:spPr>
        <a:xfrm>
          <a:off x="3196328" y="689505"/>
          <a:ext cx="2217943" cy="269015"/>
        </a:xfrm>
        <a:custGeom>
          <a:avLst/>
          <a:gdLst/>
          <a:ahLst/>
          <a:cxnLst/>
          <a:rect l="0" t="0" r="0" b="0"/>
          <a:pathLst>
            <a:path>
              <a:moveTo>
                <a:pt x="2217943" y="0"/>
              </a:moveTo>
              <a:lnTo>
                <a:pt x="2217943" y="134507"/>
              </a:lnTo>
              <a:lnTo>
                <a:pt x="0" y="134507"/>
              </a:lnTo>
              <a:lnTo>
                <a:pt x="0" y="2690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A70D7-25BC-4A2E-89AF-DCFEB3C7E9A8}">
      <dsp:nvSpPr>
        <dsp:cNvPr id="0" name=""/>
        <dsp:cNvSpPr/>
      </dsp:nvSpPr>
      <dsp:spPr>
        <a:xfrm>
          <a:off x="4439807" y="37027"/>
          <a:ext cx="1948928" cy="652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System.Object</a:t>
          </a:r>
          <a:endParaRPr lang="ru-RU" sz="1600" b="1" kern="1200" noProof="0"/>
        </a:p>
      </dsp:txBody>
      <dsp:txXfrm>
        <a:off x="4439807" y="37027"/>
        <a:ext cx="1948928" cy="652478"/>
      </dsp:txXfrm>
    </dsp:sp>
    <dsp:sp modelId="{5EF14111-F4EA-43CA-AD3B-F150532F47A2}">
      <dsp:nvSpPr>
        <dsp:cNvPr id="0" name=""/>
        <dsp:cNvSpPr/>
      </dsp:nvSpPr>
      <dsp:spPr>
        <a:xfrm>
          <a:off x="2221864" y="958520"/>
          <a:ext cx="1948928" cy="652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MarshalByRefObject</a:t>
          </a:r>
          <a:endParaRPr lang="ru-RU" sz="1600" b="1" kern="1200" noProof="0"/>
        </a:p>
      </dsp:txBody>
      <dsp:txXfrm>
        <a:off x="2221864" y="958520"/>
        <a:ext cx="1948928" cy="652478"/>
      </dsp:txXfrm>
    </dsp:sp>
    <dsp:sp modelId="{E9D3D98F-DDE9-43AE-A5A9-9CE5F20BEFA3}">
      <dsp:nvSpPr>
        <dsp:cNvPr id="0" name=""/>
        <dsp:cNvSpPr/>
      </dsp:nvSpPr>
      <dsp:spPr>
        <a:xfrm>
          <a:off x="3920" y="1880014"/>
          <a:ext cx="1948928" cy="652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Stream</a:t>
          </a:r>
          <a:endParaRPr lang="ru-RU" sz="1600" b="1" kern="1200" noProof="0"/>
        </a:p>
      </dsp:txBody>
      <dsp:txXfrm>
        <a:off x="3920" y="1880014"/>
        <a:ext cx="1948928" cy="652478"/>
      </dsp:txXfrm>
    </dsp:sp>
    <dsp:sp modelId="{DB94D316-31E5-4475-B158-1BDE6A16FEFF}">
      <dsp:nvSpPr>
        <dsp:cNvPr id="0" name=""/>
        <dsp:cNvSpPr/>
      </dsp:nvSpPr>
      <dsp:spPr>
        <a:xfrm>
          <a:off x="491152" y="2801507"/>
          <a:ext cx="1793168" cy="652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BufferedStream</a:t>
          </a:r>
          <a:endParaRPr lang="ru-RU" sz="1600" b="1" kern="1200" noProof="0"/>
        </a:p>
      </dsp:txBody>
      <dsp:txXfrm>
        <a:off x="491152" y="2801507"/>
        <a:ext cx="1793168" cy="652478"/>
      </dsp:txXfrm>
    </dsp:sp>
    <dsp:sp modelId="{F6186B23-01BB-461E-B7FD-E1E618D47B99}">
      <dsp:nvSpPr>
        <dsp:cNvPr id="0" name=""/>
        <dsp:cNvSpPr/>
      </dsp:nvSpPr>
      <dsp:spPr>
        <a:xfrm>
          <a:off x="491152" y="3723001"/>
          <a:ext cx="1793168" cy="652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FileStream</a:t>
          </a:r>
          <a:endParaRPr lang="ru-RU" sz="1600" b="1" kern="1200" noProof="0"/>
        </a:p>
      </dsp:txBody>
      <dsp:txXfrm>
        <a:off x="491152" y="3723001"/>
        <a:ext cx="1793168" cy="652478"/>
      </dsp:txXfrm>
    </dsp:sp>
    <dsp:sp modelId="{7ADF53B8-F2C4-42D2-9100-92C2191E6A7A}">
      <dsp:nvSpPr>
        <dsp:cNvPr id="0" name=""/>
        <dsp:cNvSpPr/>
      </dsp:nvSpPr>
      <dsp:spPr>
        <a:xfrm>
          <a:off x="491152" y="4644494"/>
          <a:ext cx="1793168" cy="652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MemoryStream</a:t>
          </a:r>
          <a:endParaRPr lang="ru-RU" sz="1600" b="1" kern="1200" noProof="0"/>
        </a:p>
      </dsp:txBody>
      <dsp:txXfrm>
        <a:off x="491152" y="4644494"/>
        <a:ext cx="1793168" cy="652478"/>
      </dsp:txXfrm>
    </dsp:sp>
    <dsp:sp modelId="{AE0133D9-AD95-4FAA-B476-0841147E0916}">
      <dsp:nvSpPr>
        <dsp:cNvPr id="0" name=""/>
        <dsp:cNvSpPr/>
      </dsp:nvSpPr>
      <dsp:spPr>
        <a:xfrm>
          <a:off x="2221864" y="1880014"/>
          <a:ext cx="1948928" cy="652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TextWriter</a:t>
          </a:r>
          <a:endParaRPr lang="ru-RU" sz="1600" b="1" kern="1200" noProof="0"/>
        </a:p>
      </dsp:txBody>
      <dsp:txXfrm>
        <a:off x="2221864" y="1880014"/>
        <a:ext cx="1948928" cy="652478"/>
      </dsp:txXfrm>
    </dsp:sp>
    <dsp:sp modelId="{8A9385BE-E3FE-4E8B-BED7-5735A633C700}">
      <dsp:nvSpPr>
        <dsp:cNvPr id="0" name=""/>
        <dsp:cNvSpPr/>
      </dsp:nvSpPr>
      <dsp:spPr>
        <a:xfrm>
          <a:off x="2709096" y="2801507"/>
          <a:ext cx="1776886" cy="652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StreamWriter</a:t>
          </a:r>
          <a:endParaRPr lang="ru-RU" sz="1600" b="1" kern="1200" noProof="0"/>
        </a:p>
      </dsp:txBody>
      <dsp:txXfrm>
        <a:off x="2709096" y="2801507"/>
        <a:ext cx="1776886" cy="652478"/>
      </dsp:txXfrm>
    </dsp:sp>
    <dsp:sp modelId="{6DC3EE89-8718-4912-A7A4-00F8D8A0E07D}">
      <dsp:nvSpPr>
        <dsp:cNvPr id="0" name=""/>
        <dsp:cNvSpPr/>
      </dsp:nvSpPr>
      <dsp:spPr>
        <a:xfrm>
          <a:off x="2709096" y="3723001"/>
          <a:ext cx="1776886" cy="652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StringWriter</a:t>
          </a:r>
          <a:endParaRPr lang="ru-RU" sz="1600" b="1" kern="1200" noProof="0"/>
        </a:p>
      </dsp:txBody>
      <dsp:txXfrm>
        <a:off x="2709096" y="3723001"/>
        <a:ext cx="1776886" cy="652478"/>
      </dsp:txXfrm>
    </dsp:sp>
    <dsp:sp modelId="{2934A097-2CB4-4283-B02E-7BB457F7453F}">
      <dsp:nvSpPr>
        <dsp:cNvPr id="0" name=""/>
        <dsp:cNvSpPr/>
      </dsp:nvSpPr>
      <dsp:spPr>
        <a:xfrm>
          <a:off x="4439807" y="1880014"/>
          <a:ext cx="1948928" cy="652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TextReader</a:t>
          </a:r>
          <a:endParaRPr lang="ru-RU" sz="1600" b="1" kern="1200" noProof="0"/>
        </a:p>
      </dsp:txBody>
      <dsp:txXfrm>
        <a:off x="4439807" y="1880014"/>
        <a:ext cx="1948928" cy="652478"/>
      </dsp:txXfrm>
    </dsp:sp>
    <dsp:sp modelId="{52767BCB-6BF9-4947-A77F-EDA380F588FF}">
      <dsp:nvSpPr>
        <dsp:cNvPr id="0" name=""/>
        <dsp:cNvSpPr/>
      </dsp:nvSpPr>
      <dsp:spPr>
        <a:xfrm>
          <a:off x="4927039" y="2801507"/>
          <a:ext cx="1760591" cy="652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StreamReader</a:t>
          </a:r>
          <a:endParaRPr lang="ru-RU" sz="1600" b="1" kern="1200" noProof="0"/>
        </a:p>
      </dsp:txBody>
      <dsp:txXfrm>
        <a:off x="4927039" y="2801507"/>
        <a:ext cx="1760591" cy="652478"/>
      </dsp:txXfrm>
    </dsp:sp>
    <dsp:sp modelId="{A8E70441-6361-49F3-97B7-71E5B70D39FC}">
      <dsp:nvSpPr>
        <dsp:cNvPr id="0" name=""/>
        <dsp:cNvSpPr/>
      </dsp:nvSpPr>
      <dsp:spPr>
        <a:xfrm>
          <a:off x="4927039" y="3723001"/>
          <a:ext cx="1760591" cy="652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StringReader</a:t>
          </a:r>
          <a:endParaRPr lang="ru-RU" sz="1600" b="1" kern="1200" noProof="0"/>
        </a:p>
      </dsp:txBody>
      <dsp:txXfrm>
        <a:off x="4927039" y="3723001"/>
        <a:ext cx="1760591" cy="652478"/>
      </dsp:txXfrm>
    </dsp:sp>
    <dsp:sp modelId="{89F07A1C-1BD2-44B5-AA05-AB6CD5BF9771}">
      <dsp:nvSpPr>
        <dsp:cNvPr id="0" name=""/>
        <dsp:cNvSpPr/>
      </dsp:nvSpPr>
      <dsp:spPr>
        <a:xfrm>
          <a:off x="4439807" y="958520"/>
          <a:ext cx="1948928" cy="652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BinaryWriter</a:t>
          </a:r>
          <a:endParaRPr lang="ru-RU" sz="1600" b="1" kern="1200" noProof="0"/>
        </a:p>
      </dsp:txBody>
      <dsp:txXfrm>
        <a:off x="4439807" y="958520"/>
        <a:ext cx="1948928" cy="652478"/>
      </dsp:txXfrm>
    </dsp:sp>
    <dsp:sp modelId="{AC45B744-FEF9-4DF2-8D8E-F39663B7FF53}">
      <dsp:nvSpPr>
        <dsp:cNvPr id="0" name=""/>
        <dsp:cNvSpPr/>
      </dsp:nvSpPr>
      <dsp:spPr>
        <a:xfrm>
          <a:off x="6657751" y="958520"/>
          <a:ext cx="1948928" cy="652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BinaryReader</a:t>
          </a:r>
          <a:endParaRPr lang="ru-RU" sz="1600" b="1" kern="1200" noProof="0"/>
        </a:p>
      </dsp:txBody>
      <dsp:txXfrm>
        <a:off x="6657751" y="958520"/>
        <a:ext cx="1948928" cy="65247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F44003-5E45-47C2-9415-FB5CCC99C0D8}">
      <dsp:nvSpPr>
        <dsp:cNvPr id="0" name=""/>
        <dsp:cNvSpPr/>
      </dsp:nvSpPr>
      <dsp:spPr>
        <a:xfrm>
          <a:off x="0" y="369300"/>
          <a:ext cx="4953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EA932-21A6-4251-8800-43F591D478FC}">
      <dsp:nvSpPr>
        <dsp:cNvPr id="0" name=""/>
        <dsp:cNvSpPr/>
      </dsp:nvSpPr>
      <dsp:spPr>
        <a:xfrm>
          <a:off x="247650" y="299"/>
          <a:ext cx="3467100" cy="7380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Solution: </a:t>
          </a:r>
          <a:r>
            <a:rPr lang="en-US" sz="1800" b="0" kern="1200" dirty="0" smtClean="0"/>
            <a:t>NET.CSharp.0</a:t>
          </a:r>
          <a:r>
            <a:rPr lang="ru-RU" sz="1800" b="0" kern="1200" dirty="0" smtClean="0"/>
            <a:t>9</a:t>
          </a:r>
          <a:endParaRPr lang="ru-RU" sz="1800" b="0" kern="1200" dirty="0"/>
        </a:p>
      </dsp:txBody>
      <dsp:txXfrm>
        <a:off x="247650" y="299"/>
        <a:ext cx="3467100" cy="738000"/>
      </dsp:txXfrm>
    </dsp:sp>
    <dsp:sp modelId="{0C53DBF1-7E6B-404F-85F5-3BB6EEE839F7}">
      <dsp:nvSpPr>
        <dsp:cNvPr id="0" name=""/>
        <dsp:cNvSpPr/>
      </dsp:nvSpPr>
      <dsp:spPr>
        <a:xfrm>
          <a:off x="0" y="1503300"/>
          <a:ext cx="4953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1AAB6-924B-4D0B-9802-B51AA3A3EF97}">
      <dsp:nvSpPr>
        <dsp:cNvPr id="0" name=""/>
        <dsp:cNvSpPr/>
      </dsp:nvSpPr>
      <dsp:spPr>
        <a:xfrm>
          <a:off x="247650" y="1134300"/>
          <a:ext cx="34671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Project: FileSystemApplication</a:t>
          </a:r>
          <a:endParaRPr lang="ru-RU" sz="1800" b="0" kern="1200" noProof="0" dirty="0"/>
        </a:p>
      </dsp:txBody>
      <dsp:txXfrm>
        <a:off x="247650" y="1134300"/>
        <a:ext cx="3467100" cy="73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8/17/2011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Presentation: 60 minutes</a:t>
            </a:r>
          </a:p>
          <a:p>
            <a:r>
              <a:rPr lang="en-US" b="1" smtClean="0"/>
              <a:t>Lab: 60 minutes</a:t>
            </a:r>
            <a:endParaRPr lang="en-US" altLang="ko-KR" b="1" dirty="0" smtClean="0">
              <a:ea typeface="굴림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olosa_big.wmf"/>
          <p:cNvPicPr>
            <a:picLocks noChangeAspect="1"/>
          </p:cNvPicPr>
          <p:nvPr userDrawn="1"/>
        </p:nvPicPr>
        <p:blipFill>
          <a:blip r:embed="rId2" cstate="email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 dirty="0" smtClean="0"/>
              <a:t>2011  © EPAM Systems, RD Dep.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losa_big.wmf"/>
          <p:cNvPicPr>
            <a:picLocks noChangeAspect="1"/>
          </p:cNvPicPr>
          <p:nvPr userDrawn="1"/>
        </p:nvPicPr>
        <p:blipFill>
          <a:blip r:embed="rId2" cstate="print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Author/RD Dep. contacts</a:t>
            </a:r>
          </a:p>
        </p:txBody>
      </p:sp>
      <p:sp>
        <p:nvSpPr>
          <p:cNvPr id="6" name="Text Placeholder 22"/>
          <p:cNvSpPr>
            <a:spLocks noGrp="1"/>
          </p:cNvSpPr>
          <p:nvPr userDrawn="1"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3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871538"/>
            <a:ext cx="9144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© 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2" r:id="rId3"/>
    <p:sldLayoutId id="2147483664" r:id="rId4"/>
    <p:sldLayoutId id="2147483665" r:id="rId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85800"/>
            <a:ext cx="6553200" cy="2971800"/>
          </a:xfrm>
        </p:spPr>
        <p:txBody>
          <a:bodyPr/>
          <a:lstStyle/>
          <a:p>
            <a:r>
              <a:rPr lang="ru-RU" sz="4000" dirty="0" smtClean="0"/>
              <a:t>NET.C#.09</a:t>
            </a:r>
            <a:r>
              <a:rPr lang="en-US" sz="4000" dirty="0" smtClean="0"/>
              <a:t> </a:t>
            </a:r>
            <a:r>
              <a:rPr lang="ru-RU" sz="4000" dirty="0" smtClean="0"/>
              <a:t>Работа с файловой системой</a:t>
            </a:r>
            <a:endParaRPr lang="en-US" sz="4000" dirty="0">
              <a:latin typeface="Helvetica LT St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95600" y="3536923"/>
            <a:ext cx="4419600" cy="958877"/>
          </a:xfrm>
        </p:spPr>
        <p:txBody>
          <a:bodyPr>
            <a:normAutofit/>
          </a:bodyPr>
          <a:lstStyle/>
          <a:p>
            <a:r>
              <a:rPr lang="en-US" dirty="0" smtClean="0"/>
              <a:t>Resource Development Dep.</a:t>
            </a:r>
          </a:p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2011 © EPAM Systems, RD Dep.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mtClean="0"/>
              <a:t>Чтение и запись файлов с помощью потоков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Знакомимся </a:t>
            </a:r>
            <a:r>
              <a:rPr lang="ru-RU" smtClean="0"/>
              <a:t>с </a:t>
            </a:r>
            <a:r>
              <a:rPr lang="ru-RU" smtClean="0"/>
              <a:t>потоковыми</a:t>
            </a:r>
            <a:r>
              <a:rPr lang="ru-RU" smtClean="0"/>
              <a:t> классами </a:t>
            </a:r>
            <a:r>
              <a:rPr lang="ru-RU" smtClean="0"/>
              <a:t>.NET Framework</a:t>
            </a:r>
            <a:r>
              <a:rPr lang="ru-RU" smtClean="0"/>
              <a:t>, </a:t>
            </a:r>
            <a:r>
              <a:rPr lang="ru-RU" smtClean="0"/>
              <a:t>позволяющими</a:t>
            </a:r>
            <a:r>
              <a:rPr lang="ru-RU" smtClean="0"/>
              <a:t> работать с </a:t>
            </a:r>
            <a:r>
              <a:rPr lang="ru-RU" smtClean="0"/>
              <a:t>различными </a:t>
            </a:r>
            <a:r>
              <a:rPr lang="ru-RU" smtClean="0"/>
              <a:t>типами и источниками </a:t>
            </a:r>
            <a:r>
              <a:rPr lang="ru-RU" smtClean="0"/>
              <a:t>данных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</a:t>
            </a:r>
            <a:r>
              <a:rPr lang="ru-RU" smtClean="0"/>
              <a:t>потоки</a:t>
            </a:r>
            <a:r>
              <a:rPr lang="ru-RU" smtClean="0"/>
              <a:t>?</a:t>
            </a:r>
            <a:endParaRPr lang="ru-RU"/>
          </a:p>
        </p:txBody>
      </p:sp>
      <p:pic>
        <p:nvPicPr>
          <p:cNvPr id="19" name="Content Placeholder 18" descr="database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81800" y="3124200"/>
            <a:ext cx="1981200" cy="1981200"/>
          </a:xfrm>
        </p:spPr>
      </p:pic>
      <p:sp>
        <p:nvSpPr>
          <p:cNvPr id="6" name="Rounded Rectangle 5"/>
          <p:cNvSpPr/>
          <p:nvPr/>
        </p:nvSpPr>
        <p:spPr bwMode="auto">
          <a:xfrm>
            <a:off x="304800" y="762000"/>
            <a:ext cx="8610600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Поток</a:t>
            </a:r>
            <a:r>
              <a:rPr lang="ru-RU" smtClean="0"/>
              <a:t> представляет собой последовательность </a:t>
            </a:r>
            <a:r>
              <a:rPr lang="ru-RU" smtClean="0"/>
              <a:t>байтов</a:t>
            </a:r>
            <a:r>
              <a:rPr lang="ru-RU" smtClean="0"/>
              <a:t>, которые могут поступать из файла файловой </a:t>
            </a:r>
            <a:r>
              <a:rPr lang="ru-RU" smtClean="0"/>
              <a:t>системы</a:t>
            </a:r>
            <a:r>
              <a:rPr lang="ru-RU" smtClean="0"/>
              <a:t>, сети связи или </a:t>
            </a:r>
            <a:r>
              <a:rPr lang="ru-RU" smtClean="0"/>
              <a:t>памяти </a:t>
            </a:r>
            <a:r>
              <a:rPr lang="ru-RU" smtClean="0"/>
              <a:t>и </a:t>
            </a:r>
            <a:r>
              <a:rPr lang="ru-RU" smtClean="0"/>
              <a:t>позволяют</a:t>
            </a:r>
            <a:r>
              <a:rPr lang="ru-RU" smtClean="0"/>
              <a:t> считывать или записывать данные в источник данных посредством небольших управляемых пакетов </a:t>
            </a:r>
            <a:r>
              <a:rPr lang="ru-RU" smtClean="0"/>
              <a:t>данных</a:t>
            </a:r>
            <a:endParaRPr lang="ru-RU" smtClean="0"/>
          </a:p>
        </p:txBody>
      </p:sp>
      <p:sp>
        <p:nvSpPr>
          <p:cNvPr id="11" name="AutoShape 3"/>
          <p:cNvSpPr>
            <a:spLocks noChangeAspect="1" noChangeArrowheads="1"/>
          </p:cNvSpPr>
          <p:nvPr/>
        </p:nvSpPr>
        <p:spPr bwMode="auto">
          <a:xfrm>
            <a:off x="381000" y="5199063"/>
            <a:ext cx="2136775" cy="5921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74320" tIns="109728"/>
          <a:lstStyle/>
          <a:p>
            <a:pPr algn="just" eaLnBrk="0" hangingPunct="0">
              <a:lnSpc>
                <a:spcPct val="110000"/>
              </a:lnSpc>
              <a:buClr>
                <a:schemeClr val="hlink"/>
              </a:buClr>
            </a:pPr>
            <a:r>
              <a:rPr lang="ru-RU" b="1" smtClean="0"/>
              <a:t>Исходный </a:t>
            </a:r>
            <a:r>
              <a:rPr lang="ru-RU" b="1" smtClean="0"/>
              <a:t>файл</a:t>
            </a:r>
            <a:endParaRPr lang="ru-RU" b="1"/>
          </a:p>
        </p:txBody>
      </p:sp>
      <p:sp>
        <p:nvSpPr>
          <p:cNvPr id="12" name="AutoShape 3"/>
          <p:cNvSpPr>
            <a:spLocks noChangeAspect="1" noChangeArrowheads="1"/>
          </p:cNvSpPr>
          <p:nvPr/>
        </p:nvSpPr>
        <p:spPr bwMode="auto">
          <a:xfrm>
            <a:off x="6781800" y="5159375"/>
            <a:ext cx="2001837" cy="5921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74320" tIns="109728"/>
          <a:lstStyle/>
          <a:p>
            <a:pPr algn="just" eaLnBrk="0" hangingPunct="0">
              <a:lnSpc>
                <a:spcPct val="110000"/>
              </a:lnSpc>
              <a:buClr>
                <a:schemeClr val="hlink"/>
              </a:buClr>
            </a:pPr>
            <a:r>
              <a:rPr lang="ru-RU" b="1" smtClean="0"/>
              <a:t>Хранилище</a:t>
            </a:r>
            <a:endParaRPr lang="ru-RU" b="1"/>
          </a:p>
        </p:txBody>
      </p:sp>
      <p:sp>
        <p:nvSpPr>
          <p:cNvPr id="13" name="AutoShape 3"/>
          <p:cNvSpPr>
            <a:spLocks noChangeAspect="1" noChangeArrowheads="1"/>
          </p:cNvSpPr>
          <p:nvPr/>
        </p:nvSpPr>
        <p:spPr bwMode="auto">
          <a:xfrm>
            <a:off x="3713163" y="5168900"/>
            <a:ext cx="2001837" cy="5921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74320" tIns="109728"/>
          <a:lstStyle/>
          <a:p>
            <a:pPr algn="just" eaLnBrk="0" hangingPunct="0">
              <a:lnSpc>
                <a:spcPct val="110000"/>
              </a:lnSpc>
              <a:buClr>
                <a:schemeClr val="hlink"/>
              </a:buClr>
            </a:pPr>
            <a:r>
              <a:rPr lang="ru-RU" b="1" smtClean="0"/>
              <a:t>Приложение</a:t>
            </a:r>
            <a:endParaRPr lang="ru-RU" b="1"/>
          </a:p>
        </p:txBody>
      </p:sp>
      <p:pic>
        <p:nvPicPr>
          <p:cNvPr id="20" name="Picture 19" descr="gnome-mime-application-x-glade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52088" y="3048000"/>
            <a:ext cx="1962912" cy="2133600"/>
          </a:xfrm>
          <a:prstGeom prst="rect">
            <a:avLst/>
          </a:prstGeom>
        </p:spPr>
      </p:pic>
      <p:pic>
        <p:nvPicPr>
          <p:cNvPr id="21" name="Picture 20" descr="application-x-objec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2971800"/>
            <a:ext cx="2209800" cy="2209800"/>
          </a:xfrm>
          <a:prstGeom prst="rect">
            <a:avLst/>
          </a:prstGeom>
        </p:spPr>
      </p:pic>
      <p:pic>
        <p:nvPicPr>
          <p:cNvPr id="22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43100" y="3735388"/>
            <a:ext cx="1866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218113" y="3730625"/>
            <a:ext cx="1868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</a:t>
            </a:r>
            <a:r>
              <a:rPr lang="ru-RU" smtClean="0"/>
              <a:t>потоки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762000"/>
            <a:ext cx="8686800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531813" indent="-531813"/>
            <a:r>
              <a:rPr lang="ru-RU" dirty="0" smtClean="0"/>
              <a:t>	</a:t>
            </a:r>
          </a:p>
          <a:p>
            <a:pPr marL="531813" indent="-531813"/>
            <a:r>
              <a:rPr lang="ru-RU" dirty="0" smtClean="0"/>
              <a:t>	</a:t>
            </a:r>
            <a:r>
              <a:rPr lang="ru-RU" dirty="0" smtClean="0"/>
              <a:t>Потоки </a:t>
            </a:r>
            <a:r>
              <a:rPr lang="ru-RU" dirty="0" smtClean="0"/>
              <a:t>обеспечивают следующие </a:t>
            </a:r>
            <a:r>
              <a:rPr lang="ru-RU" dirty="0" smtClean="0"/>
              <a:t>операции</a:t>
            </a:r>
          </a:p>
          <a:p>
            <a:pPr marL="531813" indent="-531813"/>
            <a:endParaRPr lang="ru-RU" dirty="0" smtClean="0"/>
          </a:p>
          <a:p>
            <a:pPr marL="531813" indent="-531813">
              <a:buFont typeface="Wingdings" pitchFamily="2" charset="2"/>
              <a:buChar char="q"/>
            </a:pPr>
            <a:r>
              <a:rPr lang="ru-RU" dirty="0" smtClean="0"/>
              <a:t>чтение </a:t>
            </a:r>
            <a:r>
              <a:rPr lang="ru-RU" dirty="0" smtClean="0"/>
              <a:t>из потока</a:t>
            </a:r>
          </a:p>
          <a:p>
            <a:pPr marL="531813" indent="-531813">
              <a:buFont typeface="Wingdings" pitchFamily="2" charset="2"/>
              <a:buChar char="q"/>
            </a:pPr>
            <a:r>
              <a:rPr lang="ru-RU" dirty="0" smtClean="0"/>
              <a:t>запись в поток</a:t>
            </a:r>
          </a:p>
          <a:p>
            <a:pPr marL="531813" indent="-531813">
              <a:buFont typeface="Wingdings" pitchFamily="2" charset="2"/>
              <a:buChar char="q"/>
            </a:pPr>
            <a:r>
              <a:rPr lang="ru-RU" dirty="0" smtClean="0"/>
              <a:t>поиск в потоке  ( зависит от вида резервного хранилища потока)</a:t>
            </a:r>
          </a:p>
          <a:p>
            <a:pPr algn="just">
              <a:spcAft>
                <a:spcPts val="1000"/>
              </a:spcAft>
            </a:pPr>
            <a:endParaRPr lang="ru-RU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438400"/>
            <a:ext cx="8610600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NET </a:t>
            </a:r>
            <a:r>
              <a:rPr lang="ru-RU" smtClean="0"/>
              <a:t>Framework предоставляет несколько потоковых </a:t>
            </a:r>
            <a:r>
              <a:rPr lang="ru-RU" smtClean="0"/>
              <a:t>классов</a:t>
            </a:r>
            <a:r>
              <a:rPr lang="ru-RU" smtClean="0"/>
              <a:t>, позволяющих </a:t>
            </a:r>
            <a:r>
              <a:rPr lang="ru-RU" smtClean="0"/>
              <a:t>работать</a:t>
            </a:r>
            <a:r>
              <a:rPr lang="ru-RU" smtClean="0"/>
              <a:t> с различными данными и источниками </a:t>
            </a:r>
            <a:r>
              <a:rPr lang="ru-RU" smtClean="0"/>
              <a:t>данных</a:t>
            </a:r>
            <a:r>
              <a:rPr lang="ru-RU" smtClean="0"/>
              <a:t>, </a:t>
            </a:r>
            <a:r>
              <a:rPr lang="ru-RU" smtClean="0"/>
              <a:t>для</a:t>
            </a:r>
            <a:r>
              <a:rPr lang="ru-RU" smtClean="0"/>
              <a:t> выбора какого-либо из </a:t>
            </a:r>
            <a:r>
              <a:rPr lang="ru-RU" smtClean="0"/>
              <a:t>них</a:t>
            </a:r>
            <a:r>
              <a:rPr lang="ru-RU" smtClean="0"/>
              <a:t>, необходимо учитывать </a:t>
            </a:r>
            <a:r>
              <a:rPr lang="ru-RU" smtClean="0"/>
              <a:t>следующее</a:t>
            </a:r>
            <a:r>
              <a:rPr lang="ru-RU" smtClean="0"/>
              <a:t>: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3657600"/>
            <a:ext cx="8610600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55600" indent="-355600">
              <a:buFont typeface="Wingdings" pitchFamily="2" charset="2"/>
              <a:buChar char="§"/>
            </a:pPr>
            <a:r>
              <a:rPr lang="ru-RU" smtClean="0"/>
              <a:t>Какой тип данных читается или записывается, например, двоичный или буквенно-цифровой</a:t>
            </a:r>
          </a:p>
          <a:p>
            <a:pPr marL="355600" indent="-355600">
              <a:buFont typeface="Wingdings" pitchFamily="2" charset="2"/>
              <a:buChar char="§"/>
            </a:pPr>
            <a:r>
              <a:rPr lang="ru-RU" smtClean="0"/>
              <a:t>Где</a:t>
            </a:r>
            <a:r>
              <a:rPr lang="ru-RU" smtClean="0"/>
              <a:t> хранятся </a:t>
            </a:r>
            <a:r>
              <a:rPr lang="ru-RU" smtClean="0"/>
              <a:t>данные</a:t>
            </a:r>
            <a:r>
              <a:rPr lang="ru-RU" smtClean="0"/>
              <a:t>, </a:t>
            </a:r>
            <a:r>
              <a:rPr lang="ru-RU" smtClean="0"/>
              <a:t>например</a:t>
            </a:r>
            <a:r>
              <a:rPr lang="ru-RU" smtClean="0"/>
              <a:t>, в локальной файловой </a:t>
            </a:r>
            <a:r>
              <a:rPr lang="ru-RU" smtClean="0"/>
              <a:t>системе</a:t>
            </a:r>
            <a:r>
              <a:rPr lang="ru-RU" smtClean="0"/>
              <a:t>, в памяти или на веб-сервере в </a:t>
            </a:r>
            <a:r>
              <a:rPr lang="ru-RU" smtClean="0"/>
              <a:t>сети</a:t>
            </a:r>
            <a:endParaRPr lang="ru-RU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04800" y="51054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Библиотека</a:t>
            </a:r>
            <a:r>
              <a:rPr lang="ru-RU" smtClean="0"/>
              <a:t> классов </a:t>
            </a:r>
            <a:r>
              <a:rPr lang="ru-RU" smtClean="0"/>
              <a:t>.</a:t>
            </a:r>
            <a:r>
              <a:rPr lang="ru-RU" smtClean="0"/>
              <a:t>NET Framework предоставляет несколько классов из пространства имен </a:t>
            </a:r>
            <a:r>
              <a:rPr lang="ru-RU" smtClean="0"/>
              <a:t>System.IO</a:t>
            </a:r>
            <a:r>
              <a:rPr lang="ru-RU" smtClean="0"/>
              <a:t>, которые можно использовать для чтения и записи файлов с помощью </a:t>
            </a:r>
            <a:r>
              <a:rPr lang="ru-RU" smtClean="0"/>
              <a:t>потоков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</a:t>
            </a:r>
            <a:r>
              <a:rPr lang="ru-RU" smtClean="0"/>
              <a:t>потоки</a:t>
            </a:r>
            <a:r>
              <a:rPr lang="ru-RU" smtClean="0"/>
              <a:t>?</a:t>
            </a:r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</a:t>
            </a:r>
            <a:r>
              <a:rPr lang="ru-RU" smtClean="0"/>
              <a:t>потоки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762000"/>
            <a:ext cx="8610600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Класс Stream определяет общие функциональные возможности, которые обеспечивают все потоки; он представляет универсальное представление последовательности байтов вместе с операциями и свойствами, которые обеспечивают все потоки</a:t>
            </a:r>
            <a:endParaRPr lang="ru-RU" dirty="0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2133600"/>
            <a:ext cx="8610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Класс</a:t>
            </a:r>
            <a:r>
              <a:rPr lang="ru-RU" smtClean="0"/>
              <a:t> Stream и его производные классы предоставляют универсальное представление различных типов ввода и </a:t>
            </a:r>
            <a:r>
              <a:rPr lang="ru-RU" smtClean="0"/>
              <a:t>вывода</a:t>
            </a:r>
            <a:r>
              <a:rPr lang="ru-RU" smtClean="0"/>
              <a:t>, изолируя программиста от отдельных сведений операционной системы и базовых </a:t>
            </a:r>
            <a:r>
              <a:rPr lang="ru-RU" smtClean="0"/>
              <a:t>устройств</a:t>
            </a:r>
            <a:endParaRPr lang="ru-RU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3200400"/>
            <a:ext cx="8610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Класс</a:t>
            </a:r>
            <a:r>
              <a:rPr lang="ru-RU" smtClean="0"/>
              <a:t> Stream нельзя использовать </a:t>
            </a:r>
            <a:r>
              <a:rPr lang="ru-RU" smtClean="0"/>
              <a:t>напрямую</a:t>
            </a:r>
            <a:r>
              <a:rPr lang="ru-RU" smtClean="0"/>
              <a:t>, </a:t>
            </a:r>
            <a:r>
              <a:rPr lang="ru-RU" smtClean="0"/>
              <a:t>нужно</a:t>
            </a:r>
            <a:r>
              <a:rPr lang="ru-RU" smtClean="0"/>
              <a:t> реализовать специализации этого </a:t>
            </a:r>
            <a:r>
              <a:rPr lang="ru-RU" smtClean="0"/>
              <a:t>класса</a:t>
            </a:r>
            <a:r>
              <a:rPr lang="ru-RU" smtClean="0"/>
              <a:t>, </a:t>
            </a:r>
            <a:r>
              <a:rPr lang="ru-RU" smtClean="0"/>
              <a:t>оптимизированные</a:t>
            </a:r>
            <a:r>
              <a:rPr lang="ru-RU" smtClean="0"/>
              <a:t> для выполнения потокового ввода/вывода для конкретных типов источников </a:t>
            </a:r>
            <a:r>
              <a:rPr lang="ru-RU" smtClean="0"/>
              <a:t>данных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 запись двоичных данных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1752600"/>
            <a:ext cx="5715000" cy="1905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filePath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"...";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FileStream(filePath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reader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BinaryReader(file)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BinaryWriter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writer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BinaryWriter(file)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8610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При</a:t>
            </a:r>
            <a:r>
              <a:rPr lang="ru-RU" smtClean="0"/>
              <a:t> построении объектам BinaryReader и BinaryWriter предоставляется </a:t>
            </a:r>
            <a:r>
              <a:rPr lang="ru-RU" smtClean="0"/>
              <a:t>поток</a:t>
            </a:r>
            <a:r>
              <a:rPr lang="ru-RU" smtClean="0"/>
              <a:t>, подключенный к источнику </a:t>
            </a:r>
            <a:r>
              <a:rPr lang="ru-RU" smtClean="0"/>
              <a:t>данных</a:t>
            </a:r>
            <a:r>
              <a:rPr lang="ru-RU" smtClean="0"/>
              <a:t>, из которого нужно читать или в который необходимо </a:t>
            </a:r>
            <a:r>
              <a:rPr lang="ru-RU" smtClean="0"/>
              <a:t>писать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562600" y="1676400"/>
            <a:ext cx="3276600" cy="2057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5791200" y="1828800"/>
            <a:ext cx="2819400" cy="1676400"/>
            <a:chOff x="5791200" y="1828800"/>
            <a:chExt cx="2819400" cy="16764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791200" y="1828800"/>
              <a:ext cx="12954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Close()</a:t>
              </a:r>
              <a:endParaRPr lang="ru-RU" smtClean="0"/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5791200" y="2438400"/>
              <a:ext cx="12954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Read()</a:t>
              </a:r>
              <a:endParaRPr lang="ru-RU" smtClean="0"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791200" y="3048000"/>
              <a:ext cx="12954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ReadByte()</a:t>
              </a:r>
              <a:endParaRPr lang="ru-RU" smtClean="0"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239000" y="1828800"/>
              <a:ext cx="13716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ReadBytes()</a:t>
              </a:r>
              <a:endParaRPr lang="ru-RU" smtClean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239000" y="2438400"/>
              <a:ext cx="13716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BaseStream</a:t>
              </a:r>
              <a:endParaRPr lang="ru-RU" smtClean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800" y="3352800"/>
            <a:ext cx="3124200" cy="1905000"/>
            <a:chOff x="457200" y="4038600"/>
            <a:chExt cx="3124200" cy="19050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457200" y="4038600"/>
              <a:ext cx="3124200" cy="1905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endParaRPr lang="ru-RU" smtClean="0"/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609600" y="4114800"/>
              <a:ext cx="12954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Close()</a:t>
              </a:r>
              <a:endParaRPr lang="ru-RU" smtClean="0"/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609600" y="4724400"/>
              <a:ext cx="12954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Flush()</a:t>
              </a:r>
              <a:endParaRPr lang="ru-RU" smtClean="0"/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609600" y="5334000"/>
              <a:ext cx="12954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Seek()</a:t>
              </a:r>
              <a:endParaRPr lang="ru-RU" smtClean="0"/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057400" y="4114800"/>
              <a:ext cx="13716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Write()</a:t>
              </a:r>
              <a:endParaRPr lang="ru-RU" smtClean="0"/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057400" y="4724400"/>
              <a:ext cx="13716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BaseStream</a:t>
              </a:r>
              <a:endParaRPr lang="ru-RU" smtClean="0"/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3581400" y="3810000"/>
            <a:ext cx="5257800" cy="1447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Когда</a:t>
            </a:r>
            <a:r>
              <a:rPr lang="ru-RU" smtClean="0"/>
              <a:t> использование объектов BinaryReader или BinaryWriter </a:t>
            </a:r>
            <a:r>
              <a:rPr lang="ru-RU" smtClean="0"/>
              <a:t>завершено</a:t>
            </a:r>
            <a:r>
              <a:rPr lang="ru-RU" smtClean="0"/>
              <a:t>, необходимо вызвать метод </a:t>
            </a:r>
            <a:r>
              <a:rPr lang="ru-RU" smtClean="0"/>
              <a:t>Close</a:t>
            </a:r>
            <a:r>
              <a:rPr lang="ru-RU" smtClean="0"/>
              <a:t>, чтобы флешировать поток и освободить любые </a:t>
            </a:r>
            <a:r>
              <a:rPr lang="ru-RU" smtClean="0"/>
              <a:t>ресурсы</a:t>
            </a:r>
            <a:r>
              <a:rPr lang="ru-RU" smtClean="0"/>
              <a:t>, связанные с </a:t>
            </a:r>
            <a:r>
              <a:rPr lang="ru-RU" smtClean="0"/>
              <a:t>потоком</a:t>
            </a:r>
            <a:endParaRPr lang="ru-RU" smtClean="0"/>
          </a:p>
        </p:txBody>
      </p:sp>
      <p:sp>
        <p:nvSpPr>
          <p:cNvPr id="31" name="Rounded Rectangle 30"/>
          <p:cNvSpPr/>
          <p:nvPr/>
        </p:nvSpPr>
        <p:spPr bwMode="auto">
          <a:xfrm>
            <a:off x="304800" y="54102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Необходимо</a:t>
            </a:r>
            <a:r>
              <a:rPr lang="ru-RU" smtClean="0"/>
              <a:t> также закрыть объект </a:t>
            </a:r>
            <a:r>
              <a:rPr lang="ru-RU" smtClean="0"/>
              <a:t>FileStream</a:t>
            </a:r>
            <a:r>
              <a:rPr lang="ru-RU" smtClean="0"/>
              <a:t>, предоставляющий данные для объектов BinaryReader и </a:t>
            </a:r>
            <a:r>
              <a:rPr lang="ru-RU" smtClean="0"/>
              <a:t>BinaryWriter</a:t>
            </a:r>
            <a:r>
              <a:rPr lang="ru-RU" smtClean="0"/>
              <a:t>.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 запись двоичных данных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7315200" cy="3657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destinationFilePath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@"C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:\.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\BinaryDataFile.bin";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byte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[] dataCollection = {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33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26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98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82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101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destFile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destinationFilePath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FileMode.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Create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FileAccess.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BinaryWriter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writer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BinaryWriter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(destFile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byte data in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dataCollection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writer.Write(data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destFile.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4724400"/>
            <a:ext cx="26670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Закрыть оба потока для сброса данных в файл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0" y="3733800"/>
            <a:ext cx="18288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Запись каждого байта в поток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086600" y="1295400"/>
            <a:ext cx="18288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Коллекция байт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91200" y="1981200"/>
            <a:ext cx="31242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smtClean="0"/>
              <a:t>Создание объекта FileStream для взаимодействия с файловой системой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562600" y="3352800"/>
            <a:ext cx="33528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Создание объекта BinaryWriter, передавая объект FileStream как параметр</a:t>
            </a:r>
          </a:p>
        </p:txBody>
      </p:sp>
      <p:pic>
        <p:nvPicPr>
          <p:cNvPr id="13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569417">
            <a:off x="5951878" y="1428889"/>
            <a:ext cx="1469892" cy="23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428741">
            <a:off x="4136367" y="1939089"/>
            <a:ext cx="2041888" cy="33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428741">
            <a:off x="3849729" y="2885865"/>
            <a:ext cx="2041888" cy="33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468265">
            <a:off x="1989479" y="3578701"/>
            <a:ext cx="1469892" cy="23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4048323">
            <a:off x="1776172" y="4278646"/>
            <a:ext cx="1469892" cy="24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0"/>
          <p:cNvGrpSpPr/>
          <p:nvPr/>
        </p:nvGrpSpPr>
        <p:grpSpPr>
          <a:xfrm>
            <a:off x="3429000" y="5105400"/>
            <a:ext cx="5257800" cy="685800"/>
            <a:chOff x="3581400" y="4876800"/>
            <a:chExt cx="5257800" cy="6858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3581400" y="4876800"/>
              <a:ext cx="5257800" cy="6858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 </a:t>
              </a:r>
            </a:p>
          </p:txBody>
        </p:sp>
        <p:pic>
          <p:nvPicPr>
            <p:cNvPr id="20" name="Picture 19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0" y="5105400"/>
              <a:ext cx="4648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 запись двоичных данных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7315200" cy="5257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sourceFilePath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@"C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:\.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\BinaryDataFile.bin";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sourceFile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sourceFilePath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FileMode.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Open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FileAccess.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Read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reader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(sourceFile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position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length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(int)reader.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BaseStream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byte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[] dataCollection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byte[length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];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returnedByte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returnedByte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Read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()) !=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dataCollection[position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(byte)returnedByte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position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+=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sizeof(byte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sourceFile.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81000" y="5257800"/>
            <a:ext cx="44958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Закрытие потоков для освобождения всех дескрипторов файлов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91200" y="1295400"/>
            <a:ext cx="31242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smtClean="0"/>
              <a:t>Создание объекта FileStream для взаимодействия с файловой системой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562600" y="2514600"/>
            <a:ext cx="33528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Создание объекта BinaryWriter, передавая объект FileStream как параметр</a:t>
            </a:r>
          </a:p>
        </p:txBody>
      </p:sp>
      <p:pic>
        <p:nvPicPr>
          <p:cNvPr id="14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400741">
            <a:off x="4130771" y="1547056"/>
            <a:ext cx="2041888" cy="26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543601">
            <a:off x="3737048" y="2578382"/>
            <a:ext cx="2041888" cy="2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468265">
            <a:off x="2359456" y="5068379"/>
            <a:ext cx="1196454" cy="19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ounded Rectangle 18"/>
          <p:cNvSpPr/>
          <p:nvPr/>
        </p:nvSpPr>
        <p:spPr bwMode="auto">
          <a:xfrm>
            <a:off x="5181600" y="4495800"/>
            <a:ext cx="3733800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Если</a:t>
            </a:r>
            <a:r>
              <a:rPr lang="ru-RU" smtClean="0"/>
              <a:t> операции чтения из файла или записи в файл генерируют </a:t>
            </a:r>
            <a:r>
              <a:rPr lang="ru-RU" smtClean="0"/>
              <a:t>исключение</a:t>
            </a:r>
            <a:r>
              <a:rPr lang="ru-RU" smtClean="0"/>
              <a:t>, следует </a:t>
            </a:r>
            <a:r>
              <a:rPr lang="ru-RU" smtClean="0"/>
              <a:t>убедиться</a:t>
            </a:r>
            <a:r>
              <a:rPr lang="ru-RU" smtClean="0"/>
              <a:t>, что потоки и дескрипторы файлов </a:t>
            </a:r>
            <a:r>
              <a:rPr lang="ru-RU" smtClean="0"/>
              <a:t>освобождены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 запись текста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ounded Rectangle 8"/>
          <p:cNvSpPr/>
          <p:nvPr/>
        </p:nvSpPr>
        <p:spPr bwMode="auto">
          <a:xfrm>
            <a:off x="304800" y="7620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Для</a:t>
            </a:r>
            <a:r>
              <a:rPr lang="ru-RU" smtClean="0"/>
              <a:t> чтения и записи текстовых данных в файл используются классы StreamReader и </a:t>
            </a:r>
            <a:r>
              <a:rPr lang="ru-RU" smtClean="0"/>
              <a:t>StreamWriter</a:t>
            </a:r>
            <a:endParaRPr lang="ru-RU" smtClean="0"/>
          </a:p>
        </p:txBody>
      </p:sp>
      <p:sp>
        <p:nvSpPr>
          <p:cNvPr id="10" name="Flowchart: Document 9"/>
          <p:cNvSpPr/>
          <p:nvPr/>
        </p:nvSpPr>
        <p:spPr bwMode="auto">
          <a:xfrm>
            <a:off x="2209800" y="1600200"/>
            <a:ext cx="5334000" cy="1981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filePath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"...";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file = new FileStream(filePath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reader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writer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04800" y="3276600"/>
            <a:ext cx="4953000" cy="1905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/>
          </a:p>
        </p:txBody>
      </p:sp>
      <p:sp>
        <p:nvSpPr>
          <p:cNvPr id="19" name="Rounded Rectangle 18"/>
          <p:cNvSpPr/>
          <p:nvPr/>
        </p:nvSpPr>
        <p:spPr bwMode="auto">
          <a:xfrm>
            <a:off x="457200" y="3352800"/>
            <a:ext cx="1295400" cy="4572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Close()</a:t>
            </a:r>
            <a:endParaRPr lang="ru-RU" smtClean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457200" y="3962400"/>
            <a:ext cx="1295400" cy="4572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Peek()</a:t>
            </a:r>
            <a:endParaRPr lang="ru-RU" smtClean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57200" y="4572000"/>
            <a:ext cx="1295400" cy="4572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Read()</a:t>
            </a:r>
            <a:endParaRPr lang="ru-RU" smtClean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1905000" y="3352800"/>
            <a:ext cx="1371600" cy="4572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ReadBlock()</a:t>
            </a:r>
            <a:endParaRPr lang="ru-RU" smtClean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3429000" y="3352800"/>
            <a:ext cx="1600200" cy="4572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EndOfStream</a:t>
            </a:r>
            <a:endParaRPr lang="ru-RU" smtClean="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1905000" y="3962400"/>
            <a:ext cx="1371600" cy="4572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ReadLine()</a:t>
            </a:r>
            <a:endParaRPr lang="ru-RU" smtClean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1905000" y="4572000"/>
            <a:ext cx="1600200" cy="4572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ReadToEnd</a:t>
            </a:r>
            <a:r>
              <a:rPr lang="ru-RU" b="1" smtClean="0"/>
              <a:t>()</a:t>
            </a:r>
            <a:endParaRPr lang="ru-RU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4267200" y="3962400"/>
            <a:ext cx="3276600" cy="2057400"/>
            <a:chOff x="5562600" y="1676400"/>
            <a:chExt cx="3276600" cy="2057400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5562600" y="1676400"/>
              <a:ext cx="3276600" cy="2057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endParaRPr lang="ru-RU" smtClean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791200" y="1828800"/>
              <a:ext cx="2819400" cy="1676400"/>
              <a:chOff x="5791200" y="1828800"/>
              <a:chExt cx="2819400" cy="1676400"/>
            </a:xfrm>
          </p:grpSpPr>
          <p:sp>
            <p:nvSpPr>
              <p:cNvPr id="31" name="Rounded Rectangle 30"/>
              <p:cNvSpPr/>
              <p:nvPr/>
            </p:nvSpPr>
            <p:spPr bwMode="auto">
              <a:xfrm>
                <a:off x="5791200" y="1828800"/>
                <a:ext cx="1295400" cy="457200"/>
              </a:xfrm>
              <a:prstGeom prst="roundRect">
                <a:avLst/>
              </a:prstGeom>
              <a:ln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b="1" smtClean="0"/>
                  <a:t>Close()</a:t>
                </a:r>
                <a:endParaRPr lang="ru-RU" smtClean="0"/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5791200" y="2438400"/>
                <a:ext cx="1295400" cy="457200"/>
              </a:xfrm>
              <a:prstGeom prst="roundRect">
                <a:avLst/>
              </a:prstGeom>
              <a:ln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b="1" smtClean="0"/>
                  <a:t>Flush()</a:t>
                </a:r>
                <a:endParaRPr lang="ru-RU" smtClean="0"/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>
                <a:off x="5791200" y="3048000"/>
                <a:ext cx="1295400" cy="457200"/>
              </a:xfrm>
              <a:prstGeom prst="roundRect">
                <a:avLst/>
              </a:prstGeom>
              <a:ln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b="1" smtClean="0"/>
                  <a:t>Write()</a:t>
                </a:r>
                <a:endParaRPr lang="ru-RU" smtClean="0"/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7239000" y="1828800"/>
                <a:ext cx="1371600" cy="457200"/>
              </a:xfrm>
              <a:prstGeom prst="roundRect">
                <a:avLst/>
              </a:prstGeom>
              <a:ln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b="1" smtClean="0"/>
                  <a:t>WriteLine()</a:t>
                </a:r>
                <a:endParaRPr lang="ru-RU" smtClean="0"/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7239000" y="2438400"/>
                <a:ext cx="1371600" cy="457200"/>
              </a:xfrm>
              <a:prstGeom prst="roundRect">
                <a:avLst/>
              </a:prstGeom>
              <a:ln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b="1" smtClean="0"/>
                  <a:t>AutoFlush</a:t>
                </a:r>
                <a:endParaRPr lang="ru-RU" smtClean="0"/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7239000" y="3048000"/>
                <a:ext cx="1371600" cy="457200"/>
              </a:xfrm>
              <a:prstGeom prst="roundRect">
                <a:avLst/>
              </a:prstGeom>
              <a:ln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b="1" smtClean="0"/>
                  <a:t>NewLine</a:t>
                </a:r>
                <a:endParaRPr lang="ru-RU" smtClean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 запись текста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8610600" cy="5334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sourceFilePath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@"C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:\. 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.\TextDataFile.txt";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Create a FileStream object so that you can interact with the file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system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sourceFile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sourceFilePath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// Pass in the source file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FileMode.Open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  // Open an existing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FileAccess.Read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);// Read an existing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reader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(sourceFile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StringBuilder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fileContents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StringBuilder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Check to see if the end of the file has been reached.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(reader.Peek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 !=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Read the next character.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fileContents.Append((char)reader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.Read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Store the file contents in a new string variable.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data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fileContents.ToString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Always close the underlying streams release any file handles.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sourceFile.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562600" y="5181600"/>
            <a:ext cx="33528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 </a:t>
            </a:r>
            <a:r>
              <a:rPr lang="ru-RU" b="1" smtClean="0">
                <a:cs typeface="Consolas" pitchFamily="49" charset="0"/>
              </a:rPr>
              <a:t>StreamReader</a:t>
            </a:r>
            <a:r>
              <a:rPr lang="ru-RU" b="1" smtClean="0"/>
              <a:t> </a:t>
            </a:r>
            <a:endParaRPr lang="ru-RU" b="1" smtClean="0"/>
          </a:p>
        </p:txBody>
      </p:sp>
      <p:pic>
        <p:nvPicPr>
          <p:cNvPr id="6" name="Picture 14" descr="E:\Projects\ContentDev\MSL PNG Library\arrow01_0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12935">
            <a:off x="6258544" y="4056895"/>
            <a:ext cx="217805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 запись текста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8610600" cy="5334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sourceFilePath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@"C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:\.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\TextDataFile.txt";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data;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Create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 FileStream object so that you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can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interact with the file system.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sourceFile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sourceFilePath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 // Pass in the source file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FileMode.Open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  // Open an existing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FileAccess.Read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);// Read an existing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reader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(sourceFile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Read the entire file into a single string variable.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data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reader.ReadToEnd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Always close the underlying streams release any file handles.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sourceFile.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562600" y="5410200"/>
            <a:ext cx="33528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 </a:t>
            </a:r>
            <a:r>
              <a:rPr lang="ru-RU" b="1" smtClean="0">
                <a:cs typeface="Consolas" pitchFamily="49" charset="0"/>
              </a:rPr>
              <a:t>StreamReader</a:t>
            </a:r>
            <a:r>
              <a:rPr lang="ru-RU" b="1" smtClean="0"/>
              <a:t> </a:t>
            </a:r>
            <a:endParaRPr lang="ru-RU" b="1" smtClean="0"/>
          </a:p>
        </p:txBody>
      </p:sp>
      <p:pic>
        <p:nvPicPr>
          <p:cNvPr id="6" name="Picture 14" descr="E:\Projects\ContentDev\MSL PNG Library\arrow01_0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12935">
            <a:off x="6334745" y="4361696"/>
            <a:ext cx="217805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 запись текста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8610600" cy="5334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destinationFilePath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@"C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:\.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\TextDataFile.txt";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data = "Hello, this will be written in plain text";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Create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 FileStream object so that you can interact with the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system.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destFile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destinationFilePath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// Pass in the destination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FileMode.Create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    // Always create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FileAccess.Write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   // Only perform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writing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Create a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 StreamWriter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writer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(destFile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Write the string to the file.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WriteLine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Always close the underlying streams to flush the data to the file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and release any file handles.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destFile.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562600" y="5410200"/>
            <a:ext cx="33528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 </a:t>
            </a:r>
            <a:r>
              <a:rPr lang="ru-RU" b="1" smtClean="0"/>
              <a:t>StreamWriter</a:t>
            </a:r>
            <a:r>
              <a:rPr lang="ru-RU" b="1" smtClean="0"/>
              <a:t> </a:t>
            </a:r>
            <a:endParaRPr lang="ru-RU" b="1" smtClean="0"/>
          </a:p>
        </p:txBody>
      </p:sp>
      <p:pic>
        <p:nvPicPr>
          <p:cNvPr id="6" name="Picture 14" descr="E:\Projects\ContentDev\MSL PNG Library\arrow01_0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12935">
            <a:off x="6334745" y="4361696"/>
            <a:ext cx="217805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 запись примитивных типов данных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Классы</a:t>
            </a:r>
            <a:r>
              <a:rPr lang="ru-RU" smtClean="0"/>
              <a:t> BinaryReader и BinaryWriter предоставляют </a:t>
            </a:r>
            <a:r>
              <a:rPr lang="ru-RU" smtClean="0"/>
              <a:t>методы</a:t>
            </a:r>
            <a:r>
              <a:rPr lang="ru-RU" smtClean="0"/>
              <a:t>, позволяющие читать и записывать любые данные в любой примитивный тип </a:t>
            </a:r>
            <a:r>
              <a:rPr lang="ru-RU" smtClean="0"/>
              <a:t>данных</a:t>
            </a:r>
            <a:r>
              <a:rPr lang="ru-RU" smtClean="0"/>
              <a:t>, который включает в себя </a:t>
            </a:r>
            <a:r>
              <a:rPr lang="ru-RU" smtClean="0"/>
              <a:t>целые</a:t>
            </a:r>
            <a:r>
              <a:rPr lang="ru-RU" smtClean="0"/>
              <a:t>, </a:t>
            </a:r>
            <a:r>
              <a:rPr lang="ru-RU" smtClean="0"/>
              <a:t>вещественные</a:t>
            </a:r>
            <a:r>
              <a:rPr lang="ru-RU" smtClean="0"/>
              <a:t>, булевские данные и </a:t>
            </a:r>
            <a:r>
              <a:rPr lang="ru-RU" smtClean="0"/>
              <a:t>строки</a:t>
            </a:r>
            <a:endParaRPr lang="ru-RU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4419600" cy="2667000"/>
            <a:chOff x="304800" y="2209800"/>
            <a:chExt cx="4419600" cy="26670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304800" y="2209800"/>
              <a:ext cx="4419600" cy="2667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endParaRPr lang="ru-RU" smtClean="0"/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613144" y="2362200"/>
              <a:ext cx="1747284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ReadBoolean()</a:t>
              </a:r>
              <a:endParaRPr lang="ru-RU" smtClean="0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13144" y="2971800"/>
              <a:ext cx="1747284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ReadChar()</a:t>
              </a:r>
              <a:endParaRPr lang="ru-RU" smtClean="0"/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13144" y="3581400"/>
              <a:ext cx="1747284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ReadChars()</a:t>
              </a:r>
              <a:endParaRPr lang="ru-RU" smtClean="0"/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565991" y="2362200"/>
              <a:ext cx="1850065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ReadDouble()</a:t>
              </a:r>
              <a:endParaRPr lang="ru-RU" smtClean="0"/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2565991" y="2971800"/>
              <a:ext cx="1850065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ReadInt()</a:t>
              </a:r>
              <a:endParaRPr lang="ru-RU" smtClean="0"/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2565991" y="3581400"/>
              <a:ext cx="1850065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ReadLong()</a:t>
              </a:r>
              <a:endParaRPr lang="ru-RU" smtClean="0"/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609600" y="4191000"/>
              <a:ext cx="1747284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ReadString()</a:t>
              </a:r>
              <a:endParaRPr lang="ru-RU" smtClean="0"/>
            </a:p>
          </p:txBody>
        </p:sp>
      </p:grpSp>
      <p:sp>
        <p:nvSpPr>
          <p:cNvPr id="24" name="Rounded Rectangle 23"/>
          <p:cNvSpPr/>
          <p:nvPr/>
        </p:nvSpPr>
        <p:spPr bwMode="auto">
          <a:xfrm>
            <a:off x="4267200" y="4191000"/>
            <a:ext cx="4419600" cy="1600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Класс</a:t>
            </a:r>
            <a:r>
              <a:rPr lang="ru-RU" smtClean="0"/>
              <a:t> BinaryReader позволяет читать любой примитивный тип данных с помощью 16 конкретных методов </a:t>
            </a:r>
            <a:r>
              <a:rPr lang="ru-RU" smtClean="0"/>
              <a:t>чтения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 запись примитивных типов данных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685800"/>
            <a:ext cx="8610600" cy="5486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string sourceFilePath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@"C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:\.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\PrimitiveDataTypeFile.txt";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sourceFile = new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sourceFilePath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,  // Pass in the source file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FileMode.Open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,   // Open an existing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FileAccess.Read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);// Read an existing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reader = new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(sourceFile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boolValue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ReadBoolean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byte byteValue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ReadByte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byte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[] byteArrayValue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ReadBytes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(4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char charValue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ReadChar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[] charArrayValue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ReadChars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(4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decimal decimalValue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ReadDecimal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double doubleValue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ReadDouble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float floatValue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ReadSingle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intValue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ReadInt32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long longValue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ReadInt64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sbyte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sbyteValue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ReadSByt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short shortValue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ReadInt16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string stringValue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ReadString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uint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unintValue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ReadUInt32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ulong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ulongValue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ReadUInt64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ushort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ushortValue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ReadUInt16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sourceFile.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1000"/>
              </a:spcAft>
            </a:pPr>
            <a:endParaRPr lang="ru-RU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562600" y="5410200"/>
            <a:ext cx="33528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ru-RU" b="1" smtClean="0"/>
              <a:t> </a:t>
            </a:r>
            <a:endParaRPr lang="ru-RU" b="1" smtClean="0"/>
          </a:p>
        </p:txBody>
      </p:sp>
      <p:pic>
        <p:nvPicPr>
          <p:cNvPr id="6" name="Picture 14" descr="E:\Projects\ContentDev\MSL PNG Library\arrow01_0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12935">
            <a:off x="6334745" y="4361696"/>
            <a:ext cx="217805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 запись примитивных типов данных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685800"/>
            <a:ext cx="8610600" cy="5486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string destinationFilePath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@"C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:\.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\PrimitiveDataTypeFile.txt";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destFile = new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destinationFilePath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, // Pass in the destination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FileMode.Create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,     // Always create new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FileAccess.Write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   // Only perform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writing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BinaryWriter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writer = new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BinaryWriter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(destFile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boolValue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(boolValue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byte byteValue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(byteValue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byte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[] byteArrayValue = {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, 8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};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(byteArrayValue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char charValue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'a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';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(charValue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[] charArrayValue = {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'a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',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'b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',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'c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',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'd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'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};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(charArrayValue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decimal decimalValue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1.00m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(decimalValue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double doubleValue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2.5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(doubleValue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562600" y="5410200"/>
            <a:ext cx="33528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 </a:t>
            </a:r>
            <a:r>
              <a:rPr lang="ru-RU" b="1" smtClean="0">
                <a:cs typeface="Consolas" pitchFamily="49" charset="0"/>
              </a:rPr>
              <a:t>BinaryWriter</a:t>
            </a:r>
            <a:r>
              <a:rPr lang="ru-RU" b="1" smtClean="0">
                <a:cs typeface="Consolas" pitchFamily="49" charset="0"/>
              </a:rPr>
              <a:t> </a:t>
            </a:r>
            <a:endParaRPr lang="ru-RU" b="1" smtClean="0"/>
          </a:p>
        </p:txBody>
      </p:sp>
      <p:pic>
        <p:nvPicPr>
          <p:cNvPr id="6" name="Picture 14" descr="E:\Projects\ContentDev\MSL PNG Library\arrow01_0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12935">
            <a:off x="6334745" y="4361696"/>
            <a:ext cx="217805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 запись примитивных типов данных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685800"/>
            <a:ext cx="8610600" cy="5486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float floatValue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4.5f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(floatValue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intValue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999999999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(intValue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long longValue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999999999999999999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(longValue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sbyte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sbyteValue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99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(sbyteValue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short shortValue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9999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(shortValue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string stringValue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"MyString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(stringValue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uint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unintValue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999999999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(unintValue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ulong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ulongValue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999999999999999999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e(ulongValue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ushort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ushortValue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9999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(ushortValue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// Close both streams to flush the data to the file.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destFile.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562600" y="5410200"/>
            <a:ext cx="33528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 </a:t>
            </a:r>
            <a:r>
              <a:rPr lang="ru-RU" b="1" smtClean="0">
                <a:cs typeface="Consolas" pitchFamily="49" charset="0"/>
              </a:rPr>
              <a:t>BinaryWriter</a:t>
            </a:r>
            <a:r>
              <a:rPr lang="ru-RU" b="1" smtClean="0">
                <a:cs typeface="Consolas" pitchFamily="49" charset="0"/>
              </a:rPr>
              <a:t> </a:t>
            </a:r>
            <a:endParaRPr lang="ru-RU" b="1" smtClean="0"/>
          </a:p>
        </p:txBody>
      </p:sp>
      <p:pic>
        <p:nvPicPr>
          <p:cNvPr id="6" name="Picture 14" descr="E:\Projects\ContentDev\MSL PNG Library\arrow01_0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12935">
            <a:off x="6334745" y="4361696"/>
            <a:ext cx="217805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Чтение и запись в файлы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4953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br>
              <a:rPr lang="en-US" dirty="0" smtClean="0">
                <a:latin typeface="Helvetica LT Std" pitchFamily="34" charset="0"/>
              </a:rPr>
            </a:br>
            <a:r>
              <a:rPr lang="en-US" dirty="0" smtClean="0">
                <a:latin typeface="Helvetica LT Std" pitchFamily="34" charset="0"/>
              </a:rPr>
              <a:t>for Your Attention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352800"/>
            <a:ext cx="5749925" cy="806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ru-RU" sz="1600" dirty="0" smtClean="0"/>
              <a:t>NET.C#.09</a:t>
            </a:r>
            <a:r>
              <a:rPr lang="en-US" sz="1600" dirty="0" smtClean="0"/>
              <a:t> </a:t>
            </a:r>
            <a:r>
              <a:rPr lang="ru-RU" sz="1600" dirty="0" smtClean="0"/>
              <a:t>Работа с файловой системой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sz="1600" dirty="0">
                <a:latin typeface="Helvetica LT Std" pitchFamily="34" charset="0"/>
              </a:rPr>
              <a:t>By </a:t>
            </a:r>
          </a:p>
          <a:p>
            <a:pPr fontAlgn="auto">
              <a:spcAft>
                <a:spcPts val="0"/>
              </a:spcAft>
              <a:defRPr/>
            </a:pPr>
            <a:r>
              <a:rPr sz="1600" dirty="0" err="1">
                <a:latin typeface="Helvetica LT Std" pitchFamily="34" charset="0"/>
              </a:rPr>
              <a:t>FirstName</a:t>
            </a:r>
            <a:r>
              <a:rPr sz="1600" dirty="0">
                <a:latin typeface="Helvetica LT Std" pitchFamily="34" charset="0"/>
              </a:rPr>
              <a:t> </a:t>
            </a:r>
            <a:r>
              <a:rPr sz="1600" dirty="0" err="1">
                <a:latin typeface="Helvetica LT Std" pitchFamily="34" charset="0"/>
              </a:rPr>
              <a:t>LastName</a:t>
            </a:r>
            <a:endParaRPr sz="1600" dirty="0">
              <a:latin typeface="Helvetica LT Std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sz="1600" dirty="0">
                <a:latin typeface="Helvetica LT Std" pitchFamily="34" charset="0"/>
              </a:rPr>
              <a:t>Title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mtClean="0"/>
              <a:t>Доступ к файловой системе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 </a:t>
            </a:r>
            <a:r>
              <a:rPr lang="ru-RU" sz="2000" smtClean="0"/>
              <a:t>с </a:t>
            </a:r>
            <a:r>
              <a:rPr lang="ru-RU" sz="2000" smtClean="0"/>
              <a:t>классами</a:t>
            </a:r>
            <a:r>
              <a:rPr lang="ru-RU" sz="2000" smtClean="0"/>
              <a:t>, обеспечивающими </a:t>
            </a:r>
            <a:r>
              <a:rPr lang="ru-RU" sz="2000" smtClean="0"/>
              <a:t>функциональность</a:t>
            </a:r>
            <a:r>
              <a:rPr lang="ru-RU" sz="2000" smtClean="0"/>
              <a:t>, которую приложение может использовать для взаимодействия с файлами и </a:t>
            </a:r>
            <a:r>
              <a:rPr lang="ru-RU" sz="2000" smtClean="0"/>
              <a:t>каталогами</a:t>
            </a: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файлами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2286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Для многих приложений общим требованием является способность взаимодействовать с </a:t>
            </a:r>
            <a:r>
              <a:rPr lang="ru-RU" dirty="0" smtClean="0"/>
              <a:t>файлами файловой </a:t>
            </a:r>
            <a:r>
              <a:rPr lang="ru-RU" dirty="0" smtClean="0"/>
              <a:t>системы</a:t>
            </a:r>
          </a:p>
          <a:p>
            <a:pPr marL="531813" indent="-531813" algn="just">
              <a:spcAft>
                <a:spcPts val="1000"/>
              </a:spcAft>
              <a:buFont typeface="Wingdings" pitchFamily="2" charset="2"/>
              <a:buChar char="q"/>
            </a:pPr>
            <a:r>
              <a:rPr lang="ru-RU" dirty="0" smtClean="0"/>
              <a:t>создание новых файлов</a:t>
            </a:r>
          </a:p>
          <a:p>
            <a:pPr marL="531813" indent="-531813" algn="just">
              <a:spcAft>
                <a:spcPts val="1000"/>
              </a:spcAft>
              <a:buFont typeface="Wingdings" pitchFamily="2" charset="2"/>
              <a:buChar char="q"/>
            </a:pPr>
            <a:r>
              <a:rPr lang="ru-RU" dirty="0" smtClean="0"/>
              <a:t>копирование файлов</a:t>
            </a:r>
          </a:p>
          <a:p>
            <a:pPr marL="531813" indent="-531813" algn="just">
              <a:spcAft>
                <a:spcPts val="1000"/>
              </a:spcAft>
              <a:buFont typeface="Wingdings" pitchFamily="2" charset="2"/>
              <a:buChar char="q"/>
            </a:pPr>
            <a:r>
              <a:rPr lang="ru-RU" dirty="0" smtClean="0"/>
              <a:t>удаление файлов</a:t>
            </a:r>
          </a:p>
          <a:p>
            <a:pPr marL="531813" indent="-531813" algn="just">
              <a:spcAft>
                <a:spcPts val="1000"/>
              </a:spcAft>
              <a:buFont typeface="Wingdings" pitchFamily="2" charset="2"/>
              <a:buChar char="q"/>
            </a:pPr>
            <a:r>
              <a:rPr lang="ru-RU" dirty="0" smtClean="0"/>
              <a:t>перемещение файлов из одной директории в другую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31242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.NET Framework </a:t>
            </a:r>
            <a:r>
              <a:rPr lang="ru-RU" dirty="0" smtClean="0"/>
              <a:t>предоставляет несколько классов из пространства имен </a:t>
            </a:r>
            <a:r>
              <a:rPr lang="ru-RU" dirty="0" smtClean="0"/>
              <a:t>System.IO.  к </a:t>
            </a:r>
            <a:r>
              <a:rPr lang="ru-RU" dirty="0" smtClean="0"/>
              <a:t>которым относятся классы </a:t>
            </a:r>
            <a:r>
              <a:rPr lang="ru-RU" dirty="0" smtClean="0"/>
              <a:t>File </a:t>
            </a:r>
            <a:r>
              <a:rPr lang="ru-RU" dirty="0" smtClean="0"/>
              <a:t>и </a:t>
            </a:r>
            <a:r>
              <a:rPr lang="ru-RU" dirty="0" smtClean="0"/>
              <a:t>FileInfo</a:t>
            </a:r>
            <a:endParaRPr lang="ru-RU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4038600"/>
            <a:ext cx="8610600" cy="2057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57200" y="3886200"/>
            <a:ext cx="1828800" cy="4572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</a:t>
            </a:r>
            <a:r>
              <a:rPr lang="ru-RU" b="1" smtClean="0"/>
              <a:t> </a:t>
            </a:r>
            <a:r>
              <a:rPr lang="ru-RU" b="1" smtClean="0"/>
              <a:t>File</a:t>
            </a:r>
            <a:endParaRPr lang="ru-RU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33400" y="44196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Copy()</a:t>
            </a:r>
            <a:endParaRPr lang="ru-RU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533400" y="49530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Create()</a:t>
            </a:r>
            <a:endParaRPr lang="ru-RU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54864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Delete()</a:t>
            </a:r>
            <a:endParaRPr lang="ru-RU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200400" y="44196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Exists()</a:t>
            </a:r>
            <a:endParaRPr lang="ru-RU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200400" y="49530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Move()</a:t>
            </a:r>
            <a:endParaRPr lang="ru-RU" smtClean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200400" y="54864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Copy()</a:t>
            </a:r>
            <a:endParaRPr lang="ru-RU" smtClean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5943600" y="48768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.  .  .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файлами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1066800"/>
            <a:ext cx="8610600" cy="2057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57200" y="762000"/>
            <a:ext cx="1828800" cy="4572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</a:t>
            </a:r>
            <a:r>
              <a:rPr lang="ru-RU" b="1" smtClean="0"/>
              <a:t> </a:t>
            </a:r>
            <a:r>
              <a:rPr lang="ru-RU" b="1" smtClean="0"/>
              <a:t>FileInfo</a:t>
            </a:r>
            <a:endParaRPr lang="ru-RU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33400" y="13716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CopyTo()</a:t>
            </a:r>
            <a:endParaRPr lang="ru-RU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533400" y="19050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Open()</a:t>
            </a:r>
            <a:endParaRPr lang="ru-RU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4384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Delete</a:t>
            </a:r>
            <a:endParaRPr lang="ru-RU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200400" y="13716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Exists</a:t>
            </a:r>
            <a:endParaRPr lang="ru-RU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200400" y="19050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Length</a:t>
            </a:r>
            <a:endParaRPr lang="ru-RU" smtClean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200400" y="24384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Name</a:t>
            </a:r>
            <a:endParaRPr lang="ru-RU" smtClean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5943600" y="18288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.  .  .</a:t>
            </a:r>
            <a:endParaRPr lang="ru-RU" smtClean="0"/>
          </a:p>
        </p:txBody>
      </p:sp>
      <p:sp>
        <p:nvSpPr>
          <p:cNvPr id="15" name="Flowchart: Document 14"/>
          <p:cNvSpPr/>
          <p:nvPr/>
        </p:nvSpPr>
        <p:spPr bwMode="auto">
          <a:xfrm>
            <a:off x="381000" y="3276600"/>
            <a:ext cx="5562600" cy="1828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sourceFile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"...";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destFile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"...";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overwrite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b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(sourceFile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destFile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overwrite);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Flowchart: Document 15"/>
          <p:cNvSpPr/>
          <p:nvPr/>
        </p:nvSpPr>
        <p:spPr bwMode="auto">
          <a:xfrm>
            <a:off x="3429000" y="4572000"/>
            <a:ext cx="5029200" cy="1371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filePath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"...";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b="1" smtClean="0">
                <a:latin typeface="Consolas" pitchFamily="49" charset="0"/>
                <a:cs typeface="Consolas" pitchFamily="49" charset="0"/>
              </a:rPr>
              <a:t>FileInfo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FileInfo(filePath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destPath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"...";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b="1" smtClean="0">
                <a:latin typeface="Consolas" pitchFamily="49" charset="0"/>
                <a:cs typeface="Consolas" pitchFamily="49" charset="0"/>
              </a:rPr>
              <a:t>file.CopyTo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(destPath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 bwMode="auto">
          <a:xfrm>
            <a:off x="381000" y="2819400"/>
            <a:ext cx="8534400" cy="3276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filePath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"myFile.txt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[] fileLines = {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Line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Line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Line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File.AppendAllLines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(filePath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fileLines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fileContents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 am writing this text to a file called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myFile.txt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File.AppendAllText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(filePath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fileContents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byte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[] fileBytes = {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134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32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File.WriteAllBytes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(filePath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fileBytes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[] fileLines = {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Line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Line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Line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File.WriteAllLines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(filePath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fileLines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fileContents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 am writing this text to a file called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myFile.txt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File.WriteAllText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(filePath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fileContents);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из файлов и запись в файлы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Чтение данных из файлов</a:t>
            </a:r>
          </a:p>
        </p:txBody>
      </p:sp>
      <p:sp>
        <p:nvSpPr>
          <p:cNvPr id="5" name="Flowchart: Document 4"/>
          <p:cNvSpPr/>
          <p:nvPr/>
        </p:nvSpPr>
        <p:spPr bwMode="auto">
          <a:xfrm>
            <a:off x="381000" y="1219200"/>
            <a:ext cx="5867400" cy="1524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filePath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"myFile.txt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byte[] data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File.ReadAllBytes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(filePath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string[] lines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File.ReadAllLines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(filePath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data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File.ReadAllText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(filePath);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438400"/>
            <a:ext cx="86106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Запись данных в файлы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директориями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.NET </a:t>
            </a:r>
            <a:r>
              <a:rPr lang="ru-RU" smtClean="0"/>
              <a:t>Framework предлагает классы </a:t>
            </a:r>
            <a:r>
              <a:rPr lang="ru-RU" smtClean="0"/>
              <a:t>Directory </a:t>
            </a:r>
            <a:r>
              <a:rPr lang="ru-RU" smtClean="0"/>
              <a:t>и DirectoryInfo пространства имен </a:t>
            </a:r>
            <a:r>
              <a:rPr lang="ru-RU" smtClean="0"/>
              <a:t>System.IO</a:t>
            </a:r>
            <a:r>
              <a:rPr lang="ru-RU" smtClean="0"/>
              <a:t>, </a:t>
            </a:r>
            <a:r>
              <a:rPr lang="ru-RU" smtClean="0"/>
              <a:t>позволяющие</a:t>
            </a:r>
            <a:r>
              <a:rPr lang="ru-RU" smtClean="0"/>
              <a:t> производить поиск и управлять </a:t>
            </a:r>
            <a:r>
              <a:rPr lang="ru-RU" smtClean="0"/>
              <a:t>каталогами</a:t>
            </a:r>
            <a:endParaRPr lang="ru-RU" smtClean="0"/>
          </a:p>
        </p:txBody>
      </p:sp>
      <p:sp>
        <p:nvSpPr>
          <p:cNvPr id="7" name="Flowchart: Document 6"/>
          <p:cNvSpPr/>
          <p:nvPr/>
        </p:nvSpPr>
        <p:spPr bwMode="auto">
          <a:xfrm>
            <a:off x="304800" y="1752600"/>
            <a:ext cx="5715000" cy="2514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dirPath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"...";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Directory.CreateDirectory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(dirPath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string[] files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Directory.GetFiles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(dirPath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dirExists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Directory.Exists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(dirPath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sourcePath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"...";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destPath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"...";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Directory.Move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(sourcePath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destPath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1524000"/>
            <a:ext cx="18288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</a:t>
            </a:r>
            <a:r>
              <a:rPr lang="ru-RU" b="1" smtClean="0"/>
              <a:t> </a:t>
            </a:r>
            <a:r>
              <a:rPr lang="ru-RU" b="1" smtClean="0"/>
              <a:t>Directory</a:t>
            </a:r>
            <a:endParaRPr lang="ru-RU" smtClean="0"/>
          </a:p>
        </p:txBody>
      </p:sp>
      <p:sp>
        <p:nvSpPr>
          <p:cNvPr id="9" name="Flowchart: Document 8"/>
          <p:cNvSpPr/>
          <p:nvPr/>
        </p:nvSpPr>
        <p:spPr bwMode="auto">
          <a:xfrm>
            <a:off x="2286000" y="3886200"/>
            <a:ext cx="6553200" cy="2286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dirPath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". . .";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DirectoryInfo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 dir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new DirectoryInfo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(dirPath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dir.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Create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dir.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Delete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exists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dir.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Exists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DirectoryInfo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[] dirs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dir.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GetDirectories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553200" y="3657600"/>
            <a:ext cx="22098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</a:t>
            </a:r>
            <a:r>
              <a:rPr lang="ru-RU" b="1" smtClean="0"/>
              <a:t> </a:t>
            </a:r>
            <a:r>
              <a:rPr lang="ru-RU" b="1" smtClean="0"/>
              <a:t>DirectoryInfo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путями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Постранство имен System.IO содержит </a:t>
            </a:r>
            <a:r>
              <a:rPr lang="ru-RU" smtClean="0"/>
              <a:t>класс </a:t>
            </a:r>
            <a:r>
              <a:rPr lang="ru-RU" smtClean="0"/>
              <a:t>Path</a:t>
            </a:r>
            <a:r>
              <a:rPr lang="ru-RU" smtClean="0"/>
              <a:t>, </a:t>
            </a:r>
            <a:r>
              <a:rPr lang="ru-RU" smtClean="0"/>
              <a:t>который</a:t>
            </a:r>
            <a:r>
              <a:rPr lang="ru-RU" smtClean="0"/>
              <a:t> </a:t>
            </a:r>
            <a:r>
              <a:rPr lang="ru-RU" smtClean="0"/>
              <a:t>может</a:t>
            </a:r>
            <a:r>
              <a:rPr lang="ru-RU" smtClean="0"/>
              <a:t> использовать для анализа и построения файлов и имен папок для указанной файловой </a:t>
            </a:r>
            <a:r>
              <a:rPr lang="ru-RU" smtClean="0"/>
              <a:t>системы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600200"/>
            <a:ext cx="8610600" cy="2057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676400" y="18288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GetDirectoryName()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676400" y="23622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GetExtension()</a:t>
            </a:r>
            <a:endParaRPr lang="ru-RU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676400" y="2895600"/>
            <a:ext cx="25146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GetFileName()</a:t>
            </a:r>
            <a:endParaRPr lang="ru-RU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4343400" y="1828800"/>
            <a:ext cx="33528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b="1" smtClean="0"/>
              <a:t>GetFileNameWithoutExtension</a:t>
            </a:r>
            <a:endParaRPr lang="ru-RU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4343400" y="2362200"/>
            <a:ext cx="33528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GetRandomFileName</a:t>
            </a:r>
            <a:endParaRPr lang="ru-RU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4343400" y="2895600"/>
            <a:ext cx="33528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GetTempFileName</a:t>
            </a:r>
            <a:endParaRPr lang="ru-RU" smtClean="0"/>
          </a:p>
        </p:txBody>
      </p:sp>
      <p:sp>
        <p:nvSpPr>
          <p:cNvPr id="13" name="Flowchart: Document 12"/>
          <p:cNvSpPr/>
          <p:nvPr/>
        </p:nvSpPr>
        <p:spPr bwMode="auto">
          <a:xfrm>
            <a:off x="609600" y="3810000"/>
            <a:ext cx="7010400" cy="2057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path = " .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 ";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dirs =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Path.GetDirectoryName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(path);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ext =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Path.GetExtension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(path);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fileName =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Path.GetFileName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(path);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fileName =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Path.GetFileNameWithoutExtension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(path);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общих диалоговых окон файловой системы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Пространство имен</a:t>
            </a:r>
            <a:r>
              <a:rPr lang="ru-RU" smtClean="0"/>
              <a:t> </a:t>
            </a:r>
            <a:r>
              <a:rPr lang="ru-RU" smtClean="0"/>
              <a:t>Microsoft.Win32 содержит </a:t>
            </a:r>
            <a:r>
              <a:rPr lang="ru-RU" smtClean="0"/>
              <a:t>классы </a:t>
            </a:r>
            <a:r>
              <a:rPr lang="ru-RU" smtClean="0"/>
              <a:t>OpenFileDialog</a:t>
            </a:r>
            <a:r>
              <a:rPr lang="ru-RU" smtClean="0"/>
              <a:t>,</a:t>
            </a:r>
            <a:r>
              <a:rPr lang="ru-RU" smtClean="0"/>
              <a:t> </a:t>
            </a:r>
            <a:r>
              <a:rPr lang="ru-RU" smtClean="0"/>
              <a:t>иобеспечивающие</a:t>
            </a:r>
            <a:r>
              <a:rPr lang="ru-RU" smtClean="0"/>
              <a:t> </a:t>
            </a:r>
            <a:r>
              <a:rPr lang="ru-RU" smtClean="0"/>
              <a:t>функциональность</a:t>
            </a:r>
            <a:r>
              <a:rPr lang="ru-RU" smtClean="0"/>
              <a:t>, позволяющую пользователю просмотривать файл или указывать имя </a:t>
            </a:r>
            <a:r>
              <a:rPr lang="ru-RU" smtClean="0"/>
              <a:t>файла</a:t>
            </a:r>
            <a:r>
              <a:rPr lang="ru-RU" smtClean="0"/>
              <a:t>, а также создавать требуемые </a:t>
            </a:r>
            <a:r>
              <a:rPr lang="ru-RU" smtClean="0"/>
              <a:t>папки</a:t>
            </a:r>
            <a:endParaRPr lang="ru-RU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04800" y="1905000"/>
            <a:ext cx="5867400" cy="2133600"/>
            <a:chOff x="304800" y="2362200"/>
            <a:chExt cx="5867400" cy="2743200"/>
          </a:xfrm>
        </p:grpSpPr>
        <p:sp>
          <p:nvSpPr>
            <p:cNvPr id="6" name="Flowchart: Document 5"/>
            <p:cNvSpPr/>
            <p:nvPr/>
          </p:nvSpPr>
          <p:spPr bwMode="auto">
            <a:xfrm>
              <a:off x="304800" y="2590800"/>
              <a:ext cx="5867400" cy="2514600"/>
            </a:xfrm>
            <a:prstGeom prst="flowChartDocumen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OpenFileDialog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openDlg = new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OpenFileDialog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();</a:t>
              </a:r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...</a:t>
              </a:r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openDlg.Title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Browse for a file to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open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";</a:t>
              </a:r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openDlg.Multiselect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false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;</a:t>
              </a:r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openDlg.InitialDirectory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".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.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.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";</a:t>
              </a:r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openDlg.Filter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Word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(*.doc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) |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*.doc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;";</a:t>
              </a:r>
              <a:endParaRPr lang="ru-RU" sz="160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381000" y="2362200"/>
              <a:ext cx="2438400" cy="381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Класс</a:t>
              </a:r>
              <a:r>
                <a:rPr lang="ru-RU" b="1" smtClean="0"/>
                <a:t> </a:t>
              </a:r>
              <a:r>
                <a:rPr lang="ru-RU" b="1" smtClean="0"/>
                <a:t>OpenFileDialog</a:t>
              </a:r>
              <a:endParaRPr lang="ru-RU" b="1" smtClean="0"/>
            </a:p>
          </p:txBody>
        </p:sp>
      </p:grpSp>
      <p:sp>
        <p:nvSpPr>
          <p:cNvPr id="10" name="Flowchart: Document 9"/>
          <p:cNvSpPr/>
          <p:nvPr/>
        </p:nvSpPr>
        <p:spPr bwMode="auto">
          <a:xfrm>
            <a:off x="2286000" y="3962400"/>
            <a:ext cx="6629400" cy="2133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SaveFileDialog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saveDlg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SaveFileDialog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saveDlg.Title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Browse for a save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location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saveDlg.DefaultExt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"doc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saveDlg.AddExtension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saveDlg.InitialDirectory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@"C:\Users\Student\Documents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saveDlg.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OverwritePrompt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true;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48400" y="3731683"/>
            <a:ext cx="2438400" cy="306917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</a:t>
            </a:r>
            <a:r>
              <a:rPr lang="ru-RU" b="1" smtClean="0"/>
              <a:t> </a:t>
            </a:r>
            <a:r>
              <a:rPr lang="ru-RU" b="1" smtClean="0"/>
              <a:t>SaveFileDialog </a:t>
            </a:r>
            <a:endParaRPr lang="ru-RU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just">
          <a:spcAft>
            <a:spcPts val="1000"/>
          </a:spcAft>
          <a:defRPr dirty="0" err="1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F96B3B-5B2C-4996-9E02-395DA9EA8E7E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5395</TotalTime>
  <Words>1999</Words>
  <Application>Microsoft Office PowerPoint</Application>
  <PresentationFormat>On-screen Show (4:3)</PresentationFormat>
  <Paragraphs>396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Presentation_Template_Aug_2008_blue_line_automated</vt:lpstr>
      <vt:lpstr>NET.C#.09 Работа с файловой системой</vt:lpstr>
      <vt:lpstr>Slide 2</vt:lpstr>
      <vt:lpstr>Доступ к файловой системе</vt:lpstr>
      <vt:lpstr>Управление файлами</vt:lpstr>
      <vt:lpstr>Управление файлами</vt:lpstr>
      <vt:lpstr>Чтение из файлов и запись в файлы</vt:lpstr>
      <vt:lpstr>Управление директориями</vt:lpstr>
      <vt:lpstr>Управление путями</vt:lpstr>
      <vt:lpstr>Использование общих диалоговых окон файловой системы</vt:lpstr>
      <vt:lpstr>Чтение и запись файлов с помощью потоков</vt:lpstr>
      <vt:lpstr>Что такое потоки?</vt:lpstr>
      <vt:lpstr>Что такое потоки?</vt:lpstr>
      <vt:lpstr>Что такое потоки?</vt:lpstr>
      <vt:lpstr>Что такое потоки?</vt:lpstr>
      <vt:lpstr>Чтение и запись двоичных данных</vt:lpstr>
      <vt:lpstr>Чтение и запись двоичных данных</vt:lpstr>
      <vt:lpstr>Чтение и запись двоичных данных</vt:lpstr>
      <vt:lpstr>Чтение и запись текста</vt:lpstr>
      <vt:lpstr>Чтение и запись текста</vt:lpstr>
      <vt:lpstr>Чтение и запись текста</vt:lpstr>
      <vt:lpstr>Чтение и запись текста</vt:lpstr>
      <vt:lpstr>Чтение и запись примитивных типов данных</vt:lpstr>
      <vt:lpstr>Чтение и запись примитивных типов данных</vt:lpstr>
      <vt:lpstr>Чтение и запись примитивных типов данных</vt:lpstr>
      <vt:lpstr>Чтение и запись примитивных типов данных</vt:lpstr>
      <vt:lpstr>Демонстрация: Чтение и запись в файлы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NET.C#.09 Работа с файловой системой</dc:title>
  <dc:creator>Anzhelika Kravchuk</dc:creator>
  <cp:lastModifiedBy>anzhelika</cp:lastModifiedBy>
  <cp:revision>619</cp:revision>
  <dcterms:created xsi:type="dcterms:W3CDTF">2008-09-08T12:48:20Z</dcterms:created>
  <dcterms:modified xsi:type="dcterms:W3CDTF">2011-08-18T07:03:05Z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