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8" r:id="rId3"/>
    <p:sldId id="259" r:id="rId4"/>
    <p:sldId id="262" r:id="rId5"/>
    <p:sldId id="260" r:id="rId6"/>
    <p:sldId id="261" r:id="rId7"/>
    <p:sldId id="264" r:id="rId8"/>
    <p:sldId id="265" r:id="rId9"/>
    <p:sldId id="282" r:id="rId10"/>
    <p:sldId id="284" r:id="rId11"/>
    <p:sldId id="283" r:id="rId12"/>
    <p:sldId id="285" r:id="rId13"/>
    <p:sldId id="273" r:id="rId14"/>
    <p:sldId id="276" r:id="rId15"/>
    <p:sldId id="275" r:id="rId16"/>
    <p:sldId id="277" r:id="rId17"/>
    <p:sldId id="278" r:id="rId18"/>
    <p:sldId id="279" r:id="rId19"/>
    <p:sldId id="271" r:id="rId20"/>
    <p:sldId id="272" r:id="rId21"/>
    <p:sldId id="274" r:id="rId22"/>
    <p:sldId id="280" r:id="rId23"/>
    <p:sldId id="270" r:id="rId24"/>
    <p:sldId id="263" r:id="rId25"/>
    <p:sldId id="25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Пролог" id="{E30CD7BD-F9FF-46A2-A0A0-9A4F22D30798}">
          <p14:sldIdLst>
            <p14:sldId id="256"/>
            <p14:sldId id="258"/>
          </p14:sldIdLst>
        </p14:section>
        <p14:section name="Делегаты" id="{1A9B5723-35F4-4220-9AD4-B61393F9D6CA}">
          <p14:sldIdLst>
            <p14:sldId id="259"/>
            <p14:sldId id="262"/>
            <p14:sldId id="260"/>
            <p14:sldId id="261"/>
            <p14:sldId id="264"/>
            <p14:sldId id="265"/>
          </p14:sldIdLst>
        </p14:section>
        <p14:section name="Многопоточность" id="{43CD5DC4-DA2E-4DDF-BD34-E3E1F95BB89A}">
          <p14:sldIdLst>
            <p14:sldId id="282"/>
            <p14:sldId id="284"/>
            <p14:sldId id="283"/>
            <p14:sldId id="285"/>
          </p14:sldIdLst>
        </p14:section>
        <p14:section name="Снова делегаты" id="{67F6247A-10FC-4D89-8EA9-C143249CEC92}">
          <p14:sldIdLst>
            <p14:sldId id="273"/>
            <p14:sldId id="276"/>
            <p14:sldId id="275"/>
            <p14:sldId id="277"/>
            <p14:sldId id="278"/>
            <p14:sldId id="279"/>
          </p14:sldIdLst>
        </p14:section>
        <p14:section name="События" id="{6251B162-D03F-48C3-8D50-2E2288744151}">
          <p14:sldIdLst>
            <p14:sldId id="271"/>
            <p14:sldId id="272"/>
            <p14:sldId id="274"/>
            <p14:sldId id="280"/>
            <p14:sldId id="270"/>
          </p14:sldIdLst>
        </p14:section>
        <p14:section name="Эпилог" id="{9500E8A9-548B-40D0-8177-293B4D77EBD1}">
          <p14:sldIdLst>
            <p14:sldId id="263"/>
            <p14:sldId id="2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05" autoAdjust="0"/>
    <p:restoredTop sz="54069" autoAdjust="0"/>
  </p:normalViewPr>
  <p:slideViewPr>
    <p:cSldViewPr>
      <p:cViewPr varScale="1">
        <p:scale>
          <a:sx n="40" d="100"/>
          <a:sy n="40" d="100"/>
        </p:scale>
        <p:origin x="2346" y="48"/>
      </p:cViewPr>
      <p:guideLst>
        <p:guide orient="horz" pos="2160"/>
        <p:guide pos="2880"/>
      </p:guideLst>
    </p:cSldViewPr>
  </p:slideViewPr>
  <p:outlineViewPr>
    <p:cViewPr>
      <p:scale>
        <a:sx n="33" d="100"/>
        <a:sy n="33" d="100"/>
      </p:scale>
      <p:origin x="42" y="1296"/>
    </p:cViewPr>
  </p:outlineViewPr>
  <p:notesTextViewPr>
    <p:cViewPr>
      <p:scale>
        <a:sx n="100" d="100"/>
        <a:sy n="100" d="100"/>
      </p:scale>
      <p:origin x="0" y="0"/>
    </p:cViewPr>
  </p:notesTextViewPr>
  <p:notesViewPr>
    <p:cSldViewPr>
      <p:cViewPr varScale="1">
        <p:scale>
          <a:sx n="56" d="100"/>
          <a:sy n="56" d="100"/>
        </p:scale>
        <p:origin x="-261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6383AF-6010-4AEB-A25A-1C41E2B1B9BF}" type="doc">
      <dgm:prSet loTypeId="urn:microsoft.com/office/officeart/2005/8/layout/gear1" loCatId="process" qsTypeId="urn:microsoft.com/office/officeart/2005/8/quickstyle/simple1" qsCatId="simple" csTypeId="urn:microsoft.com/office/officeart/2005/8/colors/accent1_2" csCatId="accent1" phldr="1"/>
      <dgm:spPr/>
    </dgm:pt>
    <dgm:pt modelId="{4A8F452D-D6F0-45D9-B0FB-DE95D1E76EA2}">
      <dgm:prSet phldrT="[Text]">
        <dgm:style>
          <a:lnRef idx="0">
            <a:schemeClr val="accent3"/>
          </a:lnRef>
          <a:fillRef idx="3">
            <a:schemeClr val="accent3"/>
          </a:fillRef>
          <a:effectRef idx="3">
            <a:schemeClr val="accent3"/>
          </a:effectRef>
          <a:fontRef idx="minor">
            <a:schemeClr val="lt1"/>
          </a:fontRef>
        </dgm:style>
      </dgm:prSet>
      <dgm:spPr/>
      <dgm:t>
        <a:bodyPr/>
        <a:lstStyle/>
        <a:p>
          <a:r>
            <a:rPr lang="ru-RU" dirty="0" smtClean="0"/>
            <a:t> </a:t>
          </a:r>
          <a:endParaRPr lang="en-US" dirty="0"/>
        </a:p>
      </dgm:t>
    </dgm:pt>
    <dgm:pt modelId="{226ACCB6-10CD-4EBB-A129-F31F25FD0276}" type="parTrans" cxnId="{AB22BADB-C9C8-4CBF-89A7-0FBD68E5D6B5}">
      <dgm:prSet/>
      <dgm:spPr/>
      <dgm:t>
        <a:bodyPr/>
        <a:lstStyle/>
        <a:p>
          <a:endParaRPr lang="en-US"/>
        </a:p>
      </dgm:t>
    </dgm:pt>
    <dgm:pt modelId="{F5877E35-18F7-441B-91E7-567185ECE67B}" type="sibTrans" cxnId="{AB22BADB-C9C8-4CBF-89A7-0FBD68E5D6B5}">
      <dgm:prSet/>
      <dgm:spPr/>
      <dgm:t>
        <a:bodyPr/>
        <a:lstStyle/>
        <a:p>
          <a:endParaRPr lang="en-US"/>
        </a:p>
      </dgm:t>
    </dgm:pt>
    <dgm:pt modelId="{AE46EF34-C920-440F-BAEC-53A0F3DD7BDD}">
      <dgm:prSet phldrT="[Text]">
        <dgm:style>
          <a:lnRef idx="0">
            <a:schemeClr val="accent2"/>
          </a:lnRef>
          <a:fillRef idx="3">
            <a:schemeClr val="accent2"/>
          </a:fillRef>
          <a:effectRef idx="3">
            <a:schemeClr val="accent2"/>
          </a:effectRef>
          <a:fontRef idx="minor">
            <a:schemeClr val="lt1"/>
          </a:fontRef>
        </dgm:style>
      </dgm:prSet>
      <dgm:spPr/>
      <dgm:t>
        <a:bodyPr/>
        <a:lstStyle/>
        <a:p>
          <a:r>
            <a:rPr lang="ru-RU" dirty="0" smtClean="0"/>
            <a:t>?</a:t>
          </a:r>
          <a:endParaRPr lang="en-US" dirty="0"/>
        </a:p>
      </dgm:t>
    </dgm:pt>
    <dgm:pt modelId="{009A1DD9-6CC5-4274-BFCF-8BEC527BE574}" type="parTrans" cxnId="{F8BDB8DF-CBD3-416A-90F5-3A16962DBE36}">
      <dgm:prSet/>
      <dgm:spPr/>
      <dgm:t>
        <a:bodyPr/>
        <a:lstStyle/>
        <a:p>
          <a:endParaRPr lang="en-US"/>
        </a:p>
      </dgm:t>
    </dgm:pt>
    <dgm:pt modelId="{021399CC-C5FB-4A89-8FFA-1A79D95B3BEB}" type="sibTrans" cxnId="{F8BDB8DF-CBD3-416A-90F5-3A16962DBE36}">
      <dgm:prSet/>
      <dgm:spPr/>
      <dgm:t>
        <a:bodyPr/>
        <a:lstStyle/>
        <a:p>
          <a:endParaRPr lang="en-US"/>
        </a:p>
      </dgm:t>
    </dgm:pt>
    <dgm:pt modelId="{532D3A99-4342-48E3-B281-81FFB47BC33D}">
      <dgm:prSet phldrT="[Text]">
        <dgm:style>
          <a:lnRef idx="0">
            <a:schemeClr val="accent3"/>
          </a:lnRef>
          <a:fillRef idx="3">
            <a:schemeClr val="accent3"/>
          </a:fillRef>
          <a:effectRef idx="3">
            <a:schemeClr val="accent3"/>
          </a:effectRef>
          <a:fontRef idx="minor">
            <a:schemeClr val="lt1"/>
          </a:fontRef>
        </dgm:style>
      </dgm:prSet>
      <dgm:spPr/>
      <dgm:t>
        <a:bodyPr/>
        <a:lstStyle/>
        <a:p>
          <a:r>
            <a:rPr lang="ru-RU" dirty="0" smtClean="0"/>
            <a:t> </a:t>
          </a:r>
          <a:endParaRPr lang="en-US" dirty="0"/>
        </a:p>
      </dgm:t>
    </dgm:pt>
    <dgm:pt modelId="{45E29BFF-1049-490C-BF15-A11825DAAE03}" type="parTrans" cxnId="{2443BEF3-8EB5-4BDC-AF25-82296D889A86}">
      <dgm:prSet/>
      <dgm:spPr/>
      <dgm:t>
        <a:bodyPr/>
        <a:lstStyle/>
        <a:p>
          <a:endParaRPr lang="en-US"/>
        </a:p>
      </dgm:t>
    </dgm:pt>
    <dgm:pt modelId="{CAB27BDC-234C-48C8-AACF-B24DC3E1F010}" type="sibTrans" cxnId="{2443BEF3-8EB5-4BDC-AF25-82296D889A86}">
      <dgm:prSet/>
      <dgm:spPr/>
      <dgm:t>
        <a:bodyPr/>
        <a:lstStyle/>
        <a:p>
          <a:endParaRPr lang="en-US"/>
        </a:p>
      </dgm:t>
    </dgm:pt>
    <dgm:pt modelId="{6A426E79-ADA5-4D31-BC91-E78B3158189A}" type="pres">
      <dgm:prSet presAssocID="{836383AF-6010-4AEB-A25A-1C41E2B1B9BF}" presName="composite" presStyleCnt="0">
        <dgm:presLayoutVars>
          <dgm:chMax val="3"/>
          <dgm:animLvl val="lvl"/>
          <dgm:resizeHandles val="exact"/>
        </dgm:presLayoutVars>
      </dgm:prSet>
      <dgm:spPr/>
    </dgm:pt>
    <dgm:pt modelId="{809180E8-6DB5-4C57-BC48-C0BE8D614300}" type="pres">
      <dgm:prSet presAssocID="{4A8F452D-D6F0-45D9-B0FB-DE95D1E76EA2}" presName="gear1" presStyleLbl="node1" presStyleIdx="0" presStyleCnt="3">
        <dgm:presLayoutVars>
          <dgm:chMax val="1"/>
          <dgm:bulletEnabled val="1"/>
        </dgm:presLayoutVars>
      </dgm:prSet>
      <dgm:spPr/>
      <dgm:t>
        <a:bodyPr/>
        <a:lstStyle/>
        <a:p>
          <a:endParaRPr lang="en-US"/>
        </a:p>
      </dgm:t>
    </dgm:pt>
    <dgm:pt modelId="{38CD5BA4-BC7E-4B13-823E-9FC70E7EAF17}" type="pres">
      <dgm:prSet presAssocID="{4A8F452D-D6F0-45D9-B0FB-DE95D1E76EA2}" presName="gear1srcNode" presStyleLbl="node1" presStyleIdx="0" presStyleCnt="3"/>
      <dgm:spPr/>
      <dgm:t>
        <a:bodyPr/>
        <a:lstStyle/>
        <a:p>
          <a:endParaRPr lang="en-US"/>
        </a:p>
      </dgm:t>
    </dgm:pt>
    <dgm:pt modelId="{48ED722F-53C3-4450-B54E-CF7ED0A6A912}" type="pres">
      <dgm:prSet presAssocID="{4A8F452D-D6F0-45D9-B0FB-DE95D1E76EA2}" presName="gear1dstNode" presStyleLbl="node1" presStyleIdx="0" presStyleCnt="3"/>
      <dgm:spPr/>
      <dgm:t>
        <a:bodyPr/>
        <a:lstStyle/>
        <a:p>
          <a:endParaRPr lang="en-US"/>
        </a:p>
      </dgm:t>
    </dgm:pt>
    <dgm:pt modelId="{F03E1405-1B88-4FFA-8C63-4BA99EE6248B}" type="pres">
      <dgm:prSet presAssocID="{AE46EF34-C920-440F-BAEC-53A0F3DD7BDD}" presName="gear2" presStyleLbl="node1" presStyleIdx="1" presStyleCnt="3">
        <dgm:presLayoutVars>
          <dgm:chMax val="1"/>
          <dgm:bulletEnabled val="1"/>
        </dgm:presLayoutVars>
      </dgm:prSet>
      <dgm:spPr/>
      <dgm:t>
        <a:bodyPr/>
        <a:lstStyle/>
        <a:p>
          <a:endParaRPr lang="en-US"/>
        </a:p>
      </dgm:t>
    </dgm:pt>
    <dgm:pt modelId="{E8C53B65-10F5-4163-AF42-C20D9D79CE6D}" type="pres">
      <dgm:prSet presAssocID="{AE46EF34-C920-440F-BAEC-53A0F3DD7BDD}" presName="gear2srcNode" presStyleLbl="node1" presStyleIdx="1" presStyleCnt="3"/>
      <dgm:spPr/>
      <dgm:t>
        <a:bodyPr/>
        <a:lstStyle/>
        <a:p>
          <a:endParaRPr lang="en-US"/>
        </a:p>
      </dgm:t>
    </dgm:pt>
    <dgm:pt modelId="{F5F868B5-FDE0-4074-926F-EBE11DADE5EC}" type="pres">
      <dgm:prSet presAssocID="{AE46EF34-C920-440F-BAEC-53A0F3DD7BDD}" presName="gear2dstNode" presStyleLbl="node1" presStyleIdx="1" presStyleCnt="3"/>
      <dgm:spPr/>
      <dgm:t>
        <a:bodyPr/>
        <a:lstStyle/>
        <a:p>
          <a:endParaRPr lang="en-US"/>
        </a:p>
      </dgm:t>
    </dgm:pt>
    <dgm:pt modelId="{CDC512A7-88F3-406D-91C3-C7AB86B3BA3C}" type="pres">
      <dgm:prSet presAssocID="{532D3A99-4342-48E3-B281-81FFB47BC33D}" presName="gear3" presStyleLbl="node1" presStyleIdx="2" presStyleCnt="3"/>
      <dgm:spPr/>
      <dgm:t>
        <a:bodyPr/>
        <a:lstStyle/>
        <a:p>
          <a:endParaRPr lang="en-US"/>
        </a:p>
      </dgm:t>
    </dgm:pt>
    <dgm:pt modelId="{352CCFDE-B9C6-4D49-9D71-A210F96434BF}" type="pres">
      <dgm:prSet presAssocID="{532D3A99-4342-48E3-B281-81FFB47BC33D}" presName="gear3tx" presStyleLbl="node1" presStyleIdx="2" presStyleCnt="3">
        <dgm:presLayoutVars>
          <dgm:chMax val="1"/>
          <dgm:bulletEnabled val="1"/>
        </dgm:presLayoutVars>
      </dgm:prSet>
      <dgm:spPr/>
      <dgm:t>
        <a:bodyPr/>
        <a:lstStyle/>
        <a:p>
          <a:endParaRPr lang="en-US"/>
        </a:p>
      </dgm:t>
    </dgm:pt>
    <dgm:pt modelId="{8B023460-3D7E-44C8-A198-0CD55B2BEA16}" type="pres">
      <dgm:prSet presAssocID="{532D3A99-4342-48E3-B281-81FFB47BC33D}" presName="gear3srcNode" presStyleLbl="node1" presStyleIdx="2" presStyleCnt="3"/>
      <dgm:spPr/>
      <dgm:t>
        <a:bodyPr/>
        <a:lstStyle/>
        <a:p>
          <a:endParaRPr lang="en-US"/>
        </a:p>
      </dgm:t>
    </dgm:pt>
    <dgm:pt modelId="{E815CAAC-C9A0-4FD1-8F76-9BFDD84B30B8}" type="pres">
      <dgm:prSet presAssocID="{532D3A99-4342-48E3-B281-81FFB47BC33D}" presName="gear3dstNode" presStyleLbl="node1" presStyleIdx="2" presStyleCnt="3"/>
      <dgm:spPr/>
      <dgm:t>
        <a:bodyPr/>
        <a:lstStyle/>
        <a:p>
          <a:endParaRPr lang="en-US"/>
        </a:p>
      </dgm:t>
    </dgm:pt>
    <dgm:pt modelId="{7C484455-DE75-402D-9E40-D6D52848433B}" type="pres">
      <dgm:prSet presAssocID="{F5877E35-18F7-441B-91E7-567185ECE67B}" presName="connector1" presStyleLbl="sibTrans2D1" presStyleIdx="0" presStyleCnt="3"/>
      <dgm:spPr/>
      <dgm:t>
        <a:bodyPr/>
        <a:lstStyle/>
        <a:p>
          <a:endParaRPr lang="en-US"/>
        </a:p>
      </dgm:t>
    </dgm:pt>
    <dgm:pt modelId="{B398432C-6DCF-4FAA-9AE8-D3E5238CDCEB}" type="pres">
      <dgm:prSet presAssocID="{021399CC-C5FB-4A89-8FFA-1A79D95B3BEB}" presName="connector2" presStyleLbl="sibTrans2D1" presStyleIdx="1" presStyleCnt="3"/>
      <dgm:spPr/>
      <dgm:t>
        <a:bodyPr/>
        <a:lstStyle/>
        <a:p>
          <a:endParaRPr lang="en-US"/>
        </a:p>
      </dgm:t>
    </dgm:pt>
    <dgm:pt modelId="{5FD0E87A-6A77-4EBB-A84F-4702F7CFD3D5}" type="pres">
      <dgm:prSet presAssocID="{CAB27BDC-234C-48C8-AACF-B24DC3E1F010}" presName="connector3" presStyleLbl="sibTrans2D1" presStyleIdx="2" presStyleCnt="3"/>
      <dgm:spPr/>
      <dgm:t>
        <a:bodyPr/>
        <a:lstStyle/>
        <a:p>
          <a:endParaRPr lang="en-US"/>
        </a:p>
      </dgm:t>
    </dgm:pt>
  </dgm:ptLst>
  <dgm:cxnLst>
    <dgm:cxn modelId="{F8BDB8DF-CBD3-416A-90F5-3A16962DBE36}" srcId="{836383AF-6010-4AEB-A25A-1C41E2B1B9BF}" destId="{AE46EF34-C920-440F-BAEC-53A0F3DD7BDD}" srcOrd="1" destOrd="0" parTransId="{009A1DD9-6CC5-4274-BFCF-8BEC527BE574}" sibTransId="{021399CC-C5FB-4A89-8FFA-1A79D95B3BEB}"/>
    <dgm:cxn modelId="{3C817CAE-FDAA-40BF-88A6-1204F70F7ED5}" type="presOf" srcId="{CAB27BDC-234C-48C8-AACF-B24DC3E1F010}" destId="{5FD0E87A-6A77-4EBB-A84F-4702F7CFD3D5}" srcOrd="0" destOrd="0" presId="urn:microsoft.com/office/officeart/2005/8/layout/gear1"/>
    <dgm:cxn modelId="{829622A9-0B29-417F-B38F-AC9E9DF33309}" type="presOf" srcId="{4A8F452D-D6F0-45D9-B0FB-DE95D1E76EA2}" destId="{809180E8-6DB5-4C57-BC48-C0BE8D614300}" srcOrd="0" destOrd="0" presId="urn:microsoft.com/office/officeart/2005/8/layout/gear1"/>
    <dgm:cxn modelId="{963C5BCF-24AB-43CC-8329-3C8137E0C821}" type="presOf" srcId="{532D3A99-4342-48E3-B281-81FFB47BC33D}" destId="{352CCFDE-B9C6-4D49-9D71-A210F96434BF}" srcOrd="1" destOrd="0" presId="urn:microsoft.com/office/officeart/2005/8/layout/gear1"/>
    <dgm:cxn modelId="{15F5CE80-97C8-4746-B4C9-A5C6C9A5C04A}" type="presOf" srcId="{AE46EF34-C920-440F-BAEC-53A0F3DD7BDD}" destId="{F03E1405-1B88-4FFA-8C63-4BA99EE6248B}" srcOrd="0" destOrd="0" presId="urn:microsoft.com/office/officeart/2005/8/layout/gear1"/>
    <dgm:cxn modelId="{2443BEF3-8EB5-4BDC-AF25-82296D889A86}" srcId="{836383AF-6010-4AEB-A25A-1C41E2B1B9BF}" destId="{532D3A99-4342-48E3-B281-81FFB47BC33D}" srcOrd="2" destOrd="0" parTransId="{45E29BFF-1049-490C-BF15-A11825DAAE03}" sibTransId="{CAB27BDC-234C-48C8-AACF-B24DC3E1F010}"/>
    <dgm:cxn modelId="{6E2E9F7F-E7B4-4B2F-9867-67975EE70C83}" type="presOf" srcId="{836383AF-6010-4AEB-A25A-1C41E2B1B9BF}" destId="{6A426E79-ADA5-4D31-BC91-E78B3158189A}" srcOrd="0" destOrd="0" presId="urn:microsoft.com/office/officeart/2005/8/layout/gear1"/>
    <dgm:cxn modelId="{BA81B76D-078A-4F2C-9206-831DB537F719}" type="presOf" srcId="{F5877E35-18F7-441B-91E7-567185ECE67B}" destId="{7C484455-DE75-402D-9E40-D6D52848433B}" srcOrd="0" destOrd="0" presId="urn:microsoft.com/office/officeart/2005/8/layout/gear1"/>
    <dgm:cxn modelId="{37AEFAB2-C642-4B13-A322-3AC30C9403DB}" type="presOf" srcId="{532D3A99-4342-48E3-B281-81FFB47BC33D}" destId="{8B023460-3D7E-44C8-A198-0CD55B2BEA16}" srcOrd="2" destOrd="0" presId="urn:microsoft.com/office/officeart/2005/8/layout/gear1"/>
    <dgm:cxn modelId="{639487F0-9673-436E-B45F-60F167AD3CAD}" type="presOf" srcId="{4A8F452D-D6F0-45D9-B0FB-DE95D1E76EA2}" destId="{48ED722F-53C3-4450-B54E-CF7ED0A6A912}" srcOrd="2" destOrd="0" presId="urn:microsoft.com/office/officeart/2005/8/layout/gear1"/>
    <dgm:cxn modelId="{206C47FE-5166-49DA-8A7E-4A60A6D4347D}" type="presOf" srcId="{AE46EF34-C920-440F-BAEC-53A0F3DD7BDD}" destId="{F5F868B5-FDE0-4074-926F-EBE11DADE5EC}" srcOrd="2" destOrd="0" presId="urn:microsoft.com/office/officeart/2005/8/layout/gear1"/>
    <dgm:cxn modelId="{6062C1EC-C55F-4896-B248-545A32908193}" type="presOf" srcId="{532D3A99-4342-48E3-B281-81FFB47BC33D}" destId="{CDC512A7-88F3-406D-91C3-C7AB86B3BA3C}" srcOrd="0" destOrd="0" presId="urn:microsoft.com/office/officeart/2005/8/layout/gear1"/>
    <dgm:cxn modelId="{AB22BADB-C9C8-4CBF-89A7-0FBD68E5D6B5}" srcId="{836383AF-6010-4AEB-A25A-1C41E2B1B9BF}" destId="{4A8F452D-D6F0-45D9-B0FB-DE95D1E76EA2}" srcOrd="0" destOrd="0" parTransId="{226ACCB6-10CD-4EBB-A129-F31F25FD0276}" sibTransId="{F5877E35-18F7-441B-91E7-567185ECE67B}"/>
    <dgm:cxn modelId="{CE56D530-A0A3-400E-994D-B4B6C97A7C60}" type="presOf" srcId="{532D3A99-4342-48E3-B281-81FFB47BC33D}" destId="{E815CAAC-C9A0-4FD1-8F76-9BFDD84B30B8}" srcOrd="3" destOrd="0" presId="urn:microsoft.com/office/officeart/2005/8/layout/gear1"/>
    <dgm:cxn modelId="{67289BF1-2EB0-4060-BDFB-689FD70A663D}" type="presOf" srcId="{AE46EF34-C920-440F-BAEC-53A0F3DD7BDD}" destId="{E8C53B65-10F5-4163-AF42-C20D9D79CE6D}" srcOrd="1" destOrd="0" presId="urn:microsoft.com/office/officeart/2005/8/layout/gear1"/>
    <dgm:cxn modelId="{6B14320E-F9E6-438A-9699-CE706418A430}" type="presOf" srcId="{021399CC-C5FB-4A89-8FFA-1A79D95B3BEB}" destId="{B398432C-6DCF-4FAA-9AE8-D3E5238CDCEB}" srcOrd="0" destOrd="0" presId="urn:microsoft.com/office/officeart/2005/8/layout/gear1"/>
    <dgm:cxn modelId="{66F4AC61-35C8-4B87-8EE6-8DCB955B6EA8}" type="presOf" srcId="{4A8F452D-D6F0-45D9-B0FB-DE95D1E76EA2}" destId="{38CD5BA4-BC7E-4B13-823E-9FC70E7EAF17}" srcOrd="1" destOrd="0" presId="urn:microsoft.com/office/officeart/2005/8/layout/gear1"/>
    <dgm:cxn modelId="{BBEB3208-C13D-414F-B6A5-12753A15EB62}" type="presParOf" srcId="{6A426E79-ADA5-4D31-BC91-E78B3158189A}" destId="{809180E8-6DB5-4C57-BC48-C0BE8D614300}" srcOrd="0" destOrd="0" presId="urn:microsoft.com/office/officeart/2005/8/layout/gear1"/>
    <dgm:cxn modelId="{83C8FE0F-898D-452F-9417-1D86F253AD63}" type="presParOf" srcId="{6A426E79-ADA5-4D31-BC91-E78B3158189A}" destId="{38CD5BA4-BC7E-4B13-823E-9FC70E7EAF17}" srcOrd="1" destOrd="0" presId="urn:microsoft.com/office/officeart/2005/8/layout/gear1"/>
    <dgm:cxn modelId="{4CB87F81-BC85-442F-B742-3C45EB13D8FD}" type="presParOf" srcId="{6A426E79-ADA5-4D31-BC91-E78B3158189A}" destId="{48ED722F-53C3-4450-B54E-CF7ED0A6A912}" srcOrd="2" destOrd="0" presId="urn:microsoft.com/office/officeart/2005/8/layout/gear1"/>
    <dgm:cxn modelId="{EA936347-CC57-48FD-8BCD-444A64BFE7D0}" type="presParOf" srcId="{6A426E79-ADA5-4D31-BC91-E78B3158189A}" destId="{F03E1405-1B88-4FFA-8C63-4BA99EE6248B}" srcOrd="3" destOrd="0" presId="urn:microsoft.com/office/officeart/2005/8/layout/gear1"/>
    <dgm:cxn modelId="{3826D9C2-01B4-4002-B928-A2B4E266352E}" type="presParOf" srcId="{6A426E79-ADA5-4D31-BC91-E78B3158189A}" destId="{E8C53B65-10F5-4163-AF42-C20D9D79CE6D}" srcOrd="4" destOrd="0" presId="urn:microsoft.com/office/officeart/2005/8/layout/gear1"/>
    <dgm:cxn modelId="{72111DE1-6BA3-4515-8D2D-4B4406BE0AF6}" type="presParOf" srcId="{6A426E79-ADA5-4D31-BC91-E78B3158189A}" destId="{F5F868B5-FDE0-4074-926F-EBE11DADE5EC}" srcOrd="5" destOrd="0" presId="urn:microsoft.com/office/officeart/2005/8/layout/gear1"/>
    <dgm:cxn modelId="{0CFC6B04-BF43-49D7-A807-20383EE37B7A}" type="presParOf" srcId="{6A426E79-ADA5-4D31-BC91-E78B3158189A}" destId="{CDC512A7-88F3-406D-91C3-C7AB86B3BA3C}" srcOrd="6" destOrd="0" presId="urn:microsoft.com/office/officeart/2005/8/layout/gear1"/>
    <dgm:cxn modelId="{5C7427A7-3076-4A7B-8981-C4D24050C399}" type="presParOf" srcId="{6A426E79-ADA5-4D31-BC91-E78B3158189A}" destId="{352CCFDE-B9C6-4D49-9D71-A210F96434BF}" srcOrd="7" destOrd="0" presId="urn:microsoft.com/office/officeart/2005/8/layout/gear1"/>
    <dgm:cxn modelId="{BB14A0EB-0689-4686-89C6-C302D89307A2}" type="presParOf" srcId="{6A426E79-ADA5-4D31-BC91-E78B3158189A}" destId="{8B023460-3D7E-44C8-A198-0CD55B2BEA16}" srcOrd="8" destOrd="0" presId="urn:microsoft.com/office/officeart/2005/8/layout/gear1"/>
    <dgm:cxn modelId="{F7E20FF4-5FD7-436D-9E63-BF01F9127DEB}" type="presParOf" srcId="{6A426E79-ADA5-4D31-BC91-E78B3158189A}" destId="{E815CAAC-C9A0-4FD1-8F76-9BFDD84B30B8}" srcOrd="9" destOrd="0" presId="urn:microsoft.com/office/officeart/2005/8/layout/gear1"/>
    <dgm:cxn modelId="{728E7FEF-9631-484D-B4A6-70517A422A32}" type="presParOf" srcId="{6A426E79-ADA5-4D31-BC91-E78B3158189A}" destId="{7C484455-DE75-402D-9E40-D6D52848433B}" srcOrd="10" destOrd="0" presId="urn:microsoft.com/office/officeart/2005/8/layout/gear1"/>
    <dgm:cxn modelId="{FA59FCDA-D885-491F-BDE1-92166E2D6465}" type="presParOf" srcId="{6A426E79-ADA5-4D31-BC91-E78B3158189A}" destId="{B398432C-6DCF-4FAA-9AE8-D3E5238CDCEB}" srcOrd="11" destOrd="0" presId="urn:microsoft.com/office/officeart/2005/8/layout/gear1"/>
    <dgm:cxn modelId="{B2871716-AC5E-4270-A827-DA7CA9EF9127}" type="presParOf" srcId="{6A426E79-ADA5-4D31-BC91-E78B3158189A}" destId="{5FD0E87A-6A77-4EBB-A84F-4702F7CFD3D5}"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2C20B1-64CD-4700-BA95-0FB10E38F431}" type="doc">
      <dgm:prSet loTypeId="urn:microsoft.com/office/officeart/2005/8/layout/hierarchy6" loCatId="hierarchy" qsTypeId="urn:microsoft.com/office/officeart/2005/8/quickstyle/3d1" qsCatId="3D" csTypeId="urn:microsoft.com/office/officeart/2005/8/colors/colorful3" csCatId="colorful" phldr="1"/>
      <dgm:spPr/>
      <dgm:t>
        <a:bodyPr/>
        <a:lstStyle/>
        <a:p>
          <a:endParaRPr lang="en-US"/>
        </a:p>
      </dgm:t>
    </dgm:pt>
    <dgm:pt modelId="{15DB6E2C-9F9A-4BF7-A82C-EECE5B923D72}">
      <dgm:prSet phldrT="[Text]"/>
      <dgm:spPr/>
      <dgm:t>
        <a:bodyPr/>
        <a:lstStyle/>
        <a:p>
          <a:r>
            <a:rPr lang="en-US" dirty="0" smtClean="0"/>
            <a:t>Pub</a:t>
          </a:r>
          <a:endParaRPr lang="en-US" dirty="0"/>
        </a:p>
      </dgm:t>
    </dgm:pt>
    <dgm:pt modelId="{5C9976FB-B511-4E4C-95D7-4C45F9A13C08}" type="parTrans" cxnId="{56B5019E-59E4-4E11-ABF8-D7649543F0B8}">
      <dgm:prSet/>
      <dgm:spPr/>
      <dgm:t>
        <a:bodyPr/>
        <a:lstStyle/>
        <a:p>
          <a:endParaRPr lang="en-US"/>
        </a:p>
      </dgm:t>
    </dgm:pt>
    <dgm:pt modelId="{7598C0B2-1A3A-42CB-9545-5A059F666E3C}" type="sibTrans" cxnId="{56B5019E-59E4-4E11-ABF8-D7649543F0B8}">
      <dgm:prSet/>
      <dgm:spPr/>
      <dgm:t>
        <a:bodyPr/>
        <a:lstStyle/>
        <a:p>
          <a:endParaRPr lang="en-US"/>
        </a:p>
      </dgm:t>
    </dgm:pt>
    <dgm:pt modelId="{2603F900-FE09-4AC9-AD76-F05A172CA4C2}">
      <dgm:prSet phldrT="[Text]"/>
      <dgm:spPr/>
      <dgm:t>
        <a:bodyPr/>
        <a:lstStyle/>
        <a:p>
          <a:r>
            <a:rPr lang="en-US" dirty="0" smtClean="0"/>
            <a:t>Sub1</a:t>
          </a:r>
          <a:endParaRPr lang="en-US" dirty="0"/>
        </a:p>
      </dgm:t>
    </dgm:pt>
    <dgm:pt modelId="{DB2E48DC-A6BE-430A-A358-0D7F4B91611E}" type="parTrans" cxnId="{ED2888E2-037C-436E-85AE-F4966E6003AA}">
      <dgm:prSet/>
      <dgm:spPr/>
      <dgm:t>
        <a:bodyPr/>
        <a:lstStyle/>
        <a:p>
          <a:endParaRPr lang="en-US"/>
        </a:p>
      </dgm:t>
    </dgm:pt>
    <dgm:pt modelId="{A553B2B0-D9AC-4750-B65F-AB3D529EE85D}" type="sibTrans" cxnId="{ED2888E2-037C-436E-85AE-F4966E6003AA}">
      <dgm:prSet/>
      <dgm:spPr/>
      <dgm:t>
        <a:bodyPr/>
        <a:lstStyle/>
        <a:p>
          <a:endParaRPr lang="en-US"/>
        </a:p>
      </dgm:t>
    </dgm:pt>
    <dgm:pt modelId="{97E83ACC-5383-466F-A1C4-78B2E9060D4E}">
      <dgm:prSet phldrT="[Text]"/>
      <dgm:spPr/>
      <dgm:t>
        <a:bodyPr/>
        <a:lstStyle/>
        <a:p>
          <a:r>
            <a:rPr lang="en-US" dirty="0" smtClean="0"/>
            <a:t>Sub2</a:t>
          </a:r>
          <a:endParaRPr lang="en-US" dirty="0"/>
        </a:p>
      </dgm:t>
    </dgm:pt>
    <dgm:pt modelId="{FD10F7F7-3EE7-437C-B84B-88109292658D}" type="parTrans" cxnId="{2F69CDF9-2954-4958-B24E-6D21B1484804}">
      <dgm:prSet/>
      <dgm:spPr/>
      <dgm:t>
        <a:bodyPr/>
        <a:lstStyle/>
        <a:p>
          <a:endParaRPr lang="en-US"/>
        </a:p>
      </dgm:t>
    </dgm:pt>
    <dgm:pt modelId="{F42D889A-302C-45F1-8E63-FDBA016486B4}" type="sibTrans" cxnId="{2F69CDF9-2954-4958-B24E-6D21B1484804}">
      <dgm:prSet/>
      <dgm:spPr/>
      <dgm:t>
        <a:bodyPr/>
        <a:lstStyle/>
        <a:p>
          <a:endParaRPr lang="en-US"/>
        </a:p>
      </dgm:t>
    </dgm:pt>
    <dgm:pt modelId="{D7F5C3D8-6243-445C-A93C-5D2BE695FAB5}">
      <dgm:prSet phldrT="[Text]"/>
      <dgm:spPr/>
      <dgm:t>
        <a:bodyPr/>
        <a:lstStyle/>
        <a:p>
          <a:r>
            <a:rPr lang="en-US" dirty="0" smtClean="0"/>
            <a:t>Subscribers</a:t>
          </a:r>
          <a:endParaRPr lang="en-US" dirty="0"/>
        </a:p>
      </dgm:t>
    </dgm:pt>
    <dgm:pt modelId="{C9281B3D-F5BD-4D76-91AC-928079319F6C}" type="parTrans" cxnId="{CA729A10-815C-4DFF-9A66-800D0B3278AA}">
      <dgm:prSet/>
      <dgm:spPr/>
      <dgm:t>
        <a:bodyPr/>
        <a:lstStyle/>
        <a:p>
          <a:endParaRPr lang="en-US"/>
        </a:p>
      </dgm:t>
    </dgm:pt>
    <dgm:pt modelId="{7C1B888B-09BD-4ED7-920D-9EFA90E59AC4}" type="sibTrans" cxnId="{CA729A10-815C-4DFF-9A66-800D0B3278AA}">
      <dgm:prSet/>
      <dgm:spPr/>
      <dgm:t>
        <a:bodyPr/>
        <a:lstStyle/>
        <a:p>
          <a:endParaRPr lang="en-US"/>
        </a:p>
      </dgm:t>
    </dgm:pt>
    <dgm:pt modelId="{58751A88-C112-4085-8F0B-A6A546DB6484}">
      <dgm:prSet phldrT="[Text]"/>
      <dgm:spPr/>
      <dgm:t>
        <a:bodyPr/>
        <a:lstStyle/>
        <a:p>
          <a:r>
            <a:rPr lang="en-US" dirty="0" smtClean="0"/>
            <a:t>Publishers</a:t>
          </a:r>
          <a:endParaRPr lang="en-US" dirty="0"/>
        </a:p>
      </dgm:t>
    </dgm:pt>
    <dgm:pt modelId="{F2705C71-C9BB-45BE-8316-CF5E5C01A9D0}" type="sibTrans" cxnId="{4DCB5140-081D-47B6-9018-0FB427EA1B50}">
      <dgm:prSet/>
      <dgm:spPr/>
      <dgm:t>
        <a:bodyPr/>
        <a:lstStyle/>
        <a:p>
          <a:endParaRPr lang="en-US"/>
        </a:p>
      </dgm:t>
    </dgm:pt>
    <dgm:pt modelId="{F1DF3232-1330-4336-86CE-88CD4FFEF537}" type="parTrans" cxnId="{4DCB5140-081D-47B6-9018-0FB427EA1B50}">
      <dgm:prSet/>
      <dgm:spPr/>
      <dgm:t>
        <a:bodyPr/>
        <a:lstStyle/>
        <a:p>
          <a:endParaRPr lang="en-US"/>
        </a:p>
      </dgm:t>
    </dgm:pt>
    <dgm:pt modelId="{38D01448-0003-495C-845A-24AEF239CA23}" type="pres">
      <dgm:prSet presAssocID="{A02C20B1-64CD-4700-BA95-0FB10E38F431}" presName="mainComposite" presStyleCnt="0">
        <dgm:presLayoutVars>
          <dgm:chPref val="1"/>
          <dgm:dir/>
          <dgm:animOne val="branch"/>
          <dgm:animLvl val="lvl"/>
          <dgm:resizeHandles val="exact"/>
        </dgm:presLayoutVars>
      </dgm:prSet>
      <dgm:spPr/>
      <dgm:t>
        <a:bodyPr/>
        <a:lstStyle/>
        <a:p>
          <a:endParaRPr lang="en-US"/>
        </a:p>
      </dgm:t>
    </dgm:pt>
    <dgm:pt modelId="{8C7C5F7A-F9FE-4BBF-AC53-2FECA7B6721F}" type="pres">
      <dgm:prSet presAssocID="{A02C20B1-64CD-4700-BA95-0FB10E38F431}" presName="hierFlow" presStyleCnt="0"/>
      <dgm:spPr/>
    </dgm:pt>
    <dgm:pt modelId="{0E32DE63-35C3-423D-848A-B03F40FE9B5E}" type="pres">
      <dgm:prSet presAssocID="{A02C20B1-64CD-4700-BA95-0FB10E38F431}" presName="firstBuf" presStyleCnt="0"/>
      <dgm:spPr/>
    </dgm:pt>
    <dgm:pt modelId="{DAB6E075-F579-4968-9517-F76CBABE018E}" type="pres">
      <dgm:prSet presAssocID="{A02C20B1-64CD-4700-BA95-0FB10E38F431}" presName="hierChild1" presStyleCnt="0">
        <dgm:presLayoutVars>
          <dgm:chPref val="1"/>
          <dgm:animOne val="branch"/>
          <dgm:animLvl val="lvl"/>
        </dgm:presLayoutVars>
      </dgm:prSet>
      <dgm:spPr/>
    </dgm:pt>
    <dgm:pt modelId="{885B3D3C-ADEB-4807-8B7F-E4CFBA0DF63A}" type="pres">
      <dgm:prSet presAssocID="{15DB6E2C-9F9A-4BF7-A82C-EECE5B923D72}" presName="Name14" presStyleCnt="0"/>
      <dgm:spPr/>
    </dgm:pt>
    <dgm:pt modelId="{D67EB5E3-F16B-4097-A09C-AF13D5A9552D}" type="pres">
      <dgm:prSet presAssocID="{15DB6E2C-9F9A-4BF7-A82C-EECE5B923D72}" presName="level1Shape" presStyleLbl="node0" presStyleIdx="0" presStyleCnt="1">
        <dgm:presLayoutVars>
          <dgm:chPref val="3"/>
        </dgm:presLayoutVars>
      </dgm:prSet>
      <dgm:spPr/>
      <dgm:t>
        <a:bodyPr/>
        <a:lstStyle/>
        <a:p>
          <a:endParaRPr lang="en-US"/>
        </a:p>
      </dgm:t>
    </dgm:pt>
    <dgm:pt modelId="{5749D4D1-35B6-4231-B0F8-9934C8FA4A1D}" type="pres">
      <dgm:prSet presAssocID="{15DB6E2C-9F9A-4BF7-A82C-EECE5B923D72}" presName="hierChild2" presStyleCnt="0"/>
      <dgm:spPr/>
    </dgm:pt>
    <dgm:pt modelId="{58F04CFE-8709-4491-8AED-41FE6AE675EF}" type="pres">
      <dgm:prSet presAssocID="{DB2E48DC-A6BE-430A-A358-0D7F4B91611E}" presName="Name19" presStyleLbl="parChTrans1D2" presStyleIdx="0" presStyleCnt="2"/>
      <dgm:spPr/>
      <dgm:t>
        <a:bodyPr/>
        <a:lstStyle/>
        <a:p>
          <a:endParaRPr lang="en-US"/>
        </a:p>
      </dgm:t>
    </dgm:pt>
    <dgm:pt modelId="{C474F621-0BD9-42ED-BA28-EBF6C3CE0359}" type="pres">
      <dgm:prSet presAssocID="{2603F900-FE09-4AC9-AD76-F05A172CA4C2}" presName="Name21" presStyleCnt="0"/>
      <dgm:spPr/>
    </dgm:pt>
    <dgm:pt modelId="{A52D7927-F95C-46CD-806B-EDFE1DA48077}" type="pres">
      <dgm:prSet presAssocID="{2603F900-FE09-4AC9-AD76-F05A172CA4C2}" presName="level2Shape" presStyleLbl="node2" presStyleIdx="0" presStyleCnt="2"/>
      <dgm:spPr/>
      <dgm:t>
        <a:bodyPr/>
        <a:lstStyle/>
        <a:p>
          <a:endParaRPr lang="en-US"/>
        </a:p>
      </dgm:t>
    </dgm:pt>
    <dgm:pt modelId="{1F44C7FC-5DD0-46E7-ACF8-DD036B67C3CE}" type="pres">
      <dgm:prSet presAssocID="{2603F900-FE09-4AC9-AD76-F05A172CA4C2}" presName="hierChild3" presStyleCnt="0"/>
      <dgm:spPr/>
    </dgm:pt>
    <dgm:pt modelId="{FEFD300A-C843-4F2A-BF58-16363EE71062}" type="pres">
      <dgm:prSet presAssocID="{FD10F7F7-3EE7-437C-B84B-88109292658D}" presName="Name19" presStyleLbl="parChTrans1D2" presStyleIdx="1" presStyleCnt="2"/>
      <dgm:spPr/>
      <dgm:t>
        <a:bodyPr/>
        <a:lstStyle/>
        <a:p>
          <a:endParaRPr lang="en-US"/>
        </a:p>
      </dgm:t>
    </dgm:pt>
    <dgm:pt modelId="{3867FDC0-C4C8-4C41-8692-D936F6F34AAE}" type="pres">
      <dgm:prSet presAssocID="{97E83ACC-5383-466F-A1C4-78B2E9060D4E}" presName="Name21" presStyleCnt="0"/>
      <dgm:spPr/>
    </dgm:pt>
    <dgm:pt modelId="{0673DA75-1C22-4428-9B65-91F6B1F8ACCC}" type="pres">
      <dgm:prSet presAssocID="{97E83ACC-5383-466F-A1C4-78B2E9060D4E}" presName="level2Shape" presStyleLbl="node2" presStyleIdx="1" presStyleCnt="2"/>
      <dgm:spPr/>
      <dgm:t>
        <a:bodyPr/>
        <a:lstStyle/>
        <a:p>
          <a:endParaRPr lang="en-US"/>
        </a:p>
      </dgm:t>
    </dgm:pt>
    <dgm:pt modelId="{3BC0D306-D5CF-4317-8607-63C71A969925}" type="pres">
      <dgm:prSet presAssocID="{97E83ACC-5383-466F-A1C4-78B2E9060D4E}" presName="hierChild3" presStyleCnt="0"/>
      <dgm:spPr/>
    </dgm:pt>
    <dgm:pt modelId="{B03366CD-602F-444E-B3F5-8B0312679DD7}" type="pres">
      <dgm:prSet presAssocID="{A02C20B1-64CD-4700-BA95-0FB10E38F431}" presName="bgShapesFlow" presStyleCnt="0"/>
      <dgm:spPr/>
    </dgm:pt>
    <dgm:pt modelId="{3F02D372-30B8-4152-873A-8308D9510B35}" type="pres">
      <dgm:prSet presAssocID="{58751A88-C112-4085-8F0B-A6A546DB6484}" presName="rectComp" presStyleCnt="0"/>
      <dgm:spPr/>
    </dgm:pt>
    <dgm:pt modelId="{956B4FDC-1177-406A-8DDF-9F6224B59D91}" type="pres">
      <dgm:prSet presAssocID="{58751A88-C112-4085-8F0B-A6A546DB6484}" presName="bgRect" presStyleLbl="bgShp" presStyleIdx="0" presStyleCnt="2"/>
      <dgm:spPr/>
      <dgm:t>
        <a:bodyPr/>
        <a:lstStyle/>
        <a:p>
          <a:endParaRPr lang="en-US"/>
        </a:p>
      </dgm:t>
    </dgm:pt>
    <dgm:pt modelId="{49572CEB-A2AC-4F1F-A21D-0C142462FA7F}" type="pres">
      <dgm:prSet presAssocID="{58751A88-C112-4085-8F0B-A6A546DB6484}" presName="bgRectTx" presStyleLbl="bgShp" presStyleIdx="0" presStyleCnt="2">
        <dgm:presLayoutVars>
          <dgm:bulletEnabled val="1"/>
        </dgm:presLayoutVars>
      </dgm:prSet>
      <dgm:spPr/>
      <dgm:t>
        <a:bodyPr/>
        <a:lstStyle/>
        <a:p>
          <a:endParaRPr lang="en-US"/>
        </a:p>
      </dgm:t>
    </dgm:pt>
    <dgm:pt modelId="{58C2EAD7-90F7-4241-9771-E8052E4B554C}" type="pres">
      <dgm:prSet presAssocID="{58751A88-C112-4085-8F0B-A6A546DB6484}" presName="spComp" presStyleCnt="0"/>
      <dgm:spPr/>
    </dgm:pt>
    <dgm:pt modelId="{E1174B09-7E55-4EDB-AE1F-E09873073C78}" type="pres">
      <dgm:prSet presAssocID="{58751A88-C112-4085-8F0B-A6A546DB6484}" presName="vSp" presStyleCnt="0"/>
      <dgm:spPr/>
    </dgm:pt>
    <dgm:pt modelId="{AF577ADC-148B-4894-9A84-FB1B3D164EF7}" type="pres">
      <dgm:prSet presAssocID="{D7F5C3D8-6243-445C-A93C-5D2BE695FAB5}" presName="rectComp" presStyleCnt="0"/>
      <dgm:spPr/>
    </dgm:pt>
    <dgm:pt modelId="{F8E4CEC3-28A3-4692-8C9A-452DB7EB876D}" type="pres">
      <dgm:prSet presAssocID="{D7F5C3D8-6243-445C-A93C-5D2BE695FAB5}" presName="bgRect" presStyleLbl="bgShp" presStyleIdx="1" presStyleCnt="2"/>
      <dgm:spPr/>
      <dgm:t>
        <a:bodyPr/>
        <a:lstStyle/>
        <a:p>
          <a:endParaRPr lang="en-US"/>
        </a:p>
      </dgm:t>
    </dgm:pt>
    <dgm:pt modelId="{1169448E-B81E-425D-82A7-A6BF004AA41C}" type="pres">
      <dgm:prSet presAssocID="{D7F5C3D8-6243-445C-A93C-5D2BE695FAB5}" presName="bgRectTx" presStyleLbl="bgShp" presStyleIdx="1" presStyleCnt="2">
        <dgm:presLayoutVars>
          <dgm:bulletEnabled val="1"/>
        </dgm:presLayoutVars>
      </dgm:prSet>
      <dgm:spPr/>
      <dgm:t>
        <a:bodyPr/>
        <a:lstStyle/>
        <a:p>
          <a:endParaRPr lang="en-US"/>
        </a:p>
      </dgm:t>
    </dgm:pt>
  </dgm:ptLst>
  <dgm:cxnLst>
    <dgm:cxn modelId="{25E1DD8F-CD1B-4C16-A46A-E2B7848F22BC}" type="presOf" srcId="{97E83ACC-5383-466F-A1C4-78B2E9060D4E}" destId="{0673DA75-1C22-4428-9B65-91F6B1F8ACCC}" srcOrd="0" destOrd="0" presId="urn:microsoft.com/office/officeart/2005/8/layout/hierarchy6"/>
    <dgm:cxn modelId="{CA729A10-815C-4DFF-9A66-800D0B3278AA}" srcId="{A02C20B1-64CD-4700-BA95-0FB10E38F431}" destId="{D7F5C3D8-6243-445C-A93C-5D2BE695FAB5}" srcOrd="2" destOrd="0" parTransId="{C9281B3D-F5BD-4D76-91AC-928079319F6C}" sibTransId="{7C1B888B-09BD-4ED7-920D-9EFA90E59AC4}"/>
    <dgm:cxn modelId="{2F69CDF9-2954-4958-B24E-6D21B1484804}" srcId="{15DB6E2C-9F9A-4BF7-A82C-EECE5B923D72}" destId="{97E83ACC-5383-466F-A1C4-78B2E9060D4E}" srcOrd="1" destOrd="0" parTransId="{FD10F7F7-3EE7-437C-B84B-88109292658D}" sibTransId="{F42D889A-302C-45F1-8E63-FDBA016486B4}"/>
    <dgm:cxn modelId="{4DCB5140-081D-47B6-9018-0FB427EA1B50}" srcId="{A02C20B1-64CD-4700-BA95-0FB10E38F431}" destId="{58751A88-C112-4085-8F0B-A6A546DB6484}" srcOrd="1" destOrd="0" parTransId="{F1DF3232-1330-4336-86CE-88CD4FFEF537}" sibTransId="{F2705C71-C9BB-45BE-8316-CF5E5C01A9D0}"/>
    <dgm:cxn modelId="{56B5019E-59E4-4E11-ABF8-D7649543F0B8}" srcId="{A02C20B1-64CD-4700-BA95-0FB10E38F431}" destId="{15DB6E2C-9F9A-4BF7-A82C-EECE5B923D72}" srcOrd="0" destOrd="0" parTransId="{5C9976FB-B511-4E4C-95D7-4C45F9A13C08}" sibTransId="{7598C0B2-1A3A-42CB-9545-5A059F666E3C}"/>
    <dgm:cxn modelId="{ED2888E2-037C-436E-85AE-F4966E6003AA}" srcId="{15DB6E2C-9F9A-4BF7-A82C-EECE5B923D72}" destId="{2603F900-FE09-4AC9-AD76-F05A172CA4C2}" srcOrd="0" destOrd="0" parTransId="{DB2E48DC-A6BE-430A-A358-0D7F4B91611E}" sibTransId="{A553B2B0-D9AC-4750-B65F-AB3D529EE85D}"/>
    <dgm:cxn modelId="{DDE4461F-073D-4C5F-B4FE-673BD5496281}" type="presOf" srcId="{D7F5C3D8-6243-445C-A93C-5D2BE695FAB5}" destId="{F8E4CEC3-28A3-4692-8C9A-452DB7EB876D}" srcOrd="0" destOrd="0" presId="urn:microsoft.com/office/officeart/2005/8/layout/hierarchy6"/>
    <dgm:cxn modelId="{370C1823-905E-4C52-ACE6-8628A6AEC3FB}" type="presOf" srcId="{FD10F7F7-3EE7-437C-B84B-88109292658D}" destId="{FEFD300A-C843-4F2A-BF58-16363EE71062}" srcOrd="0" destOrd="0" presId="urn:microsoft.com/office/officeart/2005/8/layout/hierarchy6"/>
    <dgm:cxn modelId="{C9CD2B53-B022-4C4B-ADAF-50E7E5333EAE}" type="presOf" srcId="{58751A88-C112-4085-8F0B-A6A546DB6484}" destId="{49572CEB-A2AC-4F1F-A21D-0C142462FA7F}" srcOrd="1" destOrd="0" presId="urn:microsoft.com/office/officeart/2005/8/layout/hierarchy6"/>
    <dgm:cxn modelId="{20D9596D-B1C9-44E2-A563-B7E0840D6E01}" type="presOf" srcId="{D7F5C3D8-6243-445C-A93C-5D2BE695FAB5}" destId="{1169448E-B81E-425D-82A7-A6BF004AA41C}" srcOrd="1" destOrd="0" presId="urn:microsoft.com/office/officeart/2005/8/layout/hierarchy6"/>
    <dgm:cxn modelId="{30608B5B-E941-43BE-A614-498D1A2548F6}" type="presOf" srcId="{15DB6E2C-9F9A-4BF7-A82C-EECE5B923D72}" destId="{D67EB5E3-F16B-4097-A09C-AF13D5A9552D}" srcOrd="0" destOrd="0" presId="urn:microsoft.com/office/officeart/2005/8/layout/hierarchy6"/>
    <dgm:cxn modelId="{921A436E-ED8F-4279-BCFE-69DD465F30F1}" type="presOf" srcId="{DB2E48DC-A6BE-430A-A358-0D7F4B91611E}" destId="{58F04CFE-8709-4491-8AED-41FE6AE675EF}" srcOrd="0" destOrd="0" presId="urn:microsoft.com/office/officeart/2005/8/layout/hierarchy6"/>
    <dgm:cxn modelId="{E3B7478B-A21B-4DF3-9125-88E5A76BC674}" type="presOf" srcId="{A02C20B1-64CD-4700-BA95-0FB10E38F431}" destId="{38D01448-0003-495C-845A-24AEF239CA23}" srcOrd="0" destOrd="0" presId="urn:microsoft.com/office/officeart/2005/8/layout/hierarchy6"/>
    <dgm:cxn modelId="{ED1C7374-DA31-4DDA-96B3-827637935085}" type="presOf" srcId="{58751A88-C112-4085-8F0B-A6A546DB6484}" destId="{956B4FDC-1177-406A-8DDF-9F6224B59D91}" srcOrd="0" destOrd="0" presId="urn:microsoft.com/office/officeart/2005/8/layout/hierarchy6"/>
    <dgm:cxn modelId="{9C1E1E6F-C227-4F47-A3E8-B404AB916DB8}" type="presOf" srcId="{2603F900-FE09-4AC9-AD76-F05A172CA4C2}" destId="{A52D7927-F95C-46CD-806B-EDFE1DA48077}" srcOrd="0" destOrd="0" presId="urn:microsoft.com/office/officeart/2005/8/layout/hierarchy6"/>
    <dgm:cxn modelId="{5C1250AF-AA22-4DC2-8CB1-D72EE74EA441}" type="presParOf" srcId="{38D01448-0003-495C-845A-24AEF239CA23}" destId="{8C7C5F7A-F9FE-4BBF-AC53-2FECA7B6721F}" srcOrd="0" destOrd="0" presId="urn:microsoft.com/office/officeart/2005/8/layout/hierarchy6"/>
    <dgm:cxn modelId="{1D4DDBD0-6EF6-4D7A-AED6-22852671E98A}" type="presParOf" srcId="{8C7C5F7A-F9FE-4BBF-AC53-2FECA7B6721F}" destId="{0E32DE63-35C3-423D-848A-B03F40FE9B5E}" srcOrd="0" destOrd="0" presId="urn:microsoft.com/office/officeart/2005/8/layout/hierarchy6"/>
    <dgm:cxn modelId="{66DADCA2-D16D-489B-938A-18B4B8728688}" type="presParOf" srcId="{8C7C5F7A-F9FE-4BBF-AC53-2FECA7B6721F}" destId="{DAB6E075-F579-4968-9517-F76CBABE018E}" srcOrd="1" destOrd="0" presId="urn:microsoft.com/office/officeart/2005/8/layout/hierarchy6"/>
    <dgm:cxn modelId="{3C910270-93C1-4C60-B0BB-8CCBC2FFC5B5}" type="presParOf" srcId="{DAB6E075-F579-4968-9517-F76CBABE018E}" destId="{885B3D3C-ADEB-4807-8B7F-E4CFBA0DF63A}" srcOrd="0" destOrd="0" presId="urn:microsoft.com/office/officeart/2005/8/layout/hierarchy6"/>
    <dgm:cxn modelId="{066C7B70-98E3-474C-B69F-3D649715946E}" type="presParOf" srcId="{885B3D3C-ADEB-4807-8B7F-E4CFBA0DF63A}" destId="{D67EB5E3-F16B-4097-A09C-AF13D5A9552D}" srcOrd="0" destOrd="0" presId="urn:microsoft.com/office/officeart/2005/8/layout/hierarchy6"/>
    <dgm:cxn modelId="{48EABE45-3D81-447D-AB6F-6FC77C96B6E7}" type="presParOf" srcId="{885B3D3C-ADEB-4807-8B7F-E4CFBA0DF63A}" destId="{5749D4D1-35B6-4231-B0F8-9934C8FA4A1D}" srcOrd="1" destOrd="0" presId="urn:microsoft.com/office/officeart/2005/8/layout/hierarchy6"/>
    <dgm:cxn modelId="{39BE629B-FB31-4E84-900E-D8E98EC9E040}" type="presParOf" srcId="{5749D4D1-35B6-4231-B0F8-9934C8FA4A1D}" destId="{58F04CFE-8709-4491-8AED-41FE6AE675EF}" srcOrd="0" destOrd="0" presId="urn:microsoft.com/office/officeart/2005/8/layout/hierarchy6"/>
    <dgm:cxn modelId="{58597BBD-6A3C-4E92-B972-91ECB36857AA}" type="presParOf" srcId="{5749D4D1-35B6-4231-B0F8-9934C8FA4A1D}" destId="{C474F621-0BD9-42ED-BA28-EBF6C3CE0359}" srcOrd="1" destOrd="0" presId="urn:microsoft.com/office/officeart/2005/8/layout/hierarchy6"/>
    <dgm:cxn modelId="{80A80991-D264-4ED0-AD29-CA84B21BD1DB}" type="presParOf" srcId="{C474F621-0BD9-42ED-BA28-EBF6C3CE0359}" destId="{A52D7927-F95C-46CD-806B-EDFE1DA48077}" srcOrd="0" destOrd="0" presId="urn:microsoft.com/office/officeart/2005/8/layout/hierarchy6"/>
    <dgm:cxn modelId="{FF95D0CD-6299-44C7-9A13-AC52C66F337B}" type="presParOf" srcId="{C474F621-0BD9-42ED-BA28-EBF6C3CE0359}" destId="{1F44C7FC-5DD0-46E7-ACF8-DD036B67C3CE}" srcOrd="1" destOrd="0" presId="urn:microsoft.com/office/officeart/2005/8/layout/hierarchy6"/>
    <dgm:cxn modelId="{46D445E9-D1B2-4B5A-8B5B-1D7A9444738C}" type="presParOf" srcId="{5749D4D1-35B6-4231-B0F8-9934C8FA4A1D}" destId="{FEFD300A-C843-4F2A-BF58-16363EE71062}" srcOrd="2" destOrd="0" presId="urn:microsoft.com/office/officeart/2005/8/layout/hierarchy6"/>
    <dgm:cxn modelId="{3D7E4B60-05D2-4A32-84F9-C9A70E861513}" type="presParOf" srcId="{5749D4D1-35B6-4231-B0F8-9934C8FA4A1D}" destId="{3867FDC0-C4C8-4C41-8692-D936F6F34AAE}" srcOrd="3" destOrd="0" presId="urn:microsoft.com/office/officeart/2005/8/layout/hierarchy6"/>
    <dgm:cxn modelId="{4B68D8D6-1711-4C7B-ADCB-C614ACB55FAE}" type="presParOf" srcId="{3867FDC0-C4C8-4C41-8692-D936F6F34AAE}" destId="{0673DA75-1C22-4428-9B65-91F6B1F8ACCC}" srcOrd="0" destOrd="0" presId="urn:microsoft.com/office/officeart/2005/8/layout/hierarchy6"/>
    <dgm:cxn modelId="{71E3633F-46EA-4EBF-B1DA-54FF5ABEDD8F}" type="presParOf" srcId="{3867FDC0-C4C8-4C41-8692-D936F6F34AAE}" destId="{3BC0D306-D5CF-4317-8607-63C71A969925}" srcOrd="1" destOrd="0" presId="urn:microsoft.com/office/officeart/2005/8/layout/hierarchy6"/>
    <dgm:cxn modelId="{B9CE0AE8-6C1D-4366-81AC-EDF123E88084}" type="presParOf" srcId="{38D01448-0003-495C-845A-24AEF239CA23}" destId="{B03366CD-602F-444E-B3F5-8B0312679DD7}" srcOrd="1" destOrd="0" presId="urn:microsoft.com/office/officeart/2005/8/layout/hierarchy6"/>
    <dgm:cxn modelId="{E49B04F4-358C-4148-B74E-D6FA4FB754A1}" type="presParOf" srcId="{B03366CD-602F-444E-B3F5-8B0312679DD7}" destId="{3F02D372-30B8-4152-873A-8308D9510B35}" srcOrd="0" destOrd="0" presId="urn:microsoft.com/office/officeart/2005/8/layout/hierarchy6"/>
    <dgm:cxn modelId="{8C2013FE-BD2D-4E71-BE6C-1174450528E7}" type="presParOf" srcId="{3F02D372-30B8-4152-873A-8308D9510B35}" destId="{956B4FDC-1177-406A-8DDF-9F6224B59D91}" srcOrd="0" destOrd="0" presId="urn:microsoft.com/office/officeart/2005/8/layout/hierarchy6"/>
    <dgm:cxn modelId="{E8D7F3F6-42EA-4320-8959-1FB72D54BF2F}" type="presParOf" srcId="{3F02D372-30B8-4152-873A-8308D9510B35}" destId="{49572CEB-A2AC-4F1F-A21D-0C142462FA7F}" srcOrd="1" destOrd="0" presId="urn:microsoft.com/office/officeart/2005/8/layout/hierarchy6"/>
    <dgm:cxn modelId="{849818AD-EB3E-4B88-93A1-D78CF237A0D4}" type="presParOf" srcId="{B03366CD-602F-444E-B3F5-8B0312679DD7}" destId="{58C2EAD7-90F7-4241-9771-E8052E4B554C}" srcOrd="1" destOrd="0" presId="urn:microsoft.com/office/officeart/2005/8/layout/hierarchy6"/>
    <dgm:cxn modelId="{D81185DE-4B4D-4D38-9EFF-A1718BBD9656}" type="presParOf" srcId="{58C2EAD7-90F7-4241-9771-E8052E4B554C}" destId="{E1174B09-7E55-4EDB-AE1F-E09873073C78}" srcOrd="0" destOrd="0" presId="urn:microsoft.com/office/officeart/2005/8/layout/hierarchy6"/>
    <dgm:cxn modelId="{1DEA0273-D1FD-4DCD-B3CD-6832F732A4E7}" type="presParOf" srcId="{B03366CD-602F-444E-B3F5-8B0312679DD7}" destId="{AF577ADC-148B-4894-9A84-FB1B3D164EF7}" srcOrd="2" destOrd="0" presId="urn:microsoft.com/office/officeart/2005/8/layout/hierarchy6"/>
    <dgm:cxn modelId="{301CFC1D-D6C3-4E41-9FFC-0DBBE62D5517}" type="presParOf" srcId="{AF577ADC-148B-4894-9A84-FB1B3D164EF7}" destId="{F8E4CEC3-28A3-4692-8C9A-452DB7EB876D}" srcOrd="0" destOrd="0" presId="urn:microsoft.com/office/officeart/2005/8/layout/hierarchy6"/>
    <dgm:cxn modelId="{7746BA89-3377-4E20-B9E2-04184AFD9E93}" type="presParOf" srcId="{AF577ADC-148B-4894-9A84-FB1B3D164EF7}" destId="{1169448E-B81E-425D-82A7-A6BF004AA41C}"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180E8-6DB5-4C57-BC48-C0BE8D614300}">
      <dsp:nvSpPr>
        <dsp:cNvPr id="0" name=""/>
        <dsp:cNvSpPr/>
      </dsp:nvSpPr>
      <dsp:spPr>
        <a:xfrm>
          <a:off x="1817370" y="2518251"/>
          <a:ext cx="2221230" cy="2221230"/>
        </a:xfrm>
        <a:prstGeom prst="gear9">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ru-RU" sz="4800" kern="1200" dirty="0" smtClean="0"/>
            <a:t> </a:t>
          </a:r>
          <a:endParaRPr lang="en-US" sz="4800" kern="1200" dirty="0"/>
        </a:p>
      </dsp:txBody>
      <dsp:txXfrm>
        <a:off x="2263936" y="3038564"/>
        <a:ext cx="1328098" cy="1141758"/>
      </dsp:txXfrm>
    </dsp:sp>
    <dsp:sp modelId="{F03E1405-1B88-4FFA-8C63-4BA99EE6248B}">
      <dsp:nvSpPr>
        <dsp:cNvPr id="0" name=""/>
        <dsp:cNvSpPr/>
      </dsp:nvSpPr>
      <dsp:spPr>
        <a:xfrm>
          <a:off x="525018" y="1993233"/>
          <a:ext cx="1615440" cy="1615440"/>
        </a:xfrm>
        <a:prstGeom prst="gear6">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ru-RU" sz="4800" kern="1200" dirty="0" smtClean="0"/>
            <a:t>?</a:t>
          </a:r>
          <a:endParaRPr lang="en-US" sz="4800" kern="1200" dirty="0"/>
        </a:p>
      </dsp:txBody>
      <dsp:txXfrm>
        <a:off x="931710" y="2402383"/>
        <a:ext cx="802056" cy="797140"/>
      </dsp:txXfrm>
    </dsp:sp>
    <dsp:sp modelId="{CDC512A7-88F3-406D-91C3-C7AB86B3BA3C}">
      <dsp:nvSpPr>
        <dsp:cNvPr id="0" name=""/>
        <dsp:cNvSpPr/>
      </dsp:nvSpPr>
      <dsp:spPr>
        <a:xfrm rot="20700000">
          <a:off x="1429829" y="878744"/>
          <a:ext cx="1582801" cy="1582801"/>
        </a:xfrm>
        <a:prstGeom prst="gear6">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ru-RU" sz="4800" kern="1200" dirty="0" smtClean="0"/>
            <a:t> </a:t>
          </a:r>
          <a:endParaRPr lang="en-US" sz="4800" kern="1200" dirty="0"/>
        </a:p>
      </dsp:txBody>
      <dsp:txXfrm rot="-20700000">
        <a:off x="1776984" y="1225899"/>
        <a:ext cx="888492" cy="888492"/>
      </dsp:txXfrm>
    </dsp:sp>
    <dsp:sp modelId="{7C484455-DE75-402D-9E40-D6D52848433B}">
      <dsp:nvSpPr>
        <dsp:cNvPr id="0" name=""/>
        <dsp:cNvSpPr/>
      </dsp:nvSpPr>
      <dsp:spPr>
        <a:xfrm>
          <a:off x="1644873" y="2184037"/>
          <a:ext cx="2843174" cy="2843174"/>
        </a:xfrm>
        <a:prstGeom prst="circularArrow">
          <a:avLst>
            <a:gd name="adj1" fmla="val 4687"/>
            <a:gd name="adj2" fmla="val 299029"/>
            <a:gd name="adj3" fmla="val 2512446"/>
            <a:gd name="adj4" fmla="val 15869313"/>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98432C-6DCF-4FAA-9AE8-D3E5238CDCEB}">
      <dsp:nvSpPr>
        <dsp:cNvPr id="0" name=""/>
        <dsp:cNvSpPr/>
      </dsp:nvSpPr>
      <dsp:spPr>
        <a:xfrm>
          <a:off x="238926" y="1636465"/>
          <a:ext cx="2065743" cy="206574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D0E87A-6A77-4EBB-A84F-4702F7CFD3D5}">
      <dsp:nvSpPr>
        <dsp:cNvPr id="0" name=""/>
        <dsp:cNvSpPr/>
      </dsp:nvSpPr>
      <dsp:spPr>
        <a:xfrm>
          <a:off x="1063710" y="532719"/>
          <a:ext cx="2227287" cy="2227287"/>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4CEC3-28A3-4692-8C9A-452DB7EB876D}">
      <dsp:nvSpPr>
        <dsp:cNvPr id="0" name=""/>
        <dsp:cNvSpPr/>
      </dsp:nvSpPr>
      <dsp:spPr>
        <a:xfrm>
          <a:off x="0" y="2799717"/>
          <a:ext cx="4038600" cy="954434"/>
        </a:xfrm>
        <a:prstGeom prst="roundRect">
          <a:avLst>
            <a:gd name="adj" fmla="val 10000"/>
          </a:avLst>
        </a:prstGeom>
        <a:gradFill rotWithShape="0">
          <a:gsLst>
            <a:gs pos="0">
              <a:schemeClr val="accent3">
                <a:tint val="40000"/>
                <a:hueOff val="0"/>
                <a:satOff val="0"/>
                <a:lumOff val="0"/>
                <a:alphaOff val="0"/>
                <a:shade val="51000"/>
                <a:satMod val="130000"/>
              </a:schemeClr>
            </a:gs>
            <a:gs pos="80000">
              <a:schemeClr val="accent3">
                <a:tint val="40000"/>
                <a:hueOff val="0"/>
                <a:satOff val="0"/>
                <a:lumOff val="0"/>
                <a:alphaOff val="0"/>
                <a:shade val="93000"/>
                <a:satMod val="130000"/>
              </a:schemeClr>
            </a:gs>
            <a:gs pos="100000">
              <a:schemeClr val="accent3">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Subscribers</a:t>
          </a:r>
          <a:endParaRPr lang="en-US" sz="1600" kern="1200" dirty="0"/>
        </a:p>
      </dsp:txBody>
      <dsp:txXfrm>
        <a:off x="0" y="2799717"/>
        <a:ext cx="1211580" cy="954434"/>
      </dsp:txXfrm>
    </dsp:sp>
    <dsp:sp modelId="{956B4FDC-1177-406A-8DDF-9F6224B59D91}">
      <dsp:nvSpPr>
        <dsp:cNvPr id="0" name=""/>
        <dsp:cNvSpPr/>
      </dsp:nvSpPr>
      <dsp:spPr>
        <a:xfrm>
          <a:off x="0" y="1686210"/>
          <a:ext cx="4038600" cy="954434"/>
        </a:xfrm>
        <a:prstGeom prst="roundRect">
          <a:avLst>
            <a:gd name="adj" fmla="val 10000"/>
          </a:avLst>
        </a:prstGeom>
        <a:gradFill rotWithShape="0">
          <a:gsLst>
            <a:gs pos="0">
              <a:schemeClr val="accent3">
                <a:tint val="40000"/>
                <a:hueOff val="0"/>
                <a:satOff val="0"/>
                <a:lumOff val="0"/>
                <a:alphaOff val="0"/>
                <a:shade val="51000"/>
                <a:satMod val="130000"/>
              </a:schemeClr>
            </a:gs>
            <a:gs pos="80000">
              <a:schemeClr val="accent3">
                <a:tint val="40000"/>
                <a:hueOff val="0"/>
                <a:satOff val="0"/>
                <a:lumOff val="0"/>
                <a:alphaOff val="0"/>
                <a:shade val="93000"/>
                <a:satMod val="130000"/>
              </a:schemeClr>
            </a:gs>
            <a:gs pos="100000">
              <a:schemeClr val="accent3">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Publishers</a:t>
          </a:r>
          <a:endParaRPr lang="en-US" sz="1600" kern="1200" dirty="0"/>
        </a:p>
      </dsp:txBody>
      <dsp:txXfrm>
        <a:off x="0" y="1686210"/>
        <a:ext cx="1211580" cy="954434"/>
      </dsp:txXfrm>
    </dsp:sp>
    <dsp:sp modelId="{D67EB5E3-F16B-4097-A09C-AF13D5A9552D}">
      <dsp:nvSpPr>
        <dsp:cNvPr id="0" name=""/>
        <dsp:cNvSpPr/>
      </dsp:nvSpPr>
      <dsp:spPr>
        <a:xfrm>
          <a:off x="1988182" y="1765746"/>
          <a:ext cx="1193043" cy="79536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Pub</a:t>
          </a:r>
          <a:endParaRPr lang="en-US" sz="3400" kern="1200" dirty="0"/>
        </a:p>
      </dsp:txBody>
      <dsp:txXfrm>
        <a:off x="2011477" y="1789041"/>
        <a:ext cx="1146453" cy="748772"/>
      </dsp:txXfrm>
    </dsp:sp>
    <dsp:sp modelId="{58F04CFE-8709-4491-8AED-41FE6AE675EF}">
      <dsp:nvSpPr>
        <dsp:cNvPr id="0" name=""/>
        <dsp:cNvSpPr/>
      </dsp:nvSpPr>
      <dsp:spPr>
        <a:xfrm>
          <a:off x="1809225" y="2561109"/>
          <a:ext cx="775478" cy="318144"/>
        </a:xfrm>
        <a:custGeom>
          <a:avLst/>
          <a:gdLst/>
          <a:ahLst/>
          <a:cxnLst/>
          <a:rect l="0" t="0" r="0" b="0"/>
          <a:pathLst>
            <a:path>
              <a:moveTo>
                <a:pt x="775478" y="0"/>
              </a:moveTo>
              <a:lnTo>
                <a:pt x="775478" y="159072"/>
              </a:lnTo>
              <a:lnTo>
                <a:pt x="0" y="159072"/>
              </a:lnTo>
              <a:lnTo>
                <a:pt x="0" y="318144"/>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52D7927-F95C-46CD-806B-EDFE1DA48077}">
      <dsp:nvSpPr>
        <dsp:cNvPr id="0" name=""/>
        <dsp:cNvSpPr/>
      </dsp:nvSpPr>
      <dsp:spPr>
        <a:xfrm>
          <a:off x="1212704" y="2879253"/>
          <a:ext cx="1193043" cy="79536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Sub1</a:t>
          </a:r>
          <a:endParaRPr lang="en-US" sz="3400" kern="1200" dirty="0"/>
        </a:p>
      </dsp:txBody>
      <dsp:txXfrm>
        <a:off x="1235999" y="2902548"/>
        <a:ext cx="1146453" cy="748772"/>
      </dsp:txXfrm>
    </dsp:sp>
    <dsp:sp modelId="{FEFD300A-C843-4F2A-BF58-16363EE71062}">
      <dsp:nvSpPr>
        <dsp:cNvPr id="0" name=""/>
        <dsp:cNvSpPr/>
      </dsp:nvSpPr>
      <dsp:spPr>
        <a:xfrm>
          <a:off x="2584704" y="2561109"/>
          <a:ext cx="775478" cy="318144"/>
        </a:xfrm>
        <a:custGeom>
          <a:avLst/>
          <a:gdLst/>
          <a:ahLst/>
          <a:cxnLst/>
          <a:rect l="0" t="0" r="0" b="0"/>
          <a:pathLst>
            <a:path>
              <a:moveTo>
                <a:pt x="0" y="0"/>
              </a:moveTo>
              <a:lnTo>
                <a:pt x="0" y="159072"/>
              </a:lnTo>
              <a:lnTo>
                <a:pt x="775478" y="159072"/>
              </a:lnTo>
              <a:lnTo>
                <a:pt x="775478" y="318144"/>
              </a:lnTo>
            </a:path>
          </a:pathLst>
        </a:custGeom>
        <a:noFill/>
        <a:ln w="25400"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673DA75-1C22-4428-9B65-91F6B1F8ACCC}">
      <dsp:nvSpPr>
        <dsp:cNvPr id="0" name=""/>
        <dsp:cNvSpPr/>
      </dsp:nvSpPr>
      <dsp:spPr>
        <a:xfrm>
          <a:off x="2763660" y="2879253"/>
          <a:ext cx="1193043" cy="79536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Sub2</a:t>
          </a:r>
          <a:endParaRPr lang="en-US" sz="3400" kern="1200" dirty="0"/>
        </a:p>
      </dsp:txBody>
      <dsp:txXfrm>
        <a:off x="2786955" y="2902548"/>
        <a:ext cx="1146453" cy="748772"/>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8C91-06DB-4FE9-B832-BB36603BDC46}" type="datetimeFigureOut">
              <a:rPr lang="ru-RU" smtClean="0"/>
              <a:t>08.04.2014</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1E69B2-9271-4A86-BF92-EBFDD47B3035}" type="slidenum">
              <a:rPr lang="ru-RU" smtClean="0"/>
              <a:t>‹#›</a:t>
            </a:fld>
            <a:endParaRPr lang="ru-RU"/>
          </a:p>
        </p:txBody>
      </p:sp>
    </p:spTree>
    <p:extLst>
      <p:ext uri="{BB962C8B-B14F-4D97-AF65-F5344CB8AC3E}">
        <p14:creationId xmlns:p14="http://schemas.microsoft.com/office/powerpoint/2010/main" val="1819485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4BDB3E-8017-4570-BC2C-0CE80CB61D79}" type="datetimeFigureOut">
              <a:rPr lang="en-US" smtClean="0"/>
              <a:pPr/>
              <a:t>4/8/2014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796F9E-5BE3-4ABA-87E2-AE732C1B283D}" type="slidenum">
              <a:rPr lang="en-US" smtClean="0"/>
              <a:pPr/>
              <a:t>‹#›</a:t>
            </a:fld>
            <a:endParaRPr lang="en-US"/>
          </a:p>
        </p:txBody>
      </p:sp>
    </p:spTree>
    <p:extLst>
      <p:ext uri="{BB962C8B-B14F-4D97-AF65-F5344CB8AC3E}">
        <p14:creationId xmlns:p14="http://schemas.microsoft.com/office/powerpoint/2010/main" val="228571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lvl="1"/>
            <a:r>
              <a:rPr lang="ru-RU" sz="1200" b="1" kern="1200" dirty="0" smtClean="0">
                <a:solidFill>
                  <a:schemeClr val="tx1"/>
                </a:solidFill>
                <a:effectLst/>
                <a:latin typeface="+mn-lt"/>
                <a:ea typeface="+mn-ea"/>
                <a:cs typeface="+mn-cs"/>
              </a:rPr>
              <a:t>Зачем нужны делегаты?</a:t>
            </a:r>
            <a:endParaRPr lang="en-US" sz="1200" b="1"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При разработке приложений с использованием Visual C# в большинстве случаев методы вызываются явно по имени. Функциональность и ее физическая реализация тесно связаны в методе. Однако, существуют сценарии, когда такой подход не годится. Например, при разработке фреймворков, в которых различные методы вызываются для выполнения определенной работы в зависимости от критериев, определяемых динамически при запуске приложения. Одним из способов реализации такой функциональности является использовании операторов if или switch. Однако такой подход является статичным и зависит от различных методов, доступных при написании кода. Более расширяемый подход заключается в использовании делегатов.</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Другой сценарий касается методов обратного вызова. Сторонние разработчики, предоставляющие сборки с методами, которые можно вызвать асинхронно, часто позволяют указать метод в коде пользователя, когда их метод завершен. При таком сценарии заранее неизвестны имена всех возможных в этом случае методов, поэтому эффективным решением является использование делегата, который можно связать с одним или более методов. Проще говоря, делегат ссылка на метод. Во время выполнения делегат можно связать с любым методом, соответствующим его сигнатуре, и тогда для реализации функциональности метода, вызывается делегат. Как только делегат создан и снабжен необходимой информацией, он может динамически вызывать методы, на которые указывает. Каждый делегат в .NET Framework (включая специальные делегаты) автоматически снабжается способностью вызывать свои методы синхронно или асинхронно. Этот факт значительно упрощает задачи программирования, поскольку позволяет вызывать метод во вторичном потоке выполнения без создания и управления объектом Thread.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Callback</a:t>
            </a:r>
            <a:r>
              <a:rPr lang="ru-RU" sz="1200" kern="1200" dirty="0" smtClean="0">
                <a:solidFill>
                  <a:schemeClr val="tx1"/>
                </a:solidFill>
                <a:effectLst/>
                <a:latin typeface="+mn-lt"/>
                <a:ea typeface="+mn-ea"/>
                <a:cs typeface="+mn-cs"/>
              </a:rPr>
              <a:t> (англ. </a:t>
            </a:r>
            <a:r>
              <a:rPr lang="en-US" sz="1200" kern="1200" dirty="0" smtClean="0">
                <a:solidFill>
                  <a:schemeClr val="tx1"/>
                </a:solidFill>
                <a:effectLst/>
                <a:latin typeface="+mn-lt"/>
                <a:ea typeface="+mn-ea"/>
                <a:cs typeface="+mn-cs"/>
              </a:rPr>
              <a:t>call </a:t>
            </a:r>
            <a:r>
              <a:rPr lang="ru-RU" sz="1200" kern="1200" dirty="0" smtClean="0">
                <a:solidFill>
                  <a:schemeClr val="tx1"/>
                </a:solidFill>
                <a:effectLst/>
                <a:latin typeface="+mn-lt"/>
                <a:ea typeface="+mn-ea"/>
                <a:cs typeface="+mn-cs"/>
              </a:rPr>
              <a:t>– вызов, англ. </a:t>
            </a:r>
            <a:r>
              <a:rPr lang="en-US" sz="1200" kern="1200" dirty="0" smtClean="0">
                <a:solidFill>
                  <a:schemeClr val="tx1"/>
                </a:solidFill>
                <a:effectLst/>
                <a:latin typeface="+mn-lt"/>
                <a:ea typeface="+mn-ea"/>
                <a:cs typeface="+mn-cs"/>
              </a:rPr>
              <a:t>back </a:t>
            </a:r>
            <a:r>
              <a:rPr lang="ru-RU" sz="1200" kern="1200" dirty="0" smtClean="0">
                <a:solidFill>
                  <a:schemeClr val="tx1"/>
                </a:solidFill>
                <a:effectLst/>
                <a:latin typeface="+mn-lt"/>
                <a:ea typeface="+mn-ea"/>
                <a:cs typeface="+mn-cs"/>
              </a:rPr>
              <a:t>– обратный) или функция обратного вызова в программировании – передача исполняемого кода в качестве одного из параметров другого кода. Обратный вызов позволяет в функции исполнять код, который задается в аргументах при ее вызове.</a:t>
            </a:r>
            <a:endParaRPr lang="en-US" sz="1200" kern="1200" dirty="0" smtClean="0">
              <a:solidFill>
                <a:schemeClr val="tx1"/>
              </a:solidFill>
              <a:effectLst/>
              <a:latin typeface="+mn-lt"/>
              <a:ea typeface="+mn-ea"/>
              <a:cs typeface="+mn-cs"/>
            </a:endParaRPr>
          </a:p>
          <a:p>
            <a:r>
              <a:rPr lang="en-US" dirty="0" smtClean="0"/>
              <a:t>    </a:t>
            </a:r>
            <a:r>
              <a:rPr lang="en-US" sz="1200" kern="1200" dirty="0" err="1" smtClean="0">
                <a:solidFill>
                  <a:schemeClr val="tx1"/>
                </a:solidFill>
                <a:effectLst/>
                <a:latin typeface="+mn-lt"/>
                <a:ea typeface="+mn-ea"/>
                <a:cs typeface="+mn-cs"/>
              </a:rPr>
              <a:t>Следующими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часто</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используемым</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для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отделения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функциональности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от</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метода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являются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групповые</a:t>
            </a:r>
            <a:r>
              <a:rPr lang="en-US" sz="1200" kern="1200" dirty="0" smtClean="0">
                <a:solidFill>
                  <a:schemeClr val="tx1"/>
                </a:solidFill>
                <a:effectLst/>
                <a:latin typeface="+mn-lt"/>
                <a:ea typeface="+mn-ea"/>
                <a:cs typeface="+mn-cs"/>
              </a:rPr>
              <a:t> (multicast) </a:t>
            </a:r>
            <a:r>
              <a:rPr lang="en-US" sz="1200" kern="1200" dirty="0" err="1" smtClean="0">
                <a:solidFill>
                  <a:schemeClr val="tx1"/>
                </a:solidFill>
                <a:effectLst/>
                <a:latin typeface="+mn-lt"/>
                <a:ea typeface="+mn-ea"/>
                <a:cs typeface="+mn-cs"/>
              </a:rPr>
              <a:t>операции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Если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операция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является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групповой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несколько</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методов</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могут</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реализовывать</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одну</a:t>
            </a:r>
            <a:r>
              <a:rPr lang="en-US" sz="1200" kern="1200" dirty="0" smtClean="0">
                <a:solidFill>
                  <a:schemeClr val="tx1"/>
                </a:solidFill>
                <a:effectLst/>
                <a:latin typeface="+mn-lt"/>
                <a:ea typeface="+mn-ea"/>
                <a:cs typeface="+mn-cs"/>
              </a:rPr>
              <a:t> и </a:t>
            </a:r>
            <a:r>
              <a:rPr lang="en-US" sz="1200" kern="1200" dirty="0" err="1" smtClean="0">
                <a:solidFill>
                  <a:schemeClr val="tx1"/>
                </a:solidFill>
                <a:effectLst/>
                <a:latin typeface="+mn-lt"/>
                <a:ea typeface="+mn-ea"/>
                <a:cs typeface="+mn-cs"/>
              </a:rPr>
              <a:t>ту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же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операцию</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Можно</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добавить</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ссылки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на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все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реализации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методов</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делегату</a:t>
            </a:r>
            <a:r>
              <a:rPr lang="en-US" sz="1200" kern="1200" dirty="0" smtClean="0">
                <a:solidFill>
                  <a:schemeClr val="tx1"/>
                </a:solidFill>
                <a:effectLst/>
                <a:latin typeface="+mn-lt"/>
                <a:ea typeface="+mn-ea"/>
                <a:cs typeface="+mn-cs"/>
              </a:rPr>
              <a:t>, а </a:t>
            </a:r>
            <a:r>
              <a:rPr lang="en-US" sz="1200" kern="1200" dirty="0" err="1" smtClean="0">
                <a:solidFill>
                  <a:schemeClr val="tx1"/>
                </a:solidFill>
                <a:effectLst/>
                <a:latin typeface="+mn-lt"/>
                <a:ea typeface="+mn-ea"/>
                <a:cs typeface="+mn-cs"/>
              </a:rPr>
              <a:t>при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вызове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делегата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среда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выполнения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вызовет</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каждый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метод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по</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очереди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При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использовании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групповых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операций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реализующие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методы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вызываются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последовательно</a:t>
            </a:r>
            <a:r>
              <a:rPr lang="en-US" sz="1200" kern="1200" dirty="0" smtClean="0">
                <a:solidFill>
                  <a:schemeClr val="tx1"/>
                </a:solidFill>
                <a:effectLst/>
                <a:latin typeface="+mn-lt"/>
                <a:ea typeface="+mn-ea"/>
                <a:cs typeface="+mn-cs"/>
              </a:rPr>
              <a:t> в </a:t>
            </a:r>
            <a:r>
              <a:rPr lang="en-US" sz="1200" kern="1200" dirty="0" err="1" smtClean="0">
                <a:solidFill>
                  <a:schemeClr val="tx1"/>
                </a:solidFill>
                <a:effectLst/>
                <a:latin typeface="+mn-lt"/>
                <a:ea typeface="+mn-ea"/>
                <a:cs typeface="+mn-cs"/>
              </a:rPr>
              <a:t>соответствии</a:t>
            </a:r>
            <a:r>
              <a:rPr lang="en-US" sz="1200" kern="1200" dirty="0" smtClean="0">
                <a:solidFill>
                  <a:schemeClr val="tx1"/>
                </a:solidFill>
                <a:effectLst/>
                <a:latin typeface="+mn-lt"/>
                <a:ea typeface="+mn-ea"/>
                <a:cs typeface="+mn-cs"/>
              </a:rPr>
              <a:t> с </a:t>
            </a:r>
            <a:r>
              <a:rPr lang="en-US" sz="1200" kern="1200" dirty="0" err="1" smtClean="0">
                <a:solidFill>
                  <a:schemeClr val="tx1"/>
                </a:solidFill>
                <a:effectLst/>
                <a:latin typeface="+mn-lt"/>
                <a:ea typeface="+mn-ea"/>
                <a:cs typeface="+mn-cs"/>
              </a:rPr>
              <a:t>тем</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как</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они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были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добавлены</a:t>
            </a:r>
            <a:r>
              <a:rPr lang="en-US" sz="1200" kern="1200" dirty="0" smtClean="0">
                <a:solidFill>
                  <a:schemeClr val="tx1"/>
                </a:solidFill>
                <a:effectLst/>
                <a:latin typeface="+mn-lt"/>
                <a:ea typeface="+mn-ea"/>
                <a:cs typeface="+mn-cs"/>
              </a:rPr>
              <a:t> в </a:t>
            </a:r>
            <a:r>
              <a:rPr lang="en-US" sz="1200" kern="1200" dirty="0" err="1" smtClean="0">
                <a:solidFill>
                  <a:schemeClr val="tx1"/>
                </a:solidFill>
                <a:effectLst/>
                <a:latin typeface="+mn-lt"/>
                <a:ea typeface="+mn-ea"/>
                <a:cs typeface="+mn-cs"/>
              </a:rPr>
              <a:t>делегат</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Однако</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следует</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отметить</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что</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если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один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из</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методов</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выбрасывает</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необработанное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исключение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нет</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никакой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гарантии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что</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приложение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будет</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вызывать</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последующие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методы</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2796F9E-5BE3-4ABA-87E2-AE732C1B283D}" type="slidenum">
              <a:rPr lang="en-US" smtClean="0"/>
              <a:pPr/>
              <a:t>3</a:t>
            </a:fld>
            <a:endParaRPr lang="en-US"/>
          </a:p>
        </p:txBody>
      </p:sp>
    </p:spTree>
    <p:extLst>
      <p:ext uri="{BB962C8B-B14F-4D97-AF65-F5344CB8AC3E}">
        <p14:creationId xmlns:p14="http://schemas.microsoft.com/office/powerpoint/2010/main" val="3910419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Строго</a:t>
            </a:r>
            <a:r>
              <a:rPr lang="ru-RU" baseline="0" dirty="0" smtClean="0"/>
              <a:t> говоря, все делегаты уже изначально являются групповыми, т.к. Наследуются от делегата </a:t>
            </a:r>
            <a:r>
              <a:rPr lang="en-US" baseline="0" dirty="0" smtClean="0"/>
              <a:t>Multicast</a:t>
            </a:r>
            <a:r>
              <a:rPr lang="ru-RU" baseline="0" dirty="0" smtClean="0"/>
              <a:t>.</a:t>
            </a:r>
            <a:endParaRPr lang="en-US" dirty="0"/>
          </a:p>
        </p:txBody>
      </p:sp>
      <p:sp>
        <p:nvSpPr>
          <p:cNvPr id="4" name="Slide Number Placeholder 3"/>
          <p:cNvSpPr>
            <a:spLocks noGrp="1"/>
          </p:cNvSpPr>
          <p:nvPr>
            <p:ph type="sldNum" sz="quarter" idx="10"/>
          </p:nvPr>
        </p:nvSpPr>
        <p:spPr/>
        <p:txBody>
          <a:bodyPr/>
          <a:lstStyle/>
          <a:p>
            <a:fld id="{62796F9E-5BE3-4ABA-87E2-AE732C1B283D}" type="slidenum">
              <a:rPr lang="en-US" smtClean="0"/>
              <a:pPr/>
              <a:t>15</a:t>
            </a:fld>
            <a:endParaRPr lang="en-US"/>
          </a:p>
        </p:txBody>
      </p:sp>
    </p:spTree>
    <p:extLst>
      <p:ext uri="{BB962C8B-B14F-4D97-AF65-F5344CB8AC3E}">
        <p14:creationId xmlns:p14="http://schemas.microsoft.com/office/powerpoint/2010/main" val="1928875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dirty="0" err="1" smtClean="0">
                <a:solidFill>
                  <a:schemeClr val="tx1"/>
                </a:solidFill>
                <a:effectLst/>
                <a:latin typeface="+mn-lt"/>
                <a:ea typeface="+mn-ea"/>
                <a:cs typeface="+mn-cs"/>
              </a:rPr>
              <a:t>Что</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такое</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событие</a:t>
            </a:r>
            <a:r>
              <a:rPr lang="en-US" sz="1200" b="1"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В Visual C# события очень похожи на делегаты. События действительно основаны на делегатах, хотя семантически, отличаются от них в назначении. Тип использует события для свидетельствования о значительном изменении в приложении и организации делегата для вызова обработчика события. В то время как любой объект, имеющий доступ к делегату, может ссылаться на такой делегат, только тип, определяющий событие, может вызвать это событие.</a:t>
            </a:r>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62796F9E-5BE3-4ABA-87E2-AE732C1B283D}" type="slidenum">
              <a:rPr lang="en-US" smtClean="0"/>
              <a:pPr/>
              <a:t>19</a:t>
            </a:fld>
            <a:endParaRPr lang="en-US"/>
          </a:p>
        </p:txBody>
      </p:sp>
    </p:spTree>
    <p:extLst>
      <p:ext uri="{BB962C8B-B14F-4D97-AF65-F5344CB8AC3E}">
        <p14:creationId xmlns:p14="http://schemas.microsoft.com/office/powerpoint/2010/main" val="1821359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Обычно события используются для оповещения о действиях пользователя, таких как нажатия кнопок или выбор меню и их пунктов в графическом пользовательском интерфейсе.</a:t>
            </a:r>
          </a:p>
          <a:p>
            <a:endParaRPr lang="en-US" dirty="0"/>
          </a:p>
        </p:txBody>
      </p:sp>
      <p:sp>
        <p:nvSpPr>
          <p:cNvPr id="4" name="Slide Number Placeholder 3"/>
          <p:cNvSpPr>
            <a:spLocks noGrp="1"/>
          </p:cNvSpPr>
          <p:nvPr>
            <p:ph type="sldNum" sz="quarter" idx="10"/>
          </p:nvPr>
        </p:nvSpPr>
        <p:spPr/>
        <p:txBody>
          <a:bodyPr/>
          <a:lstStyle/>
          <a:p>
            <a:fld id="{62796F9E-5BE3-4ABA-87E2-AE732C1B283D}" type="slidenum">
              <a:rPr lang="en-US" smtClean="0"/>
              <a:pPr/>
              <a:t>20</a:t>
            </a:fld>
            <a:endParaRPr lang="en-US"/>
          </a:p>
        </p:txBody>
      </p:sp>
    </p:spTree>
    <p:extLst>
      <p:ext uri="{BB962C8B-B14F-4D97-AF65-F5344CB8AC3E}">
        <p14:creationId xmlns:p14="http://schemas.microsoft.com/office/powerpoint/2010/main" val="1429912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События основаны на делегатах, поэтому прежде чем определять событие, следует определить делегат, описывающий метод обработки события. Существует соглашение, определяющее стандартную сигнатуру для делегата события, которому нужно, по мере возможности, стараться следовать. Согласно стандартному соглашению делегат события не должен возвращать значение и должен принимать два параметра. Первому параметру необходимо иметь тип object и имя sender. Второй параметр должен быть производным от класса EventArgs пространства имен System с именем e. Если событие не требует передачи аргументов события при его вызове, можно использовать класс EventArgs напрямую. В следующем примере показан типичный делегат для использования с событием.</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public delegate void </a:t>
            </a:r>
            <a:r>
              <a:rPr lang="en-US" sz="1200" kern="1200" dirty="0" err="1" smtClean="0">
                <a:solidFill>
                  <a:schemeClr val="tx1"/>
                </a:solidFill>
                <a:effectLst/>
                <a:latin typeface="+mn-lt"/>
                <a:ea typeface="+mn-ea"/>
                <a:cs typeface="+mn-cs"/>
              </a:rPr>
              <a:t>MyEventDelegate</a:t>
            </a:r>
            <a:r>
              <a:rPr lang="en-US" sz="1200" kern="1200" dirty="0" smtClean="0">
                <a:solidFill>
                  <a:schemeClr val="tx1"/>
                </a:solidFill>
                <a:effectLst/>
                <a:latin typeface="+mn-lt"/>
                <a:ea typeface="+mn-ea"/>
                <a:cs typeface="+mn-cs"/>
              </a:rPr>
              <a:t>(object sender, </a:t>
            </a:r>
            <a:r>
              <a:rPr lang="en-US" sz="1200" kern="1200" dirty="0" err="1" smtClean="0">
                <a:solidFill>
                  <a:schemeClr val="tx1"/>
                </a:solidFill>
                <a:effectLst/>
                <a:latin typeface="+mn-lt"/>
                <a:ea typeface="+mn-ea"/>
                <a:cs typeface="+mn-cs"/>
              </a:rPr>
              <a:t>EventArgs</a:t>
            </a:r>
            <a:r>
              <a:rPr lang="en-US" sz="1200" kern="1200" dirty="0" smtClean="0">
                <a:solidFill>
                  <a:schemeClr val="tx1"/>
                </a:solidFill>
                <a:effectLst/>
                <a:latin typeface="+mn-lt"/>
                <a:ea typeface="+mn-ea"/>
                <a:cs typeface="+mn-cs"/>
              </a:rPr>
              <a:t> e);</a:t>
            </a:r>
          </a:p>
          <a:p>
            <a:endParaRPr lang="en-US"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Для определения события используется ключевое слово event и указывается делегат. Рекомендуется инициализировать событие значением null, поскольку это позволяет типу определить подписался ли какой-нибудь тип на событие до его возникновения (когда метод подписывается на событие, событие больше не будет null). В следующем примере показано определение события MyEvent на основе делегата MyEventDelegate.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public event </a:t>
            </a:r>
            <a:r>
              <a:rPr lang="en-US" sz="1200" kern="1200" dirty="0" err="1" smtClean="0">
                <a:solidFill>
                  <a:schemeClr val="tx1"/>
                </a:solidFill>
                <a:effectLst/>
                <a:latin typeface="+mn-lt"/>
                <a:ea typeface="+mn-ea"/>
                <a:cs typeface="+mn-cs"/>
              </a:rPr>
              <a:t>MyEventDelegate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MyEvent</a:t>
            </a:r>
            <a:r>
              <a:rPr lang="en-US" sz="1200" kern="1200" dirty="0" smtClean="0">
                <a:solidFill>
                  <a:schemeClr val="tx1"/>
                </a:solidFill>
                <a:effectLst/>
                <a:latin typeface="+mn-lt"/>
                <a:ea typeface="+mn-ea"/>
                <a:cs typeface="+mn-cs"/>
              </a:rPr>
              <a:t> = null;</a:t>
            </a:r>
          </a:p>
          <a:p>
            <a:endParaRPr lang="en-US" dirty="0"/>
          </a:p>
        </p:txBody>
      </p:sp>
      <p:sp>
        <p:nvSpPr>
          <p:cNvPr id="4" name="Slide Number Placeholder 3"/>
          <p:cNvSpPr>
            <a:spLocks noGrp="1"/>
          </p:cNvSpPr>
          <p:nvPr>
            <p:ph type="sldNum" sz="quarter" idx="10"/>
          </p:nvPr>
        </p:nvSpPr>
        <p:spPr/>
        <p:txBody>
          <a:bodyPr/>
          <a:lstStyle/>
          <a:p>
            <a:fld id="{62796F9E-5BE3-4ABA-87E2-AE732C1B283D}" type="slidenum">
              <a:rPr lang="en-US" smtClean="0"/>
              <a:pPr/>
              <a:t>21</a:t>
            </a:fld>
            <a:endParaRPr lang="en-US"/>
          </a:p>
        </p:txBody>
      </p:sp>
    </p:spTree>
    <p:extLst>
      <p:ext uri="{BB962C8B-B14F-4D97-AF65-F5344CB8AC3E}">
        <p14:creationId xmlns:p14="http://schemas.microsoft.com/office/powerpoint/2010/main" val="2589276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Демонстрация</a:t>
            </a:r>
            <a:r>
              <a:rPr lang="ru-RU" baseline="0" dirty="0" smtClean="0"/>
              <a:t> примера офиса, где сотрудники приходят и уходят.</a:t>
            </a:r>
            <a:endParaRPr lang="en-US" dirty="0"/>
          </a:p>
        </p:txBody>
      </p:sp>
      <p:sp>
        <p:nvSpPr>
          <p:cNvPr id="4" name="Slide Number Placeholder 3"/>
          <p:cNvSpPr>
            <a:spLocks noGrp="1"/>
          </p:cNvSpPr>
          <p:nvPr>
            <p:ph type="sldNum" sz="quarter" idx="10"/>
          </p:nvPr>
        </p:nvSpPr>
        <p:spPr/>
        <p:txBody>
          <a:bodyPr/>
          <a:lstStyle/>
          <a:p>
            <a:fld id="{62796F9E-5BE3-4ABA-87E2-AE732C1B283D}" type="slidenum">
              <a:rPr lang="en-US" smtClean="0"/>
              <a:pPr/>
              <a:t>23</a:t>
            </a:fld>
            <a:endParaRPr lang="en-US"/>
          </a:p>
        </p:txBody>
      </p:sp>
    </p:spTree>
    <p:extLst>
      <p:ext uri="{BB962C8B-B14F-4D97-AF65-F5344CB8AC3E}">
        <p14:creationId xmlns:p14="http://schemas.microsoft.com/office/powerpoint/2010/main" val="306878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796F9E-5BE3-4ABA-87E2-AE732C1B283D}" type="slidenum">
              <a:rPr lang="en-US" smtClean="0"/>
              <a:pPr/>
              <a:t>24</a:t>
            </a:fld>
            <a:endParaRPr lang="en-US"/>
          </a:p>
        </p:txBody>
      </p:sp>
    </p:spTree>
    <p:extLst>
      <p:ext uri="{BB962C8B-B14F-4D97-AF65-F5344CB8AC3E}">
        <p14:creationId xmlns:p14="http://schemas.microsoft.com/office/powerpoint/2010/main" val="2291485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62796F9E-5BE3-4ABA-87E2-AE732C1B283D}" type="slidenum">
              <a:rPr lang="en-US" smtClean="0"/>
              <a:pPr/>
              <a:t>25</a:t>
            </a:fld>
            <a:endParaRPr lang="en-US"/>
          </a:p>
        </p:txBody>
      </p:sp>
    </p:spTree>
    <p:extLst>
      <p:ext uri="{BB962C8B-B14F-4D97-AF65-F5344CB8AC3E}">
        <p14:creationId xmlns:p14="http://schemas.microsoft.com/office/powerpoint/2010/main" val="2508150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Понятие делегатов подобно</a:t>
            </a:r>
            <a:r>
              <a:rPr lang="ru-RU" baseline="0" dirty="0" smtClean="0"/>
              <a:t> понятию указателей на функции в некоторых других языках, но в отличие от указателей делегаты являются объектно-ориентированными и поддерживают безопасность типов</a:t>
            </a:r>
            <a:r>
              <a:rPr lang="en-US" baseline="0" dirty="0" smtClean="0"/>
              <a:t> [1]</a:t>
            </a:r>
            <a:r>
              <a:rPr lang="ru-RU" baseline="0" dirty="0" smtClean="0"/>
              <a:t>.</a:t>
            </a:r>
            <a:endParaRPr lang="en-US" baseline="0" dirty="0" smtClean="0"/>
          </a:p>
          <a:p>
            <a:endParaRPr lang="en-US" baseline="0" dirty="0" smtClean="0"/>
          </a:p>
          <a:p>
            <a:r>
              <a:rPr lang="ru-RU" sz="1200" kern="1200" dirty="0" smtClean="0">
                <a:solidFill>
                  <a:schemeClr val="tx1"/>
                </a:solidFill>
                <a:effectLst/>
                <a:latin typeface="+mn-lt"/>
                <a:ea typeface="+mn-ea"/>
                <a:cs typeface="+mn-cs"/>
              </a:rPr>
              <a:t>Объект делегата поддерживает три важных фрагмента информации: </a:t>
            </a:r>
            <a:endParaRPr lang="en-US" sz="12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 адрес метода, на котором он вызывается; </a:t>
            </a:r>
            <a:endParaRPr lang="en-US" sz="12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 аргументы метода (если они есть); </a:t>
            </a:r>
            <a:endParaRPr lang="en-US" sz="1200" kern="1200" dirty="0" smtClean="0">
              <a:solidFill>
                <a:schemeClr val="tx1"/>
              </a:solidFill>
              <a:effectLst/>
              <a:latin typeface="+mn-lt"/>
              <a:ea typeface="+mn-ea"/>
              <a:cs typeface="+mn-cs"/>
            </a:endParaRPr>
          </a:p>
          <a:p>
            <a:pPr lvl="0"/>
            <a:r>
              <a:rPr lang="ru-RU" sz="1200" kern="1200" dirty="0" smtClean="0">
                <a:solidFill>
                  <a:schemeClr val="tx1"/>
                </a:solidFill>
                <a:effectLst/>
                <a:latin typeface="+mn-lt"/>
                <a:ea typeface="+mn-ea"/>
                <a:cs typeface="+mn-cs"/>
              </a:rPr>
              <a:t>• возвращаемое значение метода (если оно есть).</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В </a:t>
            </a:r>
            <a:r>
              <a:rPr lang="en-US" sz="1200" kern="1200" dirty="0" err="1" smtClean="0">
                <a:solidFill>
                  <a:schemeClr val="tx1"/>
                </a:solidFill>
                <a:effectLst/>
                <a:latin typeface="+mn-lt"/>
                <a:ea typeface="+mn-ea"/>
                <a:cs typeface="+mn-cs"/>
              </a:rPr>
              <a:t>силу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того</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что</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делегат</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это</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ссылка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на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один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или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несколько</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методов</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при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определении</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делегата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необходимо</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указать</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его</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сигнатуру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Имя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делегата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может</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быть</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любым</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Методы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на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которые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ссылается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делегат</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должны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иметь</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соответствующую</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делегату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сигнатуру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Делегат</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определяется</a:t>
            </a:r>
            <a:r>
              <a:rPr lang="en-US" sz="1200" kern="1200" dirty="0" smtClean="0">
                <a:solidFill>
                  <a:schemeClr val="tx1"/>
                </a:solidFill>
                <a:effectLst/>
                <a:latin typeface="+mn-lt"/>
                <a:ea typeface="+mn-ea"/>
                <a:cs typeface="+mn-cs"/>
              </a:rPr>
              <a:t> с </a:t>
            </a:r>
            <a:r>
              <a:rPr lang="en-US" sz="1200" kern="1200" dirty="0" err="1" smtClean="0">
                <a:solidFill>
                  <a:schemeClr val="tx1"/>
                </a:solidFill>
                <a:effectLst/>
                <a:latin typeface="+mn-lt"/>
                <a:ea typeface="+mn-ea"/>
                <a:cs typeface="+mn-cs"/>
              </a:rPr>
              <a:t>помощью</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ключевого</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слова</a:t>
            </a:r>
            <a:r>
              <a:rPr lang="en-US" sz="1200" kern="1200" dirty="0" smtClean="0">
                <a:solidFill>
                  <a:schemeClr val="tx1"/>
                </a:solidFill>
                <a:effectLst/>
                <a:latin typeface="+mn-lt"/>
                <a:ea typeface="+mn-ea"/>
                <a:cs typeface="+mn-cs"/>
              </a:rPr>
              <a:t> delegate. </a:t>
            </a:r>
            <a:endParaRPr lang="en-US" dirty="0"/>
          </a:p>
        </p:txBody>
      </p:sp>
      <p:sp>
        <p:nvSpPr>
          <p:cNvPr id="4" name="Slide Number Placeholder 3"/>
          <p:cNvSpPr>
            <a:spLocks noGrp="1"/>
          </p:cNvSpPr>
          <p:nvPr>
            <p:ph type="sldNum" sz="quarter" idx="10"/>
          </p:nvPr>
        </p:nvSpPr>
        <p:spPr/>
        <p:txBody>
          <a:bodyPr/>
          <a:lstStyle/>
          <a:p>
            <a:fld id="{62796F9E-5BE3-4ABA-87E2-AE732C1B283D}" type="slidenum">
              <a:rPr lang="en-US" smtClean="0"/>
              <a:pPr/>
              <a:t>4</a:t>
            </a:fld>
            <a:endParaRPr lang="en-US"/>
          </a:p>
        </p:txBody>
      </p:sp>
    </p:spTree>
    <p:extLst>
      <p:ext uri="{BB962C8B-B14F-4D97-AF65-F5344CB8AC3E}">
        <p14:creationId xmlns:p14="http://schemas.microsoft.com/office/powerpoint/2010/main" val="341808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Делегат, так</a:t>
            </a:r>
            <a:r>
              <a:rPr lang="ru-RU" baseline="0" dirty="0" smtClean="0"/>
              <a:t> же как и класс/интерфейс/перечисление, может быть объявлен как непосредственно в пространстве имён, так и внутри какого-либо класса.</a:t>
            </a:r>
          </a:p>
          <a:p>
            <a:r>
              <a:rPr lang="ru-RU" dirty="0" smtClean="0"/>
              <a:t>Делегат, объявленный</a:t>
            </a:r>
            <a:r>
              <a:rPr lang="ru-RU" baseline="0" dirty="0" smtClean="0"/>
              <a:t> вне класса, не может быть </a:t>
            </a:r>
            <a:r>
              <a:rPr lang="en-US" baseline="0" dirty="0" smtClean="0"/>
              <a:t>private, protected </a:t>
            </a:r>
            <a:r>
              <a:rPr lang="ru-RU" baseline="0" dirty="0" smtClean="0"/>
              <a:t>и </a:t>
            </a:r>
            <a:r>
              <a:rPr lang="en-US" baseline="0" dirty="0" smtClean="0"/>
              <a:t>protected internal</a:t>
            </a:r>
            <a:r>
              <a:rPr lang="ru-RU" baseline="0" dirty="0" smtClean="0"/>
              <a:t>. Делегаты пространств имён по умолчанию имеют модификатор </a:t>
            </a:r>
            <a:r>
              <a:rPr lang="en-US" baseline="0" dirty="0" smtClean="0"/>
              <a:t>internal</a:t>
            </a:r>
            <a:r>
              <a:rPr lang="ru-RU" baseline="0" dirty="0" smtClean="0"/>
              <a:t>, а делегаты классов – </a:t>
            </a:r>
            <a:r>
              <a:rPr lang="en-US" baseline="0" dirty="0" smtClean="0"/>
              <a:t>private</a:t>
            </a:r>
            <a:r>
              <a:rPr lang="ru-RU" baseline="0" dirty="0" smtClean="0"/>
              <a:t>.</a:t>
            </a:r>
            <a:endParaRPr lang="en-US" dirty="0"/>
          </a:p>
        </p:txBody>
      </p:sp>
      <p:sp>
        <p:nvSpPr>
          <p:cNvPr id="4" name="Slide Number Placeholder 3"/>
          <p:cNvSpPr>
            <a:spLocks noGrp="1"/>
          </p:cNvSpPr>
          <p:nvPr>
            <p:ph type="sldNum" sz="quarter" idx="10"/>
          </p:nvPr>
        </p:nvSpPr>
        <p:spPr/>
        <p:txBody>
          <a:bodyPr/>
          <a:lstStyle/>
          <a:p>
            <a:fld id="{62796F9E-5BE3-4ABA-87E2-AE732C1B283D}" type="slidenum">
              <a:rPr lang="en-US" smtClean="0"/>
              <a:pPr/>
              <a:t>5</a:t>
            </a:fld>
            <a:endParaRPr lang="en-US"/>
          </a:p>
        </p:txBody>
      </p:sp>
    </p:spTree>
    <p:extLst>
      <p:ext uri="{BB962C8B-B14F-4D97-AF65-F5344CB8AC3E}">
        <p14:creationId xmlns:p14="http://schemas.microsoft.com/office/powerpoint/2010/main" val="2487302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baseline="0" dirty="0" smtClean="0"/>
          </a:p>
        </p:txBody>
      </p:sp>
      <p:sp>
        <p:nvSpPr>
          <p:cNvPr id="4" name="Slide Number Placeholder 3"/>
          <p:cNvSpPr>
            <a:spLocks noGrp="1"/>
          </p:cNvSpPr>
          <p:nvPr>
            <p:ph type="sldNum" sz="quarter" idx="10"/>
          </p:nvPr>
        </p:nvSpPr>
        <p:spPr/>
        <p:txBody>
          <a:bodyPr/>
          <a:lstStyle/>
          <a:p>
            <a:fld id="{62796F9E-5BE3-4ABA-87E2-AE732C1B283D}" type="slidenum">
              <a:rPr lang="en-US" smtClean="0"/>
              <a:pPr/>
              <a:t>6</a:t>
            </a:fld>
            <a:endParaRPr lang="en-US"/>
          </a:p>
        </p:txBody>
      </p:sp>
    </p:spTree>
    <p:extLst>
      <p:ext uri="{BB962C8B-B14F-4D97-AF65-F5344CB8AC3E}">
        <p14:creationId xmlns:p14="http://schemas.microsoft.com/office/powerpoint/2010/main" val="345678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Делегатам</a:t>
            </a:r>
            <a:r>
              <a:rPr lang="ru-RU" baseline="0" dirty="0" smtClean="0"/>
              <a:t> свойственна строгая типизация. К примеру, </a:t>
            </a:r>
            <a:r>
              <a:rPr lang="en-US" baseline="0" dirty="0" err="1" smtClean="0"/>
              <a:t>int</a:t>
            </a:r>
            <a:r>
              <a:rPr lang="en-US" baseline="0" dirty="0" smtClean="0"/>
              <a:t> </a:t>
            </a:r>
            <a:r>
              <a:rPr lang="ru-RU" baseline="0" dirty="0" smtClean="0"/>
              <a:t>не является заменой </a:t>
            </a:r>
            <a:r>
              <a:rPr lang="en-US" baseline="0" dirty="0" smtClean="0"/>
              <a:t>double</a:t>
            </a:r>
            <a:r>
              <a:rPr lang="ru-RU" baseline="0" dirty="0" smtClean="0"/>
              <a:t>, хоть и совместим с ним.</a:t>
            </a:r>
            <a:endParaRPr lang="en-US" baseline="0" dirty="0" smtClean="0"/>
          </a:p>
        </p:txBody>
      </p:sp>
      <p:sp>
        <p:nvSpPr>
          <p:cNvPr id="4" name="Slide Number Placeholder 3"/>
          <p:cNvSpPr>
            <a:spLocks noGrp="1"/>
          </p:cNvSpPr>
          <p:nvPr>
            <p:ph type="sldNum" sz="quarter" idx="10"/>
          </p:nvPr>
        </p:nvSpPr>
        <p:spPr/>
        <p:txBody>
          <a:bodyPr/>
          <a:lstStyle/>
          <a:p>
            <a:fld id="{62796F9E-5BE3-4ABA-87E2-AE732C1B283D}" type="slidenum">
              <a:rPr lang="en-US" smtClean="0"/>
              <a:pPr/>
              <a:t>7</a:t>
            </a:fld>
            <a:endParaRPr lang="en-US"/>
          </a:p>
        </p:txBody>
      </p:sp>
    </p:spTree>
    <p:extLst>
      <p:ext uri="{BB962C8B-B14F-4D97-AF65-F5344CB8AC3E}">
        <p14:creationId xmlns:p14="http://schemas.microsoft.com/office/powerpoint/2010/main" val="2221232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Демонстрация примера с функцией</a:t>
            </a:r>
            <a:r>
              <a:rPr lang="ru-RU" baseline="0" dirty="0" smtClean="0"/>
              <a:t>, применяющей к каждому элементу массива какое-либо преобразование (возведение в степень, удвоение и т.п.). Массив и само преобразование передаются как параметры.</a:t>
            </a:r>
            <a:endParaRPr lang="en-US" baseline="0" dirty="0" smtClean="0"/>
          </a:p>
          <a:p>
            <a:r>
              <a:rPr lang="ru-RU" dirty="0" smtClean="0"/>
              <a:t>Согласно</a:t>
            </a:r>
            <a:r>
              <a:rPr lang="ru-RU" baseline="0" dirty="0" smtClean="0"/>
              <a:t> спецификации </a:t>
            </a:r>
            <a:r>
              <a:rPr lang="en-US" baseline="0" dirty="0" smtClean="0"/>
              <a:t>C#</a:t>
            </a:r>
            <a:r>
              <a:rPr lang="ru-RU" baseline="0" dirty="0" smtClean="0"/>
              <a:t>,</a:t>
            </a:r>
            <a:r>
              <a:rPr lang="en-US" baseline="0" dirty="0" smtClean="0"/>
              <a:t> </a:t>
            </a:r>
            <a:r>
              <a:rPr lang="ru-RU" baseline="0" dirty="0" smtClean="0"/>
              <a:t>начиная с версии </a:t>
            </a:r>
            <a:r>
              <a:rPr lang="en-US" baseline="0" dirty="0" smtClean="0"/>
              <a:t>2.0 </a:t>
            </a:r>
            <a:r>
              <a:rPr lang="ru-RU" baseline="0" dirty="0" smtClean="0"/>
              <a:t>никакого явного «связывания» метода с делегатом не требуется, в качестве параметра-делегата можно передавать просто имя метода. В более ранних версиях необходимо было явно создавать экземпляр делегата.</a:t>
            </a:r>
          </a:p>
        </p:txBody>
      </p:sp>
      <p:sp>
        <p:nvSpPr>
          <p:cNvPr id="4" name="Slide Number Placeholder 3"/>
          <p:cNvSpPr>
            <a:spLocks noGrp="1"/>
          </p:cNvSpPr>
          <p:nvPr>
            <p:ph type="sldNum" sz="quarter" idx="10"/>
          </p:nvPr>
        </p:nvSpPr>
        <p:spPr/>
        <p:txBody>
          <a:bodyPr/>
          <a:lstStyle/>
          <a:p>
            <a:fld id="{62796F9E-5BE3-4ABA-87E2-AE732C1B283D}" type="slidenum">
              <a:rPr lang="en-US" smtClean="0"/>
              <a:pPr/>
              <a:t>8</a:t>
            </a:fld>
            <a:endParaRPr lang="en-US"/>
          </a:p>
        </p:txBody>
      </p:sp>
    </p:spTree>
    <p:extLst>
      <p:ext uri="{BB962C8B-B14F-4D97-AF65-F5344CB8AC3E}">
        <p14:creationId xmlns:p14="http://schemas.microsoft.com/office/powerpoint/2010/main" val="306878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Например, потоки можно использовать для наблюдения ввода данных пользователем, выполнения фоновых задач и обработки одновременных потоков ввода.</a:t>
            </a:r>
            <a:endParaRPr lang="en-US" dirty="0" smtClean="0"/>
          </a:p>
          <a:p>
            <a:r>
              <a:rPr lang="en-US" dirty="0" smtClean="0"/>
              <a:t>Garbage Collector – </a:t>
            </a:r>
            <a:r>
              <a:rPr lang="ru-RU" dirty="0" smtClean="0"/>
              <a:t>фоновый</a:t>
            </a:r>
            <a:r>
              <a:rPr lang="ru-RU" baseline="0" dirty="0" smtClean="0"/>
              <a:t> поток, работающий параллельно с каждым запущенным </a:t>
            </a:r>
            <a:r>
              <a:rPr lang="en-US" baseline="0" dirty="0" smtClean="0"/>
              <a:t>.NET</a:t>
            </a:r>
            <a:r>
              <a:rPr lang="ru-RU" baseline="0" dirty="0" smtClean="0"/>
              <a:t> процессом.</a:t>
            </a:r>
            <a:endParaRPr lang="en-US" dirty="0"/>
          </a:p>
        </p:txBody>
      </p:sp>
      <p:sp>
        <p:nvSpPr>
          <p:cNvPr id="4" name="Slide Number Placeholder 3"/>
          <p:cNvSpPr>
            <a:spLocks noGrp="1"/>
          </p:cNvSpPr>
          <p:nvPr>
            <p:ph type="sldNum" sz="quarter" idx="10"/>
          </p:nvPr>
        </p:nvSpPr>
        <p:spPr/>
        <p:txBody>
          <a:bodyPr/>
          <a:lstStyle/>
          <a:p>
            <a:fld id="{62796F9E-5BE3-4ABA-87E2-AE732C1B283D}" type="slidenum">
              <a:rPr lang="en-US" smtClean="0"/>
              <a:pPr/>
              <a:t>9</a:t>
            </a:fld>
            <a:endParaRPr lang="en-US"/>
          </a:p>
        </p:txBody>
      </p:sp>
    </p:spTree>
    <p:extLst>
      <p:ext uri="{BB962C8B-B14F-4D97-AF65-F5344CB8AC3E}">
        <p14:creationId xmlns:p14="http://schemas.microsoft.com/office/powerpoint/2010/main" val="3840836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2. Обратный </a:t>
            </a:r>
            <a:r>
              <a:rPr lang="ru-RU" baseline="0" dirty="0" smtClean="0"/>
              <a:t>вызов, или </a:t>
            </a:r>
            <a:r>
              <a:rPr lang="en-US" baseline="0" dirty="0" smtClean="0"/>
              <a:t>callback</a:t>
            </a:r>
            <a:r>
              <a:rPr lang="ru-RU" baseline="0" dirty="0" smtClean="0"/>
              <a:t>. В выполняемую функцию передаётся указатель на функцию-обработчик вызывающего класса, которая будет вызвана</a:t>
            </a:r>
            <a:r>
              <a:rPr lang="en-US" baseline="0" dirty="0" smtClean="0"/>
              <a:t> </a:t>
            </a:r>
            <a:r>
              <a:rPr lang="ru-RU" baseline="0" dirty="0" smtClean="0"/>
              <a:t>вызываемым классом.</a:t>
            </a:r>
          </a:p>
          <a:p>
            <a:r>
              <a:rPr lang="en-US" baseline="0" dirty="0" smtClean="0"/>
              <a:t>P.S.&gt; </a:t>
            </a:r>
            <a:r>
              <a:rPr lang="ru-RU" baseline="0" dirty="0" smtClean="0"/>
              <a:t>Есть, конечно, ещё третий сценарий – события, но о них будет дальше, на данном этапе можно не упоминать. К тому же, данный подход очень близок ко второму сценарию, отличаясь лишь синтаксисом.</a:t>
            </a:r>
          </a:p>
        </p:txBody>
      </p:sp>
      <p:sp>
        <p:nvSpPr>
          <p:cNvPr id="4" name="Slide Number Placeholder 3"/>
          <p:cNvSpPr>
            <a:spLocks noGrp="1"/>
          </p:cNvSpPr>
          <p:nvPr>
            <p:ph type="sldNum" sz="quarter" idx="10"/>
          </p:nvPr>
        </p:nvSpPr>
        <p:spPr/>
        <p:txBody>
          <a:bodyPr/>
          <a:lstStyle/>
          <a:p>
            <a:fld id="{62796F9E-5BE3-4ABA-87E2-AE732C1B283D}" type="slidenum">
              <a:rPr lang="en-US" smtClean="0"/>
              <a:pPr/>
              <a:t>12</a:t>
            </a:fld>
            <a:endParaRPr lang="en-US"/>
          </a:p>
        </p:txBody>
      </p:sp>
    </p:spTree>
    <p:extLst>
      <p:ext uri="{BB962C8B-B14F-4D97-AF65-F5344CB8AC3E}">
        <p14:creationId xmlns:p14="http://schemas.microsoft.com/office/powerpoint/2010/main" val="306878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smtClean="0"/>
          </a:p>
          <a:p>
            <a:r>
              <a:rPr lang="ru-RU" dirty="0" smtClean="0"/>
              <a:t>1.6.	Анонимные методы</a:t>
            </a:r>
          </a:p>
          <a:p>
            <a:r>
              <a:rPr lang="ru-RU" dirty="0" smtClean="0"/>
              <a:t>Для использования делегата, он должен ссылаться на метод. Однако, часто бывает необходимо только отослать делегат к блоку кода, при этом создание метода, реализующего логику этого блока кода, добавляет накладные расходы (как минимум нужно придумать значимое имя метода). Для решения таких ситуаций Visual C# позволяет определить анонимные методы. Анонимным является методом, не имеющий имени, а имеющий только тип, список параметров и тело метода. Анонимный метод можно использовать с делегатом, вызывая его через делегат.</a:t>
            </a:r>
          </a:p>
          <a:p>
            <a:r>
              <a:rPr lang="ru-RU" dirty="0" smtClean="0"/>
              <a:t>Для определения анонимного метода используется ключевое слово delegate, после которого можно дополнительно представить список параметров в круглых скобках. Если предоставляется список параметров, следует предоставить типы для этих параметров. И, наконец, предоставляется тело метода. Необходимо заключить тело метода в фигурные скобки, как в именованном методе.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Лямбда-выражения обеспечивают технику реализации анонимных методов, с помощью которой можно достичь более краткого кода, чем с делегатами. В уроке объясняется, как использовать лямбда-выражения и описываются некоторые преимущества лямбда-выражений по сравнению с анонимными методами.</a:t>
            </a:r>
            <a:endParaRPr lang="en-US" sz="1200" kern="1200" dirty="0" smtClean="0">
              <a:solidFill>
                <a:schemeClr val="tx1"/>
              </a:solidFill>
              <a:effectLst/>
              <a:latin typeface="+mn-lt"/>
              <a:ea typeface="+mn-ea"/>
              <a:cs typeface="+mn-cs"/>
            </a:endParaRPr>
          </a:p>
          <a:p>
            <a:endParaRPr lang="en-US" dirty="0" smtClean="0"/>
          </a:p>
          <a:p>
            <a:r>
              <a:rPr lang="ru-RU" dirty="0" smtClean="0"/>
              <a:t>2.1.	Что такое лямбда-выражения?</a:t>
            </a:r>
          </a:p>
          <a:p>
            <a:r>
              <a:rPr lang="ru-RU" dirty="0" smtClean="0"/>
              <a:t>Лямбда-выражением является выражение, возвращающее метод. Эти выражения произошли из мира функционального программирования и особенно полезны для определения анонимных, но строго типизированных методов. У них есть смысловое математическое обоснование, и они широко используются в Visual C# особенно при определении Language-Integrated Query (LINQ) выражений.</a:t>
            </a:r>
          </a:p>
          <a:p>
            <a:r>
              <a:rPr lang="ru-RU" dirty="0" smtClean="0"/>
              <a:t>Лямбда-выражение состоит из набора параметров и тела. Тело определяет функцию, которая может вернуть значение , в этом случае Visual C# компилятор выводит возвращаемый тип из определения метода.</a:t>
            </a:r>
          </a:p>
          <a:p>
            <a:r>
              <a:rPr lang="ru-RU" dirty="0" smtClean="0"/>
              <a:t>Лямбда-выражение определяется с помощью операции =&gt;.</a:t>
            </a:r>
          </a:p>
          <a:p>
            <a:r>
              <a:rPr lang="ru-RU" dirty="0" smtClean="0"/>
              <a:t>x =&gt; x * x</a:t>
            </a:r>
          </a:p>
          <a:p>
            <a:r>
              <a:rPr lang="ru-RU" dirty="0" smtClean="0"/>
              <a:t>Прочитать это лямбда-выражение можно так «Для данного х, вычислить х * х». Тип х не определен, он будет выведен компилятором при использовании лямбда-выражения. Кроме того будет выведен и тип возвращаемого значения.</a:t>
            </a:r>
          </a:p>
          <a:p>
            <a:endParaRPr lang="en-US" dirty="0"/>
          </a:p>
        </p:txBody>
      </p:sp>
      <p:sp>
        <p:nvSpPr>
          <p:cNvPr id="4" name="Slide Number Placeholder 3"/>
          <p:cNvSpPr>
            <a:spLocks noGrp="1"/>
          </p:cNvSpPr>
          <p:nvPr>
            <p:ph type="sldNum" sz="quarter" idx="10"/>
          </p:nvPr>
        </p:nvSpPr>
        <p:spPr/>
        <p:txBody>
          <a:bodyPr/>
          <a:lstStyle/>
          <a:p>
            <a:fld id="{62796F9E-5BE3-4ABA-87E2-AE732C1B283D}" type="slidenum">
              <a:rPr lang="en-US" smtClean="0"/>
              <a:pPr/>
              <a:t>13</a:t>
            </a:fld>
            <a:endParaRPr lang="en-US"/>
          </a:p>
        </p:txBody>
      </p:sp>
    </p:spTree>
    <p:extLst>
      <p:ext uri="{BB962C8B-B14F-4D97-AF65-F5344CB8AC3E}">
        <p14:creationId xmlns:p14="http://schemas.microsoft.com/office/powerpoint/2010/main" val="24997744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00400"/>
            <a:ext cx="7772400" cy="762000"/>
          </a:xfrm>
        </p:spPr>
        <p:txBody>
          <a:bodyPr/>
          <a:lstStyle>
            <a:lvl1pPr>
              <a:defRPr>
                <a:solidFill>
                  <a:srgbClr val="0020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191000"/>
            <a:ext cx="6400800" cy="685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0" y="6553200"/>
            <a:ext cx="2133600" cy="304800"/>
          </a:xfrm>
          <a:prstGeom prst="rect">
            <a:avLst/>
          </a:prstGeom>
        </p:spPr>
        <p:txBody>
          <a:bodyPr/>
          <a:lstStyle/>
          <a:p>
            <a:r>
              <a:rPr lang="en-US" dirty="0" smtClean="0"/>
              <a:t>Oct-09</a:t>
            </a:r>
            <a:endParaRPr lang="en-US" dirty="0"/>
          </a:p>
        </p:txBody>
      </p:sp>
      <p:sp>
        <p:nvSpPr>
          <p:cNvPr id="5" name="Footer Placeholder 4"/>
          <p:cNvSpPr>
            <a:spLocks noGrp="1"/>
          </p:cNvSpPr>
          <p:nvPr>
            <p:ph type="ftr" sz="quarter" idx="11"/>
          </p:nvPr>
        </p:nvSpPr>
        <p:spPr>
          <a:xfrm>
            <a:off x="3124200" y="6553200"/>
            <a:ext cx="2895600" cy="304800"/>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10400" y="6569075"/>
            <a:ext cx="2133600" cy="288925"/>
          </a:xfrm>
          <a:prstGeom prst="rect">
            <a:avLst/>
          </a:prstGeom>
        </p:spPr>
        <p:txBody>
          <a:bodyPr/>
          <a:lstStyle>
            <a:lvl1pPr algn="r">
              <a:defRPr/>
            </a:lvl1pPr>
          </a:lstStyle>
          <a:p>
            <a:fld id="{124C9046-9811-4EFC-A844-2F568197F3A4}" type="slidenum">
              <a:rPr lang="en-US" smtClean="0"/>
              <a:pPr/>
              <a:t>‹#›</a:t>
            </a:fld>
            <a:endParaRPr lang="en-US" dirty="0"/>
          </a:p>
        </p:txBody>
      </p:sp>
      <p:pic>
        <p:nvPicPr>
          <p:cNvPr id="7" name="Picture 4"/>
          <p:cNvPicPr>
            <a:picLocks noChangeAspect="1" noChangeArrowheads="1"/>
          </p:cNvPicPr>
          <p:nvPr userDrawn="1"/>
        </p:nvPicPr>
        <p:blipFill>
          <a:blip r:embed="rId2" cstate="print"/>
          <a:srcRect/>
          <a:stretch>
            <a:fillRect/>
          </a:stretch>
        </p:blipFill>
        <p:spPr bwMode="auto">
          <a:xfrm>
            <a:off x="-19050" y="0"/>
            <a:ext cx="9163050" cy="3063870"/>
          </a:xfrm>
          <a:prstGeom prst="rect">
            <a:avLst/>
          </a:prstGeom>
          <a:noFill/>
          <a:ln w="9525">
            <a:noFill/>
            <a:miter lim="800000"/>
            <a:headEnd/>
            <a:tailEnd/>
          </a:ln>
          <a:effectLst/>
        </p:spPr>
      </p:pic>
      <p:sp>
        <p:nvSpPr>
          <p:cNvPr id="8" name="Rectangle 7"/>
          <p:cNvSpPr/>
          <p:nvPr userDrawn="1"/>
        </p:nvSpPr>
        <p:spPr>
          <a:xfrm>
            <a:off x="0" y="6172200"/>
            <a:ext cx="9144000" cy="381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124200" y="6172200"/>
            <a:ext cx="60198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7618887" y="6195596"/>
            <a:ext cx="1420132" cy="338554"/>
          </a:xfrm>
          <a:prstGeom prst="rect">
            <a:avLst/>
          </a:prstGeom>
          <a:noFill/>
        </p:spPr>
        <p:txBody>
          <a:bodyPr wrap="none" rtlCol="0">
            <a:spAutoFit/>
          </a:bodyPr>
          <a:lstStyle/>
          <a:p>
            <a:r>
              <a:rPr lang="en-US" sz="1600" b="1" dirty="0" smtClean="0">
                <a:solidFill>
                  <a:schemeClr val="bg1"/>
                </a:solidFill>
              </a:rPr>
              <a:t>EPAM</a:t>
            </a:r>
            <a:r>
              <a:rPr lang="en-US" sz="1600" b="1" baseline="0" dirty="0" smtClean="0">
                <a:solidFill>
                  <a:schemeClr val="bg1"/>
                </a:solidFill>
              </a:rPr>
              <a:t> Systems</a:t>
            </a:r>
            <a:endParaRPr lang="en-US" sz="1600" b="1" dirty="0">
              <a:solidFill>
                <a:schemeClr val="bg1"/>
              </a:solidFill>
            </a:endParaRPr>
          </a:p>
        </p:txBody>
      </p:sp>
      <p:sp>
        <p:nvSpPr>
          <p:cNvPr id="11" name="TextBox 10"/>
          <p:cNvSpPr txBox="1"/>
          <p:nvPr userDrawn="1"/>
        </p:nvSpPr>
        <p:spPr>
          <a:xfrm>
            <a:off x="9525" y="6195596"/>
            <a:ext cx="1584793" cy="338554"/>
          </a:xfrm>
          <a:prstGeom prst="rect">
            <a:avLst/>
          </a:prstGeom>
          <a:noFill/>
        </p:spPr>
        <p:txBody>
          <a:bodyPr wrap="none" rtlCol="0">
            <a:spAutoFit/>
          </a:bodyPr>
          <a:lstStyle/>
          <a:p>
            <a:r>
              <a:rPr lang="en-US" sz="1600" b="1" dirty="0" smtClean="0">
                <a:solidFill>
                  <a:schemeClr val="bg1"/>
                </a:solidFill>
              </a:rPr>
              <a:t>www.epam.com</a:t>
            </a:r>
            <a:endParaRPr lang="en-US" sz="1600" b="1"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&lt;EPAM&gt;</a:t>
            </a:r>
            <a:endParaRPr lang="en-US" dirty="0"/>
          </a:p>
        </p:txBody>
      </p:sp>
      <p:sp>
        <p:nvSpPr>
          <p:cNvPr id="5" name="Slide Number Placeholder 4"/>
          <p:cNvSpPr>
            <a:spLocks noGrp="1"/>
          </p:cNvSpPr>
          <p:nvPr>
            <p:ph type="sldNum" sz="quarter" idx="12"/>
          </p:nvPr>
        </p:nvSpPr>
        <p:spPr/>
        <p:txBody>
          <a:bodyPr/>
          <a:lstStyle/>
          <a:p>
            <a:fld id="{124C9046-9811-4EFC-A844-2F568197F3A4}" type="slidenum">
              <a:rPr lang="en-US" smtClean="0"/>
              <a:pPr/>
              <a:t>‹#›</a:t>
            </a:fld>
            <a:endParaRPr lang="en-US" dirty="0"/>
          </a:p>
        </p:txBody>
      </p:sp>
      <p:sp>
        <p:nvSpPr>
          <p:cNvPr id="6" name="Title 1"/>
          <p:cNvSpPr>
            <a:spLocks noGrp="1"/>
          </p:cNvSpPr>
          <p:nvPr>
            <p:ph type="title"/>
          </p:nvPr>
        </p:nvSpPr>
        <p:spPr>
          <a:xfrm>
            <a:off x="304800" y="228600"/>
            <a:ext cx="4800600" cy="457200"/>
          </a:xfrm>
        </p:spPr>
        <p:txBody>
          <a:bodyPr anchor="b">
            <a:noAutofit/>
          </a:bodyPr>
          <a:lstStyle>
            <a:lvl1pPr algn="l">
              <a:defRPr sz="2400" b="1">
                <a:solidFill>
                  <a:srgbClr val="002060"/>
                </a:solidFill>
              </a:defRPr>
            </a:lvl1pPr>
          </a:lstStyle>
          <a:p>
            <a:r>
              <a:rPr lang="en-US" smtClean="0"/>
              <a:t>Click to edit Master title style</a:t>
            </a:r>
            <a:endParaRPr lang="en-US" dirty="0"/>
          </a:p>
        </p:txBody>
      </p:sp>
      <p:sp>
        <p:nvSpPr>
          <p:cNvPr id="9" name="Text Placeholder 3"/>
          <p:cNvSpPr>
            <a:spLocks noGrp="1"/>
          </p:cNvSpPr>
          <p:nvPr>
            <p:ph type="body" sz="half" idx="2" hasCustomPrompt="1"/>
          </p:nvPr>
        </p:nvSpPr>
        <p:spPr>
          <a:xfrm>
            <a:off x="304800" y="914400"/>
            <a:ext cx="8534400" cy="5211763"/>
          </a:xfrm>
          <a:ln>
            <a:solidFill>
              <a:schemeClr val="tx2">
                <a:lumMod val="40000"/>
                <a:lumOff val="60000"/>
              </a:schemeClr>
            </a:solidFill>
          </a:ln>
        </p:spPr>
        <p:style>
          <a:lnRef idx="2">
            <a:schemeClr val="accent1"/>
          </a:lnRef>
          <a:fillRef idx="1">
            <a:schemeClr val="lt1"/>
          </a:fillRef>
          <a:effectRef idx="0">
            <a:schemeClr val="accent1"/>
          </a:effectRef>
          <a:fontRef idx="none"/>
        </p:style>
        <p:txBody>
          <a:bodyPr>
            <a:normAutofit/>
          </a:bodyPr>
          <a:lstStyle>
            <a:lvl1pPr marL="0" indent="0">
              <a:buNone/>
              <a:defRPr sz="2000" b="1">
                <a:latin typeface="Courier New" pitchFamily="49" charset="0"/>
                <a:cs typeface="Courier New" pitchFamily="49"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code styles</a:t>
            </a:r>
          </a:p>
        </p:txBody>
      </p:sp>
      <p:sp>
        <p:nvSpPr>
          <p:cNvPr id="7" name="Date Placeholder 4"/>
          <p:cNvSpPr>
            <a:spLocks noGrp="1"/>
          </p:cNvSpPr>
          <p:nvPr>
            <p:ph type="dt" sz="half" idx="10"/>
          </p:nvPr>
        </p:nvSpPr>
        <p:spPr>
          <a:xfrm>
            <a:off x="0" y="6553200"/>
            <a:ext cx="2133600" cy="304800"/>
          </a:xfrm>
          <a:prstGeom prst="rect">
            <a:avLst/>
          </a:prstGeom>
        </p:spPr>
        <p:txBody>
          <a:bodyPr/>
          <a:lstStyle/>
          <a:p>
            <a:fld id="{E4A43AB8-A208-4AA8-A30B-8D94CA8675CE}" type="datetimeFigureOut">
              <a:rPr lang="en-US" smtClean="0"/>
              <a:pPr/>
              <a:t>4/8/2014</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3008313" cy="762000"/>
          </a:xfrm>
        </p:spPr>
        <p:txBody>
          <a:bodyPr anchor="b"/>
          <a:lstStyle>
            <a:lvl1pPr algn="l">
              <a:defRPr sz="2000" b="1">
                <a:solidFill>
                  <a:srgbClr val="00206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143000"/>
            <a:ext cx="3016898" cy="4830763"/>
          </a:xfrm>
        </p:spPr>
        <p:txBody>
          <a:bodyPr>
            <a:normAutofit/>
          </a:bodyPr>
          <a:lstStyle>
            <a:lvl1pPr>
              <a:defRPr sz="2400"/>
            </a:lvl1pPr>
            <a:lvl2pPr>
              <a:defRPr sz="20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p:txBody>
      </p:sp>
      <p:sp>
        <p:nvSpPr>
          <p:cNvPr id="5" name="Date Placeholder 4"/>
          <p:cNvSpPr>
            <a:spLocks noGrp="1"/>
          </p:cNvSpPr>
          <p:nvPr>
            <p:ph type="dt" sz="half" idx="10"/>
          </p:nvPr>
        </p:nvSpPr>
        <p:spPr>
          <a:xfrm>
            <a:off x="0" y="6553200"/>
            <a:ext cx="2133600" cy="304800"/>
          </a:xfrm>
          <a:prstGeom prst="rect">
            <a:avLst/>
          </a:prstGeom>
        </p:spPr>
        <p:txBody>
          <a:bodyPr/>
          <a:lstStyle/>
          <a:p>
            <a:fld id="{E4A43AB8-A208-4AA8-A30B-8D94CA8675CE}" type="datetimeFigureOut">
              <a:rPr lang="en-US" smtClean="0"/>
              <a:pPr/>
              <a:t>4/8/2014</a:t>
            </a:fld>
            <a:endParaRPr lang="en-US"/>
          </a:p>
        </p:txBody>
      </p:sp>
      <p:sp>
        <p:nvSpPr>
          <p:cNvPr id="6" name="Footer Placeholder 5"/>
          <p:cNvSpPr>
            <a:spLocks noGrp="1"/>
          </p:cNvSpPr>
          <p:nvPr>
            <p:ph type="ftr" sz="quarter" idx="11"/>
          </p:nvPr>
        </p:nvSpPr>
        <p:spPr>
          <a:xfrm>
            <a:off x="3124200" y="6553200"/>
            <a:ext cx="2895600" cy="304800"/>
          </a:xfrm>
          <a:prstGeom prst="rect">
            <a:avLst/>
          </a:prstGeom>
        </p:spPr>
        <p:txBody>
          <a:bodyPr/>
          <a:lstStyle/>
          <a:p>
            <a:endParaRPr lang="en-US"/>
          </a:p>
        </p:txBody>
      </p:sp>
      <p:sp>
        <p:nvSpPr>
          <p:cNvPr id="7" name="Slide Number Placeholder 6"/>
          <p:cNvSpPr>
            <a:spLocks noGrp="1"/>
          </p:cNvSpPr>
          <p:nvPr>
            <p:ph type="sldNum" sz="quarter" idx="12"/>
          </p:nvPr>
        </p:nvSpPr>
        <p:spPr>
          <a:xfrm>
            <a:off x="7010400" y="6569075"/>
            <a:ext cx="2133600" cy="288925"/>
          </a:xfrm>
          <a:prstGeom prst="rect">
            <a:avLst/>
          </a:prstGeom>
        </p:spPr>
        <p:txBody>
          <a:bodyPr/>
          <a:lstStyle/>
          <a:p>
            <a:fld id="{2E6B4AE5-3BDB-4883-A367-EAB842639A5E}" type="slidenum">
              <a:rPr lang="en-US" smtClean="0"/>
              <a:pPr/>
              <a:t>‹#›</a:t>
            </a:fld>
            <a:endParaRPr lang="en-US"/>
          </a:p>
        </p:txBody>
      </p:sp>
      <p:sp>
        <p:nvSpPr>
          <p:cNvPr id="8" name="Picture Placeholder 2"/>
          <p:cNvSpPr>
            <a:spLocks noGrp="1"/>
          </p:cNvSpPr>
          <p:nvPr>
            <p:ph type="pic" idx="13"/>
          </p:nvPr>
        </p:nvSpPr>
        <p:spPr>
          <a:xfrm>
            <a:off x="3467876" y="228600"/>
            <a:ext cx="5371324" cy="5715000"/>
          </a:xfrm>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ctr">
              <a:defRPr sz="2400" b="1">
                <a:solidFill>
                  <a:srgbClr val="002060"/>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a:xfrm>
            <a:off x="0" y="6553200"/>
            <a:ext cx="2133600" cy="304800"/>
          </a:xfrm>
          <a:prstGeom prst="rect">
            <a:avLst/>
          </a:prstGeom>
        </p:spPr>
        <p:txBody>
          <a:bodyPr/>
          <a:lstStyle/>
          <a:p>
            <a:fld id="{E4A43AB8-A208-4AA8-A30B-8D94CA8675CE}" type="datetimeFigureOut">
              <a:rPr lang="en-US" smtClean="0"/>
              <a:pPr/>
              <a:t>4/8/2014</a:t>
            </a:fld>
            <a:endParaRPr lang="en-US"/>
          </a:p>
        </p:txBody>
      </p:sp>
      <p:sp>
        <p:nvSpPr>
          <p:cNvPr id="6" name="Footer Placeholder 5"/>
          <p:cNvSpPr>
            <a:spLocks noGrp="1"/>
          </p:cNvSpPr>
          <p:nvPr>
            <p:ph type="ftr" sz="quarter" idx="11"/>
          </p:nvPr>
        </p:nvSpPr>
        <p:spPr>
          <a:xfrm>
            <a:off x="3124200" y="6553200"/>
            <a:ext cx="2895600" cy="304800"/>
          </a:xfrm>
          <a:prstGeom prst="rect">
            <a:avLst/>
          </a:prstGeom>
        </p:spPr>
        <p:txBody>
          <a:bodyPr/>
          <a:lstStyle/>
          <a:p>
            <a:endParaRPr lang="en-US"/>
          </a:p>
        </p:txBody>
      </p:sp>
      <p:sp>
        <p:nvSpPr>
          <p:cNvPr id="7" name="Slide Number Placeholder 6"/>
          <p:cNvSpPr>
            <a:spLocks noGrp="1"/>
          </p:cNvSpPr>
          <p:nvPr>
            <p:ph type="sldNum" sz="quarter" idx="12"/>
          </p:nvPr>
        </p:nvSpPr>
        <p:spPr>
          <a:xfrm>
            <a:off x="7010400" y="6569075"/>
            <a:ext cx="2133600" cy="288925"/>
          </a:xfrm>
          <a:prstGeom prst="rect">
            <a:avLst/>
          </a:prstGeom>
        </p:spPr>
        <p:txBody>
          <a:bodyPr/>
          <a:lstStyle/>
          <a:p>
            <a:fld id="{2E6B4AE5-3BDB-4883-A367-EAB842639A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533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0" y="6553200"/>
            <a:ext cx="2133600" cy="304800"/>
          </a:xfrm>
          <a:prstGeom prst="rect">
            <a:avLst/>
          </a:prstGeom>
        </p:spPr>
        <p:txBody>
          <a:bodyPr/>
          <a:lstStyle/>
          <a:p>
            <a:fld id="{E4A43AB8-A208-4AA8-A30B-8D94CA8675CE}" type="datetimeFigureOut">
              <a:rPr lang="en-US" smtClean="0"/>
              <a:pPr/>
              <a:t>4/8/2014</a:t>
            </a:fld>
            <a:endParaRPr lang="en-US"/>
          </a:p>
        </p:txBody>
      </p:sp>
      <p:sp>
        <p:nvSpPr>
          <p:cNvPr id="5" name="Footer Placeholder 4"/>
          <p:cNvSpPr>
            <a:spLocks noGrp="1"/>
          </p:cNvSpPr>
          <p:nvPr>
            <p:ph type="ftr" sz="quarter" idx="11"/>
          </p:nvPr>
        </p:nvSpPr>
        <p:spPr>
          <a:xfrm>
            <a:off x="3124200" y="6553200"/>
            <a:ext cx="2895600" cy="304800"/>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10400" y="6569075"/>
            <a:ext cx="2133600" cy="288925"/>
          </a:xfrm>
          <a:prstGeom prst="rect">
            <a:avLst/>
          </a:prstGeom>
        </p:spPr>
        <p:txBody>
          <a:bodyPr/>
          <a:lstStyle/>
          <a:p>
            <a:fld id="{2E6B4AE5-3BDB-4883-A367-EAB842639A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685800"/>
            <a:ext cx="4038600" cy="5440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85800"/>
            <a:ext cx="4038600" cy="5440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0" y="6553200"/>
            <a:ext cx="2133600" cy="304800"/>
          </a:xfrm>
          <a:prstGeom prst="rect">
            <a:avLst/>
          </a:prstGeom>
        </p:spPr>
        <p:txBody>
          <a:bodyPr/>
          <a:lstStyle/>
          <a:p>
            <a:fld id="{E4A43AB8-A208-4AA8-A30B-8D94CA8675CE}" type="datetimeFigureOut">
              <a:rPr lang="en-US" smtClean="0"/>
              <a:pPr/>
              <a:t>4/8/2014</a:t>
            </a:fld>
            <a:endParaRPr lang="en-US"/>
          </a:p>
        </p:txBody>
      </p:sp>
      <p:sp>
        <p:nvSpPr>
          <p:cNvPr id="6" name="Footer Placeholder 5"/>
          <p:cNvSpPr>
            <a:spLocks noGrp="1"/>
          </p:cNvSpPr>
          <p:nvPr>
            <p:ph type="ftr" sz="quarter" idx="11"/>
          </p:nvPr>
        </p:nvSpPr>
        <p:spPr>
          <a:xfrm>
            <a:off x="3124200" y="6553200"/>
            <a:ext cx="2895600" cy="304800"/>
          </a:xfrm>
          <a:prstGeom prst="rect">
            <a:avLst/>
          </a:prstGeom>
        </p:spPr>
        <p:txBody>
          <a:bodyPr/>
          <a:lstStyle/>
          <a:p>
            <a:endParaRPr lang="en-US"/>
          </a:p>
        </p:txBody>
      </p:sp>
      <p:sp>
        <p:nvSpPr>
          <p:cNvPr id="7" name="Slide Number Placeholder 6"/>
          <p:cNvSpPr>
            <a:spLocks noGrp="1"/>
          </p:cNvSpPr>
          <p:nvPr>
            <p:ph type="sldNum" sz="quarter" idx="12"/>
          </p:nvPr>
        </p:nvSpPr>
        <p:spPr>
          <a:xfrm>
            <a:off x="7010400" y="6569075"/>
            <a:ext cx="2133600" cy="288925"/>
          </a:xfrm>
          <a:prstGeom prst="rect">
            <a:avLst/>
          </a:prstGeom>
        </p:spPr>
        <p:txBody>
          <a:bodyPr/>
          <a:lstStyle/>
          <a:p>
            <a:fld id="{2E6B4AE5-3BDB-4883-A367-EAB842639A5E}" type="slidenum">
              <a:rPr lang="en-US" smtClean="0"/>
              <a:pPr/>
              <a:t>‹#›</a:t>
            </a:fld>
            <a:endParaRPr lang="en-US"/>
          </a:p>
        </p:txBody>
      </p:sp>
      <p:sp>
        <p:nvSpPr>
          <p:cNvPr id="8" name="Rectangle 7"/>
          <p:cNvSpPr/>
          <p:nvPr userDrawn="1"/>
        </p:nvSpPr>
        <p:spPr>
          <a:xfrm>
            <a:off x="0" y="0"/>
            <a:ext cx="9144000" cy="533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381000" y="0"/>
            <a:ext cx="8382000" cy="533400"/>
          </a:xfrm>
        </p:spPr>
        <p:txBody>
          <a:bodyPr>
            <a:normAutofit/>
          </a:bodyPr>
          <a:lstStyle>
            <a:lvl1pPr>
              <a:defRPr sz="280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0375" y="685800"/>
            <a:ext cx="4040188"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447800"/>
            <a:ext cx="4040188" cy="4678363"/>
          </a:xfrm>
        </p:spPr>
        <p:txBody>
          <a:bodyPr/>
          <a:lstStyle>
            <a:lvl1pPr>
              <a:defRPr sz="2400">
                <a:solidFill>
                  <a:srgbClr val="002060"/>
                </a:solidFill>
              </a:defRPr>
            </a:lvl1pPr>
            <a:lvl2pPr>
              <a:defRPr sz="2000">
                <a:solidFill>
                  <a:srgbClr val="002060"/>
                </a:solidFill>
              </a:defRPr>
            </a:lvl2pPr>
            <a:lvl3pPr>
              <a:defRPr sz="1800">
                <a:solidFill>
                  <a:srgbClr val="002060"/>
                </a:solidFill>
              </a:defRPr>
            </a:lvl3pPr>
            <a:lvl4pPr>
              <a:defRPr sz="1600">
                <a:solidFill>
                  <a:srgbClr val="002060"/>
                </a:solidFill>
              </a:defRPr>
            </a:lvl4pPr>
            <a:lvl5pPr>
              <a:defRPr sz="1600">
                <a:solidFill>
                  <a:srgbClr val="00206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685800"/>
            <a:ext cx="4041775"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447800"/>
            <a:ext cx="4041775" cy="4678363"/>
          </a:xfrm>
        </p:spPr>
        <p:txBody>
          <a:bodyPr/>
          <a:lstStyle>
            <a:lvl1pPr>
              <a:defRPr sz="2400">
                <a:solidFill>
                  <a:srgbClr val="002060"/>
                </a:solidFill>
              </a:defRPr>
            </a:lvl1pPr>
            <a:lvl2pPr>
              <a:defRPr sz="2000">
                <a:solidFill>
                  <a:srgbClr val="002060"/>
                </a:solidFill>
              </a:defRPr>
            </a:lvl2pPr>
            <a:lvl3pPr>
              <a:defRPr sz="1800">
                <a:solidFill>
                  <a:srgbClr val="002060"/>
                </a:solidFill>
              </a:defRPr>
            </a:lvl3pPr>
            <a:lvl4pPr>
              <a:defRPr sz="1600">
                <a:solidFill>
                  <a:srgbClr val="002060"/>
                </a:solidFill>
              </a:defRPr>
            </a:lvl4pPr>
            <a:lvl5pPr>
              <a:defRPr sz="1600">
                <a:solidFill>
                  <a:srgbClr val="00206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0" y="6553200"/>
            <a:ext cx="2133600" cy="304800"/>
          </a:xfrm>
          <a:prstGeom prst="rect">
            <a:avLst/>
          </a:prstGeom>
        </p:spPr>
        <p:txBody>
          <a:bodyPr/>
          <a:lstStyle/>
          <a:p>
            <a:fld id="{E4A43AB8-A208-4AA8-A30B-8D94CA8675CE}" type="datetimeFigureOut">
              <a:rPr lang="en-US" smtClean="0"/>
              <a:pPr/>
              <a:t>4/8/2014</a:t>
            </a:fld>
            <a:endParaRPr lang="en-US"/>
          </a:p>
        </p:txBody>
      </p:sp>
      <p:sp>
        <p:nvSpPr>
          <p:cNvPr id="8" name="Footer Placeholder 7"/>
          <p:cNvSpPr>
            <a:spLocks noGrp="1"/>
          </p:cNvSpPr>
          <p:nvPr>
            <p:ph type="ftr" sz="quarter" idx="11"/>
          </p:nvPr>
        </p:nvSpPr>
        <p:spPr>
          <a:xfrm>
            <a:off x="3124200" y="6553200"/>
            <a:ext cx="2895600" cy="304800"/>
          </a:xfrm>
          <a:prstGeom prst="rect">
            <a:avLst/>
          </a:prstGeom>
        </p:spPr>
        <p:txBody>
          <a:bodyPr/>
          <a:lstStyle/>
          <a:p>
            <a:endParaRPr lang="en-US"/>
          </a:p>
        </p:txBody>
      </p:sp>
      <p:sp>
        <p:nvSpPr>
          <p:cNvPr id="9" name="Slide Number Placeholder 8"/>
          <p:cNvSpPr>
            <a:spLocks noGrp="1"/>
          </p:cNvSpPr>
          <p:nvPr>
            <p:ph type="sldNum" sz="quarter" idx="12"/>
          </p:nvPr>
        </p:nvSpPr>
        <p:spPr>
          <a:xfrm>
            <a:off x="7010400" y="6569075"/>
            <a:ext cx="2133600" cy="288925"/>
          </a:xfrm>
          <a:prstGeom prst="rect">
            <a:avLst/>
          </a:prstGeom>
        </p:spPr>
        <p:txBody>
          <a:bodyPr/>
          <a:lstStyle/>
          <a:p>
            <a:fld id="{2E6B4AE5-3BDB-4883-A367-EAB842639A5E}" type="slidenum">
              <a:rPr lang="en-US" smtClean="0"/>
              <a:pPr/>
              <a:t>‹#›</a:t>
            </a:fld>
            <a:endParaRPr lang="en-US"/>
          </a:p>
        </p:txBody>
      </p:sp>
      <p:sp>
        <p:nvSpPr>
          <p:cNvPr id="10" name="Rectangle 9"/>
          <p:cNvSpPr/>
          <p:nvPr userDrawn="1"/>
        </p:nvSpPr>
        <p:spPr>
          <a:xfrm>
            <a:off x="0" y="0"/>
            <a:ext cx="9144000" cy="533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381000" y="0"/>
            <a:ext cx="8382000" cy="533400"/>
          </a:xfrm>
        </p:spPr>
        <p:txBody>
          <a:bodyPr>
            <a:normAutofit/>
          </a:bodyPr>
          <a:lstStyle>
            <a:lvl1pPr>
              <a:defRPr sz="280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53200"/>
            <a:ext cx="2133600" cy="304800"/>
          </a:xfrm>
          <a:prstGeom prst="rect">
            <a:avLst/>
          </a:prstGeom>
        </p:spPr>
        <p:txBody>
          <a:bodyPr/>
          <a:lstStyle/>
          <a:p>
            <a:fld id="{E4A43AB8-A208-4AA8-A30B-8D94CA8675CE}" type="datetimeFigureOut">
              <a:rPr lang="en-US" smtClean="0"/>
              <a:pPr/>
              <a:t>4/8/2014</a:t>
            </a:fld>
            <a:endParaRPr lang="en-US"/>
          </a:p>
        </p:txBody>
      </p:sp>
      <p:sp>
        <p:nvSpPr>
          <p:cNvPr id="4" name="Footer Placeholder 3"/>
          <p:cNvSpPr>
            <a:spLocks noGrp="1"/>
          </p:cNvSpPr>
          <p:nvPr>
            <p:ph type="ftr" sz="quarter" idx="11"/>
          </p:nvPr>
        </p:nvSpPr>
        <p:spPr>
          <a:xfrm>
            <a:off x="3124200" y="6553200"/>
            <a:ext cx="2895600" cy="304800"/>
          </a:xfrm>
          <a:prstGeom prst="rect">
            <a:avLst/>
          </a:prstGeom>
        </p:spPr>
        <p:txBody>
          <a:bodyPr/>
          <a:lstStyle/>
          <a:p>
            <a:endParaRPr lang="en-US"/>
          </a:p>
        </p:txBody>
      </p:sp>
      <p:sp>
        <p:nvSpPr>
          <p:cNvPr id="5" name="Slide Number Placeholder 4"/>
          <p:cNvSpPr>
            <a:spLocks noGrp="1"/>
          </p:cNvSpPr>
          <p:nvPr>
            <p:ph type="sldNum" sz="quarter" idx="12"/>
          </p:nvPr>
        </p:nvSpPr>
        <p:spPr>
          <a:xfrm>
            <a:off x="7010400" y="6569075"/>
            <a:ext cx="2133600" cy="288925"/>
          </a:xfrm>
          <a:prstGeom prst="rect">
            <a:avLst/>
          </a:prstGeom>
        </p:spPr>
        <p:txBody>
          <a:bodyPr/>
          <a:lstStyle/>
          <a:p>
            <a:fld id="{2E6B4AE5-3BDB-4883-A367-EAB842639A5E}" type="slidenum">
              <a:rPr lang="en-US" smtClean="0"/>
              <a:pPr/>
              <a:t>‹#›</a:t>
            </a:fld>
            <a:endParaRPr lang="en-US"/>
          </a:p>
        </p:txBody>
      </p:sp>
      <p:sp>
        <p:nvSpPr>
          <p:cNvPr id="6" name="Rectangle 5"/>
          <p:cNvSpPr/>
          <p:nvPr userDrawn="1"/>
        </p:nvSpPr>
        <p:spPr>
          <a:xfrm>
            <a:off x="0" y="0"/>
            <a:ext cx="9144000" cy="533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381000" y="0"/>
            <a:ext cx="8382000" cy="533400"/>
          </a:xfrm>
        </p:spPr>
        <p:txBody>
          <a:bodyPr>
            <a:normAutofit/>
          </a:bodyPr>
          <a:lstStyle>
            <a:lvl1pPr>
              <a:defRPr sz="280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6553200"/>
            <a:ext cx="2133600" cy="304800"/>
          </a:xfrm>
          <a:prstGeom prst="rect">
            <a:avLst/>
          </a:prstGeom>
        </p:spPr>
        <p:txBody>
          <a:bodyPr/>
          <a:lstStyle/>
          <a:p>
            <a:fld id="{E4A43AB8-A208-4AA8-A30B-8D94CA8675CE}" type="datetimeFigureOut">
              <a:rPr lang="en-US" smtClean="0"/>
              <a:pPr/>
              <a:t>4/8/2014</a:t>
            </a:fld>
            <a:endParaRPr lang="en-US"/>
          </a:p>
        </p:txBody>
      </p:sp>
      <p:sp>
        <p:nvSpPr>
          <p:cNvPr id="3" name="Footer Placeholder 2"/>
          <p:cNvSpPr>
            <a:spLocks noGrp="1"/>
          </p:cNvSpPr>
          <p:nvPr>
            <p:ph type="ftr" sz="quarter" idx="11"/>
          </p:nvPr>
        </p:nvSpPr>
        <p:spPr>
          <a:xfrm>
            <a:off x="3124200" y="6553200"/>
            <a:ext cx="2895600" cy="304800"/>
          </a:xfrm>
          <a:prstGeom prst="rect">
            <a:avLst/>
          </a:prstGeom>
        </p:spPr>
        <p:txBody>
          <a:bodyPr/>
          <a:lstStyle/>
          <a:p>
            <a:endParaRPr lang="en-US"/>
          </a:p>
        </p:txBody>
      </p:sp>
      <p:sp>
        <p:nvSpPr>
          <p:cNvPr id="4" name="Slide Number Placeholder 3"/>
          <p:cNvSpPr>
            <a:spLocks noGrp="1"/>
          </p:cNvSpPr>
          <p:nvPr>
            <p:ph type="sldNum" sz="quarter" idx="12"/>
          </p:nvPr>
        </p:nvSpPr>
        <p:spPr>
          <a:xfrm>
            <a:off x="7010400" y="6569075"/>
            <a:ext cx="2133600" cy="288925"/>
          </a:xfrm>
          <a:prstGeom prst="rect">
            <a:avLst/>
          </a:prstGeom>
        </p:spPr>
        <p:txBody>
          <a:bodyPr/>
          <a:lstStyle/>
          <a:p>
            <a:fld id="{2E6B4AE5-3BDB-4883-A367-EAB842639A5E}" type="slidenum">
              <a:rPr lang="en-US" smtClean="0"/>
              <a:pPr/>
              <a:t>‹#›</a:t>
            </a:fld>
            <a:endParaRPr lang="en-US"/>
          </a:p>
        </p:txBody>
      </p:sp>
      <p:sp>
        <p:nvSpPr>
          <p:cNvPr id="5" name="Rectangle 4"/>
          <p:cNvSpPr/>
          <p:nvPr userDrawn="1"/>
        </p:nvSpPr>
        <p:spPr>
          <a:xfrm>
            <a:off x="0" y="0"/>
            <a:ext cx="9144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4114800"/>
            <a:ext cx="8382000" cy="533400"/>
          </a:xfrm>
        </p:spPr>
        <p:txBody>
          <a:bodyPr/>
          <a:lstStyle>
            <a:lvl1pPr algn="r">
              <a:defRPr/>
            </a:lvl1pPr>
          </a:lstStyle>
          <a:p>
            <a:r>
              <a:rPr lang="en-US" smtClean="0"/>
              <a:t>Click to edit Master title style</a:t>
            </a:r>
            <a:endParaRPr lang="ru-RU" dirty="0"/>
          </a:p>
        </p:txBody>
      </p:sp>
      <p:sp>
        <p:nvSpPr>
          <p:cNvPr id="4" name="Нижний колонтитул 3"/>
          <p:cNvSpPr>
            <a:spLocks noGrp="1"/>
          </p:cNvSpPr>
          <p:nvPr>
            <p:ph type="ftr" sz="quarter" idx="11"/>
          </p:nvPr>
        </p:nvSpPr>
        <p:spPr/>
        <p:txBody>
          <a:bodyPr/>
          <a:lstStyle/>
          <a:p>
            <a:r>
              <a:rPr lang="en-US" smtClean="0"/>
              <a:t>&lt;EPAM&gt;</a:t>
            </a:r>
            <a:endParaRPr lang="en-US" dirty="0"/>
          </a:p>
        </p:txBody>
      </p:sp>
      <p:sp>
        <p:nvSpPr>
          <p:cNvPr id="5" name="Номер слайда 4"/>
          <p:cNvSpPr>
            <a:spLocks noGrp="1"/>
          </p:cNvSpPr>
          <p:nvPr>
            <p:ph type="sldNum" sz="quarter" idx="12"/>
          </p:nvPr>
        </p:nvSpPr>
        <p:spPr/>
        <p:txBody>
          <a:bodyPr/>
          <a:lstStyle/>
          <a:p>
            <a:fld id="{124C9046-9811-4EFC-A844-2F568197F3A4}" type="slidenum">
              <a:rPr lang="en-US" smtClean="0"/>
              <a:pPr/>
              <a:t>‹#›</a:t>
            </a:fld>
            <a:endParaRPr lang="en-US" dirty="0"/>
          </a:p>
        </p:txBody>
      </p:sp>
      <p:sp>
        <p:nvSpPr>
          <p:cNvPr id="6" name="Прямоугольник 5"/>
          <p:cNvSpPr/>
          <p:nvPr userDrawn="1"/>
        </p:nvSpPr>
        <p:spPr>
          <a:xfrm>
            <a:off x="838200" y="2362200"/>
            <a:ext cx="7578293" cy="1446550"/>
          </a:xfrm>
          <a:prstGeom prst="rect">
            <a:avLst/>
          </a:prstGeom>
          <a:noFill/>
        </p:spPr>
        <p:txBody>
          <a:bodyPr wrap="none" lIns="91440" tIns="45720" rIns="91440" bIns="45720">
            <a:spAutoFit/>
          </a:bodyPr>
          <a:lstStyle/>
          <a:p>
            <a:pPr algn="ctr"/>
            <a:r>
              <a:rPr lang="ru-RU" sz="8800" b="1" cap="none" spc="100" dirty="0" smtClean="0">
                <a:ln w="18000">
                  <a:solidFill>
                    <a:srgbClr val="002060"/>
                  </a:solidFill>
                  <a:prstDash val="solid"/>
                </a:ln>
                <a:solidFill>
                  <a:schemeClr val="tx2">
                    <a:lumMod val="40000"/>
                    <a:lumOff val="60000"/>
                  </a:schemeClr>
                </a:solidFill>
                <a:effectLst>
                  <a:outerShdw blurRad="25000" dist="20000" dir="16020000" algn="tl">
                    <a:schemeClr val="accent1">
                      <a:satMod val="200000"/>
                      <a:shade val="1000"/>
                      <a:alpha val="60000"/>
                    </a:schemeClr>
                  </a:outerShdw>
                </a:effectLst>
              </a:rPr>
              <a:t>Демонстрация</a:t>
            </a:r>
            <a:endParaRPr lang="ru-RU" sz="8800" b="1" cap="none" spc="100" dirty="0">
              <a:ln w="18000">
                <a:solidFill>
                  <a:srgbClr val="002060"/>
                </a:solidFill>
                <a:prstDash val="solid"/>
              </a:ln>
              <a:solidFill>
                <a:schemeClr val="tx2">
                  <a:lumMod val="40000"/>
                  <a:lumOff val="60000"/>
                </a:schemeClr>
              </a:solidFill>
              <a:effectLst>
                <a:outerShdw blurRad="25000" dist="20000" dir="16020000" algn="tl">
                  <a:schemeClr val="accent1">
                    <a:satMod val="200000"/>
                    <a:shade val="1000"/>
                    <a:alpha val="60000"/>
                  </a:schemeClr>
                </a:outerShdw>
              </a:effectLst>
            </a:endParaRPr>
          </a:p>
        </p:txBody>
      </p:sp>
      <p:sp>
        <p:nvSpPr>
          <p:cNvPr id="7" name="Date Placeholder 2"/>
          <p:cNvSpPr>
            <a:spLocks noGrp="1"/>
          </p:cNvSpPr>
          <p:nvPr>
            <p:ph type="dt" sz="half" idx="10"/>
          </p:nvPr>
        </p:nvSpPr>
        <p:spPr>
          <a:xfrm>
            <a:off x="0" y="6553200"/>
            <a:ext cx="2133600" cy="304800"/>
          </a:xfrm>
          <a:prstGeom prst="rect">
            <a:avLst/>
          </a:prstGeom>
        </p:spPr>
        <p:txBody>
          <a:bodyPr/>
          <a:lstStyle/>
          <a:p>
            <a:fld id="{E4A43AB8-A208-4AA8-A30B-8D94CA8675CE}" type="datetimeFigureOut">
              <a:rPr lang="en-US" smtClean="0"/>
              <a:pPr/>
              <a:t>4/8/2014</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4114800"/>
            <a:ext cx="8382000" cy="533400"/>
          </a:xfrm>
        </p:spPr>
        <p:txBody>
          <a:bodyPr/>
          <a:lstStyle>
            <a:lvl1pPr algn="r">
              <a:defRPr/>
            </a:lvl1pPr>
          </a:lstStyle>
          <a:p>
            <a:r>
              <a:rPr lang="en-US" smtClean="0"/>
              <a:t>Click to edit Master title style</a:t>
            </a:r>
            <a:endParaRPr lang="ru-RU" dirty="0"/>
          </a:p>
        </p:txBody>
      </p:sp>
      <p:sp>
        <p:nvSpPr>
          <p:cNvPr id="4" name="Нижний колонтитул 3"/>
          <p:cNvSpPr>
            <a:spLocks noGrp="1"/>
          </p:cNvSpPr>
          <p:nvPr>
            <p:ph type="ftr" sz="quarter" idx="11"/>
          </p:nvPr>
        </p:nvSpPr>
        <p:spPr/>
        <p:txBody>
          <a:bodyPr/>
          <a:lstStyle/>
          <a:p>
            <a:r>
              <a:rPr lang="en-US" smtClean="0"/>
              <a:t>&lt;EPAM&gt;</a:t>
            </a:r>
            <a:endParaRPr lang="en-US" dirty="0"/>
          </a:p>
        </p:txBody>
      </p:sp>
      <p:sp>
        <p:nvSpPr>
          <p:cNvPr id="5" name="Номер слайда 4"/>
          <p:cNvSpPr>
            <a:spLocks noGrp="1"/>
          </p:cNvSpPr>
          <p:nvPr>
            <p:ph type="sldNum" sz="quarter" idx="12"/>
          </p:nvPr>
        </p:nvSpPr>
        <p:spPr/>
        <p:txBody>
          <a:bodyPr/>
          <a:lstStyle/>
          <a:p>
            <a:fld id="{124C9046-9811-4EFC-A844-2F568197F3A4}" type="slidenum">
              <a:rPr lang="en-US" smtClean="0"/>
              <a:pPr/>
              <a:t>‹#›</a:t>
            </a:fld>
            <a:endParaRPr lang="en-US" dirty="0"/>
          </a:p>
        </p:txBody>
      </p:sp>
      <p:sp>
        <p:nvSpPr>
          <p:cNvPr id="6" name="Прямоугольник 5"/>
          <p:cNvSpPr/>
          <p:nvPr userDrawn="1"/>
        </p:nvSpPr>
        <p:spPr>
          <a:xfrm>
            <a:off x="2961536" y="2362200"/>
            <a:ext cx="3331618" cy="1446550"/>
          </a:xfrm>
          <a:prstGeom prst="rect">
            <a:avLst/>
          </a:prstGeom>
          <a:noFill/>
        </p:spPr>
        <p:txBody>
          <a:bodyPr wrap="none" lIns="91440" tIns="45720" rIns="91440" bIns="45720">
            <a:spAutoFit/>
          </a:bodyPr>
          <a:lstStyle/>
          <a:p>
            <a:pPr algn="ctr"/>
            <a:r>
              <a:rPr lang="ru-RU" sz="8800" b="1" cap="none" spc="100" dirty="0" smtClean="0">
                <a:ln w="18000">
                  <a:solidFill>
                    <a:srgbClr val="002060"/>
                  </a:solidFill>
                  <a:prstDash val="solid"/>
                </a:ln>
                <a:solidFill>
                  <a:schemeClr val="tx2">
                    <a:lumMod val="40000"/>
                    <a:lumOff val="60000"/>
                  </a:schemeClr>
                </a:solidFill>
                <a:effectLst>
                  <a:outerShdw blurRad="25000" dist="20000" dir="16020000" algn="tl">
                    <a:schemeClr val="accent1">
                      <a:satMod val="200000"/>
                      <a:shade val="1000"/>
                      <a:alpha val="60000"/>
                    </a:schemeClr>
                  </a:outerShdw>
                </a:effectLst>
              </a:rPr>
              <a:t>Видео</a:t>
            </a:r>
            <a:endParaRPr lang="ru-RU" sz="8800" b="1" cap="none" spc="100" dirty="0">
              <a:ln w="18000">
                <a:solidFill>
                  <a:srgbClr val="002060"/>
                </a:solidFill>
                <a:prstDash val="solid"/>
              </a:ln>
              <a:solidFill>
                <a:schemeClr val="tx2">
                  <a:lumMod val="40000"/>
                  <a:lumOff val="60000"/>
                </a:schemeClr>
              </a:solidFill>
              <a:effectLst>
                <a:outerShdw blurRad="25000" dist="20000" dir="16020000" algn="tl">
                  <a:schemeClr val="accent1">
                    <a:satMod val="200000"/>
                    <a:shade val="1000"/>
                    <a:alpha val="60000"/>
                  </a:schemeClr>
                </a:outerShdw>
              </a:effectLst>
            </a:endParaRPr>
          </a:p>
        </p:txBody>
      </p:sp>
      <p:sp>
        <p:nvSpPr>
          <p:cNvPr id="7" name="Date Placeholder 2"/>
          <p:cNvSpPr>
            <a:spLocks noGrp="1"/>
          </p:cNvSpPr>
          <p:nvPr>
            <p:ph type="dt" sz="half" idx="10"/>
          </p:nvPr>
        </p:nvSpPr>
        <p:spPr>
          <a:xfrm>
            <a:off x="0" y="6553200"/>
            <a:ext cx="2133600" cy="304800"/>
          </a:xfrm>
          <a:prstGeom prst="rect">
            <a:avLst/>
          </a:prstGeom>
        </p:spPr>
        <p:txBody>
          <a:bodyPr/>
          <a:lstStyle/>
          <a:p>
            <a:fld id="{E4A43AB8-A208-4AA8-A30B-8D94CA8675CE}" type="datetimeFigureOut">
              <a:rPr lang="en-US" smtClean="0"/>
              <a:pPr/>
              <a:t>4/8/2014</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3008313" cy="762000"/>
          </a:xfrm>
        </p:spPr>
        <p:txBody>
          <a:bodyPr anchor="b">
            <a:noAutofit/>
          </a:bodyPr>
          <a:lstStyle>
            <a:lvl1pPr algn="l">
              <a:defRPr sz="2400" b="1">
                <a:solidFill>
                  <a:srgbClr val="00206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5512" y="228600"/>
            <a:ext cx="5373687" cy="5897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1143000"/>
            <a:ext cx="3008313" cy="4983163"/>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0" y="6553200"/>
            <a:ext cx="2133600" cy="304800"/>
          </a:xfrm>
          <a:prstGeom prst="rect">
            <a:avLst/>
          </a:prstGeom>
        </p:spPr>
        <p:txBody>
          <a:bodyPr/>
          <a:lstStyle/>
          <a:p>
            <a:fld id="{E4A43AB8-A208-4AA8-A30B-8D94CA8675CE}" type="datetimeFigureOut">
              <a:rPr lang="en-US" smtClean="0"/>
              <a:pPr/>
              <a:t>4/8/2014</a:t>
            </a:fld>
            <a:endParaRPr lang="en-US"/>
          </a:p>
        </p:txBody>
      </p:sp>
      <p:sp>
        <p:nvSpPr>
          <p:cNvPr id="6" name="Footer Placeholder 5"/>
          <p:cNvSpPr>
            <a:spLocks noGrp="1"/>
          </p:cNvSpPr>
          <p:nvPr>
            <p:ph type="ftr" sz="quarter" idx="11"/>
          </p:nvPr>
        </p:nvSpPr>
        <p:spPr>
          <a:xfrm>
            <a:off x="3124200" y="6553200"/>
            <a:ext cx="2895600" cy="304800"/>
          </a:xfrm>
          <a:prstGeom prst="rect">
            <a:avLst/>
          </a:prstGeom>
        </p:spPr>
        <p:txBody>
          <a:bodyPr/>
          <a:lstStyle/>
          <a:p>
            <a:endParaRPr lang="en-US"/>
          </a:p>
        </p:txBody>
      </p:sp>
      <p:sp>
        <p:nvSpPr>
          <p:cNvPr id="7" name="Slide Number Placeholder 6"/>
          <p:cNvSpPr>
            <a:spLocks noGrp="1"/>
          </p:cNvSpPr>
          <p:nvPr>
            <p:ph type="sldNum" sz="quarter" idx="12"/>
          </p:nvPr>
        </p:nvSpPr>
        <p:spPr>
          <a:xfrm>
            <a:off x="7010400" y="6569075"/>
            <a:ext cx="2133600" cy="288925"/>
          </a:xfrm>
          <a:prstGeom prst="rect">
            <a:avLst/>
          </a:prstGeom>
        </p:spPr>
        <p:txBody>
          <a:bodyPr/>
          <a:lstStyle/>
          <a:p>
            <a:fld id="{2E6B4AE5-3BDB-4883-A367-EAB842639A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0"/>
            <a:ext cx="8382000" cy="533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685800"/>
            <a:ext cx="8382000" cy="5410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3"/>
          <p:cNvSpPr>
            <a:spLocks noGrp="1"/>
          </p:cNvSpPr>
          <p:nvPr>
            <p:ph type="dt" sz="half" idx="2"/>
          </p:nvPr>
        </p:nvSpPr>
        <p:spPr>
          <a:xfrm>
            <a:off x="0" y="6578082"/>
            <a:ext cx="2133600" cy="279918"/>
          </a:xfrm>
          <a:prstGeom prst="rect">
            <a:avLst/>
          </a:prstGeom>
        </p:spPr>
        <p:txBody>
          <a:bodyPr/>
          <a:lstStyle>
            <a:lvl1pPr>
              <a:defRPr sz="1400">
                <a:solidFill>
                  <a:schemeClr val="bg1">
                    <a:lumMod val="65000"/>
                  </a:schemeClr>
                </a:solidFill>
              </a:defRPr>
            </a:lvl1pPr>
          </a:lstStyle>
          <a:p>
            <a:r>
              <a:rPr lang="en-US" dirty="0" smtClean="0"/>
              <a:t>Oct-09</a:t>
            </a:r>
            <a:endParaRPr lang="en-US" dirty="0"/>
          </a:p>
        </p:txBody>
      </p:sp>
      <p:sp>
        <p:nvSpPr>
          <p:cNvPr id="9" name="Footer Placeholder 4"/>
          <p:cNvSpPr>
            <a:spLocks noGrp="1"/>
          </p:cNvSpPr>
          <p:nvPr>
            <p:ph type="ftr" sz="quarter" idx="3"/>
          </p:nvPr>
        </p:nvSpPr>
        <p:spPr>
          <a:xfrm>
            <a:off x="2286000" y="6578082"/>
            <a:ext cx="4648200" cy="279918"/>
          </a:xfrm>
          <a:prstGeom prst="rect">
            <a:avLst/>
          </a:prstGeom>
        </p:spPr>
        <p:txBody>
          <a:bodyPr/>
          <a:lstStyle>
            <a:lvl1pPr algn="ctr">
              <a:defRPr sz="1400" b="1">
                <a:solidFill>
                  <a:schemeClr val="bg1">
                    <a:lumMod val="65000"/>
                  </a:schemeClr>
                </a:solidFill>
              </a:defRPr>
            </a:lvl1pPr>
          </a:lstStyle>
          <a:p>
            <a:r>
              <a:rPr lang="en-US" smtClean="0"/>
              <a:t>&lt;EPAM&gt;</a:t>
            </a:r>
            <a:endParaRPr lang="en-US" dirty="0"/>
          </a:p>
        </p:txBody>
      </p:sp>
      <p:sp>
        <p:nvSpPr>
          <p:cNvPr id="10" name="Slide Number Placeholder 5"/>
          <p:cNvSpPr>
            <a:spLocks noGrp="1"/>
          </p:cNvSpPr>
          <p:nvPr>
            <p:ph type="sldNum" sz="quarter" idx="4"/>
          </p:nvPr>
        </p:nvSpPr>
        <p:spPr>
          <a:xfrm>
            <a:off x="7010400" y="6578083"/>
            <a:ext cx="2133600" cy="279918"/>
          </a:xfrm>
          <a:prstGeom prst="rect">
            <a:avLst/>
          </a:prstGeom>
        </p:spPr>
        <p:txBody>
          <a:bodyPr/>
          <a:lstStyle>
            <a:lvl1pPr algn="r">
              <a:defRPr sz="1400">
                <a:solidFill>
                  <a:schemeClr val="bg1">
                    <a:lumMod val="65000"/>
                  </a:schemeClr>
                </a:solidFill>
              </a:defRPr>
            </a:lvl1pPr>
          </a:lstStyle>
          <a:p>
            <a:fld id="{124C9046-9811-4EFC-A844-2F568197F3A4}" type="slidenum">
              <a:rPr lang="en-US" smtClean="0"/>
              <a:pPr/>
              <a:t>‹#›</a:t>
            </a:fld>
            <a:endParaRPr lang="en-US" dirty="0"/>
          </a:p>
        </p:txBody>
      </p:sp>
      <p:sp>
        <p:nvSpPr>
          <p:cNvPr id="11" name="Rectangle 10"/>
          <p:cNvSpPr/>
          <p:nvPr/>
        </p:nvSpPr>
        <p:spPr>
          <a:xfrm>
            <a:off x="0" y="6239069"/>
            <a:ext cx="9144000" cy="381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124200" y="6239069"/>
            <a:ext cx="60198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618887" y="6262465"/>
            <a:ext cx="1420132" cy="338554"/>
          </a:xfrm>
          <a:prstGeom prst="rect">
            <a:avLst/>
          </a:prstGeom>
          <a:noFill/>
        </p:spPr>
        <p:txBody>
          <a:bodyPr wrap="none" rtlCol="0">
            <a:spAutoFit/>
          </a:bodyPr>
          <a:lstStyle/>
          <a:p>
            <a:r>
              <a:rPr lang="en-US" sz="1600" b="1" dirty="0" smtClean="0">
                <a:solidFill>
                  <a:schemeClr val="bg1"/>
                </a:solidFill>
              </a:rPr>
              <a:t>EPAM</a:t>
            </a:r>
            <a:r>
              <a:rPr lang="en-US" sz="1600" b="1" baseline="0" dirty="0" smtClean="0">
                <a:solidFill>
                  <a:schemeClr val="bg1"/>
                </a:solidFill>
              </a:rPr>
              <a:t> Systems</a:t>
            </a:r>
            <a:endParaRPr lang="en-US" sz="1600" b="1" dirty="0">
              <a:solidFill>
                <a:schemeClr val="bg1"/>
              </a:solidFill>
            </a:endParaRPr>
          </a:p>
        </p:txBody>
      </p:sp>
      <p:sp>
        <p:nvSpPr>
          <p:cNvPr id="14" name="TextBox 13"/>
          <p:cNvSpPr txBox="1"/>
          <p:nvPr/>
        </p:nvSpPr>
        <p:spPr>
          <a:xfrm>
            <a:off x="9525" y="6262465"/>
            <a:ext cx="1584793" cy="338554"/>
          </a:xfrm>
          <a:prstGeom prst="rect">
            <a:avLst/>
          </a:prstGeom>
          <a:noFill/>
        </p:spPr>
        <p:txBody>
          <a:bodyPr wrap="none" rtlCol="0">
            <a:spAutoFit/>
          </a:bodyPr>
          <a:lstStyle/>
          <a:p>
            <a:r>
              <a:rPr lang="en-US" sz="1600" b="1" dirty="0" smtClean="0">
                <a:solidFill>
                  <a:schemeClr val="bg1"/>
                </a:solidFill>
              </a:rPr>
              <a:t>www.epam.com</a:t>
            </a:r>
            <a:endParaRPr lang="en-US" sz="16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60" r:id="rId7"/>
    <p:sldLayoutId id="2147483661" r:id="rId8"/>
    <p:sldLayoutId id="2147483656" r:id="rId9"/>
    <p:sldLayoutId id="2147483659" r:id="rId10"/>
    <p:sldLayoutId id="2147483658" r:id="rId11"/>
    <p:sldLayoutId id="2147483657" r:id="rId12"/>
  </p:sldLayoutIdLst>
  <p:txStyles>
    <p:titleStyle>
      <a:lvl1pPr algn="l" defTabSz="914400" rtl="0" eaLnBrk="1" latinLnBrk="0" hangingPunct="1">
        <a:spcBef>
          <a:spcPct val="0"/>
        </a:spcBef>
        <a:buNone/>
        <a:defRPr sz="3200" kern="1200">
          <a:solidFill>
            <a:srgbClr val="00206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tabLst/>
        <a:defRPr sz="3200" kern="1200">
          <a:solidFill>
            <a:srgbClr val="002060"/>
          </a:solidFill>
          <a:latin typeface="+mn-lt"/>
          <a:ea typeface="+mn-ea"/>
          <a:cs typeface="+mn-cs"/>
        </a:defRPr>
      </a:lvl1pPr>
      <a:lvl2pPr marL="742950" indent="-285750" algn="l" defTabSz="914400" rtl="0" eaLnBrk="1" latinLnBrk="0" hangingPunct="1">
        <a:spcBef>
          <a:spcPct val="20000"/>
        </a:spcBef>
        <a:buFont typeface="Arial" pitchFamily="34" charset="0"/>
        <a:buChar char="–"/>
        <a:tabLst/>
        <a:defRPr sz="2800" kern="1200">
          <a:solidFill>
            <a:srgbClr val="002060"/>
          </a:solidFill>
          <a:latin typeface="+mn-lt"/>
          <a:ea typeface="+mn-ea"/>
          <a:cs typeface="+mn-cs"/>
        </a:defRPr>
      </a:lvl2pPr>
      <a:lvl3pPr marL="1143000" indent="-228600" algn="l" defTabSz="914400" rtl="0" eaLnBrk="1" latinLnBrk="0" hangingPunct="1">
        <a:spcBef>
          <a:spcPct val="20000"/>
        </a:spcBef>
        <a:buFont typeface="Arial" pitchFamily="34" charset="0"/>
        <a:buChar char="•"/>
        <a:tabLst/>
        <a:defRPr sz="2400" kern="1200">
          <a:solidFill>
            <a:srgbClr val="002060"/>
          </a:solidFill>
          <a:latin typeface="+mn-lt"/>
          <a:ea typeface="+mn-ea"/>
          <a:cs typeface="+mn-cs"/>
        </a:defRPr>
      </a:lvl3pPr>
      <a:lvl4pPr marL="1600200" indent="-228600" algn="l" defTabSz="914400" rtl="0" eaLnBrk="1" latinLnBrk="0" hangingPunct="1">
        <a:spcBef>
          <a:spcPct val="20000"/>
        </a:spcBef>
        <a:buFont typeface="Arial" pitchFamily="34" charset="0"/>
        <a:buChar char="–"/>
        <a:tabLst/>
        <a:defRPr sz="2000" kern="1200">
          <a:solidFill>
            <a:srgbClr val="002060"/>
          </a:solidFill>
          <a:latin typeface="+mn-lt"/>
          <a:ea typeface="+mn-ea"/>
          <a:cs typeface="+mn-cs"/>
        </a:defRPr>
      </a:lvl4pPr>
      <a:lvl5pPr marL="2057400" indent="-228600" algn="l" defTabSz="914400" rtl="0" eaLnBrk="1" latinLnBrk="0" hangingPunct="1">
        <a:spcBef>
          <a:spcPct val="20000"/>
        </a:spcBef>
        <a:buFont typeface="Arial" pitchFamily="34" charset="0"/>
        <a:buChar char="»"/>
        <a:tabLst/>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rsdn.ru/article/dotnet/delegat.x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ru-RU" dirty="0" smtClean="0"/>
              <a:t>Основы работы с </a:t>
            </a:r>
            <a:r>
              <a:rPr lang="en-US" dirty="0" smtClean="0"/>
              <a:t>C#</a:t>
            </a:r>
            <a:endParaRPr lang="en-US" dirty="0"/>
          </a:p>
        </p:txBody>
      </p:sp>
      <p:sp>
        <p:nvSpPr>
          <p:cNvPr id="3" name="Subtitle 2"/>
          <p:cNvSpPr>
            <a:spLocks noGrp="1"/>
          </p:cNvSpPr>
          <p:nvPr>
            <p:ph type="subTitle" idx="1"/>
          </p:nvPr>
        </p:nvSpPr>
        <p:spPr/>
        <p:txBody>
          <a:bodyPr>
            <a:normAutofit/>
          </a:bodyPr>
          <a:lstStyle/>
          <a:p>
            <a:r>
              <a:rPr lang="ru-RU" dirty="0" smtClean="0"/>
              <a:t>Делегаты и события</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a:t>Многопоточность</a:t>
            </a:r>
            <a:r>
              <a:rPr lang="ru-RU" dirty="0"/>
              <a:t>: мини-экскурс</a:t>
            </a:r>
            <a:endParaRPr lang="en-US" dirty="0"/>
          </a:p>
        </p:txBody>
      </p:sp>
      <p:sp>
        <p:nvSpPr>
          <p:cNvPr id="3" name="Content Placeholder 2"/>
          <p:cNvSpPr>
            <a:spLocks noGrp="1"/>
          </p:cNvSpPr>
          <p:nvPr>
            <p:ph idx="1"/>
          </p:nvPr>
        </p:nvSpPr>
        <p:spPr/>
        <p:txBody>
          <a:bodyPr>
            <a:noAutofit/>
          </a:bodyPr>
          <a:lstStyle/>
          <a:p>
            <a:r>
              <a:rPr lang="ru-RU" sz="2800" dirty="0" smtClean="0"/>
              <a:t>Порядок вызова метода в отдельном потоке:</a:t>
            </a:r>
          </a:p>
          <a:p>
            <a:pPr marL="971550" lvl="1" indent="-514350">
              <a:buFont typeface="+mj-lt"/>
              <a:buAutoNum type="arabicPeriod"/>
            </a:pPr>
            <a:r>
              <a:rPr lang="ru-RU" sz="2400" dirty="0" smtClean="0"/>
              <a:t>Создание экземпляра класса </a:t>
            </a:r>
            <a:r>
              <a:rPr lang="en-US" sz="2400" dirty="0" smtClean="0">
                <a:latin typeface="Consolas" pitchFamily="49" charset="0"/>
                <a:cs typeface="Consolas" pitchFamily="49" charset="0"/>
              </a:rPr>
              <a:t>Thread</a:t>
            </a:r>
            <a:r>
              <a:rPr lang="ru-RU" sz="2400" dirty="0" smtClean="0"/>
              <a:t>, с указанием на вызываемый метод.</a:t>
            </a:r>
          </a:p>
          <a:p>
            <a:pPr marL="971550" lvl="1" indent="-514350">
              <a:buFont typeface="+mj-lt"/>
              <a:buAutoNum type="arabicPeriod"/>
            </a:pPr>
            <a:r>
              <a:rPr lang="ru-RU" sz="2400" dirty="0" smtClean="0"/>
              <a:t>Вызов метода </a:t>
            </a:r>
            <a:r>
              <a:rPr lang="en-US" sz="2400" dirty="0" smtClean="0">
                <a:latin typeface="Consolas" pitchFamily="49" charset="0"/>
                <a:cs typeface="Consolas" pitchFamily="49" charset="0"/>
              </a:rPr>
              <a:t>Start</a:t>
            </a:r>
            <a:r>
              <a:rPr lang="ru-RU" sz="2400" dirty="0" smtClean="0"/>
              <a:t>.</a:t>
            </a:r>
          </a:p>
          <a:p>
            <a:pPr marL="342900" lvl="1" indent="-342900">
              <a:buFont typeface="Arial" pitchFamily="34" charset="0"/>
              <a:buChar char="•"/>
            </a:pPr>
            <a:endParaRPr lang="ru-RU" dirty="0"/>
          </a:p>
          <a:p>
            <a:r>
              <a:rPr lang="ru-RU" sz="2800" dirty="0" smtClean="0"/>
              <a:t>Вызываемый метод должен соответствовать одному из стандартных делегатов:</a:t>
            </a:r>
            <a:endParaRPr lang="en-US" sz="2800" dirty="0" smtClean="0"/>
          </a:p>
          <a:p>
            <a:pPr lvl="1"/>
            <a:r>
              <a:rPr lang="en-US" sz="2000" dirty="0">
                <a:solidFill>
                  <a:srgbClr val="0000FF"/>
                </a:solidFill>
                <a:latin typeface="Consolas"/>
              </a:rPr>
              <a:t>delegate void </a:t>
            </a:r>
            <a:r>
              <a:rPr lang="en-US" sz="2000" dirty="0" err="1" smtClean="0">
                <a:latin typeface="Consolas" pitchFamily="49" charset="0"/>
                <a:cs typeface="Consolas" pitchFamily="49" charset="0"/>
              </a:rPr>
              <a:t>ThreadStart</a:t>
            </a:r>
            <a:r>
              <a:rPr lang="ru-RU" sz="2000" dirty="0" smtClean="0">
                <a:latin typeface="Consolas" pitchFamily="49" charset="0"/>
                <a:cs typeface="Consolas" pitchFamily="49" charset="0"/>
              </a:rPr>
              <a:t>(</a:t>
            </a:r>
            <a:r>
              <a:rPr lang="en-US" sz="2000" dirty="0" smtClean="0">
                <a:latin typeface="Consolas" pitchFamily="49" charset="0"/>
                <a:cs typeface="Consolas" pitchFamily="49" charset="0"/>
              </a:rPr>
              <a:t>)</a:t>
            </a:r>
          </a:p>
          <a:p>
            <a:pPr lvl="1"/>
            <a:r>
              <a:rPr lang="en-US" sz="2000" dirty="0">
                <a:solidFill>
                  <a:srgbClr val="0000FF"/>
                </a:solidFill>
                <a:latin typeface="Consolas"/>
              </a:rPr>
              <a:t>delegate void </a:t>
            </a:r>
            <a:r>
              <a:rPr lang="en-US" sz="2000" dirty="0" err="1" smtClean="0">
                <a:latin typeface="Consolas" pitchFamily="49" charset="0"/>
                <a:cs typeface="Consolas" pitchFamily="49" charset="0"/>
              </a:rPr>
              <a:t>ParameterizedThreadStart</a:t>
            </a:r>
            <a:r>
              <a:rPr lang="en-US" sz="2000" dirty="0" smtClean="0">
                <a:latin typeface="Consolas" pitchFamily="49" charset="0"/>
                <a:cs typeface="Consolas" pitchFamily="49" charset="0"/>
              </a:rPr>
              <a:t>(</a:t>
            </a:r>
            <a:r>
              <a:rPr lang="en-US" sz="2000" dirty="0">
                <a:solidFill>
                  <a:srgbClr val="0000FF"/>
                </a:solidFill>
                <a:latin typeface="Consolas"/>
              </a:rPr>
              <a:t>object</a:t>
            </a:r>
            <a:r>
              <a:rPr lang="en-US" sz="2000" dirty="0" smtClean="0">
                <a:latin typeface="Consolas" pitchFamily="49" charset="0"/>
                <a:cs typeface="Consolas" pitchFamily="49" charset="0"/>
              </a:rPr>
              <a:t>)</a:t>
            </a:r>
          </a:p>
          <a:p>
            <a:pPr lvl="1"/>
            <a:endParaRPr lang="en-US" sz="2000" dirty="0" smtClean="0">
              <a:latin typeface="Consolas" pitchFamily="49" charset="0"/>
              <a:cs typeface="Consolas" pitchFamily="49" charset="0"/>
            </a:endParaRPr>
          </a:p>
          <a:p>
            <a:r>
              <a:rPr lang="ru-RU" sz="3200" dirty="0" smtClean="0"/>
              <a:t>Поток </a:t>
            </a:r>
            <a:r>
              <a:rPr lang="ru-RU" sz="3200" dirty="0"/>
              <a:t>завершается при завершении вызванного метода.</a:t>
            </a:r>
          </a:p>
        </p:txBody>
      </p:sp>
    </p:spTree>
    <p:extLst>
      <p:ext uri="{BB962C8B-B14F-4D97-AF65-F5344CB8AC3E}">
        <p14:creationId xmlns:p14="http://schemas.microsoft.com/office/powerpoint/2010/main" val="2724084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smtClean="0"/>
              <a:t>Многопоточность</a:t>
            </a:r>
            <a:r>
              <a:rPr lang="ru-RU" dirty="0" smtClean="0"/>
              <a:t>: мини-экскурс</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solidFill>
                  <a:srgbClr val="0000FF"/>
                </a:solidFill>
                <a:latin typeface="Consolas"/>
              </a:rPr>
              <a:t>static</a:t>
            </a:r>
            <a:r>
              <a:rPr lang="en-US" dirty="0" smtClean="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Run()</a:t>
            </a:r>
          </a:p>
          <a:p>
            <a:pPr marL="0" indent="0">
              <a:buNone/>
            </a:pPr>
            <a:r>
              <a:rPr lang="en-US" dirty="0" smtClean="0">
                <a:solidFill>
                  <a:prstClr val="black"/>
                </a:solidFill>
                <a:latin typeface="Consolas"/>
              </a:rPr>
              <a:t>{</a:t>
            </a:r>
            <a:endParaRPr lang="en-US" dirty="0">
              <a:solidFill>
                <a:prstClr val="black"/>
              </a:solidFill>
              <a:latin typeface="Consolas"/>
            </a:endParaRPr>
          </a:p>
          <a:p>
            <a:pPr marL="0" indent="0">
              <a:buNone/>
            </a:pPr>
            <a:r>
              <a:rPr lang="ru-RU" dirty="0" smtClean="0">
                <a:solidFill>
                  <a:prstClr val="black"/>
                </a:solidFill>
                <a:latin typeface="Consolas"/>
              </a:rPr>
              <a:t>    </a:t>
            </a:r>
            <a:r>
              <a:rPr lang="nn-NO" dirty="0" smtClean="0">
                <a:solidFill>
                  <a:srgbClr val="0000FF"/>
                </a:solidFill>
                <a:latin typeface="Consolas"/>
              </a:rPr>
              <a:t>for</a:t>
            </a:r>
            <a:r>
              <a:rPr lang="nn-NO" dirty="0" smtClean="0">
                <a:solidFill>
                  <a:prstClr val="black"/>
                </a:solidFill>
                <a:latin typeface="Consolas"/>
              </a:rPr>
              <a:t> </a:t>
            </a:r>
            <a:r>
              <a:rPr lang="nn-NO" dirty="0">
                <a:solidFill>
                  <a:prstClr val="black"/>
                </a:solidFill>
                <a:latin typeface="Consolas"/>
              </a:rPr>
              <a:t>(</a:t>
            </a:r>
            <a:r>
              <a:rPr lang="nn-NO" dirty="0">
                <a:solidFill>
                  <a:srgbClr val="0000FF"/>
                </a:solidFill>
                <a:latin typeface="Consolas"/>
              </a:rPr>
              <a:t>int</a:t>
            </a:r>
            <a:r>
              <a:rPr lang="nn-NO" dirty="0">
                <a:solidFill>
                  <a:prstClr val="black"/>
                </a:solidFill>
                <a:latin typeface="Consolas"/>
              </a:rPr>
              <a:t> i = 0; i &lt; 10; i++)</a:t>
            </a:r>
          </a:p>
          <a:p>
            <a:pPr marL="0" indent="0">
              <a:buNone/>
            </a:pPr>
            <a:r>
              <a:rPr lang="ru-RU" dirty="0" smtClean="0">
                <a:solidFill>
                  <a:prstClr val="black"/>
                </a:solidFill>
                <a:latin typeface="Consolas"/>
              </a:rPr>
              <a:t>    </a:t>
            </a:r>
            <a:r>
              <a:rPr lang="en-US" dirty="0" smtClean="0">
                <a:solidFill>
                  <a:prstClr val="black"/>
                </a:solidFill>
                <a:latin typeface="Consolas"/>
              </a:rPr>
              <a:t>{</a:t>
            </a:r>
          </a:p>
          <a:p>
            <a:pPr marL="0" indent="0">
              <a:buNone/>
            </a:pPr>
            <a:r>
              <a:rPr lang="en-US" dirty="0">
                <a:solidFill>
                  <a:prstClr val="black"/>
                </a:solidFill>
                <a:latin typeface="Consolas"/>
              </a:rPr>
              <a:t> </a:t>
            </a:r>
            <a:r>
              <a:rPr lang="en-US" dirty="0" smtClean="0">
                <a:solidFill>
                  <a:prstClr val="black"/>
                </a:solidFill>
                <a:latin typeface="Consolas"/>
              </a:rPr>
              <a:t>       </a:t>
            </a:r>
            <a:r>
              <a:rPr lang="en-US" dirty="0" err="1" smtClean="0">
                <a:solidFill>
                  <a:srgbClr val="2B91AF"/>
                </a:solidFill>
                <a:latin typeface="Consolas"/>
              </a:rPr>
              <a:t>Console</a:t>
            </a:r>
            <a:r>
              <a:rPr lang="en-US" dirty="0" err="1" smtClean="0">
                <a:solidFill>
                  <a:prstClr val="black"/>
                </a:solidFill>
                <a:latin typeface="Consolas"/>
              </a:rPr>
              <a:t>.WriteLine</a:t>
            </a:r>
            <a:r>
              <a:rPr lang="en-US" dirty="0" smtClean="0">
                <a:solidFill>
                  <a:prstClr val="black"/>
                </a:solidFill>
                <a:latin typeface="Consolas"/>
              </a:rPr>
              <a:t>(</a:t>
            </a:r>
            <a:r>
              <a:rPr lang="en-US" dirty="0" smtClean="0">
                <a:solidFill>
                  <a:srgbClr val="A31515"/>
                </a:solidFill>
                <a:latin typeface="Consolas"/>
              </a:rPr>
              <a:t>"{0}"</a:t>
            </a:r>
            <a:r>
              <a:rPr lang="en-US" dirty="0" smtClean="0">
                <a:solidFill>
                  <a:prstClr val="black"/>
                </a:solidFill>
                <a:latin typeface="Consolas"/>
              </a:rPr>
              <a:t>, </a:t>
            </a:r>
            <a:r>
              <a:rPr lang="en-US" dirty="0" err="1">
                <a:solidFill>
                  <a:prstClr val="black"/>
                </a:solidFill>
                <a:latin typeface="Consolas"/>
              </a:rPr>
              <a:t>i</a:t>
            </a:r>
            <a:r>
              <a:rPr lang="en-US" dirty="0" smtClean="0">
                <a:solidFill>
                  <a:prstClr val="black"/>
                </a:solidFill>
                <a:latin typeface="Consolas"/>
              </a:rPr>
              <a:t>);</a:t>
            </a:r>
            <a:endParaRPr lang="en-US" dirty="0">
              <a:solidFill>
                <a:prstClr val="black"/>
              </a:solidFill>
              <a:latin typeface="Consolas"/>
            </a:endParaRPr>
          </a:p>
          <a:p>
            <a:pPr marL="0" indent="0">
              <a:buNone/>
            </a:pPr>
            <a:r>
              <a:rPr lang="en-US" dirty="0" smtClean="0">
                <a:solidFill>
                  <a:prstClr val="black"/>
                </a:solidFill>
                <a:latin typeface="Consolas"/>
              </a:rPr>
              <a:t>        </a:t>
            </a:r>
            <a:r>
              <a:rPr lang="en-US" dirty="0" err="1" smtClean="0">
                <a:solidFill>
                  <a:srgbClr val="2B91AF"/>
                </a:solidFill>
                <a:latin typeface="Consolas"/>
              </a:rPr>
              <a:t>Thread</a:t>
            </a:r>
            <a:r>
              <a:rPr lang="en-US" dirty="0" err="1" smtClean="0">
                <a:solidFill>
                  <a:prstClr val="black"/>
                </a:solidFill>
                <a:latin typeface="Consolas"/>
              </a:rPr>
              <a:t>.Sleep</a:t>
            </a:r>
            <a:r>
              <a:rPr lang="en-US" dirty="0" smtClean="0">
                <a:solidFill>
                  <a:prstClr val="black"/>
                </a:solidFill>
                <a:latin typeface="Consolas"/>
              </a:rPr>
              <a:t>(300);</a:t>
            </a:r>
            <a:endParaRPr lang="en-US" dirty="0">
              <a:solidFill>
                <a:prstClr val="black"/>
              </a:solidFill>
              <a:latin typeface="Consolas"/>
            </a:endParaRPr>
          </a:p>
          <a:p>
            <a:pPr marL="0" indent="0">
              <a:buNone/>
            </a:pPr>
            <a:r>
              <a:rPr lang="en-US" dirty="0" smtClean="0">
                <a:solidFill>
                  <a:prstClr val="black"/>
                </a:solidFill>
                <a:latin typeface="Consolas"/>
              </a:rPr>
              <a:t>    }</a:t>
            </a:r>
            <a:endParaRPr lang="en-US" dirty="0">
              <a:solidFill>
                <a:prstClr val="black"/>
              </a:solidFill>
              <a:latin typeface="Consolas"/>
            </a:endParaRPr>
          </a:p>
          <a:p>
            <a:pPr marL="0" indent="0">
              <a:buNone/>
            </a:pPr>
            <a:r>
              <a:rPr lang="en-US" dirty="0" smtClean="0">
                <a:solidFill>
                  <a:prstClr val="black"/>
                </a:solidFill>
                <a:latin typeface="Consolas"/>
              </a:rPr>
              <a:t>}</a:t>
            </a:r>
            <a:endParaRPr lang="en-US" dirty="0">
              <a:solidFill>
                <a:prstClr val="black"/>
              </a:solidFill>
              <a:latin typeface="Consolas"/>
            </a:endParaRPr>
          </a:p>
          <a:p>
            <a:pPr marL="0" indent="0">
              <a:buNone/>
            </a:pPr>
            <a:endParaRPr lang="en-US" dirty="0" smtClean="0">
              <a:solidFill>
                <a:prstClr val="black"/>
              </a:solidFill>
              <a:latin typeface="Consolas"/>
            </a:endParaRPr>
          </a:p>
          <a:p>
            <a:pPr marL="0" indent="0">
              <a:buNone/>
            </a:pPr>
            <a:r>
              <a:rPr lang="en-US" dirty="0" smtClean="0">
                <a:solidFill>
                  <a:srgbClr val="0000FF"/>
                </a:solidFill>
                <a:latin typeface="Consolas"/>
              </a:rPr>
              <a:t>static</a:t>
            </a:r>
            <a:r>
              <a:rPr lang="en-US" dirty="0" smtClean="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Main(</a:t>
            </a:r>
            <a:r>
              <a:rPr lang="en-US" dirty="0">
                <a:solidFill>
                  <a:srgbClr val="0000FF"/>
                </a:solidFill>
                <a:latin typeface="Consolas"/>
              </a:rPr>
              <a:t>string</a:t>
            </a:r>
            <a:r>
              <a:rPr lang="en-US" dirty="0">
                <a:solidFill>
                  <a:prstClr val="black"/>
                </a:solidFill>
                <a:latin typeface="Consolas"/>
              </a:rPr>
              <a:t>[] </a:t>
            </a:r>
            <a:r>
              <a:rPr lang="en-US" dirty="0" err="1">
                <a:solidFill>
                  <a:prstClr val="black"/>
                </a:solidFill>
                <a:latin typeface="Consolas"/>
              </a:rPr>
              <a:t>args</a:t>
            </a:r>
            <a:r>
              <a:rPr lang="en-US" dirty="0" smtClean="0">
                <a:solidFill>
                  <a:prstClr val="black"/>
                </a:solidFill>
                <a:latin typeface="Consolas"/>
              </a:rPr>
              <a:t>)</a:t>
            </a:r>
          </a:p>
          <a:p>
            <a:pPr marL="0" indent="0">
              <a:buNone/>
            </a:pPr>
            <a:r>
              <a:rPr lang="en-US" dirty="0" smtClean="0">
                <a:solidFill>
                  <a:prstClr val="black"/>
                </a:solidFill>
                <a:latin typeface="Consolas"/>
              </a:rPr>
              <a:t>{</a:t>
            </a:r>
          </a:p>
          <a:p>
            <a:pPr marL="0" indent="0">
              <a:buNone/>
            </a:pPr>
            <a:r>
              <a:rPr lang="en-US" dirty="0">
                <a:solidFill>
                  <a:prstClr val="black"/>
                </a:solidFill>
                <a:latin typeface="Consolas"/>
              </a:rPr>
              <a:t> </a:t>
            </a:r>
            <a:r>
              <a:rPr lang="en-US" dirty="0" smtClean="0">
                <a:solidFill>
                  <a:prstClr val="black"/>
                </a:solidFill>
                <a:latin typeface="Consolas"/>
              </a:rPr>
              <a:t>   </a:t>
            </a:r>
            <a:r>
              <a:rPr lang="en-US" dirty="0">
                <a:solidFill>
                  <a:srgbClr val="2B91AF"/>
                </a:solidFill>
                <a:latin typeface="Consolas"/>
              </a:rPr>
              <a:t>Thread</a:t>
            </a:r>
            <a:r>
              <a:rPr lang="en-US" dirty="0">
                <a:solidFill>
                  <a:prstClr val="black"/>
                </a:solidFill>
                <a:latin typeface="Consolas"/>
              </a:rPr>
              <a:t> </a:t>
            </a:r>
            <a:r>
              <a:rPr lang="en-US" dirty="0" smtClean="0">
                <a:solidFill>
                  <a:prstClr val="black"/>
                </a:solidFill>
                <a:latin typeface="Consolas"/>
              </a:rPr>
              <a:t>th1 </a:t>
            </a:r>
            <a:r>
              <a:rPr lang="en-US" dirty="0">
                <a:solidFill>
                  <a:prstClr val="black"/>
                </a:solidFill>
                <a:latin typeface="Consolas"/>
              </a:rPr>
              <a:t>= </a:t>
            </a:r>
            <a:r>
              <a:rPr lang="en-US" dirty="0">
                <a:solidFill>
                  <a:srgbClr val="0000FF"/>
                </a:solidFill>
                <a:latin typeface="Consolas"/>
              </a:rPr>
              <a:t>new</a:t>
            </a:r>
            <a:r>
              <a:rPr lang="en-US" dirty="0">
                <a:solidFill>
                  <a:prstClr val="black"/>
                </a:solidFill>
                <a:latin typeface="Consolas"/>
              </a:rPr>
              <a:t> </a:t>
            </a:r>
            <a:r>
              <a:rPr lang="en-US" dirty="0">
                <a:solidFill>
                  <a:srgbClr val="2B91AF"/>
                </a:solidFill>
                <a:latin typeface="Consolas"/>
              </a:rPr>
              <a:t>Thread</a:t>
            </a:r>
            <a:r>
              <a:rPr lang="en-US" dirty="0">
                <a:solidFill>
                  <a:prstClr val="black"/>
                </a:solidFill>
                <a:latin typeface="Consolas"/>
              </a:rPr>
              <a:t>(Run</a:t>
            </a:r>
            <a:r>
              <a:rPr lang="en-US" dirty="0" smtClean="0">
                <a:solidFill>
                  <a:prstClr val="black"/>
                </a:solidFill>
                <a:latin typeface="Consolas"/>
              </a:rPr>
              <a:t>);</a:t>
            </a:r>
          </a:p>
          <a:p>
            <a:pPr marL="0" indent="0">
              <a:buNone/>
            </a:pPr>
            <a:r>
              <a:rPr lang="en-US" dirty="0">
                <a:solidFill>
                  <a:prstClr val="black"/>
                </a:solidFill>
                <a:latin typeface="Consolas"/>
              </a:rPr>
              <a:t> </a:t>
            </a:r>
            <a:r>
              <a:rPr lang="en-US" dirty="0" smtClean="0">
                <a:solidFill>
                  <a:prstClr val="black"/>
                </a:solidFill>
                <a:latin typeface="Consolas"/>
              </a:rPr>
              <a:t>   </a:t>
            </a:r>
            <a:r>
              <a:rPr lang="en-US" dirty="0" smtClean="0">
                <a:solidFill>
                  <a:srgbClr val="2B91AF"/>
                </a:solidFill>
                <a:latin typeface="Consolas"/>
              </a:rPr>
              <a:t>Thread</a:t>
            </a:r>
            <a:r>
              <a:rPr lang="en-US" dirty="0" smtClean="0">
                <a:solidFill>
                  <a:prstClr val="black"/>
                </a:solidFill>
                <a:latin typeface="Consolas"/>
              </a:rPr>
              <a:t> th2 </a:t>
            </a:r>
            <a:r>
              <a:rPr lang="en-US" dirty="0">
                <a:solidFill>
                  <a:prstClr val="black"/>
                </a:solidFill>
                <a:latin typeface="Consolas"/>
              </a:rPr>
              <a:t>= </a:t>
            </a:r>
            <a:r>
              <a:rPr lang="en-US" dirty="0">
                <a:solidFill>
                  <a:srgbClr val="0000FF"/>
                </a:solidFill>
                <a:latin typeface="Consolas"/>
              </a:rPr>
              <a:t>new</a:t>
            </a:r>
            <a:r>
              <a:rPr lang="en-US" dirty="0">
                <a:solidFill>
                  <a:prstClr val="black"/>
                </a:solidFill>
                <a:latin typeface="Consolas"/>
              </a:rPr>
              <a:t> </a:t>
            </a:r>
            <a:r>
              <a:rPr lang="en-US" dirty="0">
                <a:solidFill>
                  <a:srgbClr val="2B91AF"/>
                </a:solidFill>
                <a:latin typeface="Consolas"/>
              </a:rPr>
              <a:t>Thread</a:t>
            </a:r>
            <a:r>
              <a:rPr lang="en-US" dirty="0">
                <a:solidFill>
                  <a:prstClr val="black"/>
                </a:solidFill>
                <a:latin typeface="Consolas"/>
              </a:rPr>
              <a:t>(Run);</a:t>
            </a:r>
          </a:p>
          <a:p>
            <a:pPr marL="0" indent="0">
              <a:buNone/>
            </a:pPr>
            <a:r>
              <a:rPr lang="en-US" dirty="0">
                <a:solidFill>
                  <a:srgbClr val="2B91AF"/>
                </a:solidFill>
                <a:latin typeface="Consolas"/>
              </a:rPr>
              <a:t>    </a:t>
            </a:r>
            <a:endParaRPr lang="en-US" dirty="0">
              <a:solidFill>
                <a:prstClr val="black"/>
              </a:solidFill>
              <a:latin typeface="Consolas"/>
            </a:endParaRPr>
          </a:p>
          <a:p>
            <a:pPr marL="0" indent="0">
              <a:buNone/>
            </a:pPr>
            <a:r>
              <a:rPr lang="en-US" dirty="0" smtClean="0">
                <a:solidFill>
                  <a:prstClr val="black"/>
                </a:solidFill>
                <a:latin typeface="Consolas"/>
              </a:rPr>
              <a:t>    th1.Start();</a:t>
            </a:r>
          </a:p>
          <a:p>
            <a:pPr marL="0" indent="0">
              <a:buNone/>
            </a:pPr>
            <a:r>
              <a:rPr lang="en-US" dirty="0" smtClean="0">
                <a:solidFill>
                  <a:prstClr val="black"/>
                </a:solidFill>
                <a:latin typeface="Consolas"/>
              </a:rPr>
              <a:t>    th2.Start();</a:t>
            </a:r>
          </a:p>
          <a:p>
            <a:pPr marL="0" indent="0">
              <a:buNone/>
            </a:pPr>
            <a:r>
              <a:rPr lang="en-US" dirty="0" smtClean="0">
                <a:solidFill>
                  <a:prstClr val="black"/>
                </a:solidFill>
                <a:latin typeface="Consolas"/>
              </a:rPr>
              <a:t>}</a:t>
            </a:r>
            <a:endParaRPr lang="en-US" dirty="0"/>
          </a:p>
        </p:txBody>
      </p:sp>
    </p:spTree>
    <p:extLst>
      <p:ext uri="{BB962C8B-B14F-4D97-AF65-F5344CB8AC3E}">
        <p14:creationId xmlns:p14="http://schemas.microsoft.com/office/powerpoint/2010/main" val="4248155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60096" y="2420888"/>
            <a:ext cx="8073474" cy="120032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ru-RU" sz="7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Демонстрация</a:t>
            </a:r>
            <a:endParaRPr lang="en-US" sz="7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594415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ru-RU" dirty="0" smtClean="0"/>
              <a:t>Анонимные функции</a:t>
            </a:r>
            <a:endParaRPr lang="en-US" dirty="0"/>
          </a:p>
        </p:txBody>
      </p:sp>
      <p:sp>
        <p:nvSpPr>
          <p:cNvPr id="6" name="Content Placeholder 5"/>
          <p:cNvSpPr>
            <a:spLocks noGrp="1"/>
          </p:cNvSpPr>
          <p:nvPr>
            <p:ph idx="1"/>
          </p:nvPr>
        </p:nvSpPr>
        <p:spPr/>
        <p:txBody>
          <a:bodyPr>
            <a:normAutofit fontScale="77500" lnSpcReduction="20000"/>
          </a:bodyPr>
          <a:lstStyle/>
          <a:p>
            <a:r>
              <a:rPr lang="ru-RU" dirty="0"/>
              <a:t>Анонимная функция – это оператор или </a:t>
            </a:r>
            <a:r>
              <a:rPr lang="ru-RU" dirty="0" smtClean="0"/>
              <a:t>выражение, которое </a:t>
            </a:r>
            <a:r>
              <a:rPr lang="ru-RU" dirty="0"/>
              <a:t>можно использовать каждый раз, когда ожидается тип делегата. Ее можно использовать для инициализации именованного делегата или подставить вместо типа именованного делегата в качестве параметра метода.</a:t>
            </a:r>
          </a:p>
          <a:p>
            <a:endParaRPr lang="ru-RU" dirty="0"/>
          </a:p>
          <a:p>
            <a:r>
              <a:rPr lang="ru-RU" dirty="0"/>
              <a:t>Существует два типа анонимных </a:t>
            </a:r>
            <a:r>
              <a:rPr lang="ru-RU" dirty="0" smtClean="0"/>
              <a:t>функций:</a:t>
            </a:r>
          </a:p>
          <a:p>
            <a:endParaRPr lang="ru-RU" dirty="0" smtClean="0"/>
          </a:p>
          <a:p>
            <a:pPr lvl="1"/>
            <a:r>
              <a:rPr lang="ru-RU" dirty="0"/>
              <a:t>Анонимные </a:t>
            </a:r>
            <a:r>
              <a:rPr lang="ru-RU" dirty="0" smtClean="0"/>
              <a:t>методы</a:t>
            </a:r>
          </a:p>
          <a:p>
            <a:pPr marL="457200" lvl="1" indent="0">
              <a:buNone/>
            </a:pPr>
            <a:r>
              <a:rPr lang="en-US" dirty="0" smtClean="0">
                <a:solidFill>
                  <a:srgbClr val="2B91AF"/>
                </a:solidFill>
                <a:latin typeface="Consolas"/>
              </a:rPr>
              <a:t>Function</a:t>
            </a:r>
            <a:r>
              <a:rPr lang="en-US" dirty="0" smtClean="0">
                <a:solidFill>
                  <a:prstClr val="black"/>
                </a:solidFill>
                <a:latin typeface="Consolas"/>
              </a:rPr>
              <a:t> </a:t>
            </a:r>
            <a:r>
              <a:rPr lang="en-US" dirty="0" err="1">
                <a:solidFill>
                  <a:prstClr val="black"/>
                </a:solidFill>
                <a:latin typeface="Consolas"/>
              </a:rPr>
              <a:t>PlusOne</a:t>
            </a:r>
            <a:r>
              <a:rPr lang="en-US" dirty="0">
                <a:solidFill>
                  <a:prstClr val="black"/>
                </a:solidFill>
                <a:latin typeface="Consolas"/>
              </a:rPr>
              <a:t> =</a:t>
            </a:r>
            <a:r>
              <a:rPr lang="ru-RU" dirty="0">
                <a:solidFill>
                  <a:prstClr val="black"/>
                </a:solidFill>
                <a:latin typeface="Consolas"/>
              </a:rPr>
              <a:t/>
            </a:r>
            <a:br>
              <a:rPr lang="ru-RU" dirty="0">
                <a:solidFill>
                  <a:prstClr val="black"/>
                </a:solidFill>
                <a:latin typeface="Consolas"/>
              </a:rPr>
            </a:br>
            <a:r>
              <a:rPr lang="en-US" dirty="0">
                <a:solidFill>
                  <a:srgbClr val="0000FF"/>
                </a:solidFill>
                <a:latin typeface="Consolas"/>
              </a:rPr>
              <a:t>delegate</a:t>
            </a:r>
            <a:r>
              <a:rPr lang="en-US" dirty="0">
                <a:solidFill>
                  <a:prstClr val="black"/>
                </a:solidFill>
                <a:latin typeface="Consolas"/>
              </a:rPr>
              <a:t>(</a:t>
            </a:r>
            <a:r>
              <a:rPr lang="en-US" dirty="0">
                <a:solidFill>
                  <a:srgbClr val="0000FF"/>
                </a:solidFill>
                <a:latin typeface="Consolas"/>
              </a:rPr>
              <a:t>double</a:t>
            </a:r>
            <a:r>
              <a:rPr lang="en-US" dirty="0">
                <a:solidFill>
                  <a:prstClr val="black"/>
                </a:solidFill>
                <a:latin typeface="Consolas"/>
              </a:rPr>
              <a:t> x) { </a:t>
            </a:r>
            <a:r>
              <a:rPr lang="en-US" dirty="0">
                <a:solidFill>
                  <a:srgbClr val="0000FF"/>
                </a:solidFill>
                <a:latin typeface="Consolas"/>
              </a:rPr>
              <a:t>return</a:t>
            </a:r>
            <a:r>
              <a:rPr lang="en-US" dirty="0">
                <a:solidFill>
                  <a:prstClr val="black"/>
                </a:solidFill>
                <a:latin typeface="Consolas"/>
              </a:rPr>
              <a:t> x </a:t>
            </a:r>
            <a:r>
              <a:rPr lang="ru-RU" dirty="0">
                <a:solidFill>
                  <a:prstClr val="black"/>
                </a:solidFill>
                <a:latin typeface="Consolas"/>
              </a:rPr>
              <a:t>+ 1</a:t>
            </a:r>
            <a:r>
              <a:rPr lang="en-US" dirty="0">
                <a:solidFill>
                  <a:prstClr val="black"/>
                </a:solidFill>
                <a:latin typeface="Consolas"/>
              </a:rPr>
              <a:t>; };</a:t>
            </a:r>
          </a:p>
          <a:p>
            <a:pPr lvl="1"/>
            <a:endParaRPr lang="en-US" dirty="0"/>
          </a:p>
          <a:p>
            <a:pPr lvl="1"/>
            <a:r>
              <a:rPr lang="ru-RU" dirty="0" smtClean="0"/>
              <a:t>Лямбда-выражения</a:t>
            </a:r>
          </a:p>
          <a:p>
            <a:pPr marL="457200" lvl="1" indent="0">
              <a:buNone/>
            </a:pPr>
            <a:r>
              <a:rPr lang="en-US" dirty="0">
                <a:solidFill>
                  <a:srgbClr val="2B91AF"/>
                </a:solidFill>
                <a:latin typeface="Consolas"/>
              </a:rPr>
              <a:t>Function</a:t>
            </a:r>
            <a:r>
              <a:rPr lang="en-US" dirty="0">
                <a:solidFill>
                  <a:prstClr val="black"/>
                </a:solidFill>
                <a:latin typeface="Consolas"/>
              </a:rPr>
              <a:t> </a:t>
            </a:r>
            <a:r>
              <a:rPr lang="en-US" dirty="0" err="1">
                <a:solidFill>
                  <a:prstClr val="black"/>
                </a:solidFill>
                <a:latin typeface="Consolas"/>
              </a:rPr>
              <a:t>PlusTwo</a:t>
            </a:r>
            <a:r>
              <a:rPr lang="en-US" dirty="0">
                <a:solidFill>
                  <a:prstClr val="black"/>
                </a:solidFill>
                <a:latin typeface="Consolas"/>
              </a:rPr>
              <a:t> = (x) =&gt; x + 2</a:t>
            </a:r>
            <a:r>
              <a:rPr lang="en-US" dirty="0" smtClean="0">
                <a:solidFill>
                  <a:prstClr val="black"/>
                </a:solidFill>
                <a:latin typeface="Consolas"/>
              </a:rPr>
              <a:t>;</a:t>
            </a:r>
            <a:endParaRPr lang="ru-RU" dirty="0" smtClean="0"/>
          </a:p>
        </p:txBody>
      </p:sp>
    </p:spTree>
    <p:extLst>
      <p:ext uri="{BB962C8B-B14F-4D97-AF65-F5344CB8AC3E}">
        <p14:creationId xmlns:p14="http://schemas.microsoft.com/office/powerpoint/2010/main" val="2951577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Делегаты и </a:t>
            </a:r>
            <a:r>
              <a:rPr lang="ru-RU" dirty="0" err="1" smtClean="0"/>
              <a:t>экземплярные</a:t>
            </a:r>
            <a:r>
              <a:rPr lang="ru-RU" dirty="0" smtClean="0"/>
              <a:t> методы</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solidFill>
                  <a:srgbClr val="0000FF"/>
                </a:solidFill>
                <a:latin typeface="Consolas"/>
              </a:rPr>
              <a:t>class</a:t>
            </a:r>
            <a:r>
              <a:rPr lang="en-US" dirty="0" smtClean="0">
                <a:solidFill>
                  <a:prstClr val="black"/>
                </a:solidFill>
                <a:latin typeface="Consolas"/>
              </a:rPr>
              <a:t> </a:t>
            </a:r>
            <a:r>
              <a:rPr lang="en-US" dirty="0">
                <a:solidFill>
                  <a:srgbClr val="2B91AF"/>
                </a:solidFill>
                <a:latin typeface="Consolas"/>
              </a:rPr>
              <a:t>Person</a:t>
            </a:r>
            <a:endParaRPr lang="en-US" dirty="0">
              <a:solidFill>
                <a:prstClr val="black"/>
              </a:solidFill>
              <a:latin typeface="Consolas"/>
            </a:endParaRPr>
          </a:p>
          <a:p>
            <a:pPr marL="0" indent="0">
              <a:buNone/>
            </a:pPr>
            <a:r>
              <a:rPr lang="en-US" dirty="0" smtClean="0">
                <a:solidFill>
                  <a:prstClr val="black"/>
                </a:solidFill>
                <a:latin typeface="Consolas"/>
              </a:rPr>
              <a:t>{</a:t>
            </a:r>
            <a:endParaRPr lang="en-US" dirty="0">
              <a:solidFill>
                <a:prstClr val="black"/>
              </a:solidFill>
              <a:latin typeface="Consolas"/>
            </a:endParaRPr>
          </a:p>
          <a:p>
            <a:pPr marL="0" indent="0">
              <a:buNone/>
            </a:pPr>
            <a:r>
              <a:rPr lang="en-US" dirty="0">
                <a:solidFill>
                  <a:prstClr val="black"/>
                </a:solidFill>
                <a:latin typeface="Consolas"/>
              </a:rPr>
              <a:t>    </a:t>
            </a:r>
            <a:r>
              <a:rPr lang="en-US" dirty="0" smtClean="0">
                <a:solidFill>
                  <a:srgbClr val="0000FF"/>
                </a:solidFill>
                <a:latin typeface="Consolas"/>
              </a:rPr>
              <a:t>public</a:t>
            </a:r>
            <a:r>
              <a:rPr lang="en-US" dirty="0" smtClean="0">
                <a:solidFill>
                  <a:prstClr val="black"/>
                </a:solidFill>
                <a:latin typeface="Consolas"/>
              </a:rPr>
              <a:t> </a:t>
            </a:r>
            <a:r>
              <a:rPr lang="en-US" dirty="0">
                <a:solidFill>
                  <a:srgbClr val="0000FF"/>
                </a:solidFill>
                <a:latin typeface="Consolas"/>
              </a:rPr>
              <a:t>string</a:t>
            </a:r>
            <a:r>
              <a:rPr lang="en-US" dirty="0">
                <a:solidFill>
                  <a:prstClr val="black"/>
                </a:solidFill>
                <a:latin typeface="Consolas"/>
              </a:rPr>
              <a:t> Name { </a:t>
            </a:r>
            <a:r>
              <a:rPr lang="en-US" dirty="0">
                <a:solidFill>
                  <a:srgbClr val="0000FF"/>
                </a:solidFill>
                <a:latin typeface="Consolas"/>
              </a:rPr>
              <a:t>get</a:t>
            </a:r>
            <a:r>
              <a:rPr lang="en-US" dirty="0">
                <a:solidFill>
                  <a:prstClr val="black"/>
                </a:solidFill>
                <a:latin typeface="Consolas"/>
              </a:rPr>
              <a:t>; </a:t>
            </a:r>
            <a:r>
              <a:rPr lang="en-US" dirty="0">
                <a:solidFill>
                  <a:srgbClr val="0000FF"/>
                </a:solidFill>
                <a:latin typeface="Consolas"/>
              </a:rPr>
              <a:t>set</a:t>
            </a:r>
            <a:r>
              <a:rPr lang="en-US" dirty="0">
                <a:solidFill>
                  <a:prstClr val="black"/>
                </a:solidFill>
                <a:latin typeface="Consolas"/>
              </a:rPr>
              <a:t>; }</a:t>
            </a:r>
          </a:p>
          <a:p>
            <a:pPr marL="0" indent="0">
              <a:buNone/>
            </a:pPr>
            <a:endParaRPr lang="en-US" dirty="0">
              <a:solidFill>
                <a:prstClr val="black"/>
              </a:solidFill>
              <a:latin typeface="Consolas"/>
            </a:endParaRPr>
          </a:p>
          <a:p>
            <a:pPr marL="0" indent="0">
              <a:buNone/>
            </a:pPr>
            <a:r>
              <a:rPr lang="en-US" dirty="0">
                <a:solidFill>
                  <a:prstClr val="black"/>
                </a:solidFill>
                <a:latin typeface="Consolas"/>
              </a:rPr>
              <a:t>    </a:t>
            </a:r>
            <a:r>
              <a:rPr lang="en-US" dirty="0" smtClean="0">
                <a:solidFill>
                  <a:srgbClr val="0000FF"/>
                </a:solidFill>
                <a:latin typeface="Consolas"/>
              </a:rPr>
              <a:t>public</a:t>
            </a:r>
            <a:r>
              <a:rPr lang="en-US" dirty="0" smtClean="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Greet(</a:t>
            </a:r>
            <a:r>
              <a:rPr lang="en-US" dirty="0">
                <a:solidFill>
                  <a:srgbClr val="0000FF"/>
                </a:solidFill>
                <a:latin typeface="Consolas"/>
              </a:rPr>
              <a:t>string</a:t>
            </a:r>
            <a:r>
              <a:rPr lang="en-US" dirty="0">
                <a:solidFill>
                  <a:prstClr val="black"/>
                </a:solidFill>
                <a:latin typeface="Consolas"/>
              </a:rPr>
              <a:t> </a:t>
            </a:r>
            <a:r>
              <a:rPr lang="en-US" dirty="0" err="1">
                <a:solidFill>
                  <a:prstClr val="black"/>
                </a:solidFill>
                <a:latin typeface="Consolas"/>
              </a:rPr>
              <a:t>anotherPerson</a:t>
            </a:r>
            <a:r>
              <a:rPr lang="en-US" dirty="0">
                <a:solidFill>
                  <a:prstClr val="black"/>
                </a:solidFill>
                <a:latin typeface="Consolas"/>
              </a:rPr>
              <a:t>)</a:t>
            </a:r>
          </a:p>
          <a:p>
            <a:pPr marL="0" indent="0">
              <a:buNone/>
            </a:pPr>
            <a:r>
              <a:rPr lang="en-US" dirty="0">
                <a:solidFill>
                  <a:prstClr val="black"/>
                </a:solidFill>
                <a:latin typeface="Consolas"/>
              </a:rPr>
              <a:t>    </a:t>
            </a:r>
            <a:r>
              <a:rPr lang="en-US" dirty="0" smtClean="0">
                <a:solidFill>
                  <a:prstClr val="black"/>
                </a:solidFill>
                <a:latin typeface="Consolas"/>
              </a:rPr>
              <a:t>{</a:t>
            </a:r>
            <a:endParaRPr lang="en-US" dirty="0">
              <a:solidFill>
                <a:prstClr val="black"/>
              </a:solidFill>
              <a:latin typeface="Consolas"/>
            </a:endParaRPr>
          </a:p>
          <a:p>
            <a:pPr marL="0" indent="0">
              <a:buNone/>
            </a:pPr>
            <a:r>
              <a:rPr lang="en-US" dirty="0">
                <a:solidFill>
                  <a:prstClr val="black"/>
                </a:solidFill>
                <a:latin typeface="Consolas"/>
              </a:rPr>
              <a:t>        </a:t>
            </a:r>
            <a:r>
              <a:rPr lang="en-US" dirty="0" err="1" smtClean="0">
                <a:solidFill>
                  <a:srgbClr val="2B91AF"/>
                </a:solidFill>
                <a:latin typeface="Consolas"/>
              </a:rPr>
              <a:t>Console</a:t>
            </a:r>
            <a:r>
              <a:rPr lang="en-US" dirty="0" err="1" smtClean="0">
                <a:solidFill>
                  <a:prstClr val="black"/>
                </a:solidFill>
                <a:latin typeface="Consolas"/>
              </a:rPr>
              <a:t>.WriteLine</a:t>
            </a:r>
            <a:r>
              <a:rPr lang="en-US" dirty="0">
                <a:solidFill>
                  <a:prstClr val="black"/>
                </a:solidFill>
                <a:latin typeface="Consolas"/>
              </a:rPr>
              <a:t>(</a:t>
            </a:r>
            <a:r>
              <a:rPr lang="en-US" dirty="0">
                <a:solidFill>
                  <a:srgbClr val="A31515"/>
                </a:solidFill>
                <a:latin typeface="Consolas"/>
              </a:rPr>
              <a:t>"'Hello, {0}!', </a:t>
            </a:r>
            <a:r>
              <a:rPr lang="en-US" dirty="0" smtClean="0">
                <a:solidFill>
                  <a:srgbClr val="A31515"/>
                </a:solidFill>
                <a:latin typeface="Consolas"/>
              </a:rPr>
              <a:t>{1} said."</a:t>
            </a:r>
            <a:r>
              <a:rPr lang="en-US" dirty="0" smtClean="0">
                <a:solidFill>
                  <a:prstClr val="black"/>
                </a:solidFill>
                <a:latin typeface="Consolas"/>
              </a:rPr>
              <a:t>, </a:t>
            </a:r>
            <a:r>
              <a:rPr lang="en-US" dirty="0" err="1" smtClean="0">
                <a:solidFill>
                  <a:prstClr val="black"/>
                </a:solidFill>
                <a:latin typeface="Consolas"/>
              </a:rPr>
              <a:t>anotherPerson</a:t>
            </a:r>
            <a:r>
              <a:rPr lang="en-US" dirty="0">
                <a:solidFill>
                  <a:prstClr val="black"/>
                </a:solidFill>
                <a:latin typeface="Consolas"/>
              </a:rPr>
              <a:t>, Name);</a:t>
            </a:r>
          </a:p>
          <a:p>
            <a:pPr marL="0" indent="0">
              <a:buNone/>
            </a:pPr>
            <a:r>
              <a:rPr lang="en-US" dirty="0">
                <a:solidFill>
                  <a:prstClr val="black"/>
                </a:solidFill>
                <a:latin typeface="Consolas"/>
              </a:rPr>
              <a:t>    </a:t>
            </a:r>
            <a:r>
              <a:rPr lang="en-US" dirty="0" smtClean="0">
                <a:solidFill>
                  <a:prstClr val="black"/>
                </a:solidFill>
                <a:latin typeface="Consolas"/>
              </a:rPr>
              <a:t>}</a:t>
            </a:r>
            <a:endParaRPr lang="en-US" dirty="0">
              <a:solidFill>
                <a:prstClr val="black"/>
              </a:solidFill>
              <a:latin typeface="Consolas"/>
            </a:endParaRPr>
          </a:p>
          <a:p>
            <a:pPr marL="0" indent="0">
              <a:buNone/>
            </a:pPr>
            <a:r>
              <a:rPr lang="en-US" dirty="0" smtClean="0">
                <a:solidFill>
                  <a:prstClr val="black"/>
                </a:solidFill>
                <a:latin typeface="Consolas"/>
              </a:rPr>
              <a:t>}</a:t>
            </a:r>
            <a:endParaRPr lang="en-US" dirty="0">
              <a:solidFill>
                <a:prstClr val="black"/>
              </a:solidFill>
              <a:latin typeface="Consolas"/>
            </a:endParaRPr>
          </a:p>
          <a:p>
            <a:pPr marL="0" indent="0">
              <a:buNone/>
            </a:pPr>
            <a:endParaRPr lang="en-US" dirty="0">
              <a:solidFill>
                <a:prstClr val="black"/>
              </a:solidFill>
              <a:latin typeface="Consolas"/>
            </a:endParaRPr>
          </a:p>
          <a:p>
            <a:pPr marL="0" indent="0">
              <a:buNone/>
            </a:pPr>
            <a:r>
              <a:rPr lang="en-US" dirty="0" smtClean="0">
                <a:solidFill>
                  <a:srgbClr val="0000FF"/>
                </a:solidFill>
                <a:latin typeface="Consolas"/>
              </a:rPr>
              <a:t>public</a:t>
            </a:r>
            <a:r>
              <a:rPr lang="en-US" dirty="0" smtClean="0">
                <a:solidFill>
                  <a:prstClr val="black"/>
                </a:solidFill>
                <a:latin typeface="Consolas"/>
              </a:rPr>
              <a:t> </a:t>
            </a:r>
            <a:r>
              <a:rPr lang="en-US" dirty="0">
                <a:solidFill>
                  <a:srgbClr val="0000FF"/>
                </a:solidFill>
                <a:latin typeface="Consolas"/>
              </a:rPr>
              <a:t>class</a:t>
            </a:r>
            <a:r>
              <a:rPr lang="en-US" dirty="0">
                <a:solidFill>
                  <a:prstClr val="black"/>
                </a:solidFill>
                <a:latin typeface="Consolas"/>
              </a:rPr>
              <a:t> </a:t>
            </a:r>
            <a:r>
              <a:rPr lang="en-US" dirty="0">
                <a:solidFill>
                  <a:srgbClr val="2B91AF"/>
                </a:solidFill>
                <a:latin typeface="Consolas"/>
              </a:rPr>
              <a:t>Test</a:t>
            </a:r>
            <a:endParaRPr lang="en-US" dirty="0">
              <a:solidFill>
                <a:prstClr val="black"/>
              </a:solidFill>
              <a:latin typeface="Consolas"/>
            </a:endParaRPr>
          </a:p>
          <a:p>
            <a:pPr marL="0" indent="0">
              <a:buNone/>
            </a:pPr>
            <a:r>
              <a:rPr lang="en-US" dirty="0" smtClean="0">
                <a:solidFill>
                  <a:prstClr val="black"/>
                </a:solidFill>
                <a:latin typeface="Consolas"/>
              </a:rPr>
              <a:t>{</a:t>
            </a:r>
            <a:endParaRPr lang="en-US" dirty="0">
              <a:solidFill>
                <a:prstClr val="black"/>
              </a:solidFill>
              <a:latin typeface="Consolas"/>
            </a:endParaRPr>
          </a:p>
          <a:p>
            <a:pPr marL="0" indent="0">
              <a:buNone/>
            </a:pPr>
            <a:r>
              <a:rPr lang="en-US" dirty="0">
                <a:solidFill>
                  <a:prstClr val="black"/>
                </a:solidFill>
                <a:latin typeface="Consolas"/>
              </a:rPr>
              <a:t>    </a:t>
            </a:r>
            <a:r>
              <a:rPr lang="en-US" dirty="0" smtClean="0">
                <a:solidFill>
                  <a:srgbClr val="0000FF"/>
                </a:solidFill>
                <a:latin typeface="Consolas"/>
              </a:rPr>
              <a:t>delegate</a:t>
            </a:r>
            <a:r>
              <a:rPr lang="en-US" dirty="0" smtClean="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a:t>
            </a:r>
            <a:r>
              <a:rPr lang="en-US" dirty="0">
                <a:solidFill>
                  <a:srgbClr val="2B91AF"/>
                </a:solidFill>
                <a:latin typeface="Consolas"/>
              </a:rPr>
              <a:t>Message</a:t>
            </a:r>
            <a:r>
              <a:rPr lang="en-US" dirty="0">
                <a:solidFill>
                  <a:prstClr val="black"/>
                </a:solidFill>
                <a:latin typeface="Consolas"/>
              </a:rPr>
              <a:t>(</a:t>
            </a:r>
            <a:r>
              <a:rPr lang="en-US" dirty="0">
                <a:solidFill>
                  <a:srgbClr val="0000FF"/>
                </a:solidFill>
                <a:latin typeface="Consolas"/>
              </a:rPr>
              <a:t>string</a:t>
            </a:r>
            <a:r>
              <a:rPr lang="en-US" dirty="0">
                <a:solidFill>
                  <a:prstClr val="black"/>
                </a:solidFill>
                <a:latin typeface="Consolas"/>
              </a:rPr>
              <a:t> name);</a:t>
            </a:r>
          </a:p>
          <a:p>
            <a:pPr marL="0" indent="0">
              <a:buNone/>
            </a:pPr>
            <a:endParaRPr lang="en-US" dirty="0">
              <a:solidFill>
                <a:prstClr val="black"/>
              </a:solidFill>
              <a:latin typeface="Consolas"/>
            </a:endParaRPr>
          </a:p>
          <a:p>
            <a:pPr marL="0" indent="0">
              <a:buNone/>
            </a:pPr>
            <a:r>
              <a:rPr lang="en-US" dirty="0">
                <a:solidFill>
                  <a:prstClr val="black"/>
                </a:solidFill>
                <a:latin typeface="Consolas"/>
              </a:rPr>
              <a:t>    </a:t>
            </a:r>
            <a:r>
              <a:rPr lang="en-US" dirty="0" smtClean="0">
                <a:solidFill>
                  <a:srgbClr val="0000FF"/>
                </a:solidFill>
                <a:latin typeface="Consolas"/>
              </a:rPr>
              <a:t>static</a:t>
            </a:r>
            <a:r>
              <a:rPr lang="en-US" dirty="0" smtClean="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Main(</a:t>
            </a:r>
            <a:r>
              <a:rPr lang="en-US" dirty="0">
                <a:solidFill>
                  <a:srgbClr val="0000FF"/>
                </a:solidFill>
                <a:latin typeface="Consolas"/>
              </a:rPr>
              <a:t>string</a:t>
            </a:r>
            <a:r>
              <a:rPr lang="en-US" dirty="0">
                <a:solidFill>
                  <a:prstClr val="black"/>
                </a:solidFill>
                <a:latin typeface="Consolas"/>
              </a:rPr>
              <a:t>[] </a:t>
            </a:r>
            <a:r>
              <a:rPr lang="en-US" dirty="0" err="1">
                <a:solidFill>
                  <a:prstClr val="black"/>
                </a:solidFill>
                <a:latin typeface="Consolas"/>
              </a:rPr>
              <a:t>args</a:t>
            </a:r>
            <a:r>
              <a:rPr lang="en-US" dirty="0">
                <a:solidFill>
                  <a:prstClr val="black"/>
                </a:solidFill>
                <a:latin typeface="Consolas"/>
              </a:rPr>
              <a:t>)</a:t>
            </a:r>
          </a:p>
          <a:p>
            <a:pPr marL="0" indent="0">
              <a:buNone/>
            </a:pPr>
            <a:r>
              <a:rPr lang="en-US" dirty="0">
                <a:solidFill>
                  <a:prstClr val="black"/>
                </a:solidFill>
                <a:latin typeface="Consolas"/>
              </a:rPr>
              <a:t>    </a:t>
            </a:r>
            <a:r>
              <a:rPr lang="en-US" dirty="0" smtClean="0">
                <a:solidFill>
                  <a:prstClr val="black"/>
                </a:solidFill>
                <a:latin typeface="Consolas"/>
              </a:rPr>
              <a:t>{</a:t>
            </a:r>
            <a:endParaRPr lang="en-US" dirty="0">
              <a:solidFill>
                <a:prstClr val="black"/>
              </a:solidFill>
              <a:latin typeface="Consolas"/>
            </a:endParaRPr>
          </a:p>
          <a:p>
            <a:pPr marL="0" indent="0">
              <a:buNone/>
            </a:pPr>
            <a:r>
              <a:rPr lang="en-US" dirty="0">
                <a:solidFill>
                  <a:prstClr val="black"/>
                </a:solidFill>
                <a:latin typeface="Consolas"/>
              </a:rPr>
              <a:t>        </a:t>
            </a:r>
            <a:r>
              <a:rPr lang="en-US" dirty="0" smtClean="0">
                <a:solidFill>
                  <a:srgbClr val="2B91AF"/>
                </a:solidFill>
                <a:latin typeface="Consolas"/>
              </a:rPr>
              <a:t>Person</a:t>
            </a:r>
            <a:r>
              <a:rPr lang="en-US" dirty="0" smtClean="0">
                <a:solidFill>
                  <a:prstClr val="black"/>
                </a:solidFill>
                <a:latin typeface="Consolas"/>
              </a:rPr>
              <a:t> john = </a:t>
            </a:r>
            <a:r>
              <a:rPr lang="en-US" dirty="0">
                <a:solidFill>
                  <a:srgbClr val="0000FF"/>
                </a:solidFill>
                <a:latin typeface="Consolas"/>
              </a:rPr>
              <a:t>new</a:t>
            </a:r>
            <a:r>
              <a:rPr lang="en-US" dirty="0">
                <a:solidFill>
                  <a:prstClr val="black"/>
                </a:solidFill>
                <a:latin typeface="Consolas"/>
              </a:rPr>
              <a:t> </a:t>
            </a:r>
            <a:r>
              <a:rPr lang="en-US" dirty="0">
                <a:solidFill>
                  <a:srgbClr val="2B91AF"/>
                </a:solidFill>
                <a:latin typeface="Consolas"/>
              </a:rPr>
              <a:t>Person</a:t>
            </a:r>
            <a:r>
              <a:rPr lang="en-US" dirty="0">
                <a:solidFill>
                  <a:prstClr val="black"/>
                </a:solidFill>
                <a:latin typeface="Consolas"/>
              </a:rPr>
              <a:t> { Name = </a:t>
            </a:r>
            <a:r>
              <a:rPr lang="en-US" dirty="0">
                <a:solidFill>
                  <a:srgbClr val="A31515"/>
                </a:solidFill>
                <a:latin typeface="Consolas"/>
              </a:rPr>
              <a:t>"John"</a:t>
            </a:r>
            <a:r>
              <a:rPr lang="en-US" dirty="0">
                <a:solidFill>
                  <a:prstClr val="black"/>
                </a:solidFill>
                <a:latin typeface="Consolas"/>
              </a:rPr>
              <a:t> </a:t>
            </a:r>
            <a:r>
              <a:rPr lang="en-US" dirty="0" smtClean="0">
                <a:solidFill>
                  <a:prstClr val="black"/>
                </a:solidFill>
                <a:latin typeface="Consolas"/>
              </a:rPr>
              <a:t>};            </a:t>
            </a:r>
            <a:endParaRPr lang="en-US" dirty="0">
              <a:solidFill>
                <a:prstClr val="black"/>
              </a:solidFill>
              <a:latin typeface="Consolas"/>
            </a:endParaRPr>
          </a:p>
          <a:p>
            <a:pPr marL="0" indent="0">
              <a:buNone/>
            </a:pPr>
            <a:r>
              <a:rPr lang="en-US" dirty="0">
                <a:solidFill>
                  <a:prstClr val="black"/>
                </a:solidFill>
                <a:latin typeface="Consolas"/>
              </a:rPr>
              <a:t>      </a:t>
            </a:r>
            <a:r>
              <a:rPr lang="en-US" dirty="0" smtClean="0">
                <a:solidFill>
                  <a:prstClr val="black"/>
                </a:solidFill>
                <a:latin typeface="Consolas"/>
              </a:rPr>
              <a:t>  </a:t>
            </a:r>
            <a:r>
              <a:rPr lang="en-US" dirty="0">
                <a:solidFill>
                  <a:srgbClr val="2B91AF"/>
                </a:solidFill>
                <a:latin typeface="Consolas"/>
              </a:rPr>
              <a:t>Message</a:t>
            </a:r>
            <a:r>
              <a:rPr lang="en-US" dirty="0">
                <a:solidFill>
                  <a:prstClr val="black"/>
                </a:solidFill>
                <a:latin typeface="Consolas"/>
              </a:rPr>
              <a:t> </a:t>
            </a:r>
            <a:r>
              <a:rPr lang="en-US" dirty="0" err="1" smtClean="0">
                <a:solidFill>
                  <a:prstClr val="black"/>
                </a:solidFill>
                <a:latin typeface="Consolas"/>
              </a:rPr>
              <a:t>greetByJohn</a:t>
            </a:r>
            <a:r>
              <a:rPr lang="en-US" dirty="0" smtClean="0">
                <a:solidFill>
                  <a:prstClr val="black"/>
                </a:solidFill>
                <a:latin typeface="Consolas"/>
              </a:rPr>
              <a:t> = </a:t>
            </a:r>
            <a:r>
              <a:rPr lang="en-US" dirty="0">
                <a:solidFill>
                  <a:srgbClr val="0000FF"/>
                </a:solidFill>
                <a:latin typeface="Consolas"/>
              </a:rPr>
              <a:t>new</a:t>
            </a:r>
            <a:r>
              <a:rPr lang="en-US" dirty="0">
                <a:solidFill>
                  <a:prstClr val="black"/>
                </a:solidFill>
                <a:latin typeface="Consolas"/>
              </a:rPr>
              <a:t> </a:t>
            </a:r>
            <a:r>
              <a:rPr lang="en-US" dirty="0" smtClean="0">
                <a:solidFill>
                  <a:srgbClr val="2B91AF"/>
                </a:solidFill>
                <a:latin typeface="Consolas"/>
              </a:rPr>
              <a:t>Message</a:t>
            </a:r>
            <a:r>
              <a:rPr lang="en-US" dirty="0" smtClean="0">
                <a:solidFill>
                  <a:prstClr val="black"/>
                </a:solidFill>
                <a:latin typeface="Consolas"/>
              </a:rPr>
              <a:t>(</a:t>
            </a:r>
            <a:r>
              <a:rPr lang="en-US" dirty="0" err="1" smtClean="0">
                <a:solidFill>
                  <a:prstClr val="black"/>
                </a:solidFill>
                <a:latin typeface="Consolas"/>
              </a:rPr>
              <a:t>john.Greet</a:t>
            </a:r>
            <a:r>
              <a:rPr lang="en-US" dirty="0">
                <a:solidFill>
                  <a:prstClr val="black"/>
                </a:solidFill>
                <a:latin typeface="Consolas"/>
              </a:rPr>
              <a:t>);</a:t>
            </a:r>
          </a:p>
          <a:p>
            <a:pPr marL="0" indent="0">
              <a:buNone/>
            </a:pPr>
            <a:r>
              <a:rPr lang="en-US" dirty="0">
                <a:solidFill>
                  <a:prstClr val="black"/>
                </a:solidFill>
                <a:latin typeface="Consolas"/>
              </a:rPr>
              <a:t> </a:t>
            </a:r>
            <a:r>
              <a:rPr lang="en-US" dirty="0" smtClean="0">
                <a:solidFill>
                  <a:prstClr val="black"/>
                </a:solidFill>
                <a:latin typeface="Consolas"/>
              </a:rPr>
              <a:t>       </a:t>
            </a:r>
            <a:r>
              <a:rPr lang="en-US" dirty="0" err="1" smtClean="0">
                <a:solidFill>
                  <a:prstClr val="black"/>
                </a:solidFill>
                <a:latin typeface="Consolas"/>
              </a:rPr>
              <a:t>greetByJohn</a:t>
            </a:r>
            <a:r>
              <a:rPr lang="en-US" dirty="0" smtClean="0">
                <a:solidFill>
                  <a:prstClr val="black"/>
                </a:solidFill>
                <a:latin typeface="Consolas"/>
              </a:rPr>
              <a:t>(</a:t>
            </a:r>
            <a:r>
              <a:rPr lang="en-US" dirty="0" smtClean="0">
                <a:solidFill>
                  <a:srgbClr val="A31515"/>
                </a:solidFill>
                <a:latin typeface="Consolas"/>
              </a:rPr>
              <a:t>"</a:t>
            </a:r>
            <a:r>
              <a:rPr lang="en-US" dirty="0">
                <a:solidFill>
                  <a:srgbClr val="A31515"/>
                </a:solidFill>
                <a:latin typeface="Consolas"/>
              </a:rPr>
              <a:t>Bill"</a:t>
            </a:r>
            <a:r>
              <a:rPr lang="en-US" dirty="0">
                <a:solidFill>
                  <a:prstClr val="black"/>
                </a:solidFill>
                <a:latin typeface="Consolas"/>
              </a:rPr>
              <a:t>);</a:t>
            </a:r>
          </a:p>
          <a:p>
            <a:pPr marL="0" indent="0">
              <a:buNone/>
            </a:pPr>
            <a:r>
              <a:rPr lang="en-US" dirty="0">
                <a:solidFill>
                  <a:prstClr val="black"/>
                </a:solidFill>
                <a:latin typeface="Consolas"/>
              </a:rPr>
              <a:t>  </a:t>
            </a:r>
            <a:r>
              <a:rPr lang="en-US" dirty="0" smtClean="0">
                <a:solidFill>
                  <a:prstClr val="black"/>
                </a:solidFill>
                <a:latin typeface="Consolas"/>
              </a:rPr>
              <a:t>  </a:t>
            </a:r>
            <a:r>
              <a:rPr lang="en-US" dirty="0">
                <a:solidFill>
                  <a:prstClr val="black"/>
                </a:solidFill>
                <a:latin typeface="Consolas"/>
              </a:rPr>
              <a:t>}</a:t>
            </a:r>
          </a:p>
          <a:p>
            <a:pPr marL="0" indent="0">
              <a:buNone/>
            </a:pPr>
            <a:r>
              <a:rPr lang="en-US" dirty="0" smtClean="0">
                <a:solidFill>
                  <a:prstClr val="black"/>
                </a:solidFill>
                <a:latin typeface="Consolas"/>
              </a:rPr>
              <a:t>}</a:t>
            </a:r>
            <a:endParaRPr lang="en-US" dirty="0"/>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211960" y="5508373"/>
            <a:ext cx="4467624" cy="48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090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anim calcmode="lin" valueType="num">
                                      <p:cBhvr>
                                        <p:cTn id="8" dur="1000" fill="hold"/>
                                        <p:tgtEl>
                                          <p:spTgt spid="1027"/>
                                        </p:tgtEl>
                                        <p:attrNameLst>
                                          <p:attrName>ppt_x</p:attrName>
                                        </p:attrNameLst>
                                      </p:cBhvr>
                                      <p:tavLst>
                                        <p:tav tm="0">
                                          <p:val>
                                            <p:strVal val="#ppt_x"/>
                                          </p:val>
                                        </p:tav>
                                        <p:tav tm="100000">
                                          <p:val>
                                            <p:strVal val="#ppt_x"/>
                                          </p:val>
                                        </p:tav>
                                      </p:tavLst>
                                    </p:anim>
                                    <p:anim calcmode="lin" valueType="num">
                                      <p:cBhvr>
                                        <p:cTn id="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MulticastDelegate</a:t>
            </a:r>
            <a:endParaRPr lang="en-US" dirty="0"/>
          </a:p>
        </p:txBody>
      </p:sp>
      <p:sp>
        <p:nvSpPr>
          <p:cNvPr id="3" name="Content Placeholder 2"/>
          <p:cNvSpPr>
            <a:spLocks noGrp="1"/>
          </p:cNvSpPr>
          <p:nvPr>
            <p:ph idx="1"/>
          </p:nvPr>
        </p:nvSpPr>
        <p:spPr/>
        <p:txBody>
          <a:bodyPr>
            <a:normAutofit fontScale="92500"/>
          </a:bodyPr>
          <a:lstStyle/>
          <a:p>
            <a:r>
              <a:rPr lang="ru-RU" dirty="0"/>
              <a:t>Представляет групповой делегат, то есть делегат, </a:t>
            </a:r>
            <a:r>
              <a:rPr lang="ru-RU" dirty="0" smtClean="0"/>
              <a:t>содержащий </a:t>
            </a:r>
            <a:r>
              <a:rPr lang="ru-RU" dirty="0"/>
              <a:t>связный список делегатов, называемый списком вызовов, состоящий из одного или нескольких элементов.</a:t>
            </a:r>
          </a:p>
          <a:p>
            <a:r>
              <a:rPr lang="ru-RU" dirty="0"/>
              <a:t>При активации группового делегата делегаты в списке вызовов вызываются одновременно в том порядке, в каком они представлены.</a:t>
            </a:r>
          </a:p>
          <a:p>
            <a:r>
              <a:rPr lang="ru-RU" dirty="0"/>
              <a:t>Если при выполнении этого списка происходит ошибка, выбрасывается исключение.</a:t>
            </a:r>
            <a:endParaRPr lang="en-US" dirty="0"/>
          </a:p>
        </p:txBody>
      </p:sp>
    </p:spTree>
    <p:extLst>
      <p:ext uri="{BB962C8B-B14F-4D97-AF65-F5344CB8AC3E}">
        <p14:creationId xmlns:p14="http://schemas.microsoft.com/office/powerpoint/2010/main" val="742029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Добавление делегатов в список вызова</a:t>
            </a:r>
            <a:endParaRPr lang="en-US" dirty="0"/>
          </a:p>
        </p:txBody>
      </p:sp>
      <p:sp>
        <p:nvSpPr>
          <p:cNvPr id="3" name="Content Placeholder 2"/>
          <p:cNvSpPr>
            <a:spLocks noGrp="1"/>
          </p:cNvSpPr>
          <p:nvPr>
            <p:ph idx="1"/>
          </p:nvPr>
        </p:nvSpPr>
        <p:spPr/>
        <p:txBody>
          <a:bodyPr>
            <a:normAutofit fontScale="62500" lnSpcReduction="20000"/>
          </a:bodyPr>
          <a:lstStyle/>
          <a:p>
            <a:r>
              <a:rPr lang="ru-RU" sz="3800" dirty="0" smtClean="0"/>
              <a:t>Метод </a:t>
            </a:r>
            <a:r>
              <a:rPr lang="en-US" sz="3800" dirty="0" err="1" smtClean="0"/>
              <a:t>Delegate.Combine</a:t>
            </a:r>
            <a:endParaRPr lang="ru-RU" sz="3800" dirty="0" smtClean="0"/>
          </a:p>
          <a:p>
            <a:pPr marL="0" indent="0">
              <a:buNone/>
            </a:pPr>
            <a:r>
              <a:rPr lang="en-US" dirty="0" smtClean="0">
                <a:solidFill>
                  <a:srgbClr val="2B91AF"/>
                </a:solidFill>
                <a:latin typeface="Consolas"/>
              </a:rPr>
              <a:t>Person</a:t>
            </a:r>
            <a:r>
              <a:rPr lang="en-US" dirty="0" smtClean="0">
                <a:solidFill>
                  <a:prstClr val="black"/>
                </a:solidFill>
                <a:latin typeface="Consolas"/>
              </a:rPr>
              <a:t> </a:t>
            </a:r>
            <a:r>
              <a:rPr lang="en-US" dirty="0">
                <a:solidFill>
                  <a:prstClr val="black"/>
                </a:solidFill>
                <a:latin typeface="Consolas"/>
              </a:rPr>
              <a:t>john = </a:t>
            </a:r>
            <a:r>
              <a:rPr lang="en-US" dirty="0">
                <a:solidFill>
                  <a:srgbClr val="0000FF"/>
                </a:solidFill>
                <a:latin typeface="Consolas"/>
              </a:rPr>
              <a:t>new</a:t>
            </a:r>
            <a:r>
              <a:rPr lang="en-US" dirty="0">
                <a:solidFill>
                  <a:prstClr val="black"/>
                </a:solidFill>
                <a:latin typeface="Consolas"/>
              </a:rPr>
              <a:t> </a:t>
            </a:r>
            <a:r>
              <a:rPr lang="en-US" dirty="0">
                <a:solidFill>
                  <a:srgbClr val="2B91AF"/>
                </a:solidFill>
                <a:latin typeface="Consolas"/>
              </a:rPr>
              <a:t>Person</a:t>
            </a:r>
            <a:r>
              <a:rPr lang="en-US" dirty="0">
                <a:solidFill>
                  <a:prstClr val="black"/>
                </a:solidFill>
                <a:latin typeface="Consolas"/>
              </a:rPr>
              <a:t> { Name = </a:t>
            </a:r>
            <a:r>
              <a:rPr lang="en-US" dirty="0">
                <a:solidFill>
                  <a:srgbClr val="A31515"/>
                </a:solidFill>
                <a:latin typeface="Consolas"/>
              </a:rPr>
              <a:t>"John"</a:t>
            </a:r>
            <a:r>
              <a:rPr lang="en-US" dirty="0">
                <a:solidFill>
                  <a:prstClr val="black"/>
                </a:solidFill>
                <a:latin typeface="Consolas"/>
              </a:rPr>
              <a:t> };</a:t>
            </a:r>
          </a:p>
          <a:p>
            <a:pPr marL="0" indent="0">
              <a:buNone/>
            </a:pPr>
            <a:r>
              <a:rPr lang="en-US" dirty="0" smtClean="0">
                <a:solidFill>
                  <a:srgbClr val="2B91AF"/>
                </a:solidFill>
                <a:latin typeface="Consolas"/>
              </a:rPr>
              <a:t>Person</a:t>
            </a:r>
            <a:r>
              <a:rPr lang="en-US" dirty="0" smtClean="0">
                <a:solidFill>
                  <a:prstClr val="black"/>
                </a:solidFill>
                <a:latin typeface="Consolas"/>
              </a:rPr>
              <a:t> </a:t>
            </a:r>
            <a:r>
              <a:rPr lang="en-US" dirty="0" err="1">
                <a:solidFill>
                  <a:prstClr val="black"/>
                </a:solidFill>
                <a:latin typeface="Consolas"/>
              </a:rPr>
              <a:t>mary</a:t>
            </a:r>
            <a:r>
              <a:rPr lang="en-US" dirty="0">
                <a:solidFill>
                  <a:prstClr val="black"/>
                </a:solidFill>
                <a:latin typeface="Consolas"/>
              </a:rPr>
              <a:t> = </a:t>
            </a:r>
            <a:r>
              <a:rPr lang="en-US" dirty="0">
                <a:solidFill>
                  <a:srgbClr val="0000FF"/>
                </a:solidFill>
                <a:latin typeface="Consolas"/>
              </a:rPr>
              <a:t>new</a:t>
            </a:r>
            <a:r>
              <a:rPr lang="en-US" dirty="0">
                <a:solidFill>
                  <a:prstClr val="black"/>
                </a:solidFill>
                <a:latin typeface="Consolas"/>
              </a:rPr>
              <a:t> </a:t>
            </a:r>
            <a:r>
              <a:rPr lang="en-US" dirty="0">
                <a:solidFill>
                  <a:srgbClr val="2B91AF"/>
                </a:solidFill>
                <a:latin typeface="Consolas"/>
              </a:rPr>
              <a:t>Person</a:t>
            </a:r>
            <a:r>
              <a:rPr lang="en-US" dirty="0">
                <a:solidFill>
                  <a:prstClr val="black"/>
                </a:solidFill>
                <a:latin typeface="Consolas"/>
              </a:rPr>
              <a:t> { Name = </a:t>
            </a:r>
            <a:r>
              <a:rPr lang="en-US" dirty="0">
                <a:solidFill>
                  <a:srgbClr val="A31515"/>
                </a:solidFill>
                <a:latin typeface="Consolas"/>
              </a:rPr>
              <a:t>"Mary"</a:t>
            </a:r>
            <a:r>
              <a:rPr lang="en-US" dirty="0">
                <a:solidFill>
                  <a:prstClr val="black"/>
                </a:solidFill>
                <a:latin typeface="Consolas"/>
              </a:rPr>
              <a:t> };</a:t>
            </a:r>
          </a:p>
          <a:p>
            <a:pPr marL="0" indent="0">
              <a:buNone/>
            </a:pPr>
            <a:r>
              <a:rPr lang="en-US" dirty="0" smtClean="0">
                <a:solidFill>
                  <a:srgbClr val="2B91AF"/>
                </a:solidFill>
                <a:latin typeface="Consolas"/>
              </a:rPr>
              <a:t>Person</a:t>
            </a:r>
            <a:r>
              <a:rPr lang="en-US" dirty="0" smtClean="0">
                <a:solidFill>
                  <a:prstClr val="black"/>
                </a:solidFill>
                <a:latin typeface="Consolas"/>
              </a:rPr>
              <a:t> </a:t>
            </a:r>
            <a:r>
              <a:rPr lang="en-US" dirty="0" err="1">
                <a:solidFill>
                  <a:prstClr val="black"/>
                </a:solidFill>
                <a:latin typeface="Consolas"/>
              </a:rPr>
              <a:t>hugo</a:t>
            </a:r>
            <a:r>
              <a:rPr lang="en-US" dirty="0">
                <a:solidFill>
                  <a:prstClr val="black"/>
                </a:solidFill>
                <a:latin typeface="Consolas"/>
              </a:rPr>
              <a:t> = </a:t>
            </a:r>
            <a:r>
              <a:rPr lang="en-US" dirty="0">
                <a:solidFill>
                  <a:srgbClr val="0000FF"/>
                </a:solidFill>
                <a:latin typeface="Consolas"/>
              </a:rPr>
              <a:t>new</a:t>
            </a:r>
            <a:r>
              <a:rPr lang="en-US" dirty="0">
                <a:solidFill>
                  <a:prstClr val="black"/>
                </a:solidFill>
                <a:latin typeface="Consolas"/>
              </a:rPr>
              <a:t> </a:t>
            </a:r>
            <a:r>
              <a:rPr lang="en-US" dirty="0">
                <a:solidFill>
                  <a:srgbClr val="2B91AF"/>
                </a:solidFill>
                <a:latin typeface="Consolas"/>
              </a:rPr>
              <a:t>Person</a:t>
            </a:r>
            <a:r>
              <a:rPr lang="en-US" dirty="0">
                <a:solidFill>
                  <a:prstClr val="black"/>
                </a:solidFill>
                <a:latin typeface="Consolas"/>
              </a:rPr>
              <a:t> { Name = </a:t>
            </a:r>
            <a:r>
              <a:rPr lang="en-US" dirty="0">
                <a:solidFill>
                  <a:srgbClr val="A31515"/>
                </a:solidFill>
                <a:latin typeface="Consolas"/>
              </a:rPr>
              <a:t>"Hugo"</a:t>
            </a:r>
            <a:r>
              <a:rPr lang="en-US" dirty="0">
                <a:solidFill>
                  <a:prstClr val="black"/>
                </a:solidFill>
                <a:latin typeface="Consolas"/>
              </a:rPr>
              <a:t> };</a:t>
            </a:r>
          </a:p>
          <a:p>
            <a:pPr marL="0" indent="0">
              <a:buNone/>
            </a:pPr>
            <a:endParaRPr lang="en-US" dirty="0">
              <a:solidFill>
                <a:prstClr val="black"/>
              </a:solidFill>
              <a:latin typeface="Consolas"/>
            </a:endParaRPr>
          </a:p>
          <a:p>
            <a:pPr marL="0" indent="0">
              <a:buNone/>
            </a:pPr>
            <a:r>
              <a:rPr lang="en-US" dirty="0" smtClean="0">
                <a:solidFill>
                  <a:srgbClr val="2B91AF"/>
                </a:solidFill>
                <a:latin typeface="Consolas"/>
              </a:rPr>
              <a:t>Message</a:t>
            </a:r>
            <a:r>
              <a:rPr lang="en-US" dirty="0" smtClean="0">
                <a:solidFill>
                  <a:prstClr val="black"/>
                </a:solidFill>
                <a:latin typeface="Consolas"/>
              </a:rPr>
              <a:t> </a:t>
            </a:r>
            <a:r>
              <a:rPr lang="en-US" dirty="0" err="1">
                <a:solidFill>
                  <a:prstClr val="black"/>
                </a:solidFill>
                <a:latin typeface="Consolas"/>
              </a:rPr>
              <a:t>greetByJohn</a:t>
            </a:r>
            <a:r>
              <a:rPr lang="en-US" dirty="0">
                <a:solidFill>
                  <a:prstClr val="black"/>
                </a:solidFill>
                <a:latin typeface="Consolas"/>
              </a:rPr>
              <a:t> = </a:t>
            </a:r>
            <a:r>
              <a:rPr lang="en-US" dirty="0">
                <a:solidFill>
                  <a:srgbClr val="0000FF"/>
                </a:solidFill>
                <a:latin typeface="Consolas"/>
              </a:rPr>
              <a:t>new</a:t>
            </a:r>
            <a:r>
              <a:rPr lang="en-US" dirty="0">
                <a:solidFill>
                  <a:prstClr val="black"/>
                </a:solidFill>
                <a:latin typeface="Consolas"/>
              </a:rPr>
              <a:t> </a:t>
            </a:r>
            <a:r>
              <a:rPr lang="en-US" dirty="0">
                <a:solidFill>
                  <a:srgbClr val="2B91AF"/>
                </a:solidFill>
                <a:latin typeface="Consolas"/>
              </a:rPr>
              <a:t>Message</a:t>
            </a:r>
            <a:r>
              <a:rPr lang="en-US" dirty="0">
                <a:solidFill>
                  <a:prstClr val="black"/>
                </a:solidFill>
                <a:latin typeface="Consolas"/>
              </a:rPr>
              <a:t>(</a:t>
            </a:r>
            <a:r>
              <a:rPr lang="en-US" dirty="0" err="1">
                <a:solidFill>
                  <a:prstClr val="black"/>
                </a:solidFill>
                <a:latin typeface="Consolas"/>
              </a:rPr>
              <a:t>john.Greet</a:t>
            </a:r>
            <a:r>
              <a:rPr lang="en-US" dirty="0">
                <a:solidFill>
                  <a:prstClr val="black"/>
                </a:solidFill>
                <a:latin typeface="Consolas"/>
              </a:rPr>
              <a:t>);</a:t>
            </a:r>
          </a:p>
          <a:p>
            <a:pPr marL="0" indent="0">
              <a:buNone/>
            </a:pPr>
            <a:r>
              <a:rPr lang="en-US" dirty="0" smtClean="0">
                <a:solidFill>
                  <a:srgbClr val="2B91AF"/>
                </a:solidFill>
                <a:latin typeface="Consolas"/>
              </a:rPr>
              <a:t>Message</a:t>
            </a:r>
            <a:r>
              <a:rPr lang="en-US" dirty="0" smtClean="0">
                <a:solidFill>
                  <a:prstClr val="black"/>
                </a:solidFill>
                <a:latin typeface="Consolas"/>
              </a:rPr>
              <a:t> </a:t>
            </a:r>
            <a:r>
              <a:rPr lang="en-US" dirty="0" err="1">
                <a:solidFill>
                  <a:prstClr val="black"/>
                </a:solidFill>
                <a:latin typeface="Consolas"/>
              </a:rPr>
              <a:t>greetByMary</a:t>
            </a:r>
            <a:r>
              <a:rPr lang="en-US" dirty="0">
                <a:solidFill>
                  <a:prstClr val="black"/>
                </a:solidFill>
                <a:latin typeface="Consolas"/>
              </a:rPr>
              <a:t> = </a:t>
            </a:r>
            <a:r>
              <a:rPr lang="en-US" dirty="0">
                <a:solidFill>
                  <a:srgbClr val="0000FF"/>
                </a:solidFill>
                <a:latin typeface="Consolas"/>
              </a:rPr>
              <a:t>new</a:t>
            </a:r>
            <a:r>
              <a:rPr lang="en-US" dirty="0">
                <a:solidFill>
                  <a:prstClr val="black"/>
                </a:solidFill>
                <a:latin typeface="Consolas"/>
              </a:rPr>
              <a:t> </a:t>
            </a:r>
            <a:r>
              <a:rPr lang="en-US" dirty="0">
                <a:solidFill>
                  <a:srgbClr val="2B91AF"/>
                </a:solidFill>
                <a:latin typeface="Consolas"/>
              </a:rPr>
              <a:t>Message</a:t>
            </a:r>
            <a:r>
              <a:rPr lang="en-US" dirty="0">
                <a:solidFill>
                  <a:prstClr val="black"/>
                </a:solidFill>
                <a:latin typeface="Consolas"/>
              </a:rPr>
              <a:t>(</a:t>
            </a:r>
            <a:r>
              <a:rPr lang="en-US" dirty="0" err="1">
                <a:solidFill>
                  <a:prstClr val="black"/>
                </a:solidFill>
                <a:latin typeface="Consolas"/>
              </a:rPr>
              <a:t>mary.Greet</a:t>
            </a:r>
            <a:r>
              <a:rPr lang="en-US" dirty="0">
                <a:solidFill>
                  <a:prstClr val="black"/>
                </a:solidFill>
                <a:latin typeface="Consolas"/>
              </a:rPr>
              <a:t>);</a:t>
            </a:r>
          </a:p>
          <a:p>
            <a:pPr marL="0" indent="0">
              <a:buNone/>
            </a:pPr>
            <a:r>
              <a:rPr lang="en-US" dirty="0" smtClean="0">
                <a:solidFill>
                  <a:srgbClr val="2B91AF"/>
                </a:solidFill>
                <a:latin typeface="Consolas"/>
              </a:rPr>
              <a:t>Message</a:t>
            </a:r>
            <a:r>
              <a:rPr lang="en-US" dirty="0" smtClean="0">
                <a:solidFill>
                  <a:prstClr val="black"/>
                </a:solidFill>
                <a:latin typeface="Consolas"/>
              </a:rPr>
              <a:t> </a:t>
            </a:r>
            <a:r>
              <a:rPr lang="en-US" dirty="0" err="1">
                <a:solidFill>
                  <a:prstClr val="black"/>
                </a:solidFill>
                <a:latin typeface="Consolas"/>
              </a:rPr>
              <a:t>greetByHugo</a:t>
            </a:r>
            <a:r>
              <a:rPr lang="en-US" dirty="0">
                <a:solidFill>
                  <a:prstClr val="black"/>
                </a:solidFill>
                <a:latin typeface="Consolas"/>
              </a:rPr>
              <a:t> = </a:t>
            </a:r>
            <a:r>
              <a:rPr lang="en-US" dirty="0">
                <a:solidFill>
                  <a:srgbClr val="0000FF"/>
                </a:solidFill>
                <a:latin typeface="Consolas"/>
              </a:rPr>
              <a:t>new</a:t>
            </a:r>
            <a:r>
              <a:rPr lang="en-US" dirty="0">
                <a:solidFill>
                  <a:prstClr val="black"/>
                </a:solidFill>
                <a:latin typeface="Consolas"/>
              </a:rPr>
              <a:t> </a:t>
            </a:r>
            <a:r>
              <a:rPr lang="en-US" dirty="0">
                <a:solidFill>
                  <a:srgbClr val="2B91AF"/>
                </a:solidFill>
                <a:latin typeface="Consolas"/>
              </a:rPr>
              <a:t>Message</a:t>
            </a:r>
            <a:r>
              <a:rPr lang="en-US" dirty="0">
                <a:solidFill>
                  <a:prstClr val="black"/>
                </a:solidFill>
                <a:latin typeface="Consolas"/>
              </a:rPr>
              <a:t>(</a:t>
            </a:r>
            <a:r>
              <a:rPr lang="en-US" dirty="0" err="1">
                <a:solidFill>
                  <a:prstClr val="black"/>
                </a:solidFill>
                <a:latin typeface="Consolas"/>
              </a:rPr>
              <a:t>hugo.Greet</a:t>
            </a:r>
            <a:r>
              <a:rPr lang="en-US" dirty="0">
                <a:solidFill>
                  <a:prstClr val="black"/>
                </a:solidFill>
                <a:latin typeface="Consolas"/>
              </a:rPr>
              <a:t>);</a:t>
            </a:r>
          </a:p>
          <a:p>
            <a:pPr marL="0" indent="0">
              <a:buNone/>
            </a:pPr>
            <a:endParaRPr lang="en-US" dirty="0">
              <a:solidFill>
                <a:prstClr val="black"/>
              </a:solidFill>
              <a:latin typeface="Consolas"/>
            </a:endParaRPr>
          </a:p>
          <a:p>
            <a:pPr marL="0" indent="0">
              <a:buNone/>
            </a:pPr>
            <a:r>
              <a:rPr lang="en-US" dirty="0" smtClean="0">
                <a:solidFill>
                  <a:srgbClr val="2B91AF"/>
                </a:solidFill>
                <a:latin typeface="Consolas"/>
              </a:rPr>
              <a:t>Message</a:t>
            </a:r>
            <a:r>
              <a:rPr lang="en-US" dirty="0" smtClean="0">
                <a:solidFill>
                  <a:prstClr val="black"/>
                </a:solidFill>
                <a:latin typeface="Consolas"/>
              </a:rPr>
              <a:t> </a:t>
            </a:r>
            <a:r>
              <a:rPr lang="en-US" dirty="0" err="1">
                <a:solidFill>
                  <a:prstClr val="black"/>
                </a:solidFill>
                <a:latin typeface="Consolas"/>
              </a:rPr>
              <a:t>greetByUs</a:t>
            </a:r>
            <a:r>
              <a:rPr lang="en-US" dirty="0">
                <a:solidFill>
                  <a:prstClr val="black"/>
                </a:solidFill>
                <a:latin typeface="Consolas"/>
              </a:rPr>
              <a:t> = (</a:t>
            </a:r>
            <a:r>
              <a:rPr lang="en-US" dirty="0" smtClean="0">
                <a:solidFill>
                  <a:srgbClr val="2B91AF"/>
                </a:solidFill>
                <a:latin typeface="Consolas"/>
              </a:rPr>
              <a:t>Message</a:t>
            </a:r>
            <a:r>
              <a:rPr lang="en-US" dirty="0" smtClean="0">
                <a:solidFill>
                  <a:prstClr val="black"/>
                </a:solidFill>
                <a:latin typeface="Consolas"/>
              </a:rPr>
              <a:t>)</a:t>
            </a:r>
            <a:r>
              <a:rPr lang="en-US" dirty="0" err="1" smtClean="0">
                <a:solidFill>
                  <a:srgbClr val="2B91AF"/>
                </a:solidFill>
                <a:latin typeface="Consolas"/>
              </a:rPr>
              <a:t>Delegate</a:t>
            </a:r>
            <a:r>
              <a:rPr lang="en-US" dirty="0" err="1" smtClean="0">
                <a:solidFill>
                  <a:prstClr val="black"/>
                </a:solidFill>
                <a:latin typeface="Consolas"/>
              </a:rPr>
              <a:t>.Combine</a:t>
            </a:r>
            <a:r>
              <a:rPr lang="en-US" dirty="0" smtClean="0">
                <a:solidFill>
                  <a:prstClr val="black"/>
                </a:solidFill>
                <a:latin typeface="Consolas"/>
              </a:rPr>
              <a:t>(</a:t>
            </a:r>
            <a:r>
              <a:rPr lang="en-US" dirty="0" err="1" smtClean="0">
                <a:solidFill>
                  <a:prstClr val="black"/>
                </a:solidFill>
                <a:latin typeface="Consolas"/>
              </a:rPr>
              <a:t>greetByJohn</a:t>
            </a:r>
            <a:r>
              <a:rPr lang="en-US" dirty="0">
                <a:solidFill>
                  <a:prstClr val="black"/>
                </a:solidFill>
                <a:latin typeface="Consolas"/>
              </a:rPr>
              <a:t>, </a:t>
            </a:r>
            <a:r>
              <a:rPr lang="en-US" dirty="0" err="1">
                <a:solidFill>
                  <a:prstClr val="black"/>
                </a:solidFill>
                <a:latin typeface="Consolas"/>
              </a:rPr>
              <a:t>greetByMary</a:t>
            </a:r>
            <a:r>
              <a:rPr lang="en-US" dirty="0">
                <a:solidFill>
                  <a:prstClr val="black"/>
                </a:solidFill>
                <a:latin typeface="Consolas"/>
              </a:rPr>
              <a:t>, </a:t>
            </a:r>
            <a:r>
              <a:rPr lang="en-US" dirty="0" err="1">
                <a:solidFill>
                  <a:prstClr val="black"/>
                </a:solidFill>
                <a:latin typeface="Consolas"/>
              </a:rPr>
              <a:t>greetByHugo</a:t>
            </a:r>
            <a:r>
              <a:rPr lang="en-US" dirty="0">
                <a:solidFill>
                  <a:prstClr val="black"/>
                </a:solidFill>
                <a:latin typeface="Consolas"/>
              </a:rPr>
              <a:t>);</a:t>
            </a:r>
          </a:p>
          <a:p>
            <a:pPr marL="0" indent="0">
              <a:buNone/>
            </a:pPr>
            <a:endParaRPr lang="en-US" dirty="0">
              <a:solidFill>
                <a:prstClr val="black"/>
              </a:solidFill>
              <a:latin typeface="Consolas"/>
            </a:endParaRPr>
          </a:p>
          <a:p>
            <a:pPr marL="0" indent="0">
              <a:buNone/>
            </a:pPr>
            <a:r>
              <a:rPr lang="en-US" dirty="0" err="1" smtClean="0">
                <a:solidFill>
                  <a:prstClr val="black"/>
                </a:solidFill>
                <a:latin typeface="Consolas"/>
              </a:rPr>
              <a:t>greetByUs</a:t>
            </a:r>
            <a:r>
              <a:rPr lang="en-US" dirty="0">
                <a:solidFill>
                  <a:prstClr val="black"/>
                </a:solidFill>
                <a:latin typeface="Consolas"/>
              </a:rPr>
              <a:t>(</a:t>
            </a:r>
            <a:r>
              <a:rPr lang="en-US" dirty="0">
                <a:solidFill>
                  <a:srgbClr val="A31515"/>
                </a:solidFill>
                <a:latin typeface="Consolas"/>
              </a:rPr>
              <a:t>"Bill</a:t>
            </a:r>
            <a:r>
              <a:rPr lang="en-US" dirty="0" smtClean="0">
                <a:solidFill>
                  <a:srgbClr val="A31515"/>
                </a:solidFill>
                <a:latin typeface="Consolas"/>
              </a:rPr>
              <a:t>"</a:t>
            </a:r>
            <a:r>
              <a:rPr lang="en-US" dirty="0" smtClean="0">
                <a:solidFill>
                  <a:prstClr val="black"/>
                </a:solidFill>
                <a:latin typeface="Consolas"/>
              </a:rPr>
              <a:t>);</a:t>
            </a:r>
            <a:endParaRPr lang="ru-RU" dirty="0" smtClean="0">
              <a:solidFill>
                <a:prstClr val="black"/>
              </a:solidFill>
              <a:latin typeface="Consolas"/>
            </a:endParaRPr>
          </a:p>
          <a:p>
            <a:pPr marL="0" indent="0">
              <a:buNone/>
            </a:pPr>
            <a:endParaRPr lang="ru-RU" dirty="0" smtClean="0"/>
          </a:p>
          <a:p>
            <a:r>
              <a:rPr lang="ru-RU" sz="3800" dirty="0" smtClean="0"/>
              <a:t>Оператор +</a:t>
            </a:r>
            <a:endParaRPr lang="en-US" sz="3800" dirty="0" smtClean="0"/>
          </a:p>
          <a:p>
            <a:pPr marL="0" indent="0">
              <a:buNone/>
            </a:pPr>
            <a:r>
              <a:rPr lang="en-US" dirty="0" smtClean="0">
                <a:solidFill>
                  <a:srgbClr val="2B91AF"/>
                </a:solidFill>
                <a:latin typeface="Consolas"/>
              </a:rPr>
              <a:t>Message</a:t>
            </a:r>
            <a:r>
              <a:rPr lang="en-US" dirty="0" smtClean="0">
                <a:solidFill>
                  <a:prstClr val="black"/>
                </a:solidFill>
                <a:latin typeface="Consolas"/>
              </a:rPr>
              <a:t> </a:t>
            </a:r>
            <a:r>
              <a:rPr lang="en-US" dirty="0" err="1">
                <a:solidFill>
                  <a:prstClr val="black"/>
                </a:solidFill>
                <a:latin typeface="Consolas"/>
              </a:rPr>
              <a:t>greetByUs</a:t>
            </a:r>
            <a:r>
              <a:rPr lang="en-US" dirty="0">
                <a:solidFill>
                  <a:prstClr val="black"/>
                </a:solidFill>
                <a:latin typeface="Consolas"/>
              </a:rPr>
              <a:t> = </a:t>
            </a:r>
            <a:r>
              <a:rPr lang="en-US" dirty="0" err="1" smtClean="0">
                <a:solidFill>
                  <a:prstClr val="black"/>
                </a:solidFill>
                <a:latin typeface="Consolas"/>
              </a:rPr>
              <a:t>greetByJohn</a:t>
            </a:r>
            <a:r>
              <a:rPr lang="en-US" dirty="0" smtClean="0">
                <a:solidFill>
                  <a:prstClr val="black"/>
                </a:solidFill>
                <a:latin typeface="Consolas"/>
              </a:rPr>
              <a:t> + </a:t>
            </a:r>
            <a:r>
              <a:rPr lang="en-US" dirty="0" err="1" smtClean="0">
                <a:solidFill>
                  <a:prstClr val="black"/>
                </a:solidFill>
                <a:latin typeface="Consolas"/>
              </a:rPr>
              <a:t>greetByMary</a:t>
            </a:r>
            <a:r>
              <a:rPr lang="en-US" dirty="0" smtClean="0">
                <a:solidFill>
                  <a:prstClr val="black"/>
                </a:solidFill>
                <a:latin typeface="Consolas"/>
              </a:rPr>
              <a:t>;</a:t>
            </a:r>
          </a:p>
          <a:p>
            <a:pPr marL="0" indent="0">
              <a:buNone/>
            </a:pPr>
            <a:r>
              <a:rPr lang="en-US" dirty="0" err="1" smtClean="0">
                <a:solidFill>
                  <a:prstClr val="black"/>
                </a:solidFill>
                <a:latin typeface="Consolas"/>
              </a:rPr>
              <a:t>greetByUs</a:t>
            </a:r>
            <a:r>
              <a:rPr lang="en-US" dirty="0" smtClean="0">
                <a:solidFill>
                  <a:prstClr val="black"/>
                </a:solidFill>
                <a:latin typeface="Consolas"/>
              </a:rPr>
              <a:t> += </a:t>
            </a:r>
            <a:r>
              <a:rPr lang="en-US" dirty="0" err="1" smtClean="0">
                <a:solidFill>
                  <a:prstClr val="black"/>
                </a:solidFill>
                <a:latin typeface="Consolas"/>
              </a:rPr>
              <a:t>hugo.Greet</a:t>
            </a:r>
            <a:r>
              <a:rPr lang="en-US" dirty="0" smtClean="0">
                <a:solidFill>
                  <a:prstClr val="black"/>
                </a:solidFill>
                <a:latin typeface="Consolas"/>
              </a:rPr>
              <a:t>;</a:t>
            </a:r>
            <a:endParaRPr lang="en-US" dirty="0">
              <a:solidFill>
                <a:prstClr val="black"/>
              </a:solidFill>
              <a:latin typeface="Consolas"/>
            </a:endParaRPr>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283968" y="3933056"/>
            <a:ext cx="4464496" cy="913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827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Удаление делегатов из списка вызова</a:t>
            </a:r>
            <a:endParaRPr lang="en-US" dirty="0"/>
          </a:p>
        </p:txBody>
      </p:sp>
      <p:sp>
        <p:nvSpPr>
          <p:cNvPr id="3" name="Content Placeholder 2"/>
          <p:cNvSpPr>
            <a:spLocks noGrp="1"/>
          </p:cNvSpPr>
          <p:nvPr>
            <p:ph idx="1"/>
          </p:nvPr>
        </p:nvSpPr>
        <p:spPr>
          <a:xfrm>
            <a:off x="179512" y="685800"/>
            <a:ext cx="8784976" cy="5410200"/>
          </a:xfrm>
        </p:spPr>
        <p:txBody>
          <a:bodyPr>
            <a:normAutofit/>
          </a:bodyPr>
          <a:lstStyle/>
          <a:p>
            <a:r>
              <a:rPr lang="ru-RU" sz="2400" dirty="0" smtClean="0"/>
              <a:t>Метод </a:t>
            </a:r>
            <a:r>
              <a:rPr lang="en-US" sz="2400" dirty="0" err="1" smtClean="0"/>
              <a:t>Delegate.Remove</a:t>
            </a:r>
            <a:endParaRPr lang="ru-RU" sz="2400" dirty="0" smtClean="0"/>
          </a:p>
          <a:p>
            <a:pPr marL="0" indent="0">
              <a:buNone/>
            </a:pPr>
            <a:r>
              <a:rPr lang="en-US" sz="2000" dirty="0" err="1" smtClean="0">
                <a:latin typeface="Consolas"/>
              </a:rPr>
              <a:t>greetByUs</a:t>
            </a:r>
            <a:r>
              <a:rPr lang="en-US" sz="2000" dirty="0" smtClean="0">
                <a:latin typeface="Consolas"/>
              </a:rPr>
              <a:t> = (</a:t>
            </a:r>
            <a:r>
              <a:rPr lang="en-US" sz="2000" dirty="0">
                <a:solidFill>
                  <a:srgbClr val="2B91AF"/>
                </a:solidFill>
                <a:latin typeface="Consolas"/>
              </a:rPr>
              <a:t>Message</a:t>
            </a:r>
            <a:r>
              <a:rPr lang="en-US" sz="2000" dirty="0">
                <a:solidFill>
                  <a:prstClr val="black"/>
                </a:solidFill>
                <a:latin typeface="Consolas"/>
              </a:rPr>
              <a:t>)</a:t>
            </a:r>
            <a:r>
              <a:rPr lang="en-US" sz="2000" dirty="0" err="1">
                <a:solidFill>
                  <a:srgbClr val="2B91AF"/>
                </a:solidFill>
                <a:latin typeface="Consolas"/>
              </a:rPr>
              <a:t>Delegate</a:t>
            </a:r>
            <a:r>
              <a:rPr lang="en-US" sz="2000" dirty="0" err="1">
                <a:solidFill>
                  <a:prstClr val="black"/>
                </a:solidFill>
                <a:latin typeface="Consolas"/>
              </a:rPr>
              <a:t>.Remove</a:t>
            </a:r>
            <a:r>
              <a:rPr lang="en-US" sz="2000" dirty="0">
                <a:solidFill>
                  <a:prstClr val="black"/>
                </a:solidFill>
                <a:latin typeface="Consolas"/>
              </a:rPr>
              <a:t>(</a:t>
            </a:r>
            <a:r>
              <a:rPr lang="en-US" sz="2000" dirty="0" err="1">
                <a:solidFill>
                  <a:prstClr val="black"/>
                </a:solidFill>
                <a:latin typeface="Consolas"/>
              </a:rPr>
              <a:t>greetByUs</a:t>
            </a:r>
            <a:r>
              <a:rPr lang="en-US" sz="2000" dirty="0">
                <a:solidFill>
                  <a:prstClr val="black"/>
                </a:solidFill>
                <a:latin typeface="Consolas"/>
              </a:rPr>
              <a:t>, </a:t>
            </a:r>
            <a:r>
              <a:rPr lang="en-US" sz="2000" dirty="0" err="1">
                <a:solidFill>
                  <a:prstClr val="black"/>
                </a:solidFill>
                <a:latin typeface="Consolas"/>
              </a:rPr>
              <a:t>greetByJohn</a:t>
            </a:r>
            <a:r>
              <a:rPr lang="en-US" sz="2000" dirty="0">
                <a:solidFill>
                  <a:prstClr val="black"/>
                </a:solidFill>
                <a:latin typeface="Consolas"/>
              </a:rPr>
              <a:t>);</a:t>
            </a:r>
          </a:p>
          <a:p>
            <a:pPr marL="0" indent="0">
              <a:buNone/>
            </a:pPr>
            <a:r>
              <a:rPr lang="en-US" sz="2000" dirty="0" err="1" smtClean="0">
                <a:solidFill>
                  <a:prstClr val="black"/>
                </a:solidFill>
                <a:latin typeface="Consolas"/>
              </a:rPr>
              <a:t>greetByUs</a:t>
            </a:r>
            <a:r>
              <a:rPr lang="en-US" sz="2000" dirty="0">
                <a:solidFill>
                  <a:prstClr val="black"/>
                </a:solidFill>
                <a:latin typeface="Consolas"/>
              </a:rPr>
              <a:t>(</a:t>
            </a:r>
            <a:r>
              <a:rPr lang="en-US" sz="2000" dirty="0">
                <a:solidFill>
                  <a:srgbClr val="A31515"/>
                </a:solidFill>
                <a:latin typeface="Consolas"/>
              </a:rPr>
              <a:t>"Bob</a:t>
            </a:r>
            <a:r>
              <a:rPr lang="en-US" sz="2000" dirty="0" smtClean="0">
                <a:solidFill>
                  <a:srgbClr val="A31515"/>
                </a:solidFill>
                <a:latin typeface="Consolas"/>
              </a:rPr>
              <a:t>"</a:t>
            </a:r>
            <a:r>
              <a:rPr lang="en-US" sz="2000" dirty="0" smtClean="0">
                <a:solidFill>
                  <a:prstClr val="black"/>
                </a:solidFill>
                <a:latin typeface="Consolas"/>
              </a:rPr>
              <a:t>);</a:t>
            </a:r>
          </a:p>
          <a:p>
            <a:pPr marL="0" indent="0">
              <a:buNone/>
            </a:pPr>
            <a:endParaRPr lang="ru-RU" sz="2000" dirty="0" smtClean="0"/>
          </a:p>
          <a:p>
            <a:r>
              <a:rPr lang="ru-RU" sz="2400" dirty="0" smtClean="0"/>
              <a:t>Оператор </a:t>
            </a:r>
            <a:r>
              <a:rPr lang="en-US" sz="2400" dirty="0" smtClean="0"/>
              <a:t>-</a:t>
            </a:r>
          </a:p>
          <a:p>
            <a:pPr marL="0" indent="0">
              <a:buNone/>
            </a:pPr>
            <a:r>
              <a:rPr lang="en-US" sz="2000" dirty="0" err="1" smtClean="0">
                <a:latin typeface="Consolas"/>
              </a:rPr>
              <a:t>greetByUs</a:t>
            </a:r>
            <a:r>
              <a:rPr lang="en-US" sz="2000" dirty="0" smtClean="0">
                <a:latin typeface="Consolas"/>
              </a:rPr>
              <a:t> </a:t>
            </a:r>
            <a:r>
              <a:rPr lang="en-US" sz="2000" dirty="0">
                <a:latin typeface="Consolas"/>
              </a:rPr>
              <a:t>-= </a:t>
            </a:r>
            <a:r>
              <a:rPr lang="en-US" sz="2000" dirty="0" err="1">
                <a:latin typeface="Consolas"/>
              </a:rPr>
              <a:t>mary.Greet</a:t>
            </a:r>
            <a:r>
              <a:rPr lang="en-US" sz="2000" dirty="0">
                <a:latin typeface="Consolas"/>
              </a:rPr>
              <a:t>;</a:t>
            </a:r>
          </a:p>
          <a:p>
            <a:pPr marL="0" indent="0">
              <a:buNone/>
            </a:pPr>
            <a:r>
              <a:rPr lang="en-US" sz="2000" dirty="0" err="1" smtClean="0">
                <a:latin typeface="Consolas"/>
              </a:rPr>
              <a:t>greetByUs</a:t>
            </a:r>
            <a:r>
              <a:rPr lang="en-US" sz="2000" dirty="0">
                <a:latin typeface="Consolas"/>
              </a:rPr>
              <a:t>(</a:t>
            </a:r>
            <a:r>
              <a:rPr lang="en-US" sz="2000" dirty="0">
                <a:solidFill>
                  <a:srgbClr val="A31515"/>
                </a:solidFill>
                <a:latin typeface="Consolas"/>
              </a:rPr>
              <a:t>"Bob"</a:t>
            </a:r>
            <a:r>
              <a:rPr lang="en-US" sz="2000" dirty="0">
                <a:solidFill>
                  <a:prstClr val="black"/>
                </a:solidFill>
                <a:latin typeface="Consolas"/>
              </a:rPr>
              <a:t>);</a:t>
            </a:r>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644008" y="1700808"/>
            <a:ext cx="4013435" cy="633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067"/>
          <a:stretch/>
        </p:blipFill>
        <p:spPr bwMode="auto">
          <a:xfrm>
            <a:off x="4679620" y="3140968"/>
            <a:ext cx="4013435" cy="477937"/>
          </a:xfrm>
          <a:prstGeom prst="rect">
            <a:avLst/>
          </a:prstGeom>
          <a:solidFill>
            <a:schemeClr val="tx1"/>
          </a:solidFill>
          <a:ln>
            <a:noFill/>
          </a:ln>
          <a:effectLst/>
        </p:spPr>
      </p:pic>
    </p:spTree>
    <p:extLst>
      <p:ext uri="{BB962C8B-B14F-4D97-AF65-F5344CB8AC3E}">
        <p14:creationId xmlns:p14="http://schemas.microsoft.com/office/powerpoint/2010/main" val="4301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«Нулевые» делегаты</a:t>
            </a:r>
            <a:endParaRPr lang="en-US" dirty="0"/>
          </a:p>
        </p:txBody>
      </p:sp>
      <p:sp>
        <p:nvSpPr>
          <p:cNvPr id="3" name="Content Placeholder 2"/>
          <p:cNvSpPr>
            <a:spLocks noGrp="1"/>
          </p:cNvSpPr>
          <p:nvPr>
            <p:ph idx="1"/>
          </p:nvPr>
        </p:nvSpPr>
        <p:spPr>
          <a:xfrm>
            <a:off x="381000" y="685800"/>
            <a:ext cx="8382000" cy="1951112"/>
          </a:xfrm>
        </p:spPr>
        <p:txBody>
          <a:bodyPr>
            <a:normAutofit/>
          </a:bodyPr>
          <a:lstStyle/>
          <a:p>
            <a:pPr marL="0" indent="0">
              <a:buNone/>
            </a:pPr>
            <a:r>
              <a:rPr lang="en-US" sz="2000" dirty="0" err="1" smtClean="0">
                <a:latin typeface="Consolas"/>
              </a:rPr>
              <a:t>greetByUs</a:t>
            </a:r>
            <a:r>
              <a:rPr lang="en-US" sz="2000" dirty="0" smtClean="0">
                <a:latin typeface="Consolas"/>
              </a:rPr>
              <a:t> = </a:t>
            </a:r>
            <a:r>
              <a:rPr lang="en-US" sz="2000" dirty="0" smtClean="0">
                <a:solidFill>
                  <a:srgbClr val="0000FF"/>
                </a:solidFill>
                <a:latin typeface="Consolas"/>
              </a:rPr>
              <a:t>new</a:t>
            </a:r>
            <a:r>
              <a:rPr lang="en-US" sz="2000" dirty="0" smtClean="0">
                <a:solidFill>
                  <a:prstClr val="black"/>
                </a:solidFill>
                <a:latin typeface="Consolas"/>
              </a:rPr>
              <a:t> </a:t>
            </a:r>
            <a:r>
              <a:rPr lang="en-US" sz="2000" dirty="0" smtClean="0">
                <a:solidFill>
                  <a:srgbClr val="2B91AF"/>
                </a:solidFill>
                <a:latin typeface="Consolas"/>
              </a:rPr>
              <a:t>Message</a:t>
            </a:r>
            <a:r>
              <a:rPr lang="en-US" sz="2000" dirty="0" smtClean="0">
                <a:solidFill>
                  <a:prstClr val="black"/>
                </a:solidFill>
                <a:latin typeface="Consolas"/>
              </a:rPr>
              <a:t>(</a:t>
            </a:r>
            <a:r>
              <a:rPr lang="en-US" sz="2000" dirty="0" err="1" smtClean="0">
                <a:solidFill>
                  <a:prstClr val="black"/>
                </a:solidFill>
                <a:latin typeface="Consolas"/>
              </a:rPr>
              <a:t>john.Greet</a:t>
            </a:r>
            <a:r>
              <a:rPr lang="en-US" sz="2000" dirty="0" smtClean="0">
                <a:solidFill>
                  <a:prstClr val="black"/>
                </a:solidFill>
                <a:latin typeface="Consolas"/>
              </a:rPr>
              <a:t>);</a:t>
            </a:r>
          </a:p>
          <a:p>
            <a:pPr marL="0" indent="0">
              <a:buNone/>
            </a:pPr>
            <a:r>
              <a:rPr lang="en-US" sz="2000" dirty="0" err="1">
                <a:latin typeface="Consolas"/>
              </a:rPr>
              <a:t>greetByUs</a:t>
            </a:r>
            <a:r>
              <a:rPr lang="en-US" sz="2000" dirty="0">
                <a:latin typeface="Consolas"/>
              </a:rPr>
              <a:t> </a:t>
            </a:r>
            <a:r>
              <a:rPr lang="en-US" sz="2000" dirty="0" smtClean="0">
                <a:solidFill>
                  <a:prstClr val="black"/>
                </a:solidFill>
                <a:latin typeface="Consolas"/>
              </a:rPr>
              <a:t>-= </a:t>
            </a:r>
            <a:r>
              <a:rPr lang="en-US" sz="2000" dirty="0" err="1" smtClean="0">
                <a:solidFill>
                  <a:prstClr val="black"/>
                </a:solidFill>
                <a:latin typeface="Consolas"/>
              </a:rPr>
              <a:t>john.Greet</a:t>
            </a:r>
            <a:r>
              <a:rPr lang="en-US" sz="2000" dirty="0" smtClean="0">
                <a:solidFill>
                  <a:prstClr val="black"/>
                </a:solidFill>
                <a:latin typeface="Consolas"/>
              </a:rPr>
              <a:t>;</a:t>
            </a:r>
          </a:p>
          <a:p>
            <a:pPr marL="0" indent="0">
              <a:buNone/>
            </a:pPr>
            <a:r>
              <a:rPr lang="en-US" sz="2000" dirty="0" err="1">
                <a:latin typeface="Consolas"/>
              </a:rPr>
              <a:t>greetByUs</a:t>
            </a:r>
            <a:r>
              <a:rPr lang="en-US" sz="2000" dirty="0" smtClean="0">
                <a:solidFill>
                  <a:prstClr val="black"/>
                </a:solidFill>
                <a:latin typeface="Consolas"/>
              </a:rPr>
              <a:t>("George");</a:t>
            </a:r>
            <a:endParaRPr lang="ru-RU" sz="2000" dirty="0">
              <a:solidFill>
                <a:prstClr val="black"/>
              </a:solidFill>
              <a:latin typeface="Consolas"/>
            </a:endParaRPr>
          </a:p>
          <a:p>
            <a:pPr marL="0" indent="0">
              <a:buNone/>
            </a:pPr>
            <a:endParaRPr lang="en-US" sz="2000" dirty="0"/>
          </a:p>
        </p:txBody>
      </p:sp>
      <p:pic>
        <p:nvPicPr>
          <p:cNvPr id="4097"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8636" t="52539" r="57285" b="30329"/>
          <a:stretch/>
        </p:blipFill>
        <p:spPr bwMode="auto">
          <a:xfrm>
            <a:off x="3491880" y="2060848"/>
            <a:ext cx="5350016" cy="15121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TextBox 4"/>
          <p:cNvSpPr txBox="1"/>
          <p:nvPr/>
        </p:nvSpPr>
        <p:spPr>
          <a:xfrm>
            <a:off x="395536" y="3861048"/>
            <a:ext cx="8446360" cy="2304256"/>
          </a:xfrm>
          <a:prstGeom prst="rect">
            <a:avLst/>
          </a:prstGeom>
        </p:spPr>
        <p:txBody>
          <a:bodyPr vert="horz" lIns="91440" tIns="45720" rIns="91440" bIns="45720" rtlCol="0">
            <a:noAutofit/>
          </a:bodyPr>
          <a:lstStyle>
            <a:lvl1pPr indent="0">
              <a:spcBef>
                <a:spcPct val="20000"/>
              </a:spcBef>
              <a:buFont typeface="Arial" pitchFamily="34" charset="0"/>
              <a:buNone/>
              <a:tabLst/>
              <a:defRPr sz="3200">
                <a:solidFill>
                  <a:srgbClr val="002060"/>
                </a:solidFill>
                <a:latin typeface="Consolas"/>
              </a:defRPr>
            </a:lvl1pPr>
            <a:lvl2pPr marL="742950" indent="-285750">
              <a:spcBef>
                <a:spcPct val="20000"/>
              </a:spcBef>
              <a:buFont typeface="Arial" pitchFamily="34" charset="0"/>
              <a:buChar char="–"/>
              <a:tabLst/>
              <a:defRPr sz="2800">
                <a:solidFill>
                  <a:srgbClr val="002060"/>
                </a:solidFill>
              </a:defRPr>
            </a:lvl2pPr>
            <a:lvl3pPr marL="1143000" indent="-228600">
              <a:spcBef>
                <a:spcPct val="20000"/>
              </a:spcBef>
              <a:buFont typeface="Arial" pitchFamily="34" charset="0"/>
              <a:buChar char="•"/>
              <a:tabLst/>
              <a:defRPr sz="2400">
                <a:solidFill>
                  <a:srgbClr val="002060"/>
                </a:solidFill>
              </a:defRPr>
            </a:lvl3pPr>
            <a:lvl4pPr marL="1600200" indent="-228600">
              <a:spcBef>
                <a:spcPct val="20000"/>
              </a:spcBef>
              <a:buFont typeface="Arial" pitchFamily="34" charset="0"/>
              <a:buChar char="–"/>
              <a:tabLst/>
              <a:defRPr sz="2000">
                <a:solidFill>
                  <a:srgbClr val="002060"/>
                </a:solidFill>
              </a:defRPr>
            </a:lvl4pPr>
            <a:lvl5pPr marL="2057400" indent="-228600">
              <a:spcBef>
                <a:spcPct val="20000"/>
              </a:spcBef>
              <a:buFont typeface="Arial" pitchFamily="34" charset="0"/>
              <a:buChar char="»"/>
              <a:tabLst/>
              <a:defRPr sz="2000">
                <a:solidFill>
                  <a:srgbClr val="002060"/>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ru-RU" sz="2400" dirty="0">
                <a:latin typeface="+mn-lt"/>
              </a:rPr>
              <a:t>При вызове делегата </a:t>
            </a:r>
            <a:r>
              <a:rPr lang="ru-RU" sz="2400" b="1" u="sng" dirty="0">
                <a:latin typeface="+mn-lt"/>
              </a:rPr>
              <a:t>ВСЕГДА</a:t>
            </a:r>
            <a:r>
              <a:rPr lang="ru-RU" sz="2400" dirty="0">
                <a:latin typeface="+mn-lt"/>
              </a:rPr>
              <a:t> проверяй </a:t>
            </a:r>
            <a:r>
              <a:rPr lang="ru-RU" sz="2400" dirty="0" smtClean="0">
                <a:latin typeface="+mn-lt"/>
              </a:rPr>
              <a:t>его на </a:t>
            </a:r>
            <a:r>
              <a:rPr lang="en-US" sz="2400" dirty="0" smtClean="0">
                <a:latin typeface="Consolas" pitchFamily="49" charset="0"/>
                <a:cs typeface="Consolas" pitchFamily="49" charset="0"/>
              </a:rPr>
              <a:t>null</a:t>
            </a:r>
            <a:r>
              <a:rPr lang="en-US" sz="2400" dirty="0" smtClean="0">
                <a:latin typeface="+mn-lt"/>
              </a:rPr>
              <a:t>!</a:t>
            </a:r>
          </a:p>
          <a:p>
            <a:r>
              <a:rPr lang="en-US" sz="2000" dirty="0">
                <a:solidFill>
                  <a:srgbClr val="0000FF"/>
                </a:solidFill>
              </a:rPr>
              <a:t>if</a:t>
            </a:r>
            <a:r>
              <a:rPr lang="en-US" sz="2000" dirty="0">
                <a:solidFill>
                  <a:prstClr val="black"/>
                </a:solidFill>
              </a:rPr>
              <a:t> (</a:t>
            </a:r>
            <a:r>
              <a:rPr lang="en-US" sz="2000" dirty="0" err="1">
                <a:solidFill>
                  <a:prstClr val="black"/>
                </a:solidFill>
              </a:rPr>
              <a:t>greetByUs</a:t>
            </a:r>
            <a:r>
              <a:rPr lang="en-US" sz="2000" dirty="0">
                <a:solidFill>
                  <a:prstClr val="black"/>
                </a:solidFill>
              </a:rPr>
              <a:t> != </a:t>
            </a:r>
            <a:r>
              <a:rPr lang="en-US" sz="2000" dirty="0">
                <a:solidFill>
                  <a:srgbClr val="0000FF"/>
                </a:solidFill>
              </a:rPr>
              <a:t>null</a:t>
            </a:r>
            <a:r>
              <a:rPr lang="en-US" sz="2000" dirty="0">
                <a:solidFill>
                  <a:prstClr val="black"/>
                </a:solidFill>
              </a:rPr>
              <a:t>)</a:t>
            </a:r>
          </a:p>
          <a:p>
            <a:r>
              <a:rPr lang="en-US" sz="2000" dirty="0" smtClean="0">
                <a:solidFill>
                  <a:prstClr val="black"/>
                </a:solidFill>
              </a:rPr>
              <a:t>{</a:t>
            </a:r>
            <a:endParaRPr lang="en-US" sz="2000" dirty="0">
              <a:solidFill>
                <a:prstClr val="black"/>
              </a:solidFill>
            </a:endParaRPr>
          </a:p>
          <a:p>
            <a:r>
              <a:rPr lang="ru-RU" sz="2000" dirty="0" smtClean="0">
                <a:solidFill>
                  <a:prstClr val="black"/>
                </a:solidFill>
              </a:rPr>
              <a:t>    </a:t>
            </a:r>
            <a:r>
              <a:rPr lang="en-US" sz="2000" dirty="0" err="1" smtClean="0">
                <a:solidFill>
                  <a:prstClr val="black"/>
                </a:solidFill>
              </a:rPr>
              <a:t>greetByUs</a:t>
            </a:r>
            <a:r>
              <a:rPr lang="en-US" sz="2000" dirty="0">
                <a:solidFill>
                  <a:prstClr val="black"/>
                </a:solidFill>
              </a:rPr>
              <a:t>(</a:t>
            </a:r>
            <a:r>
              <a:rPr lang="en-US" sz="2000" dirty="0">
                <a:solidFill>
                  <a:srgbClr val="A31515"/>
                </a:solidFill>
              </a:rPr>
              <a:t>"George"</a:t>
            </a:r>
            <a:r>
              <a:rPr lang="en-US" sz="2000" dirty="0">
                <a:solidFill>
                  <a:prstClr val="black"/>
                </a:solidFill>
              </a:rPr>
              <a:t>);</a:t>
            </a:r>
          </a:p>
          <a:p>
            <a:r>
              <a:rPr lang="en-US" sz="2000" dirty="0" smtClean="0">
                <a:solidFill>
                  <a:prstClr val="black"/>
                </a:solidFill>
              </a:rPr>
              <a:t>}</a:t>
            </a:r>
            <a:endParaRPr lang="en-US" sz="2000" dirty="0">
              <a:latin typeface="+mn-lt"/>
            </a:endParaRPr>
          </a:p>
        </p:txBody>
      </p:sp>
    </p:spTree>
    <p:extLst>
      <p:ext uri="{BB962C8B-B14F-4D97-AF65-F5344CB8AC3E}">
        <p14:creationId xmlns:p14="http://schemas.microsoft.com/office/powerpoint/2010/main" val="248075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ru-RU" sz="2400" dirty="0"/>
              <a:t>События позволяют классу или объекту уведомлять другие классы или объекты о возникновении каких-либо </a:t>
            </a:r>
            <a:r>
              <a:rPr lang="ru-RU" sz="2400" dirty="0" smtClean="0"/>
              <a:t>ситуаций.</a:t>
            </a:r>
          </a:p>
          <a:p>
            <a:r>
              <a:rPr lang="ru-RU" sz="2400" dirty="0" smtClean="0"/>
              <a:t>Класс</a:t>
            </a:r>
            <a:r>
              <a:rPr lang="ru-RU" sz="2400" dirty="0"/>
              <a:t>, </a:t>
            </a:r>
            <a:r>
              <a:rPr lang="ru-RU" sz="2400" dirty="0" smtClean="0"/>
              <a:t>вызывающий </a:t>
            </a:r>
            <a:r>
              <a:rPr lang="ru-RU" sz="2400" dirty="0"/>
              <a:t>событие, называется </a:t>
            </a:r>
            <a:r>
              <a:rPr lang="ru-RU" sz="2400" dirty="0" smtClean="0"/>
              <a:t>издателем, </a:t>
            </a:r>
            <a:r>
              <a:rPr lang="ru-RU" sz="2400" dirty="0"/>
              <a:t>а классы, </a:t>
            </a:r>
            <a:r>
              <a:rPr lang="ru-RU" sz="2400" dirty="0" smtClean="0"/>
              <a:t>обрабатывающие его, – подписчиками.</a:t>
            </a:r>
            <a:endParaRPr lang="en-US" sz="2400"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030730408"/>
              </p:ext>
            </p:extLst>
          </p:nvPr>
        </p:nvGraphicFramePr>
        <p:xfrm>
          <a:off x="4648200" y="685800"/>
          <a:ext cx="4038600" cy="5440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ru-RU" dirty="0" smtClean="0"/>
              <a:t>События</a:t>
            </a:r>
            <a:endParaRPr lang="en-US" dirty="0"/>
          </a:p>
        </p:txBody>
      </p:sp>
      <p:sp>
        <p:nvSpPr>
          <p:cNvPr id="7" name="Rounded Rectangular Callout 6"/>
          <p:cNvSpPr/>
          <p:nvPr/>
        </p:nvSpPr>
        <p:spPr>
          <a:xfrm>
            <a:off x="5220072" y="1196752"/>
            <a:ext cx="3096344" cy="1008112"/>
          </a:xfrm>
          <a:prstGeom prst="wedgeRoundRectCallout">
            <a:avLst>
              <a:gd name="adj1" fmla="val 20511"/>
              <a:gd name="adj2" fmla="val 6703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u-RU" sz="2400" dirty="0" smtClean="0"/>
              <a:t>У меня произошло событие!!!</a:t>
            </a:r>
            <a:endParaRPr lang="en-US" sz="2400" dirty="0"/>
          </a:p>
        </p:txBody>
      </p:sp>
      <p:sp>
        <p:nvSpPr>
          <p:cNvPr id="8" name="Rounded Rectangular Callout 7"/>
          <p:cNvSpPr/>
          <p:nvPr/>
        </p:nvSpPr>
        <p:spPr>
          <a:xfrm>
            <a:off x="5252236" y="4725144"/>
            <a:ext cx="3352212" cy="1008112"/>
          </a:xfrm>
          <a:prstGeom prst="wedgeRoundRectCallout">
            <a:avLst>
              <a:gd name="adj1" fmla="val 20699"/>
              <a:gd name="adj2" fmla="val -7658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ru-RU" sz="2400" dirty="0" smtClean="0"/>
              <a:t>Нам это интересно, мы его обработаем </a:t>
            </a:r>
            <a:r>
              <a:rPr lang="ru-RU" sz="2400" dirty="0" smtClean="0">
                <a:sym typeface="Wingdings" pitchFamily="2" charset="2"/>
              </a:rPr>
              <a:t></a:t>
            </a:r>
            <a:endParaRPr lang="en-US" sz="2400" dirty="0"/>
          </a:p>
        </p:txBody>
      </p:sp>
    </p:spTree>
    <p:extLst>
      <p:ext uri="{BB962C8B-B14F-4D97-AF65-F5344CB8AC3E}">
        <p14:creationId xmlns:p14="http://schemas.microsoft.com/office/powerpoint/2010/main" val="81227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План занятия</a:t>
            </a:r>
            <a:endParaRPr lang="en-US" dirty="0"/>
          </a:p>
        </p:txBody>
      </p:sp>
      <p:sp>
        <p:nvSpPr>
          <p:cNvPr id="3" name="Content Placeholder 2"/>
          <p:cNvSpPr>
            <a:spLocks noGrp="1"/>
          </p:cNvSpPr>
          <p:nvPr>
            <p:ph idx="1"/>
          </p:nvPr>
        </p:nvSpPr>
        <p:spPr/>
        <p:txBody>
          <a:bodyPr>
            <a:normAutofit/>
          </a:bodyPr>
          <a:lstStyle/>
          <a:p>
            <a:r>
              <a:rPr lang="ru-RU" dirty="0" smtClean="0"/>
              <a:t>Делегаты: что, зачем и как.</a:t>
            </a:r>
          </a:p>
          <a:p>
            <a:r>
              <a:rPr lang="ru-RU" dirty="0" smtClean="0"/>
              <a:t>Основы </a:t>
            </a:r>
            <a:r>
              <a:rPr lang="ru-RU" dirty="0" err="1" smtClean="0"/>
              <a:t>многопоточности</a:t>
            </a:r>
            <a:r>
              <a:rPr lang="ru-RU" dirty="0" smtClean="0"/>
              <a:t>.</a:t>
            </a:r>
          </a:p>
          <a:p>
            <a:r>
              <a:rPr lang="ru-RU" dirty="0" smtClean="0"/>
              <a:t>Событийная модель.</a:t>
            </a:r>
          </a:p>
        </p:txBody>
      </p:sp>
    </p:spTree>
    <p:extLst>
      <p:ext uri="{BB962C8B-B14F-4D97-AF65-F5344CB8AC3E}">
        <p14:creationId xmlns:p14="http://schemas.microsoft.com/office/powerpoint/2010/main" val="22271495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Свойства событий</a:t>
            </a:r>
            <a:endParaRPr lang="en-US" dirty="0"/>
          </a:p>
        </p:txBody>
      </p:sp>
      <p:sp>
        <p:nvSpPr>
          <p:cNvPr id="3" name="Content Placeholder 2"/>
          <p:cNvSpPr>
            <a:spLocks noGrp="1"/>
          </p:cNvSpPr>
          <p:nvPr>
            <p:ph idx="1"/>
          </p:nvPr>
        </p:nvSpPr>
        <p:spPr/>
        <p:txBody>
          <a:bodyPr>
            <a:normAutofit/>
          </a:bodyPr>
          <a:lstStyle/>
          <a:p>
            <a:r>
              <a:rPr lang="ru-RU" sz="2400" dirty="0"/>
              <a:t>Издатель определяет момент вызова события, подписчики определяют предпринятое ответное действие.</a:t>
            </a:r>
          </a:p>
          <a:p>
            <a:r>
              <a:rPr lang="ru-RU" sz="2400" dirty="0"/>
              <a:t>У события может быть несколько подписчиков. Подписчик может обрабатывать несколько событий от нескольких издателей.</a:t>
            </a:r>
          </a:p>
          <a:p>
            <a:r>
              <a:rPr lang="ru-RU" sz="2400" dirty="0"/>
              <a:t>События, не имеющие подписчиков, никогда не возникают.</a:t>
            </a:r>
          </a:p>
          <a:p>
            <a:r>
              <a:rPr lang="ru-RU" sz="2400" dirty="0" smtClean="0"/>
              <a:t>Если </a:t>
            </a:r>
            <a:r>
              <a:rPr lang="ru-RU" sz="2400" dirty="0"/>
              <a:t>событие имеет несколько подписчиков, то при его возникновении происходит синхронный вызов обработчиков </a:t>
            </a:r>
            <a:r>
              <a:rPr lang="ru-RU" sz="2400" dirty="0" smtClean="0"/>
              <a:t>событий.</a:t>
            </a:r>
          </a:p>
          <a:p>
            <a:r>
              <a:rPr lang="ru-RU" sz="2400" dirty="0" smtClean="0"/>
              <a:t>В </a:t>
            </a:r>
            <a:r>
              <a:rPr lang="ru-RU" sz="2400" dirty="0"/>
              <a:t>библиотеке классов .NET </a:t>
            </a:r>
            <a:r>
              <a:rPr lang="ru-RU" sz="2400" dirty="0" err="1"/>
              <a:t>Framework</a:t>
            </a:r>
            <a:r>
              <a:rPr lang="ru-RU" sz="2400" dirty="0"/>
              <a:t> в основе событий лежит делегат </a:t>
            </a:r>
            <a:r>
              <a:rPr lang="ru-RU" sz="2400" dirty="0" err="1"/>
              <a:t>EventHandler</a:t>
            </a:r>
            <a:r>
              <a:rPr lang="ru-RU" sz="2400" dirty="0"/>
              <a:t> и базовый класс </a:t>
            </a:r>
            <a:r>
              <a:rPr lang="ru-RU" sz="2400" dirty="0" err="1"/>
              <a:t>EventArgs</a:t>
            </a:r>
            <a:r>
              <a:rPr lang="ru-RU" sz="2400" dirty="0"/>
              <a:t>.</a:t>
            </a:r>
          </a:p>
        </p:txBody>
      </p:sp>
    </p:spTree>
    <p:extLst>
      <p:ext uri="{BB962C8B-B14F-4D97-AF65-F5344CB8AC3E}">
        <p14:creationId xmlns:p14="http://schemas.microsoft.com/office/powerpoint/2010/main" val="3237834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Объявление события</a:t>
            </a:r>
            <a:endParaRPr lang="en-US" dirty="0"/>
          </a:p>
        </p:txBody>
      </p:sp>
      <p:sp>
        <p:nvSpPr>
          <p:cNvPr id="3" name="Content Placeholder 2"/>
          <p:cNvSpPr>
            <a:spLocks noGrp="1"/>
          </p:cNvSpPr>
          <p:nvPr>
            <p:ph idx="1"/>
          </p:nvPr>
        </p:nvSpPr>
        <p:spPr/>
        <p:txBody>
          <a:bodyPr>
            <a:noAutofit/>
          </a:bodyPr>
          <a:lstStyle/>
          <a:p>
            <a:pPr marL="0" indent="0">
              <a:buNone/>
            </a:pPr>
            <a:r>
              <a:rPr lang="en-US" sz="2000" dirty="0" smtClean="0">
                <a:latin typeface="Consolas" pitchFamily="49" charset="0"/>
                <a:cs typeface="Consolas" pitchFamily="49" charset="0"/>
              </a:rPr>
              <a:t>[&lt;</a:t>
            </a:r>
            <a:r>
              <a:rPr lang="ru-RU" sz="2000" dirty="0" smtClean="0">
                <a:latin typeface="Consolas" pitchFamily="49" charset="0"/>
                <a:cs typeface="Consolas" pitchFamily="49" charset="0"/>
              </a:rPr>
              <a:t>спецификатор</a:t>
            </a:r>
            <a:r>
              <a:rPr lang="en-US" sz="2000" dirty="0" smtClean="0">
                <a:latin typeface="Consolas" pitchFamily="49" charset="0"/>
                <a:cs typeface="Consolas" pitchFamily="49" charset="0"/>
              </a:rPr>
              <a:t>&gt;] </a:t>
            </a:r>
            <a:r>
              <a:rPr lang="en-US" sz="2000" b="1" dirty="0" smtClean="0">
                <a:latin typeface="Consolas" pitchFamily="49" charset="0"/>
                <a:cs typeface="Consolas" pitchFamily="49" charset="0"/>
              </a:rPr>
              <a:t>event</a:t>
            </a:r>
            <a:r>
              <a:rPr lang="en-US" sz="2000" dirty="0" smtClean="0">
                <a:latin typeface="Consolas" pitchFamily="49" charset="0"/>
                <a:cs typeface="Consolas" pitchFamily="49" charset="0"/>
              </a:rPr>
              <a:t> &lt;</a:t>
            </a:r>
            <a:r>
              <a:rPr lang="ru-RU" sz="2000" dirty="0" smtClean="0">
                <a:latin typeface="Consolas" pitchFamily="49" charset="0"/>
                <a:cs typeface="Consolas" pitchFamily="49" charset="0"/>
              </a:rPr>
              <a:t>делегат обработчика&gt; &lt;имя события&gt;;</a:t>
            </a:r>
          </a:p>
          <a:p>
            <a:pPr marL="0" indent="0">
              <a:buNone/>
            </a:pPr>
            <a:endParaRPr lang="ru-RU" sz="2000" dirty="0"/>
          </a:p>
          <a:p>
            <a:pPr marL="0" indent="0">
              <a:buNone/>
            </a:pPr>
            <a:r>
              <a:rPr lang="en-US" sz="2000" dirty="0">
                <a:solidFill>
                  <a:srgbClr val="0000FF"/>
                </a:solidFill>
                <a:latin typeface="Consolas"/>
              </a:rPr>
              <a:t>class</a:t>
            </a:r>
            <a:r>
              <a:rPr lang="en-US" sz="2000" dirty="0">
                <a:solidFill>
                  <a:prstClr val="black"/>
                </a:solidFill>
                <a:latin typeface="Consolas"/>
              </a:rPr>
              <a:t> </a:t>
            </a:r>
            <a:r>
              <a:rPr lang="en-US" sz="2000" dirty="0">
                <a:solidFill>
                  <a:srgbClr val="2B91AF"/>
                </a:solidFill>
                <a:latin typeface="Consolas"/>
              </a:rPr>
              <a:t>Person</a:t>
            </a:r>
            <a:endParaRPr lang="en-US" sz="2000" dirty="0">
              <a:solidFill>
                <a:prstClr val="black"/>
              </a:solidFill>
              <a:latin typeface="Consolas"/>
            </a:endParaRPr>
          </a:p>
          <a:p>
            <a:pPr marL="0" indent="0">
              <a:buNone/>
            </a:pPr>
            <a:r>
              <a:rPr lang="en-US" sz="2000" dirty="0" smtClean="0">
                <a:solidFill>
                  <a:prstClr val="black"/>
                </a:solidFill>
                <a:latin typeface="Consolas"/>
              </a:rPr>
              <a:t>{</a:t>
            </a:r>
            <a:endParaRPr lang="en-US" sz="2000" dirty="0">
              <a:solidFill>
                <a:prstClr val="black"/>
              </a:solidFill>
              <a:latin typeface="Consolas"/>
            </a:endParaRPr>
          </a:p>
          <a:p>
            <a:pPr marL="0" indent="0">
              <a:buNone/>
            </a:pPr>
            <a:r>
              <a:rPr lang="en-US" sz="2000" dirty="0">
                <a:solidFill>
                  <a:prstClr val="black"/>
                </a:solidFill>
                <a:latin typeface="Consolas"/>
              </a:rPr>
              <a:t>    </a:t>
            </a:r>
            <a:r>
              <a:rPr lang="en-US" sz="2000" dirty="0" smtClean="0">
                <a:solidFill>
                  <a:srgbClr val="0000FF"/>
                </a:solidFill>
                <a:latin typeface="Consolas"/>
              </a:rPr>
              <a:t>public</a:t>
            </a:r>
            <a:r>
              <a:rPr lang="en-US" sz="2000" dirty="0" smtClean="0">
                <a:solidFill>
                  <a:prstClr val="black"/>
                </a:solidFill>
                <a:latin typeface="Consolas"/>
              </a:rPr>
              <a:t> </a:t>
            </a:r>
            <a:r>
              <a:rPr lang="en-US" sz="2000" dirty="0">
                <a:solidFill>
                  <a:srgbClr val="0000FF"/>
                </a:solidFill>
                <a:latin typeface="Consolas"/>
              </a:rPr>
              <a:t>event</a:t>
            </a:r>
            <a:r>
              <a:rPr lang="en-US" sz="2000" dirty="0">
                <a:solidFill>
                  <a:prstClr val="black"/>
                </a:solidFill>
                <a:latin typeface="Consolas"/>
              </a:rPr>
              <a:t> </a:t>
            </a:r>
            <a:r>
              <a:rPr lang="en-US" sz="2000" dirty="0" err="1">
                <a:solidFill>
                  <a:srgbClr val="2B91AF"/>
                </a:solidFill>
                <a:latin typeface="Consolas"/>
              </a:rPr>
              <a:t>EventHandler</a:t>
            </a:r>
            <a:r>
              <a:rPr lang="en-US" sz="2000" dirty="0">
                <a:solidFill>
                  <a:prstClr val="black"/>
                </a:solidFill>
                <a:latin typeface="Consolas"/>
              </a:rPr>
              <a:t> Came</a:t>
            </a:r>
            <a:r>
              <a:rPr lang="en-US" sz="2000" dirty="0" smtClean="0">
                <a:solidFill>
                  <a:prstClr val="black"/>
                </a:solidFill>
                <a:latin typeface="Consolas"/>
              </a:rPr>
              <a:t>;</a:t>
            </a:r>
          </a:p>
          <a:p>
            <a:pPr marL="0" indent="0">
              <a:buNone/>
            </a:pPr>
            <a:endParaRPr lang="en-US" sz="2000" dirty="0" smtClean="0">
              <a:solidFill>
                <a:prstClr val="black"/>
              </a:solidFill>
              <a:latin typeface="Consolas"/>
            </a:endParaRPr>
          </a:p>
          <a:p>
            <a:pPr marL="0" indent="0">
              <a:buNone/>
            </a:pPr>
            <a:r>
              <a:rPr lang="en-US" sz="2000" dirty="0" smtClean="0">
                <a:solidFill>
                  <a:srgbClr val="0000FF"/>
                </a:solidFill>
                <a:latin typeface="Consolas"/>
              </a:rPr>
              <a:t>    public</a:t>
            </a:r>
            <a:r>
              <a:rPr lang="en-US" sz="2000" dirty="0" smtClean="0">
                <a:solidFill>
                  <a:prstClr val="black"/>
                </a:solidFill>
                <a:latin typeface="Consolas"/>
              </a:rPr>
              <a:t> </a:t>
            </a:r>
            <a:r>
              <a:rPr lang="en-US" sz="2000" dirty="0">
                <a:solidFill>
                  <a:srgbClr val="0000FF"/>
                </a:solidFill>
                <a:latin typeface="Consolas"/>
              </a:rPr>
              <a:t>void</a:t>
            </a:r>
            <a:r>
              <a:rPr lang="en-US" sz="2000" dirty="0">
                <a:solidFill>
                  <a:prstClr val="black"/>
                </a:solidFill>
                <a:latin typeface="Consolas"/>
              </a:rPr>
              <a:t> </a:t>
            </a:r>
            <a:r>
              <a:rPr lang="en-US" sz="2000" dirty="0" err="1">
                <a:solidFill>
                  <a:prstClr val="black"/>
                </a:solidFill>
                <a:latin typeface="Consolas"/>
              </a:rPr>
              <a:t>OnCame</a:t>
            </a:r>
            <a:r>
              <a:rPr lang="en-US" sz="2000" dirty="0">
                <a:solidFill>
                  <a:prstClr val="black"/>
                </a:solidFill>
                <a:latin typeface="Consolas"/>
              </a:rPr>
              <a:t>()</a:t>
            </a:r>
          </a:p>
          <a:p>
            <a:pPr marL="0" indent="0">
              <a:buNone/>
            </a:pPr>
            <a:r>
              <a:rPr lang="en-US" sz="2000" dirty="0">
                <a:solidFill>
                  <a:prstClr val="black"/>
                </a:solidFill>
                <a:latin typeface="Consolas"/>
              </a:rPr>
              <a:t>    </a:t>
            </a:r>
            <a:r>
              <a:rPr lang="en-US" sz="2000" dirty="0" smtClean="0">
                <a:solidFill>
                  <a:prstClr val="black"/>
                </a:solidFill>
                <a:latin typeface="Consolas"/>
              </a:rPr>
              <a:t>{</a:t>
            </a:r>
            <a:endParaRPr lang="en-US" sz="2000" dirty="0">
              <a:solidFill>
                <a:prstClr val="black"/>
              </a:solidFill>
              <a:latin typeface="Consolas"/>
            </a:endParaRPr>
          </a:p>
          <a:p>
            <a:pPr marL="0" indent="0">
              <a:buNone/>
            </a:pPr>
            <a:r>
              <a:rPr lang="en-US" sz="2000" dirty="0">
                <a:solidFill>
                  <a:prstClr val="black"/>
                </a:solidFill>
                <a:latin typeface="Consolas"/>
              </a:rPr>
              <a:t>        </a:t>
            </a:r>
            <a:r>
              <a:rPr lang="en-US" sz="2000" dirty="0" smtClean="0">
                <a:solidFill>
                  <a:srgbClr val="0000FF"/>
                </a:solidFill>
                <a:latin typeface="Consolas"/>
              </a:rPr>
              <a:t>if</a:t>
            </a:r>
            <a:r>
              <a:rPr lang="en-US" sz="2000" dirty="0" smtClean="0">
                <a:solidFill>
                  <a:prstClr val="black"/>
                </a:solidFill>
                <a:latin typeface="Consolas"/>
              </a:rPr>
              <a:t> </a:t>
            </a:r>
            <a:r>
              <a:rPr lang="en-US" sz="2000" dirty="0">
                <a:solidFill>
                  <a:prstClr val="black"/>
                </a:solidFill>
                <a:latin typeface="Consolas"/>
              </a:rPr>
              <a:t>(Came != </a:t>
            </a:r>
            <a:r>
              <a:rPr lang="en-US" sz="2000" dirty="0">
                <a:solidFill>
                  <a:srgbClr val="0000FF"/>
                </a:solidFill>
                <a:latin typeface="Consolas"/>
              </a:rPr>
              <a:t>null</a:t>
            </a:r>
            <a:r>
              <a:rPr lang="en-US" sz="2000" dirty="0">
                <a:solidFill>
                  <a:prstClr val="black"/>
                </a:solidFill>
                <a:latin typeface="Consolas"/>
              </a:rPr>
              <a:t>)</a:t>
            </a:r>
          </a:p>
          <a:p>
            <a:pPr marL="0" indent="0">
              <a:buNone/>
            </a:pPr>
            <a:r>
              <a:rPr lang="en-US" sz="2000" dirty="0">
                <a:solidFill>
                  <a:prstClr val="black"/>
                </a:solidFill>
                <a:latin typeface="Consolas"/>
              </a:rPr>
              <a:t>       </a:t>
            </a:r>
            <a:r>
              <a:rPr lang="en-US" sz="2000" dirty="0" smtClean="0">
                <a:solidFill>
                  <a:prstClr val="black"/>
                </a:solidFill>
                <a:latin typeface="Consolas"/>
              </a:rPr>
              <a:t> </a:t>
            </a:r>
            <a:r>
              <a:rPr lang="en-US" sz="2000" dirty="0">
                <a:solidFill>
                  <a:prstClr val="black"/>
                </a:solidFill>
                <a:latin typeface="Consolas"/>
              </a:rPr>
              <a:t>{</a:t>
            </a:r>
          </a:p>
          <a:p>
            <a:pPr marL="0" indent="0">
              <a:buNone/>
            </a:pPr>
            <a:r>
              <a:rPr lang="en-US" sz="2000" dirty="0">
                <a:solidFill>
                  <a:prstClr val="black"/>
                </a:solidFill>
                <a:latin typeface="Consolas"/>
              </a:rPr>
              <a:t>       </a:t>
            </a:r>
            <a:r>
              <a:rPr lang="en-US" sz="2000" dirty="0" smtClean="0">
                <a:solidFill>
                  <a:prstClr val="black"/>
                </a:solidFill>
                <a:latin typeface="Consolas"/>
              </a:rPr>
              <a:t>     </a:t>
            </a:r>
            <a:r>
              <a:rPr lang="en-US" sz="2000" dirty="0">
                <a:solidFill>
                  <a:prstClr val="black"/>
                </a:solidFill>
                <a:latin typeface="Consolas"/>
              </a:rPr>
              <a:t>Came(</a:t>
            </a:r>
            <a:r>
              <a:rPr lang="en-US" sz="2000" dirty="0">
                <a:solidFill>
                  <a:srgbClr val="0000FF"/>
                </a:solidFill>
                <a:latin typeface="Consolas"/>
              </a:rPr>
              <a:t>this</a:t>
            </a:r>
            <a:r>
              <a:rPr lang="en-US" sz="2000" dirty="0">
                <a:solidFill>
                  <a:prstClr val="black"/>
                </a:solidFill>
                <a:latin typeface="Consolas"/>
              </a:rPr>
              <a:t>, </a:t>
            </a:r>
            <a:r>
              <a:rPr lang="en-US" sz="2000" dirty="0" err="1">
                <a:solidFill>
                  <a:srgbClr val="2B91AF"/>
                </a:solidFill>
                <a:latin typeface="Consolas"/>
              </a:rPr>
              <a:t>EventArgs</a:t>
            </a:r>
            <a:r>
              <a:rPr lang="en-US" sz="2000" dirty="0" err="1">
                <a:solidFill>
                  <a:prstClr val="black"/>
                </a:solidFill>
                <a:latin typeface="Consolas"/>
              </a:rPr>
              <a:t>.Empty</a:t>
            </a:r>
            <a:r>
              <a:rPr lang="en-US" sz="2000" dirty="0">
                <a:solidFill>
                  <a:prstClr val="black"/>
                </a:solidFill>
                <a:latin typeface="Consolas"/>
              </a:rPr>
              <a:t>);</a:t>
            </a:r>
          </a:p>
          <a:p>
            <a:pPr marL="0" indent="0">
              <a:buNone/>
            </a:pPr>
            <a:r>
              <a:rPr lang="en-US" sz="2000" dirty="0">
                <a:solidFill>
                  <a:prstClr val="black"/>
                </a:solidFill>
                <a:latin typeface="Consolas"/>
              </a:rPr>
              <a:t>     </a:t>
            </a:r>
            <a:r>
              <a:rPr lang="en-US" sz="2000" dirty="0" smtClean="0">
                <a:solidFill>
                  <a:prstClr val="black"/>
                </a:solidFill>
                <a:latin typeface="Consolas"/>
              </a:rPr>
              <a:t>   </a:t>
            </a:r>
            <a:r>
              <a:rPr lang="en-US" sz="2000" dirty="0">
                <a:solidFill>
                  <a:prstClr val="black"/>
                </a:solidFill>
                <a:latin typeface="Consolas"/>
              </a:rPr>
              <a:t>}</a:t>
            </a:r>
          </a:p>
          <a:p>
            <a:pPr marL="0" indent="0">
              <a:buNone/>
            </a:pPr>
            <a:r>
              <a:rPr lang="en-US" sz="2000" dirty="0">
                <a:solidFill>
                  <a:prstClr val="black"/>
                </a:solidFill>
                <a:latin typeface="Consolas"/>
              </a:rPr>
              <a:t> </a:t>
            </a:r>
            <a:r>
              <a:rPr lang="en-US" sz="2000" dirty="0" smtClean="0">
                <a:solidFill>
                  <a:prstClr val="black"/>
                </a:solidFill>
                <a:latin typeface="Consolas"/>
              </a:rPr>
              <a:t>   }</a:t>
            </a:r>
            <a:endParaRPr lang="ru-RU" sz="2000" dirty="0" smtClean="0">
              <a:solidFill>
                <a:prstClr val="black"/>
              </a:solidFill>
              <a:latin typeface="Consolas"/>
            </a:endParaRPr>
          </a:p>
        </p:txBody>
      </p:sp>
    </p:spTree>
    <p:extLst>
      <p:ext uri="{BB962C8B-B14F-4D97-AF65-F5344CB8AC3E}">
        <p14:creationId xmlns:p14="http://schemas.microsoft.com/office/powerpoint/2010/main" val="557964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Подписка на событие</a:t>
            </a:r>
            <a:endParaRPr lang="en-US" dirty="0"/>
          </a:p>
        </p:txBody>
      </p:sp>
      <p:sp>
        <p:nvSpPr>
          <p:cNvPr id="3" name="Content Placeholder 2"/>
          <p:cNvSpPr>
            <a:spLocks noGrp="1"/>
          </p:cNvSpPr>
          <p:nvPr>
            <p:ph idx="1"/>
          </p:nvPr>
        </p:nvSpPr>
        <p:spPr/>
        <p:txBody>
          <a:bodyPr>
            <a:normAutofit/>
          </a:bodyPr>
          <a:lstStyle/>
          <a:p>
            <a:pPr marL="0" indent="0">
              <a:buNone/>
            </a:pPr>
            <a:endParaRPr lang="ru-RU" sz="2400" dirty="0" smtClean="0">
              <a:latin typeface="Consolas"/>
            </a:endParaRPr>
          </a:p>
          <a:p>
            <a:pPr marL="0" indent="0">
              <a:buNone/>
            </a:pPr>
            <a:r>
              <a:rPr lang="en-US" sz="2400" dirty="0" err="1" smtClean="0">
                <a:latin typeface="Consolas"/>
              </a:rPr>
              <a:t>hugo.Came</a:t>
            </a:r>
            <a:r>
              <a:rPr lang="en-US" sz="2400" dirty="0" smtClean="0">
                <a:latin typeface="Consolas"/>
              </a:rPr>
              <a:t> </a:t>
            </a:r>
            <a:r>
              <a:rPr lang="en-US" sz="2400" dirty="0">
                <a:latin typeface="Consolas"/>
              </a:rPr>
              <a:t>+= </a:t>
            </a:r>
            <a:r>
              <a:rPr lang="en-US" sz="2400" dirty="0">
                <a:solidFill>
                  <a:srgbClr val="0000FF"/>
                </a:solidFill>
                <a:latin typeface="Consolas"/>
              </a:rPr>
              <a:t>new</a:t>
            </a:r>
            <a:r>
              <a:rPr lang="en-US" sz="2400" dirty="0">
                <a:solidFill>
                  <a:prstClr val="black"/>
                </a:solidFill>
                <a:latin typeface="Consolas"/>
              </a:rPr>
              <a:t> </a:t>
            </a:r>
            <a:r>
              <a:rPr lang="en-US" sz="2400" dirty="0" err="1">
                <a:solidFill>
                  <a:srgbClr val="2B91AF"/>
                </a:solidFill>
                <a:latin typeface="Consolas"/>
              </a:rPr>
              <a:t>EventHandler</a:t>
            </a:r>
            <a:r>
              <a:rPr lang="en-US" sz="2400" dirty="0">
                <a:solidFill>
                  <a:prstClr val="black"/>
                </a:solidFill>
                <a:latin typeface="Consolas"/>
              </a:rPr>
              <a:t>(</a:t>
            </a:r>
            <a:r>
              <a:rPr lang="en-US" sz="2400" dirty="0" err="1">
                <a:solidFill>
                  <a:prstClr val="black"/>
                </a:solidFill>
                <a:latin typeface="Consolas"/>
              </a:rPr>
              <a:t>hugo_Came</a:t>
            </a:r>
            <a:r>
              <a:rPr lang="en-US" sz="2400" dirty="0">
                <a:solidFill>
                  <a:prstClr val="black"/>
                </a:solidFill>
                <a:latin typeface="Consolas"/>
              </a:rPr>
              <a:t>);</a:t>
            </a:r>
          </a:p>
          <a:p>
            <a:pPr marL="0" indent="0">
              <a:buNone/>
            </a:pPr>
            <a:endParaRPr lang="ru-RU" sz="2400" dirty="0" smtClean="0">
              <a:solidFill>
                <a:prstClr val="black"/>
              </a:solidFill>
              <a:latin typeface="Consolas"/>
            </a:endParaRPr>
          </a:p>
          <a:p>
            <a:pPr marL="0" indent="0">
              <a:buNone/>
            </a:pPr>
            <a:endParaRPr lang="ru-RU" sz="2400" dirty="0">
              <a:solidFill>
                <a:prstClr val="black"/>
              </a:solidFill>
              <a:latin typeface="Consolas"/>
            </a:endParaRPr>
          </a:p>
          <a:p>
            <a:pPr marL="0" indent="0">
              <a:buNone/>
            </a:pPr>
            <a:endParaRPr lang="en-US" sz="2400" dirty="0" smtClean="0">
              <a:solidFill>
                <a:prstClr val="black"/>
              </a:solidFill>
              <a:latin typeface="Consolas"/>
            </a:endParaRPr>
          </a:p>
          <a:p>
            <a:pPr marL="0" indent="0">
              <a:buNone/>
            </a:pPr>
            <a:r>
              <a:rPr lang="en-US" sz="2400" dirty="0">
                <a:solidFill>
                  <a:srgbClr val="0000FF"/>
                </a:solidFill>
                <a:latin typeface="Consolas"/>
              </a:rPr>
              <a:t>static</a:t>
            </a:r>
            <a:r>
              <a:rPr lang="en-US" sz="2400" dirty="0">
                <a:solidFill>
                  <a:prstClr val="black"/>
                </a:solidFill>
                <a:latin typeface="Consolas"/>
              </a:rPr>
              <a:t> </a:t>
            </a:r>
            <a:r>
              <a:rPr lang="en-US" sz="2400" dirty="0">
                <a:solidFill>
                  <a:srgbClr val="0000FF"/>
                </a:solidFill>
                <a:latin typeface="Consolas"/>
              </a:rPr>
              <a:t>void</a:t>
            </a:r>
            <a:r>
              <a:rPr lang="en-US" sz="2400" dirty="0">
                <a:solidFill>
                  <a:prstClr val="black"/>
                </a:solidFill>
                <a:latin typeface="Consolas"/>
              </a:rPr>
              <a:t> </a:t>
            </a:r>
            <a:r>
              <a:rPr lang="en-US" sz="2400" dirty="0" err="1">
                <a:solidFill>
                  <a:prstClr val="black"/>
                </a:solidFill>
                <a:latin typeface="Consolas"/>
              </a:rPr>
              <a:t>hugo_Came</a:t>
            </a:r>
            <a:r>
              <a:rPr lang="en-US" sz="2400" dirty="0">
                <a:solidFill>
                  <a:prstClr val="black"/>
                </a:solidFill>
                <a:latin typeface="Consolas"/>
              </a:rPr>
              <a:t>(</a:t>
            </a:r>
            <a:r>
              <a:rPr lang="en-US" sz="2400" dirty="0">
                <a:solidFill>
                  <a:srgbClr val="0000FF"/>
                </a:solidFill>
                <a:latin typeface="Consolas"/>
              </a:rPr>
              <a:t>object</a:t>
            </a:r>
            <a:r>
              <a:rPr lang="en-US" sz="2400" dirty="0">
                <a:solidFill>
                  <a:prstClr val="black"/>
                </a:solidFill>
                <a:latin typeface="Consolas"/>
              </a:rPr>
              <a:t> </a:t>
            </a:r>
            <a:r>
              <a:rPr lang="en-US" sz="2400" dirty="0" smtClean="0">
                <a:solidFill>
                  <a:prstClr val="black"/>
                </a:solidFill>
                <a:latin typeface="Consolas"/>
              </a:rPr>
              <a:t>sender,</a:t>
            </a:r>
            <a:r>
              <a:rPr lang="ru-RU" sz="2400" dirty="0" smtClean="0">
                <a:solidFill>
                  <a:prstClr val="black"/>
                </a:solidFill>
                <a:latin typeface="Consolas"/>
              </a:rPr>
              <a:t/>
            </a:r>
            <a:br>
              <a:rPr lang="ru-RU" sz="2400" dirty="0" smtClean="0">
                <a:solidFill>
                  <a:prstClr val="black"/>
                </a:solidFill>
                <a:latin typeface="Consolas"/>
              </a:rPr>
            </a:br>
            <a:r>
              <a:rPr lang="ru-RU" sz="2400" dirty="0" smtClean="0">
                <a:solidFill>
                  <a:prstClr val="black"/>
                </a:solidFill>
                <a:latin typeface="Consolas"/>
              </a:rPr>
              <a:t>				</a:t>
            </a:r>
            <a:r>
              <a:rPr lang="en-US" sz="2400" dirty="0" err="1" smtClean="0">
                <a:solidFill>
                  <a:srgbClr val="2B91AF"/>
                </a:solidFill>
                <a:latin typeface="Consolas"/>
              </a:rPr>
              <a:t>EventArgs</a:t>
            </a:r>
            <a:r>
              <a:rPr lang="en-US" sz="2400" dirty="0" smtClean="0">
                <a:solidFill>
                  <a:prstClr val="black"/>
                </a:solidFill>
                <a:latin typeface="Consolas"/>
              </a:rPr>
              <a:t> </a:t>
            </a:r>
            <a:r>
              <a:rPr lang="en-US" sz="2400" dirty="0">
                <a:solidFill>
                  <a:prstClr val="black"/>
                </a:solidFill>
                <a:latin typeface="Consolas"/>
              </a:rPr>
              <a:t>e)</a:t>
            </a:r>
          </a:p>
          <a:p>
            <a:pPr marL="0" indent="0">
              <a:buNone/>
            </a:pPr>
            <a:r>
              <a:rPr lang="en-US" sz="2400" dirty="0" smtClean="0">
                <a:solidFill>
                  <a:prstClr val="black"/>
                </a:solidFill>
                <a:latin typeface="Consolas"/>
              </a:rPr>
              <a:t>{</a:t>
            </a:r>
            <a:endParaRPr lang="en-US" sz="2400" dirty="0">
              <a:solidFill>
                <a:prstClr val="black"/>
              </a:solidFill>
              <a:latin typeface="Consolas"/>
            </a:endParaRPr>
          </a:p>
          <a:p>
            <a:pPr marL="0" indent="0">
              <a:buNone/>
            </a:pPr>
            <a:r>
              <a:rPr lang="en-US" sz="2400" dirty="0" smtClean="0">
                <a:solidFill>
                  <a:srgbClr val="2B91AF"/>
                </a:solidFill>
                <a:latin typeface="Consolas"/>
              </a:rPr>
              <a:t>	</a:t>
            </a:r>
            <a:r>
              <a:rPr lang="en-US" sz="2400" dirty="0" err="1" smtClean="0">
                <a:solidFill>
                  <a:srgbClr val="2B91AF"/>
                </a:solidFill>
                <a:latin typeface="Consolas"/>
              </a:rPr>
              <a:t>Console</a:t>
            </a:r>
            <a:r>
              <a:rPr lang="en-US" sz="2400" dirty="0" err="1" smtClean="0">
                <a:solidFill>
                  <a:prstClr val="black"/>
                </a:solidFill>
                <a:latin typeface="Consolas"/>
              </a:rPr>
              <a:t>.WriteLine</a:t>
            </a:r>
            <a:r>
              <a:rPr lang="en-US" sz="2400" dirty="0" smtClean="0">
                <a:solidFill>
                  <a:prstClr val="black"/>
                </a:solidFill>
                <a:latin typeface="Consolas"/>
              </a:rPr>
              <a:t>(</a:t>
            </a:r>
            <a:r>
              <a:rPr lang="en-US" sz="2400" dirty="0" smtClean="0">
                <a:solidFill>
                  <a:srgbClr val="A31515"/>
                </a:solidFill>
                <a:latin typeface="Consolas"/>
              </a:rPr>
              <a:t>"Hugo </a:t>
            </a:r>
            <a:r>
              <a:rPr lang="en-US" sz="2400" dirty="0">
                <a:solidFill>
                  <a:srgbClr val="A31515"/>
                </a:solidFill>
                <a:latin typeface="Consolas"/>
              </a:rPr>
              <a:t>has </a:t>
            </a:r>
            <a:r>
              <a:rPr lang="en-US" sz="2400" dirty="0" smtClean="0">
                <a:solidFill>
                  <a:srgbClr val="A31515"/>
                </a:solidFill>
                <a:latin typeface="Consolas"/>
              </a:rPr>
              <a:t>come"</a:t>
            </a:r>
            <a:r>
              <a:rPr lang="en-US" sz="2400" dirty="0" smtClean="0">
                <a:solidFill>
                  <a:prstClr val="black"/>
                </a:solidFill>
                <a:latin typeface="Consolas"/>
              </a:rPr>
              <a:t>);</a:t>
            </a:r>
            <a:endParaRPr lang="en-US" sz="2400" dirty="0">
              <a:solidFill>
                <a:prstClr val="black"/>
              </a:solidFill>
              <a:latin typeface="Consolas"/>
            </a:endParaRPr>
          </a:p>
          <a:p>
            <a:pPr marL="0" indent="0">
              <a:buNone/>
            </a:pPr>
            <a:r>
              <a:rPr lang="en-US" sz="2400" dirty="0" smtClean="0">
                <a:solidFill>
                  <a:prstClr val="black"/>
                </a:solidFill>
                <a:latin typeface="Consolas"/>
              </a:rPr>
              <a:t>}</a:t>
            </a:r>
            <a:endParaRPr lang="en-US" sz="2400" dirty="0">
              <a:solidFill>
                <a:prstClr val="black"/>
              </a:solidFill>
              <a:latin typeface="Consolas"/>
            </a:endParaRPr>
          </a:p>
        </p:txBody>
      </p:sp>
      <p:cxnSp>
        <p:nvCxnSpPr>
          <p:cNvPr id="5" name="Straight Connector 4"/>
          <p:cNvCxnSpPr/>
          <p:nvPr/>
        </p:nvCxnSpPr>
        <p:spPr>
          <a:xfrm>
            <a:off x="395536" y="2060848"/>
            <a:ext cx="828092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2301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60096" y="2420888"/>
            <a:ext cx="8073474" cy="120032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ru-RU" sz="7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Демонстрация</a:t>
            </a:r>
            <a:endParaRPr lang="en-US" sz="7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0033620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Источники</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ru-RU" dirty="0" smtClean="0"/>
              <a:t>Андерс </a:t>
            </a:r>
            <a:r>
              <a:rPr lang="ru-RU" dirty="0" err="1" smtClean="0"/>
              <a:t>Хейлсберг</a:t>
            </a:r>
            <a:r>
              <a:rPr lang="ru-RU" dirty="0" smtClean="0"/>
              <a:t> – Язык программирования </a:t>
            </a:r>
            <a:r>
              <a:rPr lang="en-US" dirty="0" smtClean="0"/>
              <a:t>C# </a:t>
            </a:r>
            <a:r>
              <a:rPr lang="ru-RU" dirty="0" smtClean="0"/>
              <a:t>(четвёртое издание)</a:t>
            </a:r>
          </a:p>
          <a:p>
            <a:pPr marL="514350" indent="-514350">
              <a:buFont typeface="+mj-lt"/>
              <a:buAutoNum type="arabicPeriod"/>
            </a:pPr>
            <a:r>
              <a:rPr lang="en-US" dirty="0">
                <a:hlinkClick r:id="rId3"/>
              </a:rPr>
              <a:t>http://rsdn.ru/article/dotnet/delegat.xml</a:t>
            </a:r>
            <a:endParaRPr lang="en-US" dirty="0"/>
          </a:p>
        </p:txBody>
      </p:sp>
    </p:spTree>
    <p:extLst>
      <p:ext uri="{BB962C8B-B14F-4D97-AF65-F5344CB8AC3E}">
        <p14:creationId xmlns:p14="http://schemas.microsoft.com/office/powerpoint/2010/main" val="4277372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E6B4AE5-3BDB-4883-A367-EAB842639A5E}" type="slidenum">
              <a:rPr lang="en-US" smtClean="0"/>
              <a:pPr/>
              <a:t>25</a:t>
            </a:fld>
            <a:endParaRPr lang="en-US" dirty="0"/>
          </a:p>
        </p:txBody>
      </p:sp>
      <p:sp>
        <p:nvSpPr>
          <p:cNvPr id="4" name="Rectangle 3"/>
          <p:cNvSpPr/>
          <p:nvPr/>
        </p:nvSpPr>
        <p:spPr>
          <a:xfrm>
            <a:off x="657322" y="2276872"/>
            <a:ext cx="787901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ru-RU"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Спасибо за внимание!</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делегата</a:t>
            </a:r>
            <a:endParaRPr lang="en-US" dirty="0"/>
          </a:p>
        </p:txBody>
      </p:sp>
      <p:sp>
        <p:nvSpPr>
          <p:cNvPr id="3" name="Content Placeholder 2"/>
          <p:cNvSpPr>
            <a:spLocks noGrp="1"/>
          </p:cNvSpPr>
          <p:nvPr>
            <p:ph idx="1"/>
          </p:nvPr>
        </p:nvSpPr>
        <p:spPr/>
        <p:txBody>
          <a:bodyPr>
            <a:normAutofit/>
          </a:bodyPr>
          <a:lstStyle/>
          <a:p>
            <a:r>
              <a:rPr lang="ru-RU" sz="2800" dirty="0" smtClean="0"/>
              <a:t>Делегат – </a:t>
            </a:r>
            <a:r>
              <a:rPr lang="ru-RU" sz="2800" dirty="0"/>
              <a:t>это </a:t>
            </a:r>
            <a:r>
              <a:rPr lang="ru-RU" sz="2800" dirty="0" smtClean="0"/>
              <a:t>структура </a:t>
            </a:r>
            <a:r>
              <a:rPr lang="ru-RU" sz="2800" dirty="0"/>
              <a:t>данных, </a:t>
            </a:r>
            <a:r>
              <a:rPr lang="ru-RU" sz="2800" dirty="0" smtClean="0"/>
              <a:t>указывающая на:</a:t>
            </a:r>
          </a:p>
          <a:p>
            <a:pPr lvl="1"/>
            <a:r>
              <a:rPr lang="ru-RU" sz="2400" dirty="0" smtClean="0"/>
              <a:t>статический метод какого-либо класса;</a:t>
            </a:r>
          </a:p>
          <a:p>
            <a:pPr lvl="1"/>
            <a:r>
              <a:rPr lang="ru-RU" sz="2400" dirty="0" smtClean="0"/>
              <a:t>экземпляр </a:t>
            </a:r>
            <a:r>
              <a:rPr lang="ru-RU" sz="2400" dirty="0"/>
              <a:t>класса и </a:t>
            </a:r>
            <a:r>
              <a:rPr lang="ru-RU" sz="2400" dirty="0" smtClean="0"/>
              <a:t>его метод.</a:t>
            </a:r>
          </a:p>
          <a:p>
            <a:pPr lvl="1"/>
            <a:endParaRPr lang="ru-RU" sz="2400" dirty="0"/>
          </a:p>
          <a:p>
            <a:r>
              <a:rPr lang="ru-RU" sz="2800" dirty="0" smtClean="0"/>
              <a:t>Представляет собой ссылку на метод с заданным списком параметров и типом результата.</a:t>
            </a:r>
            <a:endParaRPr lang="en-US" sz="2800" dirty="0"/>
          </a:p>
        </p:txBody>
      </p:sp>
    </p:spTree>
    <p:extLst>
      <p:ext uri="{BB962C8B-B14F-4D97-AF65-F5344CB8AC3E}">
        <p14:creationId xmlns:p14="http://schemas.microsoft.com/office/powerpoint/2010/main" val="345263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Идея</a:t>
            </a:r>
            <a:endParaRPr lang="en-US" dirty="0"/>
          </a:p>
        </p:txBody>
      </p:sp>
      <p:sp>
        <p:nvSpPr>
          <p:cNvPr id="7" name="Content Placeholder 6"/>
          <p:cNvSpPr>
            <a:spLocks noGrp="1"/>
          </p:cNvSpPr>
          <p:nvPr>
            <p:ph sz="half" idx="1"/>
          </p:nvPr>
        </p:nvSpPr>
        <p:spPr/>
        <p:txBody>
          <a:bodyPr/>
          <a:lstStyle/>
          <a:p>
            <a:r>
              <a:rPr lang="ru-RU" dirty="0" smtClean="0"/>
              <a:t>Делегаты дают возможность использовать методы как сущности, которые могут быть присвоены переменным и/или передаваться как параметры.</a:t>
            </a:r>
            <a:endParaRPr lang="en-US" dirty="0"/>
          </a:p>
        </p:txBody>
      </p:sp>
      <p:graphicFrame>
        <p:nvGraphicFramePr>
          <p:cNvPr id="8" name="Content Placeholder 3"/>
          <p:cNvGraphicFramePr>
            <a:graphicFrameLocks noGrp="1"/>
          </p:cNvGraphicFramePr>
          <p:nvPr>
            <p:ph sz="half" idx="2"/>
            <p:extLst>
              <p:ext uri="{D42A27DB-BD31-4B8C-83A1-F6EECF244321}">
                <p14:modId xmlns:p14="http://schemas.microsoft.com/office/powerpoint/2010/main" val="126759098"/>
              </p:ext>
            </p:extLst>
          </p:nvPr>
        </p:nvGraphicFramePr>
        <p:xfrm>
          <a:off x="4648200" y="685800"/>
          <a:ext cx="4038600" cy="5440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6003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Объявление делегата</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1"/>
                </a:solidFill>
                <a:latin typeface="Consolas"/>
              </a:rPr>
              <a:t>[&lt;</a:t>
            </a:r>
            <a:r>
              <a:rPr lang="ru-RU" dirty="0" smtClean="0">
                <a:solidFill>
                  <a:schemeClr val="tx1"/>
                </a:solidFill>
                <a:latin typeface="Consolas"/>
              </a:rPr>
              <a:t>спецификатор</a:t>
            </a:r>
            <a:r>
              <a:rPr lang="en-US" dirty="0" smtClean="0">
                <a:solidFill>
                  <a:schemeClr val="tx1"/>
                </a:solidFill>
                <a:latin typeface="Consolas"/>
              </a:rPr>
              <a:t> </a:t>
            </a:r>
            <a:r>
              <a:rPr lang="ru-RU" dirty="0" smtClean="0">
                <a:solidFill>
                  <a:schemeClr val="tx1"/>
                </a:solidFill>
                <a:latin typeface="Consolas"/>
              </a:rPr>
              <a:t>доступа</a:t>
            </a:r>
            <a:r>
              <a:rPr lang="en-US" dirty="0" smtClean="0">
                <a:solidFill>
                  <a:schemeClr val="tx1"/>
                </a:solidFill>
                <a:latin typeface="Consolas"/>
              </a:rPr>
              <a:t>&gt;]</a:t>
            </a:r>
            <a:r>
              <a:rPr lang="ru-RU" dirty="0" smtClean="0">
                <a:solidFill>
                  <a:schemeClr val="tx1"/>
                </a:solidFill>
                <a:latin typeface="Consolas"/>
              </a:rPr>
              <a:t> </a:t>
            </a:r>
            <a:r>
              <a:rPr lang="en-US" b="1" dirty="0" smtClean="0">
                <a:solidFill>
                  <a:schemeClr val="tx1"/>
                </a:solidFill>
                <a:latin typeface="Consolas"/>
              </a:rPr>
              <a:t>delegate</a:t>
            </a:r>
            <a:r>
              <a:rPr lang="en-US" dirty="0" smtClean="0">
                <a:solidFill>
                  <a:schemeClr val="tx1"/>
                </a:solidFill>
                <a:latin typeface="Consolas"/>
              </a:rPr>
              <a:t> </a:t>
            </a:r>
            <a:r>
              <a:rPr lang="ru-RU" dirty="0" smtClean="0">
                <a:solidFill>
                  <a:schemeClr val="tx1"/>
                </a:solidFill>
                <a:latin typeface="Consolas"/>
              </a:rPr>
              <a:t>&lt;тип результата&gt;</a:t>
            </a:r>
            <a:br>
              <a:rPr lang="ru-RU" dirty="0" smtClean="0">
                <a:solidFill>
                  <a:schemeClr val="tx1"/>
                </a:solidFill>
                <a:latin typeface="Consolas"/>
              </a:rPr>
            </a:br>
            <a:r>
              <a:rPr lang="ru-RU" b="1" dirty="0" smtClean="0">
                <a:solidFill>
                  <a:schemeClr val="tx1"/>
                </a:solidFill>
                <a:latin typeface="Consolas"/>
              </a:rPr>
              <a:t>(</a:t>
            </a:r>
            <a:r>
              <a:rPr lang="ru-RU" dirty="0" smtClean="0">
                <a:solidFill>
                  <a:schemeClr val="tx1"/>
                </a:solidFill>
                <a:latin typeface="Consolas"/>
              </a:rPr>
              <a:t> [&lt;перечень параметров&gt;] </a:t>
            </a:r>
            <a:r>
              <a:rPr lang="ru-RU" b="1" dirty="0" smtClean="0">
                <a:solidFill>
                  <a:schemeClr val="tx1"/>
                </a:solidFill>
                <a:latin typeface="Consolas"/>
              </a:rPr>
              <a:t>)</a:t>
            </a:r>
            <a:endParaRPr lang="en-US" b="1" dirty="0" smtClean="0">
              <a:solidFill>
                <a:schemeClr val="tx1"/>
              </a:solidFill>
              <a:latin typeface="Consolas"/>
            </a:endParaRPr>
          </a:p>
          <a:p>
            <a:pPr marL="0" indent="0">
              <a:buNone/>
            </a:pPr>
            <a:endParaRPr lang="ru-RU" dirty="0" smtClean="0">
              <a:solidFill>
                <a:srgbClr val="0000FF"/>
              </a:solidFill>
              <a:latin typeface="Consolas"/>
            </a:endParaRPr>
          </a:p>
          <a:p>
            <a:pPr marL="0" indent="0">
              <a:buNone/>
            </a:pPr>
            <a:r>
              <a:rPr lang="en-US" dirty="0">
                <a:solidFill>
                  <a:srgbClr val="0000FF"/>
                </a:solidFill>
                <a:latin typeface="Consolas"/>
              </a:rPr>
              <a:t>namespace</a:t>
            </a:r>
            <a:r>
              <a:rPr lang="en-US" dirty="0">
                <a:solidFill>
                  <a:prstClr val="black"/>
                </a:solidFill>
                <a:latin typeface="Consolas"/>
              </a:rPr>
              <a:t> </a:t>
            </a:r>
            <a:r>
              <a:rPr lang="en-US" dirty="0" smtClean="0">
                <a:solidFill>
                  <a:prstClr val="black"/>
                </a:solidFill>
                <a:latin typeface="Consolas"/>
              </a:rPr>
              <a:t>DelegatesExample1</a:t>
            </a:r>
            <a:endParaRPr lang="ru-RU" dirty="0">
              <a:solidFill>
                <a:prstClr val="black"/>
              </a:solidFill>
              <a:latin typeface="Consolas"/>
            </a:endParaRPr>
          </a:p>
          <a:p>
            <a:pPr marL="0" indent="0">
              <a:buNone/>
            </a:pPr>
            <a:r>
              <a:rPr lang="en-US" dirty="0">
                <a:solidFill>
                  <a:prstClr val="black"/>
                </a:solidFill>
                <a:latin typeface="Consolas"/>
              </a:rPr>
              <a:t>{</a:t>
            </a:r>
          </a:p>
          <a:p>
            <a:pPr marL="0" indent="0">
              <a:buNone/>
            </a:pPr>
            <a:r>
              <a:rPr lang="ru-RU" dirty="0">
                <a:solidFill>
                  <a:schemeClr val="tx1"/>
                </a:solidFill>
                <a:latin typeface="Consolas"/>
              </a:rPr>
              <a:t> </a:t>
            </a:r>
            <a:r>
              <a:rPr lang="ru-RU" dirty="0" smtClean="0">
                <a:solidFill>
                  <a:schemeClr val="tx1"/>
                </a:solidFill>
                <a:latin typeface="Consolas"/>
              </a:rPr>
              <a:t>  </a:t>
            </a:r>
            <a:r>
              <a:rPr lang="en-US" dirty="0" smtClean="0">
                <a:solidFill>
                  <a:srgbClr val="008000"/>
                </a:solidFill>
                <a:latin typeface="Consolas"/>
              </a:rPr>
              <a:t>//</a:t>
            </a:r>
            <a:r>
              <a:rPr lang="ru-RU" dirty="0" smtClean="0">
                <a:solidFill>
                  <a:srgbClr val="008000"/>
                </a:solidFill>
                <a:latin typeface="Consolas"/>
              </a:rPr>
              <a:t>Делегат, объявленный в пространстве имён</a:t>
            </a:r>
            <a:endParaRPr lang="en-US" dirty="0" smtClean="0">
              <a:solidFill>
                <a:srgbClr val="008000"/>
              </a:solidFill>
              <a:latin typeface="Consolas"/>
            </a:endParaRPr>
          </a:p>
          <a:p>
            <a:pPr marL="0" indent="0">
              <a:buNone/>
            </a:pPr>
            <a:r>
              <a:rPr lang="ru-RU" dirty="0">
                <a:solidFill>
                  <a:srgbClr val="0000FF"/>
                </a:solidFill>
                <a:latin typeface="Consolas"/>
              </a:rPr>
              <a:t> </a:t>
            </a:r>
            <a:r>
              <a:rPr lang="ru-RU" dirty="0" smtClean="0">
                <a:solidFill>
                  <a:srgbClr val="0000FF"/>
                </a:solidFill>
                <a:latin typeface="Consolas"/>
              </a:rPr>
              <a:t>  </a:t>
            </a:r>
            <a:r>
              <a:rPr lang="en-US" dirty="0" smtClean="0">
                <a:solidFill>
                  <a:srgbClr val="0000FF"/>
                </a:solidFill>
                <a:latin typeface="Consolas"/>
              </a:rPr>
              <a:t>public delegate</a:t>
            </a:r>
            <a:r>
              <a:rPr lang="en-US" dirty="0" smtClean="0">
                <a:solidFill>
                  <a:prstClr val="black"/>
                </a:solidFill>
                <a:latin typeface="Consolas"/>
              </a:rPr>
              <a:t> </a:t>
            </a:r>
            <a:r>
              <a:rPr lang="en-US" dirty="0">
                <a:solidFill>
                  <a:srgbClr val="0000FF"/>
                </a:solidFill>
                <a:latin typeface="Consolas"/>
              </a:rPr>
              <a:t>double</a:t>
            </a:r>
            <a:r>
              <a:rPr lang="en-US" dirty="0">
                <a:solidFill>
                  <a:prstClr val="black"/>
                </a:solidFill>
                <a:latin typeface="Consolas"/>
              </a:rPr>
              <a:t> </a:t>
            </a:r>
            <a:r>
              <a:rPr lang="en-US" dirty="0">
                <a:solidFill>
                  <a:srgbClr val="2B91AF"/>
                </a:solidFill>
                <a:latin typeface="Consolas"/>
              </a:rPr>
              <a:t>Function</a:t>
            </a:r>
            <a:r>
              <a:rPr lang="en-US" dirty="0">
                <a:solidFill>
                  <a:prstClr val="black"/>
                </a:solidFill>
                <a:latin typeface="Consolas"/>
              </a:rPr>
              <a:t>(</a:t>
            </a:r>
            <a:r>
              <a:rPr lang="en-US" dirty="0">
                <a:solidFill>
                  <a:srgbClr val="0000FF"/>
                </a:solidFill>
                <a:latin typeface="Consolas"/>
              </a:rPr>
              <a:t>double</a:t>
            </a:r>
            <a:r>
              <a:rPr lang="en-US" dirty="0">
                <a:solidFill>
                  <a:prstClr val="black"/>
                </a:solidFill>
                <a:latin typeface="Consolas"/>
              </a:rPr>
              <a:t> x);</a:t>
            </a:r>
          </a:p>
          <a:p>
            <a:pPr marL="0" indent="0">
              <a:buNone/>
            </a:pPr>
            <a:endParaRPr lang="ru-RU" dirty="0" smtClean="0">
              <a:solidFill>
                <a:prstClr val="black"/>
              </a:solidFill>
              <a:latin typeface="Consolas"/>
            </a:endParaRPr>
          </a:p>
          <a:p>
            <a:pPr marL="0" indent="0">
              <a:buNone/>
            </a:pPr>
            <a:r>
              <a:rPr lang="ru-RU" dirty="0">
                <a:solidFill>
                  <a:srgbClr val="0000FF"/>
                </a:solidFill>
                <a:latin typeface="Consolas"/>
              </a:rPr>
              <a:t> </a:t>
            </a:r>
            <a:r>
              <a:rPr lang="ru-RU" dirty="0" smtClean="0">
                <a:solidFill>
                  <a:srgbClr val="0000FF"/>
                </a:solidFill>
                <a:latin typeface="Consolas"/>
              </a:rPr>
              <a:t>  </a:t>
            </a:r>
            <a:r>
              <a:rPr lang="en-US" dirty="0" smtClean="0">
                <a:solidFill>
                  <a:srgbClr val="0000FF"/>
                </a:solidFill>
                <a:latin typeface="Consolas"/>
              </a:rPr>
              <a:t>class</a:t>
            </a:r>
            <a:r>
              <a:rPr lang="en-US" dirty="0" smtClean="0">
                <a:solidFill>
                  <a:prstClr val="black"/>
                </a:solidFill>
                <a:latin typeface="Consolas"/>
              </a:rPr>
              <a:t> </a:t>
            </a:r>
            <a:r>
              <a:rPr lang="en-US" dirty="0" smtClean="0">
                <a:solidFill>
                  <a:srgbClr val="2B91AF"/>
                </a:solidFill>
                <a:latin typeface="Consolas"/>
              </a:rPr>
              <a:t>Program</a:t>
            </a:r>
          </a:p>
          <a:p>
            <a:pPr marL="0" indent="0">
              <a:buNone/>
            </a:pPr>
            <a:r>
              <a:rPr lang="ru-RU" dirty="0">
                <a:solidFill>
                  <a:prstClr val="black"/>
                </a:solidFill>
                <a:latin typeface="Consolas"/>
              </a:rPr>
              <a:t> </a:t>
            </a:r>
            <a:r>
              <a:rPr lang="ru-RU" dirty="0" smtClean="0">
                <a:solidFill>
                  <a:prstClr val="black"/>
                </a:solidFill>
                <a:latin typeface="Consolas"/>
              </a:rPr>
              <a:t>  </a:t>
            </a:r>
            <a:r>
              <a:rPr lang="en-US" dirty="0" smtClean="0">
                <a:solidFill>
                  <a:prstClr val="black"/>
                </a:solidFill>
                <a:latin typeface="Consolas"/>
              </a:rPr>
              <a:t>{</a:t>
            </a:r>
          </a:p>
          <a:p>
            <a:pPr marL="0" indent="0">
              <a:buNone/>
            </a:pPr>
            <a:r>
              <a:rPr lang="ru-RU" dirty="0" smtClean="0">
                <a:solidFill>
                  <a:srgbClr val="008000"/>
                </a:solidFill>
                <a:latin typeface="Consolas"/>
              </a:rPr>
              <a:t>      </a:t>
            </a:r>
            <a:r>
              <a:rPr lang="en-US" dirty="0" smtClean="0">
                <a:solidFill>
                  <a:srgbClr val="008000"/>
                </a:solidFill>
                <a:latin typeface="Consolas"/>
              </a:rPr>
              <a:t>// </a:t>
            </a:r>
            <a:r>
              <a:rPr lang="ru-RU" dirty="0" smtClean="0">
                <a:solidFill>
                  <a:srgbClr val="008000"/>
                </a:solidFill>
                <a:latin typeface="Consolas"/>
              </a:rPr>
              <a:t>Делегат, объявленный внутри класса</a:t>
            </a:r>
            <a:endParaRPr lang="en-US" dirty="0">
              <a:solidFill>
                <a:srgbClr val="008000"/>
              </a:solidFill>
              <a:latin typeface="Consolas"/>
            </a:endParaRPr>
          </a:p>
          <a:p>
            <a:pPr marL="0" indent="0">
              <a:buNone/>
            </a:pPr>
            <a:r>
              <a:rPr lang="ru-RU" dirty="0">
                <a:solidFill>
                  <a:srgbClr val="0000FF"/>
                </a:solidFill>
                <a:latin typeface="Consolas"/>
              </a:rPr>
              <a:t> </a:t>
            </a:r>
            <a:r>
              <a:rPr lang="ru-RU" dirty="0" smtClean="0">
                <a:solidFill>
                  <a:srgbClr val="0000FF"/>
                </a:solidFill>
                <a:latin typeface="Consolas"/>
              </a:rPr>
              <a:t>     </a:t>
            </a:r>
            <a:r>
              <a:rPr lang="en-US" dirty="0" smtClean="0">
                <a:solidFill>
                  <a:srgbClr val="0000FF"/>
                </a:solidFill>
                <a:latin typeface="Consolas"/>
              </a:rPr>
              <a:t>delegate</a:t>
            </a:r>
            <a:r>
              <a:rPr lang="en-US" dirty="0" smtClean="0">
                <a:solidFill>
                  <a:prstClr val="black"/>
                </a:solidFill>
                <a:latin typeface="Consolas"/>
              </a:rPr>
              <a:t> </a:t>
            </a:r>
            <a:r>
              <a:rPr lang="en-US" dirty="0">
                <a:solidFill>
                  <a:srgbClr val="0000FF"/>
                </a:solidFill>
                <a:latin typeface="Consolas"/>
              </a:rPr>
              <a:t>void</a:t>
            </a:r>
            <a:r>
              <a:rPr lang="en-US" dirty="0">
                <a:solidFill>
                  <a:prstClr val="black"/>
                </a:solidFill>
                <a:latin typeface="Consolas"/>
              </a:rPr>
              <a:t> </a:t>
            </a:r>
            <a:r>
              <a:rPr lang="en-US" dirty="0" err="1" smtClean="0">
                <a:solidFill>
                  <a:srgbClr val="2B91AF"/>
                </a:solidFill>
                <a:latin typeface="Consolas"/>
              </a:rPr>
              <a:t>ArrayProcessor</a:t>
            </a:r>
            <a:r>
              <a:rPr lang="ru-RU" dirty="0" smtClean="0">
                <a:solidFill>
                  <a:srgbClr val="2B91AF"/>
                </a:solidFill>
                <a:latin typeface="Consolas"/>
              </a:rPr>
              <a:t> </a:t>
            </a:r>
            <a:r>
              <a:rPr lang="en-US" dirty="0" smtClean="0">
                <a:solidFill>
                  <a:prstClr val="black"/>
                </a:solidFill>
                <a:latin typeface="Consolas"/>
              </a:rPr>
              <a:t>(</a:t>
            </a:r>
            <a:r>
              <a:rPr lang="en-US" dirty="0">
                <a:solidFill>
                  <a:srgbClr val="0000FF"/>
                </a:solidFill>
                <a:latin typeface="Consolas"/>
              </a:rPr>
              <a:t>double</a:t>
            </a:r>
            <a:r>
              <a:rPr lang="en-US" dirty="0">
                <a:solidFill>
                  <a:prstClr val="black"/>
                </a:solidFill>
                <a:latin typeface="Consolas"/>
              </a:rPr>
              <a:t>[] </a:t>
            </a:r>
            <a:r>
              <a:rPr lang="en-US" dirty="0" err="1">
                <a:solidFill>
                  <a:prstClr val="black"/>
                </a:solidFill>
                <a:latin typeface="Consolas"/>
              </a:rPr>
              <a:t>arr</a:t>
            </a:r>
            <a:r>
              <a:rPr lang="en-US" dirty="0" smtClean="0">
                <a:solidFill>
                  <a:prstClr val="black"/>
                </a:solidFill>
                <a:latin typeface="Consolas"/>
              </a:rPr>
              <a:t>);</a:t>
            </a:r>
            <a:endParaRPr lang="ru-RU" dirty="0" smtClean="0">
              <a:solidFill>
                <a:prstClr val="black"/>
              </a:solidFill>
              <a:latin typeface="Consolas"/>
            </a:endParaRPr>
          </a:p>
          <a:p>
            <a:pPr marL="0" indent="0">
              <a:buNone/>
            </a:pPr>
            <a:r>
              <a:rPr lang="ru-RU" dirty="0" smtClean="0">
                <a:solidFill>
                  <a:prstClr val="black"/>
                </a:solidFill>
                <a:latin typeface="Consolas"/>
              </a:rPr>
              <a:t>		...</a:t>
            </a:r>
          </a:p>
          <a:p>
            <a:pPr marL="0" indent="0">
              <a:buNone/>
            </a:pPr>
            <a:r>
              <a:rPr lang="ru-RU" dirty="0" smtClean="0">
                <a:solidFill>
                  <a:prstClr val="black"/>
                </a:solidFill>
                <a:latin typeface="Consolas"/>
              </a:rPr>
              <a:t>	}</a:t>
            </a:r>
          </a:p>
          <a:p>
            <a:pPr marL="0" indent="0">
              <a:buNone/>
            </a:pPr>
            <a:r>
              <a:rPr lang="ru-RU" dirty="0">
                <a:solidFill>
                  <a:prstClr val="black"/>
                </a:solidFill>
                <a:latin typeface="Consolas"/>
              </a:rPr>
              <a:t>}	</a:t>
            </a:r>
            <a:endParaRPr lang="ru-RU" dirty="0" smtClean="0">
              <a:solidFill>
                <a:prstClr val="black"/>
              </a:solidFill>
              <a:latin typeface="Consolas"/>
            </a:endParaRPr>
          </a:p>
        </p:txBody>
      </p:sp>
      <p:cxnSp>
        <p:nvCxnSpPr>
          <p:cNvPr id="5" name="Straight Connector 4"/>
          <p:cNvCxnSpPr/>
          <p:nvPr/>
        </p:nvCxnSpPr>
        <p:spPr>
          <a:xfrm>
            <a:off x="467544" y="1484784"/>
            <a:ext cx="8064896"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8268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и использование делегатов</a:t>
            </a:r>
            <a:endParaRPr lang="en-US" dirty="0"/>
          </a:p>
        </p:txBody>
      </p:sp>
      <p:sp>
        <p:nvSpPr>
          <p:cNvPr id="3" name="Content Placeholder 2"/>
          <p:cNvSpPr>
            <a:spLocks noGrp="1"/>
          </p:cNvSpPr>
          <p:nvPr>
            <p:ph idx="1"/>
          </p:nvPr>
        </p:nvSpPr>
        <p:spPr/>
        <p:txBody>
          <a:bodyPr>
            <a:noAutofit/>
          </a:bodyPr>
          <a:lstStyle/>
          <a:p>
            <a:pPr marL="0" indent="0">
              <a:buNone/>
            </a:pPr>
            <a:r>
              <a:rPr lang="en-US" sz="2400" dirty="0">
                <a:solidFill>
                  <a:srgbClr val="0000FF"/>
                </a:solidFill>
                <a:latin typeface="Consolas" pitchFamily="49" charset="0"/>
                <a:cs typeface="Consolas" pitchFamily="49" charset="0"/>
              </a:rPr>
              <a:t>delegate</a:t>
            </a:r>
            <a:r>
              <a:rPr lang="en-US" sz="2400" dirty="0">
                <a:solidFill>
                  <a:prstClr val="black"/>
                </a:solidFill>
                <a:latin typeface="Consolas" pitchFamily="49" charset="0"/>
                <a:cs typeface="Consolas" pitchFamily="49" charset="0"/>
              </a:rPr>
              <a:t> </a:t>
            </a:r>
            <a:r>
              <a:rPr lang="en-US" sz="2400" dirty="0">
                <a:solidFill>
                  <a:srgbClr val="0000FF"/>
                </a:solidFill>
                <a:latin typeface="Consolas" pitchFamily="49" charset="0"/>
                <a:cs typeface="Consolas" pitchFamily="49" charset="0"/>
              </a:rPr>
              <a:t>double</a:t>
            </a:r>
            <a:r>
              <a:rPr lang="en-US" sz="2400" dirty="0">
                <a:solidFill>
                  <a:prstClr val="black"/>
                </a:solidFill>
                <a:latin typeface="Consolas" pitchFamily="49" charset="0"/>
                <a:cs typeface="Consolas" pitchFamily="49" charset="0"/>
              </a:rPr>
              <a:t> </a:t>
            </a:r>
            <a:r>
              <a:rPr lang="en-US" sz="2400" dirty="0">
                <a:solidFill>
                  <a:srgbClr val="2B91AF"/>
                </a:solidFill>
                <a:latin typeface="Consolas" pitchFamily="49" charset="0"/>
                <a:cs typeface="Consolas" pitchFamily="49" charset="0"/>
              </a:rPr>
              <a:t>Function</a:t>
            </a:r>
            <a:r>
              <a:rPr lang="en-US" sz="2400" dirty="0">
                <a:solidFill>
                  <a:prstClr val="black"/>
                </a:solidFill>
                <a:latin typeface="Consolas" pitchFamily="49" charset="0"/>
                <a:cs typeface="Consolas" pitchFamily="49" charset="0"/>
              </a:rPr>
              <a:t>(</a:t>
            </a:r>
            <a:r>
              <a:rPr lang="en-US" sz="2400" dirty="0">
                <a:solidFill>
                  <a:srgbClr val="0000FF"/>
                </a:solidFill>
                <a:latin typeface="Consolas" pitchFamily="49" charset="0"/>
                <a:cs typeface="Consolas" pitchFamily="49" charset="0"/>
              </a:rPr>
              <a:t>double</a:t>
            </a:r>
            <a:r>
              <a:rPr lang="en-US" sz="2400" dirty="0">
                <a:solidFill>
                  <a:prstClr val="black"/>
                </a:solidFill>
                <a:latin typeface="Consolas" pitchFamily="49" charset="0"/>
                <a:cs typeface="Consolas" pitchFamily="49" charset="0"/>
              </a:rPr>
              <a:t> x);</a:t>
            </a:r>
            <a:endParaRPr lang="en-US" sz="2400" b="1" dirty="0">
              <a:solidFill>
                <a:prstClr val="black"/>
              </a:solidFill>
              <a:latin typeface="Consolas" pitchFamily="49" charset="0"/>
              <a:cs typeface="Consolas" pitchFamily="49" charset="0"/>
            </a:endParaRPr>
          </a:p>
          <a:p>
            <a:pPr marL="0" indent="0">
              <a:buNone/>
            </a:pPr>
            <a:endParaRPr lang="en-US" sz="2400" b="1" dirty="0" smtClean="0">
              <a:latin typeface="Consolas" pitchFamily="49" charset="0"/>
              <a:cs typeface="Consolas" pitchFamily="49" charset="0"/>
            </a:endParaRPr>
          </a:p>
          <a:p>
            <a:pPr marL="0" indent="0">
              <a:buNone/>
            </a:pPr>
            <a:r>
              <a:rPr lang="en-US" sz="2400" b="1" dirty="0" smtClean="0">
                <a:solidFill>
                  <a:srgbClr val="0000FF"/>
                </a:solidFill>
                <a:latin typeface="Consolas"/>
              </a:rPr>
              <a:t>static</a:t>
            </a:r>
            <a:r>
              <a:rPr lang="en-US" sz="2400" b="1" dirty="0" smtClean="0">
                <a:solidFill>
                  <a:prstClr val="black"/>
                </a:solidFill>
                <a:latin typeface="Consolas"/>
              </a:rPr>
              <a:t> </a:t>
            </a:r>
            <a:r>
              <a:rPr lang="en-US" sz="2400" b="1" dirty="0">
                <a:solidFill>
                  <a:srgbClr val="0000FF"/>
                </a:solidFill>
                <a:latin typeface="Consolas"/>
              </a:rPr>
              <a:t>double</a:t>
            </a:r>
            <a:r>
              <a:rPr lang="en-US" sz="2400" b="1" dirty="0">
                <a:solidFill>
                  <a:prstClr val="black"/>
                </a:solidFill>
                <a:latin typeface="Consolas"/>
              </a:rPr>
              <a:t> Square(</a:t>
            </a:r>
            <a:r>
              <a:rPr lang="en-US" sz="2400" b="1" dirty="0">
                <a:solidFill>
                  <a:srgbClr val="0000FF"/>
                </a:solidFill>
                <a:latin typeface="Consolas"/>
              </a:rPr>
              <a:t>double</a:t>
            </a:r>
            <a:r>
              <a:rPr lang="en-US" sz="2400" b="1" dirty="0">
                <a:solidFill>
                  <a:prstClr val="black"/>
                </a:solidFill>
                <a:latin typeface="Consolas"/>
              </a:rPr>
              <a:t> x)</a:t>
            </a:r>
          </a:p>
          <a:p>
            <a:pPr marL="0" indent="0">
              <a:buNone/>
            </a:pPr>
            <a:r>
              <a:rPr lang="en-US" sz="2400" b="1" dirty="0" smtClean="0">
                <a:solidFill>
                  <a:prstClr val="black"/>
                </a:solidFill>
                <a:latin typeface="Consolas"/>
              </a:rPr>
              <a:t>{</a:t>
            </a:r>
            <a:endParaRPr lang="en-US" sz="2400" b="1" dirty="0">
              <a:solidFill>
                <a:prstClr val="black"/>
              </a:solidFill>
              <a:latin typeface="Consolas"/>
            </a:endParaRPr>
          </a:p>
          <a:p>
            <a:pPr marL="0" indent="0">
              <a:buNone/>
            </a:pPr>
            <a:r>
              <a:rPr lang="en-US" sz="2400" b="1" dirty="0" smtClean="0">
                <a:solidFill>
                  <a:prstClr val="black"/>
                </a:solidFill>
                <a:latin typeface="Consolas"/>
              </a:rPr>
              <a:t>    </a:t>
            </a:r>
            <a:r>
              <a:rPr lang="en-US" sz="2400" b="1" dirty="0" smtClean="0">
                <a:solidFill>
                  <a:srgbClr val="0000FF"/>
                </a:solidFill>
                <a:latin typeface="Consolas"/>
              </a:rPr>
              <a:t>return</a:t>
            </a:r>
            <a:r>
              <a:rPr lang="en-US" sz="2400" b="1" dirty="0" smtClean="0">
                <a:solidFill>
                  <a:prstClr val="black"/>
                </a:solidFill>
                <a:latin typeface="Consolas"/>
              </a:rPr>
              <a:t> </a:t>
            </a:r>
            <a:r>
              <a:rPr lang="en-US" sz="2400" b="1" dirty="0">
                <a:solidFill>
                  <a:prstClr val="black"/>
                </a:solidFill>
                <a:latin typeface="Consolas"/>
              </a:rPr>
              <a:t>x * x;</a:t>
            </a:r>
          </a:p>
          <a:p>
            <a:pPr marL="0" indent="0">
              <a:buNone/>
            </a:pPr>
            <a:r>
              <a:rPr lang="en-US" sz="2400" b="1" dirty="0" smtClean="0">
                <a:solidFill>
                  <a:prstClr val="black"/>
                </a:solidFill>
                <a:latin typeface="Consolas"/>
              </a:rPr>
              <a:t>}</a:t>
            </a:r>
          </a:p>
          <a:p>
            <a:pPr marL="0" indent="0">
              <a:buNone/>
            </a:pPr>
            <a:endParaRPr lang="en-US" sz="2400" dirty="0">
              <a:solidFill>
                <a:prstClr val="black"/>
              </a:solidFill>
              <a:latin typeface="Consolas"/>
              <a:cs typeface="Consolas" pitchFamily="49" charset="0"/>
            </a:endParaRPr>
          </a:p>
          <a:p>
            <a:pPr marL="0" indent="0">
              <a:buNone/>
            </a:pPr>
            <a:endParaRPr lang="ru-RU" sz="2400" dirty="0" smtClean="0">
              <a:solidFill>
                <a:prstClr val="black"/>
              </a:solidFill>
              <a:latin typeface="Consolas"/>
              <a:cs typeface="Consolas" pitchFamily="49" charset="0"/>
            </a:endParaRPr>
          </a:p>
          <a:p>
            <a:pPr marL="0" indent="0">
              <a:buNone/>
            </a:pPr>
            <a:r>
              <a:rPr lang="en-US" sz="2400" dirty="0" smtClean="0">
                <a:solidFill>
                  <a:srgbClr val="2B91AF"/>
                </a:solidFill>
                <a:latin typeface="Consolas"/>
              </a:rPr>
              <a:t>Function</a:t>
            </a:r>
            <a:r>
              <a:rPr lang="en-US" sz="2400" dirty="0" smtClean="0">
                <a:solidFill>
                  <a:prstClr val="black"/>
                </a:solidFill>
                <a:latin typeface="Consolas"/>
              </a:rPr>
              <a:t> </a:t>
            </a:r>
            <a:r>
              <a:rPr lang="en-US" sz="2400" dirty="0" err="1">
                <a:solidFill>
                  <a:prstClr val="black"/>
                </a:solidFill>
                <a:latin typeface="Consolas"/>
              </a:rPr>
              <a:t>func</a:t>
            </a:r>
            <a:r>
              <a:rPr lang="en-US" sz="2400" dirty="0">
                <a:solidFill>
                  <a:prstClr val="black"/>
                </a:solidFill>
                <a:latin typeface="Consolas"/>
              </a:rPr>
              <a:t> = </a:t>
            </a:r>
            <a:r>
              <a:rPr lang="en-US" sz="2400" dirty="0">
                <a:solidFill>
                  <a:srgbClr val="0000FF"/>
                </a:solidFill>
                <a:latin typeface="Consolas"/>
              </a:rPr>
              <a:t>new</a:t>
            </a:r>
            <a:r>
              <a:rPr lang="en-US" sz="2400" dirty="0">
                <a:solidFill>
                  <a:prstClr val="black"/>
                </a:solidFill>
                <a:latin typeface="Consolas"/>
              </a:rPr>
              <a:t> </a:t>
            </a:r>
            <a:r>
              <a:rPr lang="en-US" sz="2400" dirty="0">
                <a:solidFill>
                  <a:srgbClr val="2B91AF"/>
                </a:solidFill>
                <a:latin typeface="Consolas"/>
              </a:rPr>
              <a:t>Function</a:t>
            </a:r>
            <a:r>
              <a:rPr lang="en-US" sz="2400" dirty="0">
                <a:solidFill>
                  <a:prstClr val="black"/>
                </a:solidFill>
                <a:latin typeface="Consolas"/>
              </a:rPr>
              <a:t>(Square</a:t>
            </a:r>
            <a:r>
              <a:rPr lang="en-US" sz="2400" dirty="0" smtClean="0">
                <a:solidFill>
                  <a:prstClr val="black"/>
                </a:solidFill>
                <a:latin typeface="Consolas"/>
              </a:rPr>
              <a:t>);</a:t>
            </a:r>
          </a:p>
          <a:p>
            <a:pPr marL="0" indent="0">
              <a:buNone/>
            </a:pPr>
            <a:r>
              <a:rPr lang="en-US" sz="2400" dirty="0" smtClean="0">
                <a:solidFill>
                  <a:srgbClr val="0000FF"/>
                </a:solidFill>
                <a:latin typeface="Consolas"/>
              </a:rPr>
              <a:t>double</a:t>
            </a:r>
            <a:r>
              <a:rPr lang="en-US" sz="2400" dirty="0" smtClean="0">
                <a:solidFill>
                  <a:prstClr val="black"/>
                </a:solidFill>
                <a:latin typeface="Consolas"/>
              </a:rPr>
              <a:t> </a:t>
            </a:r>
            <a:r>
              <a:rPr lang="en-US" sz="2400" dirty="0">
                <a:solidFill>
                  <a:prstClr val="black"/>
                </a:solidFill>
                <a:latin typeface="Consolas"/>
              </a:rPr>
              <a:t>y = </a:t>
            </a:r>
            <a:r>
              <a:rPr lang="en-US" sz="2400" dirty="0" err="1">
                <a:solidFill>
                  <a:prstClr val="black"/>
                </a:solidFill>
                <a:latin typeface="Consolas"/>
              </a:rPr>
              <a:t>func</a:t>
            </a:r>
            <a:r>
              <a:rPr lang="en-US" sz="2400" dirty="0">
                <a:solidFill>
                  <a:prstClr val="black"/>
                </a:solidFill>
                <a:latin typeface="Consolas"/>
              </a:rPr>
              <a:t>(6.28);</a:t>
            </a:r>
            <a:endParaRPr lang="en-US" sz="2400" dirty="0" smtClean="0">
              <a:solidFill>
                <a:prstClr val="black"/>
              </a:solidFill>
              <a:latin typeface="Consolas"/>
              <a:cs typeface="Consolas" pitchFamily="49" charset="0"/>
            </a:endParaRPr>
          </a:p>
        </p:txBody>
      </p:sp>
      <p:cxnSp>
        <p:nvCxnSpPr>
          <p:cNvPr id="5" name="Straight Connector 4"/>
          <p:cNvCxnSpPr/>
          <p:nvPr/>
        </p:nvCxnSpPr>
        <p:spPr>
          <a:xfrm>
            <a:off x="395536" y="3861048"/>
            <a:ext cx="835292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6496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и использование делегатов</a:t>
            </a:r>
            <a:endParaRPr lang="en-US" dirty="0"/>
          </a:p>
        </p:txBody>
      </p:sp>
      <p:sp>
        <p:nvSpPr>
          <p:cNvPr id="16" name="Content Placeholder 15"/>
          <p:cNvSpPr>
            <a:spLocks noGrp="1"/>
          </p:cNvSpPr>
          <p:nvPr>
            <p:ph idx="1"/>
          </p:nvPr>
        </p:nvSpPr>
        <p:spPr>
          <a:xfrm>
            <a:off x="381000" y="685800"/>
            <a:ext cx="8382000" cy="1015008"/>
          </a:xfrm>
        </p:spPr>
        <p:txBody>
          <a:bodyPr/>
          <a:lstStyle/>
          <a:p>
            <a:r>
              <a:rPr lang="ru-RU" dirty="0" smtClean="0"/>
              <a:t>Делегаты </a:t>
            </a:r>
            <a:r>
              <a:rPr lang="ru-RU" u="sng" dirty="0" smtClean="0"/>
              <a:t>строго</a:t>
            </a:r>
            <a:r>
              <a:rPr lang="ru-RU" dirty="0" smtClean="0"/>
              <a:t> типизированы. </a:t>
            </a:r>
            <a:endParaRPr lang="en-US" dirty="0"/>
          </a:p>
        </p:txBody>
      </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344" y="1700808"/>
            <a:ext cx="8761984"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236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60096" y="2420888"/>
            <a:ext cx="8073474" cy="120032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ru-RU" sz="7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Демонстрация</a:t>
            </a:r>
            <a:endParaRPr lang="en-US" sz="7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419451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smtClean="0"/>
              <a:t>Многопоточность</a:t>
            </a:r>
            <a:r>
              <a:rPr lang="ru-RU" dirty="0" smtClean="0"/>
              <a:t>: мини-экскурс</a:t>
            </a:r>
            <a:endParaRPr lang="en-US" dirty="0"/>
          </a:p>
        </p:txBody>
      </p:sp>
      <p:sp>
        <p:nvSpPr>
          <p:cNvPr id="3" name="Content Placeholder 2"/>
          <p:cNvSpPr>
            <a:spLocks noGrp="1"/>
          </p:cNvSpPr>
          <p:nvPr>
            <p:ph idx="1"/>
          </p:nvPr>
        </p:nvSpPr>
        <p:spPr/>
        <p:txBody>
          <a:bodyPr>
            <a:normAutofit/>
          </a:bodyPr>
          <a:lstStyle/>
          <a:p>
            <a:r>
              <a:rPr lang="ru-RU" sz="2800" dirty="0"/>
              <a:t>Потоки позволяют программе </a:t>
            </a:r>
            <a:r>
              <a:rPr lang="ru-RU" sz="2800" dirty="0" smtClean="0"/>
              <a:t>выполнять </a:t>
            </a:r>
            <a:r>
              <a:rPr lang="ru-RU" sz="2800" dirty="0"/>
              <a:t>параллельную обработку, за счет чего появляется возможность одновременного выполнения нескольких операций</a:t>
            </a:r>
            <a:r>
              <a:rPr lang="ru-RU" sz="2800" dirty="0" smtClean="0"/>
              <a:t>.</a:t>
            </a:r>
          </a:p>
          <a:p>
            <a:r>
              <a:rPr lang="ru-RU" sz="2800" dirty="0" smtClean="0"/>
              <a:t>Пространство </a:t>
            </a:r>
            <a:r>
              <a:rPr lang="ru-RU" sz="2800" dirty="0"/>
              <a:t>имен .NET </a:t>
            </a:r>
            <a:r>
              <a:rPr lang="ru-RU" sz="2800" dirty="0" err="1"/>
              <a:t>Framework</a:t>
            </a:r>
            <a:r>
              <a:rPr lang="ru-RU" sz="2800" dirty="0"/>
              <a:t> </a:t>
            </a:r>
            <a:r>
              <a:rPr lang="ru-RU" sz="2800" dirty="0" err="1"/>
              <a:t>System.Threading</a:t>
            </a:r>
            <a:r>
              <a:rPr lang="ru-RU" sz="2800" dirty="0"/>
              <a:t> упрощает использование потоков.</a:t>
            </a:r>
          </a:p>
          <a:p>
            <a:r>
              <a:rPr lang="ru-RU" sz="2800" dirty="0"/>
              <a:t>Потоки используют одни и те же ресурсы </a:t>
            </a:r>
            <a:r>
              <a:rPr lang="ru-RU" sz="2800" dirty="0" smtClean="0"/>
              <a:t>приложения.</a:t>
            </a:r>
            <a:endParaRPr lang="ru-RU" sz="2800" dirty="0"/>
          </a:p>
        </p:txBody>
      </p:sp>
    </p:spTree>
    <p:extLst>
      <p:ext uri="{BB962C8B-B14F-4D97-AF65-F5344CB8AC3E}">
        <p14:creationId xmlns:p14="http://schemas.microsoft.com/office/powerpoint/2010/main" val="2256040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EPAM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EPAM Template</Template>
  <TotalTime>2605</TotalTime>
  <Words>1869</Words>
  <Application>Microsoft Office PowerPoint</Application>
  <PresentationFormat>On-screen Show (4:3)</PresentationFormat>
  <Paragraphs>257</Paragraphs>
  <Slides>25</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Consolas</vt:lpstr>
      <vt:lpstr>Courier New</vt:lpstr>
      <vt:lpstr>Wingdings</vt:lpstr>
      <vt:lpstr>EPAM Template</vt:lpstr>
      <vt:lpstr>Основы работы с C#</vt:lpstr>
      <vt:lpstr>План занятия</vt:lpstr>
      <vt:lpstr>Понятие делегата</vt:lpstr>
      <vt:lpstr>Идея</vt:lpstr>
      <vt:lpstr>Объявление делегата</vt:lpstr>
      <vt:lpstr>Создание и использование делегатов</vt:lpstr>
      <vt:lpstr>Создание и использование делегатов</vt:lpstr>
      <vt:lpstr>PowerPoint Presentation</vt:lpstr>
      <vt:lpstr>Многопоточность: мини-экскурс</vt:lpstr>
      <vt:lpstr>Многопоточность: мини-экскурс</vt:lpstr>
      <vt:lpstr>Многопоточность: мини-экскурс</vt:lpstr>
      <vt:lpstr>PowerPoint Presentation</vt:lpstr>
      <vt:lpstr>Анонимные функции</vt:lpstr>
      <vt:lpstr>Делегаты и экземплярные методы</vt:lpstr>
      <vt:lpstr>MulticastDelegate</vt:lpstr>
      <vt:lpstr>Добавление делегатов в список вызова</vt:lpstr>
      <vt:lpstr>Удаление делегатов из списка вызова</vt:lpstr>
      <vt:lpstr>«Нулевые» делегаты</vt:lpstr>
      <vt:lpstr>События</vt:lpstr>
      <vt:lpstr>Свойства событий</vt:lpstr>
      <vt:lpstr>Объявление события</vt:lpstr>
      <vt:lpstr>Подписка на событие</vt:lpstr>
      <vt:lpstr>PowerPoint Presentation</vt:lpstr>
      <vt:lpstr>Источники</vt:lpstr>
      <vt:lpstr>PowerPoint Presentation</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Vereskun</dc:creator>
  <cp:keywords>Template;EPAM</cp:keywords>
  <cp:lastModifiedBy>Dmitry</cp:lastModifiedBy>
  <cp:revision>71</cp:revision>
  <dcterms:created xsi:type="dcterms:W3CDTF">2012-02-29T07:47:37Z</dcterms:created>
  <dcterms:modified xsi:type="dcterms:W3CDTF">2014-04-08T15:26:27Z</dcterms:modified>
</cp:coreProperties>
</file>