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docProps/custom.xml" ContentType="application/vnd.openxmlformats-officedocument.custom-properties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4"/>
  </p:notesMasterIdLst>
  <p:sldIdLst>
    <p:sldId id="309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2" r:id="rId13"/>
    <p:sldId id="326" r:id="rId14"/>
    <p:sldId id="323" r:id="rId15"/>
    <p:sldId id="324" r:id="rId16"/>
    <p:sldId id="325" r:id="rId17"/>
    <p:sldId id="331" r:id="rId18"/>
    <p:sldId id="330" r:id="rId19"/>
    <p:sldId id="329" r:id="rId20"/>
    <p:sldId id="328" r:id="rId21"/>
    <p:sldId id="327" r:id="rId22"/>
    <p:sldId id="332" r:id="rId23"/>
    <p:sldId id="333" r:id="rId24"/>
    <p:sldId id="334" r:id="rId25"/>
    <p:sldId id="336" r:id="rId26"/>
    <p:sldId id="335" r:id="rId27"/>
    <p:sldId id="337" r:id="rId28"/>
    <p:sldId id="338" r:id="rId29"/>
    <p:sldId id="339" r:id="rId30"/>
    <p:sldId id="340" r:id="rId31"/>
    <p:sldId id="341" r:id="rId32"/>
    <p:sldId id="349" r:id="rId33"/>
    <p:sldId id="342" r:id="rId34"/>
    <p:sldId id="343" r:id="rId35"/>
    <p:sldId id="344" r:id="rId36"/>
    <p:sldId id="345" r:id="rId37"/>
    <p:sldId id="346" r:id="rId38"/>
    <p:sldId id="350" r:id="rId39"/>
    <p:sldId id="347" r:id="rId40"/>
    <p:sldId id="348" r:id="rId41"/>
    <p:sldId id="351" r:id="rId42"/>
    <p:sldId id="312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99FFCC"/>
    <a:srgbClr val="CCECFF"/>
    <a:srgbClr val="F0F7FA"/>
    <a:srgbClr val="E8F4F8"/>
    <a:srgbClr val="CCFFFF"/>
    <a:srgbClr val="AFEBEA"/>
    <a:srgbClr val="E4FCF9"/>
    <a:srgbClr val="002C78"/>
    <a:srgbClr val="21438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0" autoAdjust="0"/>
    <p:restoredTop sz="94624" autoAdjust="0"/>
  </p:normalViewPr>
  <p:slideViewPr>
    <p:cSldViewPr>
      <p:cViewPr>
        <p:scale>
          <a:sx n="70" d="100"/>
          <a:sy n="70" d="100"/>
        </p:scale>
        <p:origin x="-132" y="-78"/>
      </p:cViewPr>
      <p:guideLst>
        <p:guide orient="horz" pos="4269"/>
        <p:guide pos="340"/>
        <p:guide pos="19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4FEBF6-9EFE-43C0-98E8-AE24B82EFB1F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FD7B96B-DFFB-40E8-8800-C99EBC35642E}">
      <dgm:prSet phldrT="[Text]"/>
      <dgm:spPr/>
      <dgm:t>
        <a:bodyPr/>
        <a:lstStyle/>
        <a:p>
          <a:r>
            <a:rPr lang="ru-RU" noProof="0" smtClean="0"/>
            <a:t>Объявление и использование делегатов</a:t>
          </a:r>
          <a:endParaRPr lang="ru-RU" noProof="0"/>
        </a:p>
      </dgm:t>
    </dgm:pt>
    <dgm:pt modelId="{7188E80E-DFC4-4D34-A65E-6CA703002288}" type="parTrans" cxnId="{3E3258DE-FF40-41BF-8D66-5CA250486A7F}">
      <dgm:prSet/>
      <dgm:spPr/>
      <dgm:t>
        <a:bodyPr/>
        <a:lstStyle/>
        <a:p>
          <a:endParaRPr lang="ru-RU"/>
        </a:p>
      </dgm:t>
    </dgm:pt>
    <dgm:pt modelId="{C93B9A3B-C5D0-4235-9D96-2CD9EF5249A8}" type="sibTrans" cxnId="{3E3258DE-FF40-41BF-8D66-5CA250486A7F}">
      <dgm:prSet/>
      <dgm:spPr/>
      <dgm:t>
        <a:bodyPr/>
        <a:lstStyle/>
        <a:p>
          <a:endParaRPr lang="ru-RU"/>
        </a:p>
      </dgm:t>
    </dgm:pt>
    <dgm:pt modelId="{9B34F71F-EC00-4044-A63E-49A3FC607A8A}">
      <dgm:prSet phldrT="[Text]"/>
      <dgm:spPr/>
      <dgm:t>
        <a:bodyPr/>
        <a:lstStyle/>
        <a:p>
          <a:r>
            <a:rPr lang="ru-RU" noProof="0" smtClean="0"/>
            <a:t>Использование лямбда-выражений</a:t>
          </a:r>
          <a:endParaRPr lang="ru-RU" noProof="0"/>
        </a:p>
      </dgm:t>
    </dgm:pt>
    <dgm:pt modelId="{09883E02-52E8-489D-9963-D5855AA34140}" type="parTrans" cxnId="{BD12F468-B8AE-44DF-BA93-79D1EA425FB4}">
      <dgm:prSet/>
      <dgm:spPr/>
      <dgm:t>
        <a:bodyPr/>
        <a:lstStyle/>
        <a:p>
          <a:endParaRPr lang="ru-RU"/>
        </a:p>
      </dgm:t>
    </dgm:pt>
    <dgm:pt modelId="{19878BE0-C618-49FC-A628-A6DC7443DFD2}" type="sibTrans" cxnId="{BD12F468-B8AE-44DF-BA93-79D1EA425FB4}">
      <dgm:prSet/>
      <dgm:spPr/>
      <dgm:t>
        <a:bodyPr/>
        <a:lstStyle/>
        <a:p>
          <a:endParaRPr lang="ru-RU"/>
        </a:p>
      </dgm:t>
    </dgm:pt>
    <dgm:pt modelId="{6D713CB6-EBDF-4E09-B76B-6D8C6393567E}">
      <dgm:prSet phldrT="[Text]"/>
      <dgm:spPr/>
      <dgm:t>
        <a:bodyPr/>
        <a:lstStyle/>
        <a:p>
          <a:r>
            <a:rPr lang="ru-RU" noProof="0" smtClean="0"/>
            <a:t>Обработка событий</a:t>
          </a:r>
          <a:endParaRPr lang="ru-RU" noProof="0"/>
        </a:p>
      </dgm:t>
    </dgm:pt>
    <dgm:pt modelId="{B240BC18-4050-4511-A04F-6CC244FE87F2}" type="parTrans" cxnId="{22376630-E97A-419C-93B2-925672009359}">
      <dgm:prSet/>
      <dgm:spPr/>
      <dgm:t>
        <a:bodyPr/>
        <a:lstStyle/>
        <a:p>
          <a:endParaRPr lang="ru-RU"/>
        </a:p>
      </dgm:t>
    </dgm:pt>
    <dgm:pt modelId="{D28EC161-59E4-4DAB-B5E7-00ACDE04ACDD}" type="sibTrans" cxnId="{22376630-E97A-419C-93B2-925672009359}">
      <dgm:prSet/>
      <dgm:spPr/>
      <dgm:t>
        <a:bodyPr/>
        <a:lstStyle/>
        <a:p>
          <a:endParaRPr lang="ru-RU"/>
        </a:p>
      </dgm:t>
    </dgm:pt>
    <dgm:pt modelId="{83FDB37D-8924-4C38-8555-33FB4DB35805}" type="pres">
      <dgm:prSet presAssocID="{0A4FEBF6-9EFE-43C0-98E8-AE24B82EFB1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576AA07-FFE3-4358-A3D1-AB7B09D90194}" type="pres">
      <dgm:prSet presAssocID="{0FD7B96B-DFFB-40E8-8800-C99EBC35642E}" presName="parentLin" presStyleCnt="0"/>
      <dgm:spPr/>
      <dgm:t>
        <a:bodyPr/>
        <a:lstStyle/>
        <a:p>
          <a:endParaRPr lang="ru-RU"/>
        </a:p>
      </dgm:t>
    </dgm:pt>
    <dgm:pt modelId="{1362EE91-68DF-435F-9E33-24E92D688DFB}" type="pres">
      <dgm:prSet presAssocID="{0FD7B96B-DFFB-40E8-8800-C99EBC35642E}" presName="parentLeftMargin" presStyleLbl="node1" presStyleIdx="0" presStyleCnt="3"/>
      <dgm:spPr/>
      <dgm:t>
        <a:bodyPr/>
        <a:lstStyle/>
        <a:p>
          <a:endParaRPr lang="ru-RU"/>
        </a:p>
      </dgm:t>
    </dgm:pt>
    <dgm:pt modelId="{98F75F81-4C9B-496A-9752-8FB2CFE0AB50}" type="pres">
      <dgm:prSet presAssocID="{0FD7B96B-DFFB-40E8-8800-C99EBC35642E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F288C86-0761-4C6D-A7A4-332C2D2146D2}" type="pres">
      <dgm:prSet presAssocID="{0FD7B96B-DFFB-40E8-8800-C99EBC35642E}" presName="negativeSpace" presStyleCnt="0"/>
      <dgm:spPr/>
      <dgm:t>
        <a:bodyPr/>
        <a:lstStyle/>
        <a:p>
          <a:endParaRPr lang="ru-RU"/>
        </a:p>
      </dgm:t>
    </dgm:pt>
    <dgm:pt modelId="{786B3D69-0E44-4721-8FC2-2B8462017211}" type="pres">
      <dgm:prSet presAssocID="{0FD7B96B-DFFB-40E8-8800-C99EBC35642E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C05B0E5-0CF5-47A0-B599-03CB6C94096B}" type="pres">
      <dgm:prSet presAssocID="{C93B9A3B-C5D0-4235-9D96-2CD9EF5249A8}" presName="spaceBetweenRectangles" presStyleCnt="0"/>
      <dgm:spPr/>
      <dgm:t>
        <a:bodyPr/>
        <a:lstStyle/>
        <a:p>
          <a:endParaRPr lang="ru-RU"/>
        </a:p>
      </dgm:t>
    </dgm:pt>
    <dgm:pt modelId="{0E36D07B-A668-4A24-8270-35F45822708B}" type="pres">
      <dgm:prSet presAssocID="{9B34F71F-EC00-4044-A63E-49A3FC607A8A}" presName="parentLin" presStyleCnt="0"/>
      <dgm:spPr/>
      <dgm:t>
        <a:bodyPr/>
        <a:lstStyle/>
        <a:p>
          <a:endParaRPr lang="ru-RU"/>
        </a:p>
      </dgm:t>
    </dgm:pt>
    <dgm:pt modelId="{8C45043C-F9BD-4B0C-9B33-60BC208511C5}" type="pres">
      <dgm:prSet presAssocID="{9B34F71F-EC00-4044-A63E-49A3FC607A8A}" presName="parentLeftMargin" presStyleLbl="node1" presStyleIdx="0" presStyleCnt="3"/>
      <dgm:spPr/>
      <dgm:t>
        <a:bodyPr/>
        <a:lstStyle/>
        <a:p>
          <a:endParaRPr lang="ru-RU"/>
        </a:p>
      </dgm:t>
    </dgm:pt>
    <dgm:pt modelId="{086811BC-C418-4689-9817-A19FB99DE45E}" type="pres">
      <dgm:prSet presAssocID="{9B34F71F-EC00-4044-A63E-49A3FC607A8A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B96F370-9C00-4216-A392-85E2B79DBD5E}" type="pres">
      <dgm:prSet presAssocID="{9B34F71F-EC00-4044-A63E-49A3FC607A8A}" presName="negativeSpace" presStyleCnt="0"/>
      <dgm:spPr/>
      <dgm:t>
        <a:bodyPr/>
        <a:lstStyle/>
        <a:p>
          <a:endParaRPr lang="ru-RU"/>
        </a:p>
      </dgm:t>
    </dgm:pt>
    <dgm:pt modelId="{D75EA4E1-6638-4D97-8EFD-6370283CBD45}" type="pres">
      <dgm:prSet presAssocID="{9B34F71F-EC00-4044-A63E-49A3FC607A8A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2655617-25C4-4433-8557-19CB210956AD}" type="pres">
      <dgm:prSet presAssocID="{19878BE0-C618-49FC-A628-A6DC7443DFD2}" presName="spaceBetweenRectangles" presStyleCnt="0"/>
      <dgm:spPr/>
      <dgm:t>
        <a:bodyPr/>
        <a:lstStyle/>
        <a:p>
          <a:endParaRPr lang="ru-RU"/>
        </a:p>
      </dgm:t>
    </dgm:pt>
    <dgm:pt modelId="{781719B1-B352-4B48-81D5-B1B25096B1CB}" type="pres">
      <dgm:prSet presAssocID="{6D713CB6-EBDF-4E09-B76B-6D8C6393567E}" presName="parentLin" presStyleCnt="0"/>
      <dgm:spPr/>
      <dgm:t>
        <a:bodyPr/>
        <a:lstStyle/>
        <a:p>
          <a:endParaRPr lang="ru-RU"/>
        </a:p>
      </dgm:t>
    </dgm:pt>
    <dgm:pt modelId="{B2EC12B1-FA6A-4E07-A558-5D0052F58D84}" type="pres">
      <dgm:prSet presAssocID="{6D713CB6-EBDF-4E09-B76B-6D8C6393567E}" presName="parentLeftMargin" presStyleLbl="node1" presStyleIdx="1" presStyleCnt="3"/>
      <dgm:spPr/>
      <dgm:t>
        <a:bodyPr/>
        <a:lstStyle/>
        <a:p>
          <a:endParaRPr lang="ru-RU"/>
        </a:p>
      </dgm:t>
    </dgm:pt>
    <dgm:pt modelId="{7BD10ABF-C7B2-45D8-9E11-79553CF2FB22}" type="pres">
      <dgm:prSet presAssocID="{6D713CB6-EBDF-4E09-B76B-6D8C6393567E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481023A-1A54-4181-AEF0-65209E9A890E}" type="pres">
      <dgm:prSet presAssocID="{6D713CB6-EBDF-4E09-B76B-6D8C6393567E}" presName="negativeSpace" presStyleCnt="0"/>
      <dgm:spPr/>
      <dgm:t>
        <a:bodyPr/>
        <a:lstStyle/>
        <a:p>
          <a:endParaRPr lang="ru-RU"/>
        </a:p>
      </dgm:t>
    </dgm:pt>
    <dgm:pt modelId="{4EDA833C-6564-40FB-9387-6CD774A04147}" type="pres">
      <dgm:prSet presAssocID="{6D713CB6-EBDF-4E09-B76B-6D8C6393567E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5278D24-F715-49F0-9481-433F71FBB82C}" type="presOf" srcId="{6D713CB6-EBDF-4E09-B76B-6D8C6393567E}" destId="{B2EC12B1-FA6A-4E07-A558-5D0052F58D84}" srcOrd="0" destOrd="0" presId="urn:microsoft.com/office/officeart/2005/8/layout/list1"/>
    <dgm:cxn modelId="{F4B82905-F7FF-4EAD-8CB8-A134331B924F}" type="presOf" srcId="{0A4FEBF6-9EFE-43C0-98E8-AE24B82EFB1F}" destId="{83FDB37D-8924-4C38-8555-33FB4DB35805}" srcOrd="0" destOrd="0" presId="urn:microsoft.com/office/officeart/2005/8/layout/list1"/>
    <dgm:cxn modelId="{C4B65CFA-02FE-44C2-AEBC-63DDC451F8A9}" type="presOf" srcId="{0FD7B96B-DFFB-40E8-8800-C99EBC35642E}" destId="{98F75F81-4C9B-496A-9752-8FB2CFE0AB50}" srcOrd="1" destOrd="0" presId="urn:microsoft.com/office/officeart/2005/8/layout/list1"/>
    <dgm:cxn modelId="{BD12F468-B8AE-44DF-BA93-79D1EA425FB4}" srcId="{0A4FEBF6-9EFE-43C0-98E8-AE24B82EFB1F}" destId="{9B34F71F-EC00-4044-A63E-49A3FC607A8A}" srcOrd="1" destOrd="0" parTransId="{09883E02-52E8-489D-9963-D5855AA34140}" sibTransId="{19878BE0-C618-49FC-A628-A6DC7443DFD2}"/>
    <dgm:cxn modelId="{B8AAD62B-3EAE-467E-9237-F24C187B2D8A}" type="presOf" srcId="{9B34F71F-EC00-4044-A63E-49A3FC607A8A}" destId="{086811BC-C418-4689-9817-A19FB99DE45E}" srcOrd="1" destOrd="0" presId="urn:microsoft.com/office/officeart/2005/8/layout/list1"/>
    <dgm:cxn modelId="{9082A38E-AE8B-4B04-BDC6-2021FD7BB3D7}" type="presOf" srcId="{0FD7B96B-DFFB-40E8-8800-C99EBC35642E}" destId="{1362EE91-68DF-435F-9E33-24E92D688DFB}" srcOrd="0" destOrd="0" presId="urn:microsoft.com/office/officeart/2005/8/layout/list1"/>
    <dgm:cxn modelId="{3E3258DE-FF40-41BF-8D66-5CA250486A7F}" srcId="{0A4FEBF6-9EFE-43C0-98E8-AE24B82EFB1F}" destId="{0FD7B96B-DFFB-40E8-8800-C99EBC35642E}" srcOrd="0" destOrd="0" parTransId="{7188E80E-DFC4-4D34-A65E-6CA703002288}" sibTransId="{C93B9A3B-C5D0-4235-9D96-2CD9EF5249A8}"/>
    <dgm:cxn modelId="{DE1EE0E6-0CBA-4827-A335-50EB45F5C46C}" type="presOf" srcId="{6D713CB6-EBDF-4E09-B76B-6D8C6393567E}" destId="{7BD10ABF-C7B2-45D8-9E11-79553CF2FB22}" srcOrd="1" destOrd="0" presId="urn:microsoft.com/office/officeart/2005/8/layout/list1"/>
    <dgm:cxn modelId="{8DDA7C85-38F3-4092-B24B-7A16DFA57744}" type="presOf" srcId="{9B34F71F-EC00-4044-A63E-49A3FC607A8A}" destId="{8C45043C-F9BD-4B0C-9B33-60BC208511C5}" srcOrd="0" destOrd="0" presId="urn:microsoft.com/office/officeart/2005/8/layout/list1"/>
    <dgm:cxn modelId="{22376630-E97A-419C-93B2-925672009359}" srcId="{0A4FEBF6-9EFE-43C0-98E8-AE24B82EFB1F}" destId="{6D713CB6-EBDF-4E09-B76B-6D8C6393567E}" srcOrd="2" destOrd="0" parTransId="{B240BC18-4050-4511-A04F-6CC244FE87F2}" sibTransId="{D28EC161-59E4-4DAB-B5E7-00ACDE04ACDD}"/>
    <dgm:cxn modelId="{A81CAFCF-D88E-4855-AA1A-BFF3184F6FB0}" type="presParOf" srcId="{83FDB37D-8924-4C38-8555-33FB4DB35805}" destId="{6576AA07-FFE3-4358-A3D1-AB7B09D90194}" srcOrd="0" destOrd="0" presId="urn:microsoft.com/office/officeart/2005/8/layout/list1"/>
    <dgm:cxn modelId="{78306ADC-F1F8-42F4-9F13-AF9D0A140FD6}" type="presParOf" srcId="{6576AA07-FFE3-4358-A3D1-AB7B09D90194}" destId="{1362EE91-68DF-435F-9E33-24E92D688DFB}" srcOrd="0" destOrd="0" presId="urn:microsoft.com/office/officeart/2005/8/layout/list1"/>
    <dgm:cxn modelId="{DC7B3DCC-5458-4963-9054-268255E34173}" type="presParOf" srcId="{6576AA07-FFE3-4358-A3D1-AB7B09D90194}" destId="{98F75F81-4C9B-496A-9752-8FB2CFE0AB50}" srcOrd="1" destOrd="0" presId="urn:microsoft.com/office/officeart/2005/8/layout/list1"/>
    <dgm:cxn modelId="{D34D18F3-E908-44BE-913F-A5837C6DC9CA}" type="presParOf" srcId="{83FDB37D-8924-4C38-8555-33FB4DB35805}" destId="{9F288C86-0761-4C6D-A7A4-332C2D2146D2}" srcOrd="1" destOrd="0" presId="urn:microsoft.com/office/officeart/2005/8/layout/list1"/>
    <dgm:cxn modelId="{3B77F55B-088A-4754-8648-68D2F7FDC467}" type="presParOf" srcId="{83FDB37D-8924-4C38-8555-33FB4DB35805}" destId="{786B3D69-0E44-4721-8FC2-2B8462017211}" srcOrd="2" destOrd="0" presId="urn:microsoft.com/office/officeart/2005/8/layout/list1"/>
    <dgm:cxn modelId="{21176752-86E2-484C-8820-60A64E0CABB2}" type="presParOf" srcId="{83FDB37D-8924-4C38-8555-33FB4DB35805}" destId="{4C05B0E5-0CF5-47A0-B599-03CB6C94096B}" srcOrd="3" destOrd="0" presId="urn:microsoft.com/office/officeart/2005/8/layout/list1"/>
    <dgm:cxn modelId="{6C4AAF97-6C4F-4F6D-AA46-708E05DEEE31}" type="presParOf" srcId="{83FDB37D-8924-4C38-8555-33FB4DB35805}" destId="{0E36D07B-A668-4A24-8270-35F45822708B}" srcOrd="4" destOrd="0" presId="urn:microsoft.com/office/officeart/2005/8/layout/list1"/>
    <dgm:cxn modelId="{D9554A7A-7270-4FF4-B648-B4E7E76FA93A}" type="presParOf" srcId="{0E36D07B-A668-4A24-8270-35F45822708B}" destId="{8C45043C-F9BD-4B0C-9B33-60BC208511C5}" srcOrd="0" destOrd="0" presId="urn:microsoft.com/office/officeart/2005/8/layout/list1"/>
    <dgm:cxn modelId="{BE3F9F4F-2E5B-423A-9F4E-B7F06FB6FBB3}" type="presParOf" srcId="{0E36D07B-A668-4A24-8270-35F45822708B}" destId="{086811BC-C418-4689-9817-A19FB99DE45E}" srcOrd="1" destOrd="0" presId="urn:microsoft.com/office/officeart/2005/8/layout/list1"/>
    <dgm:cxn modelId="{EF9CD695-D909-4ED8-91CB-FC16D19DCBB4}" type="presParOf" srcId="{83FDB37D-8924-4C38-8555-33FB4DB35805}" destId="{EB96F370-9C00-4216-A392-85E2B79DBD5E}" srcOrd="5" destOrd="0" presId="urn:microsoft.com/office/officeart/2005/8/layout/list1"/>
    <dgm:cxn modelId="{5302807B-4D13-402A-A0F2-5D1EAA6468CC}" type="presParOf" srcId="{83FDB37D-8924-4C38-8555-33FB4DB35805}" destId="{D75EA4E1-6638-4D97-8EFD-6370283CBD45}" srcOrd="6" destOrd="0" presId="urn:microsoft.com/office/officeart/2005/8/layout/list1"/>
    <dgm:cxn modelId="{83359F36-28FC-4865-B331-8C4990775493}" type="presParOf" srcId="{83FDB37D-8924-4C38-8555-33FB4DB35805}" destId="{32655617-25C4-4433-8557-19CB210956AD}" srcOrd="7" destOrd="0" presId="urn:microsoft.com/office/officeart/2005/8/layout/list1"/>
    <dgm:cxn modelId="{F54650C4-083E-41C1-9973-FDCB6B1267EC}" type="presParOf" srcId="{83FDB37D-8924-4C38-8555-33FB4DB35805}" destId="{781719B1-B352-4B48-81D5-B1B25096B1CB}" srcOrd="8" destOrd="0" presId="urn:microsoft.com/office/officeart/2005/8/layout/list1"/>
    <dgm:cxn modelId="{7D3830DE-715D-4E64-8D0B-5B1ED175BA45}" type="presParOf" srcId="{781719B1-B352-4B48-81D5-B1B25096B1CB}" destId="{B2EC12B1-FA6A-4E07-A558-5D0052F58D84}" srcOrd="0" destOrd="0" presId="urn:microsoft.com/office/officeart/2005/8/layout/list1"/>
    <dgm:cxn modelId="{C4D1F0F6-CAE3-427F-A08A-54B5948382CB}" type="presParOf" srcId="{781719B1-B352-4B48-81D5-B1B25096B1CB}" destId="{7BD10ABF-C7B2-45D8-9E11-79553CF2FB22}" srcOrd="1" destOrd="0" presId="urn:microsoft.com/office/officeart/2005/8/layout/list1"/>
    <dgm:cxn modelId="{38BBF1FB-23D1-497E-8265-8CBE9E2D468D}" type="presParOf" srcId="{83FDB37D-8924-4C38-8555-33FB4DB35805}" destId="{1481023A-1A54-4181-AEF0-65209E9A890E}" srcOrd="9" destOrd="0" presId="urn:microsoft.com/office/officeart/2005/8/layout/list1"/>
    <dgm:cxn modelId="{9E22938B-B46F-43C8-8734-9655BB8F1238}" type="presParOf" srcId="{83FDB37D-8924-4C38-8555-33FB4DB35805}" destId="{4EDA833C-6564-40FB-9387-6CD774A0414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E07D5C-71B0-4BAE-936D-73AE6D733C14}" type="doc">
      <dgm:prSet loTypeId="urn:microsoft.com/office/officeart/2005/8/layout/process2" loCatId="process" qsTypeId="urn:microsoft.com/office/officeart/2005/8/quickstyle/simple3" qsCatId="simple" csTypeId="urn:microsoft.com/office/officeart/2005/8/colors/accent1_2" csCatId="accent1" phldr="1"/>
      <dgm:spPr/>
    </dgm:pt>
    <dgm:pt modelId="{853A591A-FBB3-4816-A155-842C4AFACEAF}">
      <dgm:prSet phldrT="[Text]" custT="1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ru-RU" sz="1800" b="1" noProof="0" smtClean="0">
              <a:latin typeface="+mn-lt"/>
              <a:cs typeface="Courier New" pitchFamily="49" charset="0"/>
            </a:rPr>
            <a:t>System.Object</a:t>
          </a:r>
          <a:endParaRPr lang="ru-RU" sz="1800" b="1" noProof="0">
            <a:latin typeface="+mn-lt"/>
            <a:cs typeface="Courier New" pitchFamily="49" charset="0"/>
          </a:endParaRPr>
        </a:p>
      </dgm:t>
    </dgm:pt>
    <dgm:pt modelId="{836A1BB8-7ABC-4B01-9F96-FBF70F491DD6}" type="parTrans" cxnId="{7245DC7B-31F4-4FEC-8108-76D1EE833AA4}">
      <dgm:prSet/>
      <dgm:spPr/>
      <dgm:t>
        <a:bodyPr/>
        <a:lstStyle/>
        <a:p>
          <a:endParaRPr lang="ru-RU"/>
        </a:p>
      </dgm:t>
    </dgm:pt>
    <dgm:pt modelId="{0B14C707-44C5-4E8E-9F75-BB8D37B6766E}" type="sibTrans" cxnId="{7245DC7B-31F4-4FEC-8108-76D1EE833AA4}">
      <dgm:prSet/>
      <dgm:spPr/>
      <dgm:t>
        <a:bodyPr/>
        <a:lstStyle/>
        <a:p>
          <a:endParaRPr lang="ru-RU" noProof="0"/>
        </a:p>
      </dgm:t>
    </dgm:pt>
    <dgm:pt modelId="{0E619B7D-5E4E-4301-A4B4-FF83CE85A079}">
      <dgm:prSet phldrT="[Text]" custT="1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ru-RU" sz="1800" b="1" noProof="0" smtClean="0">
              <a:latin typeface="+mn-lt"/>
              <a:cs typeface="Courier New" pitchFamily="49" charset="0"/>
            </a:rPr>
            <a:t>System.Delegate</a:t>
          </a:r>
          <a:endParaRPr lang="ru-RU" sz="1800" b="1" noProof="0">
            <a:latin typeface="+mn-lt"/>
            <a:cs typeface="Courier New" pitchFamily="49" charset="0"/>
          </a:endParaRPr>
        </a:p>
      </dgm:t>
    </dgm:pt>
    <dgm:pt modelId="{5A879C49-C17D-4EA2-B9EB-21446922A40E}" type="parTrans" cxnId="{8160A066-1596-4026-9EE0-BA3BF4520A91}">
      <dgm:prSet/>
      <dgm:spPr/>
      <dgm:t>
        <a:bodyPr/>
        <a:lstStyle/>
        <a:p>
          <a:endParaRPr lang="ru-RU"/>
        </a:p>
      </dgm:t>
    </dgm:pt>
    <dgm:pt modelId="{8F7743F3-2A03-4B50-8514-225ABB1C0CDE}" type="sibTrans" cxnId="{8160A066-1596-4026-9EE0-BA3BF4520A91}">
      <dgm:prSet/>
      <dgm:spPr/>
      <dgm:t>
        <a:bodyPr/>
        <a:lstStyle/>
        <a:p>
          <a:endParaRPr lang="ru-RU" noProof="0"/>
        </a:p>
      </dgm:t>
    </dgm:pt>
    <dgm:pt modelId="{C489BF41-C406-4BF9-95D7-2C5205E17AB6}">
      <dgm:prSet phldrT="[Text]" custT="1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ru-RU" sz="1800" b="1" noProof="0" smtClean="0">
              <a:latin typeface="+mn-lt"/>
              <a:cs typeface="Courier New" pitchFamily="49" charset="0"/>
            </a:rPr>
            <a:t>System.MultiCastDelegate</a:t>
          </a:r>
          <a:endParaRPr lang="ru-RU" sz="1800" b="1" noProof="0">
            <a:latin typeface="+mn-lt"/>
            <a:cs typeface="Courier New" pitchFamily="49" charset="0"/>
          </a:endParaRPr>
        </a:p>
      </dgm:t>
    </dgm:pt>
    <dgm:pt modelId="{12556CB6-7693-4600-826C-7A34D146A5AE}" type="parTrans" cxnId="{96C3F36B-E4A1-4FEC-8540-9429C2FE9F2E}">
      <dgm:prSet/>
      <dgm:spPr/>
      <dgm:t>
        <a:bodyPr/>
        <a:lstStyle/>
        <a:p>
          <a:endParaRPr lang="ru-RU"/>
        </a:p>
      </dgm:t>
    </dgm:pt>
    <dgm:pt modelId="{CEC21C0F-6686-4A43-9F0C-5499B5BAF331}" type="sibTrans" cxnId="{96C3F36B-E4A1-4FEC-8540-9429C2FE9F2E}">
      <dgm:prSet/>
      <dgm:spPr/>
      <dgm:t>
        <a:bodyPr/>
        <a:lstStyle/>
        <a:p>
          <a:endParaRPr lang="ru-RU" noProof="0"/>
        </a:p>
      </dgm:t>
    </dgm:pt>
    <dgm:pt modelId="{E65D09E0-E495-407D-BC58-0D6FFFB860E8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ru-RU" sz="1800" b="1" noProof="0" smtClean="0">
              <a:latin typeface="+mn-lt"/>
              <a:cs typeface="Courier New" pitchFamily="49" charset="0"/>
            </a:rPr>
            <a:t>delegate&lt;T&gt;</a:t>
          </a:r>
          <a:endParaRPr lang="ru-RU" sz="1800" b="1" noProof="0">
            <a:latin typeface="+mn-lt"/>
            <a:cs typeface="Courier New" pitchFamily="49" charset="0"/>
          </a:endParaRPr>
        </a:p>
      </dgm:t>
    </dgm:pt>
    <dgm:pt modelId="{3505ECB1-DE7D-4368-8440-FA4495FA882F}" type="parTrans" cxnId="{57FB8AF8-E991-4414-BCC3-7B2CE4EA96D5}">
      <dgm:prSet/>
      <dgm:spPr/>
      <dgm:t>
        <a:bodyPr/>
        <a:lstStyle/>
        <a:p>
          <a:endParaRPr lang="ru-RU"/>
        </a:p>
      </dgm:t>
    </dgm:pt>
    <dgm:pt modelId="{32E8DFD7-560C-4FE7-9ED5-A3D391F0C966}" type="sibTrans" cxnId="{57FB8AF8-E991-4414-BCC3-7B2CE4EA96D5}">
      <dgm:prSet/>
      <dgm:spPr/>
      <dgm:t>
        <a:bodyPr/>
        <a:lstStyle/>
        <a:p>
          <a:endParaRPr lang="ru-RU"/>
        </a:p>
      </dgm:t>
    </dgm:pt>
    <dgm:pt modelId="{D555CB97-C6CE-4D40-802C-85D9E6775B68}" type="pres">
      <dgm:prSet presAssocID="{AFE07D5C-71B0-4BAE-936D-73AE6D733C14}" presName="linearFlow" presStyleCnt="0">
        <dgm:presLayoutVars>
          <dgm:resizeHandles val="exact"/>
        </dgm:presLayoutVars>
      </dgm:prSet>
      <dgm:spPr/>
    </dgm:pt>
    <dgm:pt modelId="{60763F98-8E17-4848-ADCD-35BD9DFCB576}" type="pres">
      <dgm:prSet presAssocID="{853A591A-FBB3-4816-A155-842C4AFACEAF}" presName="node" presStyleLbl="node1" presStyleIdx="0" presStyleCnt="4" custScaleX="119135" custLinFactNeighborX="-340" custLinFactNeighborY="6064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ru-RU"/>
        </a:p>
      </dgm:t>
    </dgm:pt>
    <dgm:pt modelId="{190F6363-4B13-481C-BB98-77D701D20B2C}" type="pres">
      <dgm:prSet presAssocID="{0B14C707-44C5-4E8E-9F75-BB8D37B6766E}" presName="sibTrans" presStyleLbl="sibTrans2D1" presStyleIdx="0" presStyleCnt="3" custAng="10800000" custScaleY="50335" custLinFactNeighborY="-5600"/>
      <dgm:spPr/>
      <dgm:t>
        <a:bodyPr/>
        <a:lstStyle/>
        <a:p>
          <a:endParaRPr lang="ru-RU"/>
        </a:p>
      </dgm:t>
    </dgm:pt>
    <dgm:pt modelId="{3FFC1E11-8D04-43FD-A47A-DBD800068E7F}" type="pres">
      <dgm:prSet presAssocID="{0B14C707-44C5-4E8E-9F75-BB8D37B6766E}" presName="connectorText" presStyleLbl="sibTrans2D1" presStyleIdx="0" presStyleCnt="3"/>
      <dgm:spPr/>
      <dgm:t>
        <a:bodyPr/>
        <a:lstStyle/>
        <a:p>
          <a:endParaRPr lang="ru-RU"/>
        </a:p>
      </dgm:t>
    </dgm:pt>
    <dgm:pt modelId="{56901785-227E-414B-B244-1E09A3D80046}" type="pres">
      <dgm:prSet presAssocID="{0E619B7D-5E4E-4301-A4B4-FF83CE85A079}" presName="node" presStyleLbl="node1" presStyleIdx="1" presStyleCnt="4" custScaleX="119135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ru-RU"/>
        </a:p>
      </dgm:t>
    </dgm:pt>
    <dgm:pt modelId="{2B941CED-4455-4E8B-8D2C-65F6CD2FE899}" type="pres">
      <dgm:prSet presAssocID="{8F7743F3-2A03-4B50-8514-225ABB1C0CDE}" presName="sibTrans" presStyleLbl="sibTrans2D1" presStyleIdx="1" presStyleCnt="3" custAng="10800000" custScaleY="50335"/>
      <dgm:spPr/>
      <dgm:t>
        <a:bodyPr/>
        <a:lstStyle/>
        <a:p>
          <a:endParaRPr lang="ru-RU"/>
        </a:p>
      </dgm:t>
    </dgm:pt>
    <dgm:pt modelId="{0BCB58C5-B843-4898-B560-8E393E768DAE}" type="pres">
      <dgm:prSet presAssocID="{8F7743F3-2A03-4B50-8514-225ABB1C0CDE}" presName="connectorText" presStyleLbl="sibTrans2D1" presStyleIdx="1" presStyleCnt="3"/>
      <dgm:spPr/>
      <dgm:t>
        <a:bodyPr/>
        <a:lstStyle/>
        <a:p>
          <a:endParaRPr lang="ru-RU"/>
        </a:p>
      </dgm:t>
    </dgm:pt>
    <dgm:pt modelId="{9618F016-64E2-40E0-B837-0E64E2D5CE6D}" type="pres">
      <dgm:prSet presAssocID="{C489BF41-C406-4BF9-95D7-2C5205E17AB6}" presName="node" presStyleLbl="node1" presStyleIdx="2" presStyleCnt="4" custScaleX="119135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ru-RU"/>
        </a:p>
      </dgm:t>
    </dgm:pt>
    <dgm:pt modelId="{97475070-970A-484A-8C30-29B466AAD2D4}" type="pres">
      <dgm:prSet presAssocID="{CEC21C0F-6686-4A43-9F0C-5499B5BAF331}" presName="sibTrans" presStyleLbl="sibTrans2D1" presStyleIdx="2" presStyleCnt="3" custAng="10800000" custScaleY="50335" custLinFactNeighborY="-5600"/>
      <dgm:spPr/>
      <dgm:t>
        <a:bodyPr/>
        <a:lstStyle/>
        <a:p>
          <a:endParaRPr lang="ru-RU"/>
        </a:p>
      </dgm:t>
    </dgm:pt>
    <dgm:pt modelId="{CE80AAA0-F76A-47D6-A155-2B14BE2675AE}" type="pres">
      <dgm:prSet presAssocID="{CEC21C0F-6686-4A43-9F0C-5499B5BAF331}" presName="connectorText" presStyleLbl="sibTrans2D1" presStyleIdx="2" presStyleCnt="3"/>
      <dgm:spPr/>
      <dgm:t>
        <a:bodyPr/>
        <a:lstStyle/>
        <a:p>
          <a:endParaRPr lang="ru-RU"/>
        </a:p>
      </dgm:t>
    </dgm:pt>
    <dgm:pt modelId="{6AA7BC8A-092C-491A-858C-720C0D0E3985}" type="pres">
      <dgm:prSet presAssocID="{E65D09E0-E495-407D-BC58-0D6FFFB860E8}" presName="node" presStyleLbl="node1" presStyleIdx="3" presStyleCnt="4" custScaleX="119135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ru-RU"/>
        </a:p>
      </dgm:t>
    </dgm:pt>
  </dgm:ptLst>
  <dgm:cxnLst>
    <dgm:cxn modelId="{8160A066-1596-4026-9EE0-BA3BF4520A91}" srcId="{AFE07D5C-71B0-4BAE-936D-73AE6D733C14}" destId="{0E619B7D-5E4E-4301-A4B4-FF83CE85A079}" srcOrd="1" destOrd="0" parTransId="{5A879C49-C17D-4EA2-B9EB-21446922A40E}" sibTransId="{8F7743F3-2A03-4B50-8514-225ABB1C0CDE}"/>
    <dgm:cxn modelId="{96C3F36B-E4A1-4FEC-8540-9429C2FE9F2E}" srcId="{AFE07D5C-71B0-4BAE-936D-73AE6D733C14}" destId="{C489BF41-C406-4BF9-95D7-2C5205E17AB6}" srcOrd="2" destOrd="0" parTransId="{12556CB6-7693-4600-826C-7A34D146A5AE}" sibTransId="{CEC21C0F-6686-4A43-9F0C-5499B5BAF331}"/>
    <dgm:cxn modelId="{CC2FCF62-FC34-4680-9FAB-16C2378FDCF4}" type="presOf" srcId="{0E619B7D-5E4E-4301-A4B4-FF83CE85A079}" destId="{56901785-227E-414B-B244-1E09A3D80046}" srcOrd="0" destOrd="0" presId="urn:microsoft.com/office/officeart/2005/8/layout/process2"/>
    <dgm:cxn modelId="{CC69E3CF-54A7-411A-8A29-9D18544B2B52}" type="presOf" srcId="{CEC21C0F-6686-4A43-9F0C-5499B5BAF331}" destId="{97475070-970A-484A-8C30-29B466AAD2D4}" srcOrd="0" destOrd="0" presId="urn:microsoft.com/office/officeart/2005/8/layout/process2"/>
    <dgm:cxn modelId="{18B0C2D7-9D12-46F7-A087-AA3B6F5D9AE9}" type="presOf" srcId="{0B14C707-44C5-4E8E-9F75-BB8D37B6766E}" destId="{3FFC1E11-8D04-43FD-A47A-DBD800068E7F}" srcOrd="1" destOrd="0" presId="urn:microsoft.com/office/officeart/2005/8/layout/process2"/>
    <dgm:cxn modelId="{2C37DAEC-C8F0-4FE1-8303-D24BC2222F64}" type="presOf" srcId="{853A591A-FBB3-4816-A155-842C4AFACEAF}" destId="{60763F98-8E17-4848-ADCD-35BD9DFCB576}" srcOrd="0" destOrd="0" presId="urn:microsoft.com/office/officeart/2005/8/layout/process2"/>
    <dgm:cxn modelId="{E1020560-7E34-48AA-9328-2CCDDCCEDE35}" type="presOf" srcId="{C489BF41-C406-4BF9-95D7-2C5205E17AB6}" destId="{9618F016-64E2-40E0-B837-0E64E2D5CE6D}" srcOrd="0" destOrd="0" presId="urn:microsoft.com/office/officeart/2005/8/layout/process2"/>
    <dgm:cxn modelId="{F5F6E3B0-1745-41F1-A49A-DD8FBF63BBC2}" type="presOf" srcId="{CEC21C0F-6686-4A43-9F0C-5499B5BAF331}" destId="{CE80AAA0-F76A-47D6-A155-2B14BE2675AE}" srcOrd="1" destOrd="0" presId="urn:microsoft.com/office/officeart/2005/8/layout/process2"/>
    <dgm:cxn modelId="{7245DC7B-31F4-4FEC-8108-76D1EE833AA4}" srcId="{AFE07D5C-71B0-4BAE-936D-73AE6D733C14}" destId="{853A591A-FBB3-4816-A155-842C4AFACEAF}" srcOrd="0" destOrd="0" parTransId="{836A1BB8-7ABC-4B01-9F96-FBF70F491DD6}" sibTransId="{0B14C707-44C5-4E8E-9F75-BB8D37B6766E}"/>
    <dgm:cxn modelId="{C94D117F-9086-4266-869B-080F7F981420}" type="presOf" srcId="{8F7743F3-2A03-4B50-8514-225ABB1C0CDE}" destId="{0BCB58C5-B843-4898-B560-8E393E768DAE}" srcOrd="1" destOrd="0" presId="urn:microsoft.com/office/officeart/2005/8/layout/process2"/>
    <dgm:cxn modelId="{66735141-5DC4-4E0E-A7F1-F11A1125D002}" type="presOf" srcId="{0B14C707-44C5-4E8E-9F75-BB8D37B6766E}" destId="{190F6363-4B13-481C-BB98-77D701D20B2C}" srcOrd="0" destOrd="0" presId="urn:microsoft.com/office/officeart/2005/8/layout/process2"/>
    <dgm:cxn modelId="{65D4F8EB-3A71-4408-BE19-3FEDE7AD3D47}" type="presOf" srcId="{E65D09E0-E495-407D-BC58-0D6FFFB860E8}" destId="{6AA7BC8A-092C-491A-858C-720C0D0E3985}" srcOrd="0" destOrd="0" presId="urn:microsoft.com/office/officeart/2005/8/layout/process2"/>
    <dgm:cxn modelId="{6688723B-09DC-48E5-8A5F-708298AB3F7D}" type="presOf" srcId="{AFE07D5C-71B0-4BAE-936D-73AE6D733C14}" destId="{D555CB97-C6CE-4D40-802C-85D9E6775B68}" srcOrd="0" destOrd="0" presId="urn:microsoft.com/office/officeart/2005/8/layout/process2"/>
    <dgm:cxn modelId="{30CFE605-B9B9-4A44-A631-9559912DAEEE}" type="presOf" srcId="{8F7743F3-2A03-4B50-8514-225ABB1C0CDE}" destId="{2B941CED-4455-4E8B-8D2C-65F6CD2FE899}" srcOrd="0" destOrd="0" presId="urn:microsoft.com/office/officeart/2005/8/layout/process2"/>
    <dgm:cxn modelId="{57FB8AF8-E991-4414-BCC3-7B2CE4EA96D5}" srcId="{AFE07D5C-71B0-4BAE-936D-73AE6D733C14}" destId="{E65D09E0-E495-407D-BC58-0D6FFFB860E8}" srcOrd="3" destOrd="0" parTransId="{3505ECB1-DE7D-4368-8440-FA4495FA882F}" sibTransId="{32E8DFD7-560C-4FE7-9ED5-A3D391F0C966}"/>
    <dgm:cxn modelId="{85BB6ACF-7CB8-4080-B120-1ABB7661798B}" type="presParOf" srcId="{D555CB97-C6CE-4D40-802C-85D9E6775B68}" destId="{60763F98-8E17-4848-ADCD-35BD9DFCB576}" srcOrd="0" destOrd="0" presId="urn:microsoft.com/office/officeart/2005/8/layout/process2"/>
    <dgm:cxn modelId="{93350FE7-8A10-4AAD-AB60-BD1825FD04E6}" type="presParOf" srcId="{D555CB97-C6CE-4D40-802C-85D9E6775B68}" destId="{190F6363-4B13-481C-BB98-77D701D20B2C}" srcOrd="1" destOrd="0" presId="urn:microsoft.com/office/officeart/2005/8/layout/process2"/>
    <dgm:cxn modelId="{1296BF72-41A5-403E-97EA-1FC639465D05}" type="presParOf" srcId="{190F6363-4B13-481C-BB98-77D701D20B2C}" destId="{3FFC1E11-8D04-43FD-A47A-DBD800068E7F}" srcOrd="0" destOrd="0" presId="urn:microsoft.com/office/officeart/2005/8/layout/process2"/>
    <dgm:cxn modelId="{8D4BD8DD-7E35-4732-A7D9-6011E041D1AA}" type="presParOf" srcId="{D555CB97-C6CE-4D40-802C-85D9E6775B68}" destId="{56901785-227E-414B-B244-1E09A3D80046}" srcOrd="2" destOrd="0" presId="urn:microsoft.com/office/officeart/2005/8/layout/process2"/>
    <dgm:cxn modelId="{447FB535-C9FA-427F-BD8E-5623055249FC}" type="presParOf" srcId="{D555CB97-C6CE-4D40-802C-85D9E6775B68}" destId="{2B941CED-4455-4E8B-8D2C-65F6CD2FE899}" srcOrd="3" destOrd="0" presId="urn:microsoft.com/office/officeart/2005/8/layout/process2"/>
    <dgm:cxn modelId="{1A704723-A041-435D-BF1A-56BE5EBE80A0}" type="presParOf" srcId="{2B941CED-4455-4E8B-8D2C-65F6CD2FE899}" destId="{0BCB58C5-B843-4898-B560-8E393E768DAE}" srcOrd="0" destOrd="0" presId="urn:microsoft.com/office/officeart/2005/8/layout/process2"/>
    <dgm:cxn modelId="{5944E730-FEEB-4B66-A5EE-0069757C6C6F}" type="presParOf" srcId="{D555CB97-C6CE-4D40-802C-85D9E6775B68}" destId="{9618F016-64E2-40E0-B837-0E64E2D5CE6D}" srcOrd="4" destOrd="0" presId="urn:microsoft.com/office/officeart/2005/8/layout/process2"/>
    <dgm:cxn modelId="{466D89CB-4DCC-4DC1-B2DC-F4FBC468A61F}" type="presParOf" srcId="{D555CB97-C6CE-4D40-802C-85D9E6775B68}" destId="{97475070-970A-484A-8C30-29B466AAD2D4}" srcOrd="5" destOrd="0" presId="urn:microsoft.com/office/officeart/2005/8/layout/process2"/>
    <dgm:cxn modelId="{550149D4-76A6-4C50-9427-F28DA7FE5FBA}" type="presParOf" srcId="{97475070-970A-484A-8C30-29B466AAD2D4}" destId="{CE80AAA0-F76A-47D6-A155-2B14BE2675AE}" srcOrd="0" destOrd="0" presId="urn:microsoft.com/office/officeart/2005/8/layout/process2"/>
    <dgm:cxn modelId="{39C07FE6-0306-4DF3-A8E7-09FDAFBA26F5}" type="presParOf" srcId="{D555CB97-C6CE-4D40-802C-85D9E6775B68}" destId="{6AA7BC8A-092C-491A-858C-720C0D0E3985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B6AEBBB-4DAC-45A2-A426-3C93A4076042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AAA1E2C-8D37-4712-AA11-36D3D4930961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sz="1800" noProof="0" smtClean="0"/>
            <a:t>Solution: NET.CSharp.10</a:t>
          </a:r>
          <a:endParaRPr lang="ru-RU" sz="1800" noProof="0"/>
        </a:p>
      </dgm:t>
    </dgm:pt>
    <dgm:pt modelId="{41FF9258-D2F8-46D9-8190-DF2ECA848BB6}" type="parTrans" cxnId="{CD0D3668-6B1F-41D3-A726-C16EA4AD37CC}">
      <dgm:prSet/>
      <dgm:spPr/>
      <dgm:t>
        <a:bodyPr/>
        <a:lstStyle/>
        <a:p>
          <a:endParaRPr lang="ru-RU"/>
        </a:p>
      </dgm:t>
    </dgm:pt>
    <dgm:pt modelId="{74BC8790-DC95-4FEC-8BED-F4E3BD4A15D1}" type="sibTrans" cxnId="{CD0D3668-6B1F-41D3-A726-C16EA4AD37CC}">
      <dgm:prSet/>
      <dgm:spPr/>
      <dgm:t>
        <a:bodyPr/>
        <a:lstStyle/>
        <a:p>
          <a:endParaRPr lang="ru-RU"/>
        </a:p>
      </dgm:t>
    </dgm:pt>
    <dgm:pt modelId="{CA514A0F-3E1C-4254-81D3-1274ADD57593}">
      <dgm:prSet phldrT="[Text]" custT="1"/>
      <dgm:spPr/>
      <dgm:t>
        <a:bodyPr/>
        <a:lstStyle/>
        <a:p>
          <a:r>
            <a:rPr lang="ru-RU" sz="1800" noProof="0" dirty="0" smtClean="0"/>
            <a:t>Project: DelegatesDemo</a:t>
          </a:r>
          <a:endParaRPr lang="ru-RU" sz="1800" noProof="0" dirty="0"/>
        </a:p>
      </dgm:t>
    </dgm:pt>
    <dgm:pt modelId="{EBDC20CC-A4E8-432D-B678-A31CFC58FB9A}" type="parTrans" cxnId="{1CB3042A-396E-48CA-9A69-13F39A4755E0}">
      <dgm:prSet/>
      <dgm:spPr/>
      <dgm:t>
        <a:bodyPr/>
        <a:lstStyle/>
        <a:p>
          <a:endParaRPr lang="ru-RU"/>
        </a:p>
      </dgm:t>
    </dgm:pt>
    <dgm:pt modelId="{03DD6728-70E5-4785-AF44-A5FD65C1284E}" type="sibTrans" cxnId="{1CB3042A-396E-48CA-9A69-13F39A4755E0}">
      <dgm:prSet/>
      <dgm:spPr/>
      <dgm:t>
        <a:bodyPr/>
        <a:lstStyle/>
        <a:p>
          <a:endParaRPr lang="ru-RU"/>
        </a:p>
      </dgm:t>
    </dgm:pt>
    <dgm:pt modelId="{6128BD0E-E99A-4D80-9FFA-2AAE8C13797B}" type="pres">
      <dgm:prSet presAssocID="{BB6AEBBB-4DAC-45A2-A426-3C93A4076042}" presName="linear" presStyleCnt="0">
        <dgm:presLayoutVars>
          <dgm:dir/>
          <dgm:animLvl val="lvl"/>
          <dgm:resizeHandles val="exact"/>
        </dgm:presLayoutVars>
      </dgm:prSet>
      <dgm:spPr/>
    </dgm:pt>
    <dgm:pt modelId="{57752289-C2F2-40D4-BCEB-5DEDB1A1488B}" type="pres">
      <dgm:prSet presAssocID="{8AAA1E2C-8D37-4712-AA11-36D3D4930961}" presName="parentLin" presStyleCnt="0"/>
      <dgm:spPr/>
    </dgm:pt>
    <dgm:pt modelId="{23D5835B-AC58-45E6-B503-05184E7D456E}" type="pres">
      <dgm:prSet presAssocID="{8AAA1E2C-8D37-4712-AA11-36D3D4930961}" presName="parentLeftMargin" presStyleLbl="node1" presStyleIdx="0" presStyleCnt="2"/>
      <dgm:spPr/>
    </dgm:pt>
    <dgm:pt modelId="{48661DA0-377A-4C53-AA93-0975CCD003D8}" type="pres">
      <dgm:prSet presAssocID="{8AAA1E2C-8D37-4712-AA11-36D3D493096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690E627-69BA-4CAC-8F59-83BA107F8493}" type="pres">
      <dgm:prSet presAssocID="{8AAA1E2C-8D37-4712-AA11-36D3D4930961}" presName="negativeSpace" presStyleCnt="0"/>
      <dgm:spPr/>
    </dgm:pt>
    <dgm:pt modelId="{FA2BF0FF-DBFD-49ED-8FE3-D3498C99376C}" type="pres">
      <dgm:prSet presAssocID="{8AAA1E2C-8D37-4712-AA11-36D3D4930961}" presName="childText" presStyleLbl="conFgAcc1" presStyleIdx="0" presStyleCnt="2">
        <dgm:presLayoutVars>
          <dgm:bulletEnabled val="1"/>
        </dgm:presLayoutVars>
      </dgm:prSet>
      <dgm:spPr/>
    </dgm:pt>
    <dgm:pt modelId="{F45E89E4-5BF8-4188-8BD1-95D42AE70013}" type="pres">
      <dgm:prSet presAssocID="{74BC8790-DC95-4FEC-8BED-F4E3BD4A15D1}" presName="spaceBetweenRectangles" presStyleCnt="0"/>
      <dgm:spPr/>
    </dgm:pt>
    <dgm:pt modelId="{FC2BD837-FCDE-488B-943F-6DC1B9F1724B}" type="pres">
      <dgm:prSet presAssocID="{CA514A0F-3E1C-4254-81D3-1274ADD57593}" presName="parentLin" presStyleCnt="0"/>
      <dgm:spPr/>
    </dgm:pt>
    <dgm:pt modelId="{959133BB-7A7F-4812-A444-5A7A8E698B49}" type="pres">
      <dgm:prSet presAssocID="{CA514A0F-3E1C-4254-81D3-1274ADD57593}" presName="parentLeftMargin" presStyleLbl="node1" presStyleIdx="0" presStyleCnt="2"/>
      <dgm:spPr/>
    </dgm:pt>
    <dgm:pt modelId="{C758A0A0-CE95-4CCF-AD4A-F24A16465DCA}" type="pres">
      <dgm:prSet presAssocID="{CA514A0F-3E1C-4254-81D3-1274ADD57593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AF808E9-F065-43F3-9F56-DD2D367CE898}" type="pres">
      <dgm:prSet presAssocID="{CA514A0F-3E1C-4254-81D3-1274ADD57593}" presName="negativeSpace" presStyleCnt="0"/>
      <dgm:spPr/>
    </dgm:pt>
    <dgm:pt modelId="{C6B8185D-9C9A-4B8E-B459-B10F11A13E3A}" type="pres">
      <dgm:prSet presAssocID="{CA514A0F-3E1C-4254-81D3-1274ADD5759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0931E3AC-4C98-45BF-A114-E1D5A5E8BFBE}" type="presOf" srcId="{CA514A0F-3E1C-4254-81D3-1274ADD57593}" destId="{C758A0A0-CE95-4CCF-AD4A-F24A16465DCA}" srcOrd="1" destOrd="0" presId="urn:microsoft.com/office/officeart/2005/8/layout/list1"/>
    <dgm:cxn modelId="{A739CB00-34E8-4C08-9E92-2FAE9DA1EBB6}" type="presOf" srcId="{BB6AEBBB-4DAC-45A2-A426-3C93A4076042}" destId="{6128BD0E-E99A-4D80-9FFA-2AAE8C13797B}" srcOrd="0" destOrd="0" presId="urn:microsoft.com/office/officeart/2005/8/layout/list1"/>
    <dgm:cxn modelId="{1CB3042A-396E-48CA-9A69-13F39A4755E0}" srcId="{BB6AEBBB-4DAC-45A2-A426-3C93A4076042}" destId="{CA514A0F-3E1C-4254-81D3-1274ADD57593}" srcOrd="1" destOrd="0" parTransId="{EBDC20CC-A4E8-432D-B678-A31CFC58FB9A}" sibTransId="{03DD6728-70E5-4785-AF44-A5FD65C1284E}"/>
    <dgm:cxn modelId="{DA1406C9-0C7A-412B-9D6B-82E605B9D639}" type="presOf" srcId="{8AAA1E2C-8D37-4712-AA11-36D3D4930961}" destId="{23D5835B-AC58-45E6-B503-05184E7D456E}" srcOrd="0" destOrd="0" presId="urn:microsoft.com/office/officeart/2005/8/layout/list1"/>
    <dgm:cxn modelId="{18913EDD-15C5-474B-9D0E-E73B11FB65F9}" type="presOf" srcId="{CA514A0F-3E1C-4254-81D3-1274ADD57593}" destId="{959133BB-7A7F-4812-A444-5A7A8E698B49}" srcOrd="0" destOrd="0" presId="urn:microsoft.com/office/officeart/2005/8/layout/list1"/>
    <dgm:cxn modelId="{F4A2AD67-D4C1-46DD-B6A9-96EC3AAA0F48}" type="presOf" srcId="{8AAA1E2C-8D37-4712-AA11-36D3D4930961}" destId="{48661DA0-377A-4C53-AA93-0975CCD003D8}" srcOrd="1" destOrd="0" presId="urn:microsoft.com/office/officeart/2005/8/layout/list1"/>
    <dgm:cxn modelId="{CD0D3668-6B1F-41D3-A726-C16EA4AD37CC}" srcId="{BB6AEBBB-4DAC-45A2-A426-3C93A4076042}" destId="{8AAA1E2C-8D37-4712-AA11-36D3D4930961}" srcOrd="0" destOrd="0" parTransId="{41FF9258-D2F8-46D9-8190-DF2ECA848BB6}" sibTransId="{74BC8790-DC95-4FEC-8BED-F4E3BD4A15D1}"/>
    <dgm:cxn modelId="{9B57E97E-4FAB-48AC-8243-48AD29ECBABB}" type="presParOf" srcId="{6128BD0E-E99A-4D80-9FFA-2AAE8C13797B}" destId="{57752289-C2F2-40D4-BCEB-5DEDB1A1488B}" srcOrd="0" destOrd="0" presId="urn:microsoft.com/office/officeart/2005/8/layout/list1"/>
    <dgm:cxn modelId="{550E7682-6C40-4F90-83D1-35C4B472CBED}" type="presParOf" srcId="{57752289-C2F2-40D4-BCEB-5DEDB1A1488B}" destId="{23D5835B-AC58-45E6-B503-05184E7D456E}" srcOrd="0" destOrd="0" presId="urn:microsoft.com/office/officeart/2005/8/layout/list1"/>
    <dgm:cxn modelId="{1B030BAB-C141-488A-B016-A8444B129FD7}" type="presParOf" srcId="{57752289-C2F2-40D4-BCEB-5DEDB1A1488B}" destId="{48661DA0-377A-4C53-AA93-0975CCD003D8}" srcOrd="1" destOrd="0" presId="urn:microsoft.com/office/officeart/2005/8/layout/list1"/>
    <dgm:cxn modelId="{D4C84F25-E605-44CF-B9E2-4E2CE3E4F917}" type="presParOf" srcId="{6128BD0E-E99A-4D80-9FFA-2AAE8C13797B}" destId="{3690E627-69BA-4CAC-8F59-83BA107F8493}" srcOrd="1" destOrd="0" presId="urn:microsoft.com/office/officeart/2005/8/layout/list1"/>
    <dgm:cxn modelId="{B3124CA5-C45C-41DE-926B-F8F2E7EA0166}" type="presParOf" srcId="{6128BD0E-E99A-4D80-9FFA-2AAE8C13797B}" destId="{FA2BF0FF-DBFD-49ED-8FE3-D3498C99376C}" srcOrd="2" destOrd="0" presId="urn:microsoft.com/office/officeart/2005/8/layout/list1"/>
    <dgm:cxn modelId="{15AADF74-E8D6-44A7-AC8C-2476734301F6}" type="presParOf" srcId="{6128BD0E-E99A-4D80-9FFA-2AAE8C13797B}" destId="{F45E89E4-5BF8-4188-8BD1-95D42AE70013}" srcOrd="3" destOrd="0" presId="urn:microsoft.com/office/officeart/2005/8/layout/list1"/>
    <dgm:cxn modelId="{17998C04-270B-4028-9D23-0B0EB2A50D44}" type="presParOf" srcId="{6128BD0E-E99A-4D80-9FFA-2AAE8C13797B}" destId="{FC2BD837-FCDE-488B-943F-6DC1B9F1724B}" srcOrd="4" destOrd="0" presId="urn:microsoft.com/office/officeart/2005/8/layout/list1"/>
    <dgm:cxn modelId="{49959D1D-7911-4274-8023-A390CC033448}" type="presParOf" srcId="{FC2BD837-FCDE-488B-943F-6DC1B9F1724B}" destId="{959133BB-7A7F-4812-A444-5A7A8E698B49}" srcOrd="0" destOrd="0" presId="urn:microsoft.com/office/officeart/2005/8/layout/list1"/>
    <dgm:cxn modelId="{14B135DF-BD4F-4FFA-BC69-E8E72831968D}" type="presParOf" srcId="{FC2BD837-FCDE-488B-943F-6DC1B9F1724B}" destId="{C758A0A0-CE95-4CCF-AD4A-F24A16465DCA}" srcOrd="1" destOrd="0" presId="urn:microsoft.com/office/officeart/2005/8/layout/list1"/>
    <dgm:cxn modelId="{AE9BE2E3-4508-4B8C-9F36-F2CA96F28780}" type="presParOf" srcId="{6128BD0E-E99A-4D80-9FFA-2AAE8C13797B}" destId="{5AF808E9-F065-43F3-9F56-DD2D367CE898}" srcOrd="5" destOrd="0" presId="urn:microsoft.com/office/officeart/2005/8/layout/list1"/>
    <dgm:cxn modelId="{F72E0F02-96B1-484D-BEEA-77D8F885366C}" type="presParOf" srcId="{6128BD0E-E99A-4D80-9FFA-2AAE8C13797B}" destId="{C6B8185D-9C9A-4B8E-B459-B10F11A13E3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B6AEBBB-4DAC-45A2-A426-3C93A4076042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AAA1E2C-8D37-4712-AA11-36D3D4930961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sz="1800" noProof="0" dirty="0" smtClean="0"/>
            <a:t>Solution: NET.CSharp.10</a:t>
          </a:r>
          <a:endParaRPr lang="ru-RU" sz="1800" noProof="0" dirty="0"/>
        </a:p>
      </dgm:t>
    </dgm:pt>
    <dgm:pt modelId="{41FF9258-D2F8-46D9-8190-DF2ECA848BB6}" type="parTrans" cxnId="{CD0D3668-6B1F-41D3-A726-C16EA4AD37CC}">
      <dgm:prSet/>
      <dgm:spPr/>
      <dgm:t>
        <a:bodyPr/>
        <a:lstStyle/>
        <a:p>
          <a:endParaRPr lang="ru-RU"/>
        </a:p>
      </dgm:t>
    </dgm:pt>
    <dgm:pt modelId="{74BC8790-DC95-4FEC-8BED-F4E3BD4A15D1}" type="sibTrans" cxnId="{CD0D3668-6B1F-41D3-A726-C16EA4AD37CC}">
      <dgm:prSet/>
      <dgm:spPr/>
      <dgm:t>
        <a:bodyPr/>
        <a:lstStyle/>
        <a:p>
          <a:endParaRPr lang="ru-RU"/>
        </a:p>
      </dgm:t>
    </dgm:pt>
    <dgm:pt modelId="{CA514A0F-3E1C-4254-81D3-1274ADD57593}">
      <dgm:prSet phldrT="[Text]" custT="1"/>
      <dgm:spPr/>
      <dgm:t>
        <a:bodyPr/>
        <a:lstStyle/>
        <a:p>
          <a:r>
            <a:rPr lang="ru-RU" sz="1800" noProof="0" dirty="0" smtClean="0"/>
            <a:t>Project: AnominusMethodsAndLambda</a:t>
          </a:r>
          <a:endParaRPr lang="ru-RU" sz="1800" noProof="0" dirty="0"/>
        </a:p>
      </dgm:t>
    </dgm:pt>
    <dgm:pt modelId="{EBDC20CC-A4E8-432D-B678-A31CFC58FB9A}" type="parTrans" cxnId="{1CB3042A-396E-48CA-9A69-13F39A4755E0}">
      <dgm:prSet/>
      <dgm:spPr/>
      <dgm:t>
        <a:bodyPr/>
        <a:lstStyle/>
        <a:p>
          <a:endParaRPr lang="ru-RU"/>
        </a:p>
      </dgm:t>
    </dgm:pt>
    <dgm:pt modelId="{03DD6728-70E5-4785-AF44-A5FD65C1284E}" type="sibTrans" cxnId="{1CB3042A-396E-48CA-9A69-13F39A4755E0}">
      <dgm:prSet/>
      <dgm:spPr/>
      <dgm:t>
        <a:bodyPr/>
        <a:lstStyle/>
        <a:p>
          <a:endParaRPr lang="ru-RU"/>
        </a:p>
      </dgm:t>
    </dgm:pt>
    <dgm:pt modelId="{6128BD0E-E99A-4D80-9FFA-2AAE8C13797B}" type="pres">
      <dgm:prSet presAssocID="{BB6AEBBB-4DAC-45A2-A426-3C93A4076042}" presName="linear" presStyleCnt="0">
        <dgm:presLayoutVars>
          <dgm:dir/>
          <dgm:animLvl val="lvl"/>
          <dgm:resizeHandles val="exact"/>
        </dgm:presLayoutVars>
      </dgm:prSet>
      <dgm:spPr/>
    </dgm:pt>
    <dgm:pt modelId="{57752289-C2F2-40D4-BCEB-5DEDB1A1488B}" type="pres">
      <dgm:prSet presAssocID="{8AAA1E2C-8D37-4712-AA11-36D3D4930961}" presName="parentLin" presStyleCnt="0"/>
      <dgm:spPr/>
    </dgm:pt>
    <dgm:pt modelId="{23D5835B-AC58-45E6-B503-05184E7D456E}" type="pres">
      <dgm:prSet presAssocID="{8AAA1E2C-8D37-4712-AA11-36D3D4930961}" presName="parentLeftMargin" presStyleLbl="node1" presStyleIdx="0" presStyleCnt="2"/>
      <dgm:spPr/>
    </dgm:pt>
    <dgm:pt modelId="{48661DA0-377A-4C53-AA93-0975CCD003D8}" type="pres">
      <dgm:prSet presAssocID="{8AAA1E2C-8D37-4712-AA11-36D3D493096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690E627-69BA-4CAC-8F59-83BA107F8493}" type="pres">
      <dgm:prSet presAssocID="{8AAA1E2C-8D37-4712-AA11-36D3D4930961}" presName="negativeSpace" presStyleCnt="0"/>
      <dgm:spPr/>
    </dgm:pt>
    <dgm:pt modelId="{FA2BF0FF-DBFD-49ED-8FE3-D3498C99376C}" type="pres">
      <dgm:prSet presAssocID="{8AAA1E2C-8D37-4712-AA11-36D3D4930961}" presName="childText" presStyleLbl="conFgAcc1" presStyleIdx="0" presStyleCnt="2">
        <dgm:presLayoutVars>
          <dgm:bulletEnabled val="1"/>
        </dgm:presLayoutVars>
      </dgm:prSet>
      <dgm:spPr/>
    </dgm:pt>
    <dgm:pt modelId="{F45E89E4-5BF8-4188-8BD1-95D42AE70013}" type="pres">
      <dgm:prSet presAssocID="{74BC8790-DC95-4FEC-8BED-F4E3BD4A15D1}" presName="spaceBetweenRectangles" presStyleCnt="0"/>
      <dgm:spPr/>
    </dgm:pt>
    <dgm:pt modelId="{FC2BD837-FCDE-488B-943F-6DC1B9F1724B}" type="pres">
      <dgm:prSet presAssocID="{CA514A0F-3E1C-4254-81D3-1274ADD57593}" presName="parentLin" presStyleCnt="0"/>
      <dgm:spPr/>
    </dgm:pt>
    <dgm:pt modelId="{959133BB-7A7F-4812-A444-5A7A8E698B49}" type="pres">
      <dgm:prSet presAssocID="{CA514A0F-3E1C-4254-81D3-1274ADD57593}" presName="parentLeftMargin" presStyleLbl="node1" presStyleIdx="0" presStyleCnt="2"/>
      <dgm:spPr/>
    </dgm:pt>
    <dgm:pt modelId="{C758A0A0-CE95-4CCF-AD4A-F24A16465DCA}" type="pres">
      <dgm:prSet presAssocID="{CA514A0F-3E1C-4254-81D3-1274ADD57593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AF808E9-F065-43F3-9F56-DD2D367CE898}" type="pres">
      <dgm:prSet presAssocID="{CA514A0F-3E1C-4254-81D3-1274ADD57593}" presName="negativeSpace" presStyleCnt="0"/>
      <dgm:spPr/>
    </dgm:pt>
    <dgm:pt modelId="{C6B8185D-9C9A-4B8E-B459-B10F11A13E3A}" type="pres">
      <dgm:prSet presAssocID="{CA514A0F-3E1C-4254-81D3-1274ADD5759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F1E762FB-2697-4D80-AD61-30E76D3036BA}" type="presOf" srcId="{8AAA1E2C-8D37-4712-AA11-36D3D4930961}" destId="{23D5835B-AC58-45E6-B503-05184E7D456E}" srcOrd="0" destOrd="0" presId="urn:microsoft.com/office/officeart/2005/8/layout/list1"/>
    <dgm:cxn modelId="{9BAE158F-9F87-4F5D-B4A9-25B43C7F855A}" type="presOf" srcId="{CA514A0F-3E1C-4254-81D3-1274ADD57593}" destId="{959133BB-7A7F-4812-A444-5A7A8E698B49}" srcOrd="0" destOrd="0" presId="urn:microsoft.com/office/officeart/2005/8/layout/list1"/>
    <dgm:cxn modelId="{1CB3042A-396E-48CA-9A69-13F39A4755E0}" srcId="{BB6AEBBB-4DAC-45A2-A426-3C93A4076042}" destId="{CA514A0F-3E1C-4254-81D3-1274ADD57593}" srcOrd="1" destOrd="0" parTransId="{EBDC20CC-A4E8-432D-B678-A31CFC58FB9A}" sibTransId="{03DD6728-70E5-4785-AF44-A5FD65C1284E}"/>
    <dgm:cxn modelId="{CD0D3668-6B1F-41D3-A726-C16EA4AD37CC}" srcId="{BB6AEBBB-4DAC-45A2-A426-3C93A4076042}" destId="{8AAA1E2C-8D37-4712-AA11-36D3D4930961}" srcOrd="0" destOrd="0" parTransId="{41FF9258-D2F8-46D9-8190-DF2ECA848BB6}" sibTransId="{74BC8790-DC95-4FEC-8BED-F4E3BD4A15D1}"/>
    <dgm:cxn modelId="{61793DD9-60C0-4318-AE24-CAA7EFA2D0ED}" type="presOf" srcId="{8AAA1E2C-8D37-4712-AA11-36D3D4930961}" destId="{48661DA0-377A-4C53-AA93-0975CCD003D8}" srcOrd="1" destOrd="0" presId="urn:microsoft.com/office/officeart/2005/8/layout/list1"/>
    <dgm:cxn modelId="{640E0433-152A-49D4-A750-1F3BD7DB7E08}" type="presOf" srcId="{CA514A0F-3E1C-4254-81D3-1274ADD57593}" destId="{C758A0A0-CE95-4CCF-AD4A-F24A16465DCA}" srcOrd="1" destOrd="0" presId="urn:microsoft.com/office/officeart/2005/8/layout/list1"/>
    <dgm:cxn modelId="{1E042F6E-BDE1-46A4-A621-C79070C24050}" type="presOf" srcId="{BB6AEBBB-4DAC-45A2-A426-3C93A4076042}" destId="{6128BD0E-E99A-4D80-9FFA-2AAE8C13797B}" srcOrd="0" destOrd="0" presId="urn:microsoft.com/office/officeart/2005/8/layout/list1"/>
    <dgm:cxn modelId="{4316A5FC-7744-421D-B9CE-5DE550E9825E}" type="presParOf" srcId="{6128BD0E-E99A-4D80-9FFA-2AAE8C13797B}" destId="{57752289-C2F2-40D4-BCEB-5DEDB1A1488B}" srcOrd="0" destOrd="0" presId="urn:microsoft.com/office/officeart/2005/8/layout/list1"/>
    <dgm:cxn modelId="{C022D001-A38E-458F-9597-36840361EC09}" type="presParOf" srcId="{57752289-C2F2-40D4-BCEB-5DEDB1A1488B}" destId="{23D5835B-AC58-45E6-B503-05184E7D456E}" srcOrd="0" destOrd="0" presId="urn:microsoft.com/office/officeart/2005/8/layout/list1"/>
    <dgm:cxn modelId="{7514D462-7D73-4DEC-834D-E3FD60493428}" type="presParOf" srcId="{57752289-C2F2-40D4-BCEB-5DEDB1A1488B}" destId="{48661DA0-377A-4C53-AA93-0975CCD003D8}" srcOrd="1" destOrd="0" presId="urn:microsoft.com/office/officeart/2005/8/layout/list1"/>
    <dgm:cxn modelId="{FE044161-E5B0-456E-B0D6-44190F15B75D}" type="presParOf" srcId="{6128BD0E-E99A-4D80-9FFA-2AAE8C13797B}" destId="{3690E627-69BA-4CAC-8F59-83BA107F8493}" srcOrd="1" destOrd="0" presId="urn:microsoft.com/office/officeart/2005/8/layout/list1"/>
    <dgm:cxn modelId="{D331714D-0BB3-4601-90B0-5E8E2D985417}" type="presParOf" srcId="{6128BD0E-E99A-4D80-9FFA-2AAE8C13797B}" destId="{FA2BF0FF-DBFD-49ED-8FE3-D3498C99376C}" srcOrd="2" destOrd="0" presId="urn:microsoft.com/office/officeart/2005/8/layout/list1"/>
    <dgm:cxn modelId="{5D4BF61A-60EE-4E77-A0CA-98D5382DDA42}" type="presParOf" srcId="{6128BD0E-E99A-4D80-9FFA-2AAE8C13797B}" destId="{F45E89E4-5BF8-4188-8BD1-95D42AE70013}" srcOrd="3" destOrd="0" presId="urn:microsoft.com/office/officeart/2005/8/layout/list1"/>
    <dgm:cxn modelId="{A2BA79C9-F4B4-4707-8E29-FDB6B42698D2}" type="presParOf" srcId="{6128BD0E-E99A-4D80-9FFA-2AAE8C13797B}" destId="{FC2BD837-FCDE-488B-943F-6DC1B9F1724B}" srcOrd="4" destOrd="0" presId="urn:microsoft.com/office/officeart/2005/8/layout/list1"/>
    <dgm:cxn modelId="{5B5D0CE1-8CD8-4543-BF47-B338024486FC}" type="presParOf" srcId="{FC2BD837-FCDE-488B-943F-6DC1B9F1724B}" destId="{959133BB-7A7F-4812-A444-5A7A8E698B49}" srcOrd="0" destOrd="0" presId="urn:microsoft.com/office/officeart/2005/8/layout/list1"/>
    <dgm:cxn modelId="{79DA678A-6BE2-4190-806E-37E7E8B16F44}" type="presParOf" srcId="{FC2BD837-FCDE-488B-943F-6DC1B9F1724B}" destId="{C758A0A0-CE95-4CCF-AD4A-F24A16465DCA}" srcOrd="1" destOrd="0" presId="urn:microsoft.com/office/officeart/2005/8/layout/list1"/>
    <dgm:cxn modelId="{04745902-5E14-443B-B79C-9671E56BD8EE}" type="presParOf" srcId="{6128BD0E-E99A-4D80-9FFA-2AAE8C13797B}" destId="{5AF808E9-F065-43F3-9F56-DD2D367CE898}" srcOrd="5" destOrd="0" presId="urn:microsoft.com/office/officeart/2005/8/layout/list1"/>
    <dgm:cxn modelId="{DD155FA9-42A5-47A3-A0CF-A2BA960AC1B0}" type="presParOf" srcId="{6128BD0E-E99A-4D80-9FFA-2AAE8C13797B}" destId="{C6B8185D-9C9A-4B8E-B459-B10F11A13E3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B6AEBBB-4DAC-45A2-A426-3C93A4076042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AAA1E2C-8D37-4712-AA11-36D3D4930961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sz="1800" noProof="0" dirty="0" smtClean="0"/>
            <a:t>Solution: NET.CSharp.10</a:t>
          </a:r>
          <a:endParaRPr lang="ru-RU" sz="1800" noProof="0" dirty="0"/>
        </a:p>
      </dgm:t>
    </dgm:pt>
    <dgm:pt modelId="{41FF9258-D2F8-46D9-8190-DF2ECA848BB6}" type="parTrans" cxnId="{CD0D3668-6B1F-41D3-A726-C16EA4AD37CC}">
      <dgm:prSet/>
      <dgm:spPr/>
      <dgm:t>
        <a:bodyPr/>
        <a:lstStyle/>
        <a:p>
          <a:endParaRPr lang="ru-RU"/>
        </a:p>
      </dgm:t>
    </dgm:pt>
    <dgm:pt modelId="{74BC8790-DC95-4FEC-8BED-F4E3BD4A15D1}" type="sibTrans" cxnId="{CD0D3668-6B1F-41D3-A726-C16EA4AD37CC}">
      <dgm:prSet/>
      <dgm:spPr/>
      <dgm:t>
        <a:bodyPr/>
        <a:lstStyle/>
        <a:p>
          <a:endParaRPr lang="ru-RU"/>
        </a:p>
      </dgm:t>
    </dgm:pt>
    <dgm:pt modelId="{CA514A0F-3E1C-4254-81D3-1274ADD57593}">
      <dgm:prSet phldrT="[Text]" custT="1"/>
      <dgm:spPr/>
      <dgm:t>
        <a:bodyPr/>
        <a:lstStyle/>
        <a:p>
          <a:r>
            <a:rPr lang="ru-RU" sz="1800" noProof="0" dirty="0" smtClean="0"/>
            <a:t>Project: UsingEventsDemo</a:t>
          </a:r>
          <a:endParaRPr lang="ru-RU" sz="1800" noProof="0" dirty="0"/>
        </a:p>
      </dgm:t>
    </dgm:pt>
    <dgm:pt modelId="{EBDC20CC-A4E8-432D-B678-A31CFC58FB9A}" type="parTrans" cxnId="{1CB3042A-396E-48CA-9A69-13F39A4755E0}">
      <dgm:prSet/>
      <dgm:spPr/>
      <dgm:t>
        <a:bodyPr/>
        <a:lstStyle/>
        <a:p>
          <a:endParaRPr lang="ru-RU"/>
        </a:p>
      </dgm:t>
    </dgm:pt>
    <dgm:pt modelId="{03DD6728-70E5-4785-AF44-A5FD65C1284E}" type="sibTrans" cxnId="{1CB3042A-396E-48CA-9A69-13F39A4755E0}">
      <dgm:prSet/>
      <dgm:spPr/>
      <dgm:t>
        <a:bodyPr/>
        <a:lstStyle/>
        <a:p>
          <a:endParaRPr lang="ru-RU"/>
        </a:p>
      </dgm:t>
    </dgm:pt>
    <dgm:pt modelId="{6128BD0E-E99A-4D80-9FFA-2AAE8C13797B}" type="pres">
      <dgm:prSet presAssocID="{BB6AEBBB-4DAC-45A2-A426-3C93A4076042}" presName="linear" presStyleCnt="0">
        <dgm:presLayoutVars>
          <dgm:dir/>
          <dgm:animLvl val="lvl"/>
          <dgm:resizeHandles val="exact"/>
        </dgm:presLayoutVars>
      </dgm:prSet>
      <dgm:spPr/>
    </dgm:pt>
    <dgm:pt modelId="{57752289-C2F2-40D4-BCEB-5DEDB1A1488B}" type="pres">
      <dgm:prSet presAssocID="{8AAA1E2C-8D37-4712-AA11-36D3D4930961}" presName="parentLin" presStyleCnt="0"/>
      <dgm:spPr/>
    </dgm:pt>
    <dgm:pt modelId="{23D5835B-AC58-45E6-B503-05184E7D456E}" type="pres">
      <dgm:prSet presAssocID="{8AAA1E2C-8D37-4712-AA11-36D3D4930961}" presName="parentLeftMargin" presStyleLbl="node1" presStyleIdx="0" presStyleCnt="2"/>
      <dgm:spPr/>
    </dgm:pt>
    <dgm:pt modelId="{48661DA0-377A-4C53-AA93-0975CCD003D8}" type="pres">
      <dgm:prSet presAssocID="{8AAA1E2C-8D37-4712-AA11-36D3D493096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690E627-69BA-4CAC-8F59-83BA107F8493}" type="pres">
      <dgm:prSet presAssocID="{8AAA1E2C-8D37-4712-AA11-36D3D4930961}" presName="negativeSpace" presStyleCnt="0"/>
      <dgm:spPr/>
    </dgm:pt>
    <dgm:pt modelId="{FA2BF0FF-DBFD-49ED-8FE3-D3498C99376C}" type="pres">
      <dgm:prSet presAssocID="{8AAA1E2C-8D37-4712-AA11-36D3D4930961}" presName="childText" presStyleLbl="conFgAcc1" presStyleIdx="0" presStyleCnt="2">
        <dgm:presLayoutVars>
          <dgm:bulletEnabled val="1"/>
        </dgm:presLayoutVars>
      </dgm:prSet>
      <dgm:spPr/>
    </dgm:pt>
    <dgm:pt modelId="{F45E89E4-5BF8-4188-8BD1-95D42AE70013}" type="pres">
      <dgm:prSet presAssocID="{74BC8790-DC95-4FEC-8BED-F4E3BD4A15D1}" presName="spaceBetweenRectangles" presStyleCnt="0"/>
      <dgm:spPr/>
    </dgm:pt>
    <dgm:pt modelId="{FC2BD837-FCDE-488B-943F-6DC1B9F1724B}" type="pres">
      <dgm:prSet presAssocID="{CA514A0F-3E1C-4254-81D3-1274ADD57593}" presName="parentLin" presStyleCnt="0"/>
      <dgm:spPr/>
    </dgm:pt>
    <dgm:pt modelId="{959133BB-7A7F-4812-A444-5A7A8E698B49}" type="pres">
      <dgm:prSet presAssocID="{CA514A0F-3E1C-4254-81D3-1274ADD57593}" presName="parentLeftMargin" presStyleLbl="node1" presStyleIdx="0" presStyleCnt="2"/>
      <dgm:spPr/>
    </dgm:pt>
    <dgm:pt modelId="{C758A0A0-CE95-4CCF-AD4A-F24A16465DCA}" type="pres">
      <dgm:prSet presAssocID="{CA514A0F-3E1C-4254-81D3-1274ADD57593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AF808E9-F065-43F3-9F56-DD2D367CE898}" type="pres">
      <dgm:prSet presAssocID="{CA514A0F-3E1C-4254-81D3-1274ADD57593}" presName="negativeSpace" presStyleCnt="0"/>
      <dgm:spPr/>
    </dgm:pt>
    <dgm:pt modelId="{C6B8185D-9C9A-4B8E-B459-B10F11A13E3A}" type="pres">
      <dgm:prSet presAssocID="{CA514A0F-3E1C-4254-81D3-1274ADD5759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EB983A32-769E-4C0A-9E59-B3EDD7DD1CA5}" type="presOf" srcId="{8AAA1E2C-8D37-4712-AA11-36D3D4930961}" destId="{23D5835B-AC58-45E6-B503-05184E7D456E}" srcOrd="0" destOrd="0" presId="urn:microsoft.com/office/officeart/2005/8/layout/list1"/>
    <dgm:cxn modelId="{1CB3042A-396E-48CA-9A69-13F39A4755E0}" srcId="{BB6AEBBB-4DAC-45A2-A426-3C93A4076042}" destId="{CA514A0F-3E1C-4254-81D3-1274ADD57593}" srcOrd="1" destOrd="0" parTransId="{EBDC20CC-A4E8-432D-B678-A31CFC58FB9A}" sibTransId="{03DD6728-70E5-4785-AF44-A5FD65C1284E}"/>
    <dgm:cxn modelId="{CD0D3668-6B1F-41D3-A726-C16EA4AD37CC}" srcId="{BB6AEBBB-4DAC-45A2-A426-3C93A4076042}" destId="{8AAA1E2C-8D37-4712-AA11-36D3D4930961}" srcOrd="0" destOrd="0" parTransId="{41FF9258-D2F8-46D9-8190-DF2ECA848BB6}" sibTransId="{74BC8790-DC95-4FEC-8BED-F4E3BD4A15D1}"/>
    <dgm:cxn modelId="{248FD6BE-0C3C-4BE9-B17B-347A99A3B81F}" type="presOf" srcId="{BB6AEBBB-4DAC-45A2-A426-3C93A4076042}" destId="{6128BD0E-E99A-4D80-9FFA-2AAE8C13797B}" srcOrd="0" destOrd="0" presId="urn:microsoft.com/office/officeart/2005/8/layout/list1"/>
    <dgm:cxn modelId="{40DB789F-434F-410C-B743-EB57C42E7296}" type="presOf" srcId="{CA514A0F-3E1C-4254-81D3-1274ADD57593}" destId="{C758A0A0-CE95-4CCF-AD4A-F24A16465DCA}" srcOrd="1" destOrd="0" presId="urn:microsoft.com/office/officeart/2005/8/layout/list1"/>
    <dgm:cxn modelId="{3EAF1246-2976-4C99-9656-FDD1EA9A67D7}" type="presOf" srcId="{8AAA1E2C-8D37-4712-AA11-36D3D4930961}" destId="{48661DA0-377A-4C53-AA93-0975CCD003D8}" srcOrd="1" destOrd="0" presId="urn:microsoft.com/office/officeart/2005/8/layout/list1"/>
    <dgm:cxn modelId="{9CB865B0-4355-4A40-AF2D-C51C432F794E}" type="presOf" srcId="{CA514A0F-3E1C-4254-81D3-1274ADD57593}" destId="{959133BB-7A7F-4812-A444-5A7A8E698B49}" srcOrd="0" destOrd="0" presId="urn:microsoft.com/office/officeart/2005/8/layout/list1"/>
    <dgm:cxn modelId="{8D51AB08-A1FC-47C1-9CD9-A2A641898212}" type="presParOf" srcId="{6128BD0E-E99A-4D80-9FFA-2AAE8C13797B}" destId="{57752289-C2F2-40D4-BCEB-5DEDB1A1488B}" srcOrd="0" destOrd="0" presId="urn:microsoft.com/office/officeart/2005/8/layout/list1"/>
    <dgm:cxn modelId="{286AC0AE-8454-4E82-9A5A-7EA399E97C28}" type="presParOf" srcId="{57752289-C2F2-40D4-BCEB-5DEDB1A1488B}" destId="{23D5835B-AC58-45E6-B503-05184E7D456E}" srcOrd="0" destOrd="0" presId="urn:microsoft.com/office/officeart/2005/8/layout/list1"/>
    <dgm:cxn modelId="{BE39299A-2C07-4F0D-A073-22845D0FA6A9}" type="presParOf" srcId="{57752289-C2F2-40D4-BCEB-5DEDB1A1488B}" destId="{48661DA0-377A-4C53-AA93-0975CCD003D8}" srcOrd="1" destOrd="0" presId="urn:microsoft.com/office/officeart/2005/8/layout/list1"/>
    <dgm:cxn modelId="{042B1B3F-6DA7-4F90-97A5-47A0267E507F}" type="presParOf" srcId="{6128BD0E-E99A-4D80-9FFA-2AAE8C13797B}" destId="{3690E627-69BA-4CAC-8F59-83BA107F8493}" srcOrd="1" destOrd="0" presId="urn:microsoft.com/office/officeart/2005/8/layout/list1"/>
    <dgm:cxn modelId="{A3B46887-2E7F-478D-B9A0-5389EF66A8F8}" type="presParOf" srcId="{6128BD0E-E99A-4D80-9FFA-2AAE8C13797B}" destId="{FA2BF0FF-DBFD-49ED-8FE3-D3498C99376C}" srcOrd="2" destOrd="0" presId="urn:microsoft.com/office/officeart/2005/8/layout/list1"/>
    <dgm:cxn modelId="{D783A110-2AE5-4C5A-BD20-44C623F39D9C}" type="presParOf" srcId="{6128BD0E-E99A-4D80-9FFA-2AAE8C13797B}" destId="{F45E89E4-5BF8-4188-8BD1-95D42AE70013}" srcOrd="3" destOrd="0" presId="urn:microsoft.com/office/officeart/2005/8/layout/list1"/>
    <dgm:cxn modelId="{45245D02-7095-4D7C-9DE0-EDA62FB5A003}" type="presParOf" srcId="{6128BD0E-E99A-4D80-9FFA-2AAE8C13797B}" destId="{FC2BD837-FCDE-488B-943F-6DC1B9F1724B}" srcOrd="4" destOrd="0" presId="urn:microsoft.com/office/officeart/2005/8/layout/list1"/>
    <dgm:cxn modelId="{0AB99D00-BC67-4E55-81A3-676C95D218AD}" type="presParOf" srcId="{FC2BD837-FCDE-488B-943F-6DC1B9F1724B}" destId="{959133BB-7A7F-4812-A444-5A7A8E698B49}" srcOrd="0" destOrd="0" presId="urn:microsoft.com/office/officeart/2005/8/layout/list1"/>
    <dgm:cxn modelId="{551E4A39-7E45-4863-BE60-BD0BCED2F946}" type="presParOf" srcId="{FC2BD837-FCDE-488B-943F-6DC1B9F1724B}" destId="{C758A0A0-CE95-4CCF-AD4A-F24A16465DCA}" srcOrd="1" destOrd="0" presId="urn:microsoft.com/office/officeart/2005/8/layout/list1"/>
    <dgm:cxn modelId="{C8C12CD9-0AB6-427C-A795-2A377300EEBD}" type="presParOf" srcId="{6128BD0E-E99A-4D80-9FFA-2AAE8C13797B}" destId="{5AF808E9-F065-43F3-9F56-DD2D367CE898}" srcOrd="5" destOrd="0" presId="urn:microsoft.com/office/officeart/2005/8/layout/list1"/>
    <dgm:cxn modelId="{CB14E8BC-A45C-4C72-A549-CBB400938805}" type="presParOf" srcId="{6128BD0E-E99A-4D80-9FFA-2AAE8C13797B}" destId="{C6B8185D-9C9A-4B8E-B459-B10F11A13E3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B6AEBBB-4DAC-45A2-A426-3C93A4076042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AAA1E2C-8D37-4712-AA11-36D3D4930961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sz="1800" noProof="0" dirty="0" smtClean="0"/>
            <a:t>Solution: NET.CSharp.10</a:t>
          </a:r>
          <a:endParaRPr lang="ru-RU" sz="1800" noProof="0" dirty="0"/>
        </a:p>
      </dgm:t>
    </dgm:pt>
    <dgm:pt modelId="{41FF9258-D2F8-46D9-8190-DF2ECA848BB6}" type="parTrans" cxnId="{CD0D3668-6B1F-41D3-A726-C16EA4AD37CC}">
      <dgm:prSet/>
      <dgm:spPr/>
      <dgm:t>
        <a:bodyPr/>
        <a:lstStyle/>
        <a:p>
          <a:endParaRPr lang="ru-RU"/>
        </a:p>
      </dgm:t>
    </dgm:pt>
    <dgm:pt modelId="{74BC8790-DC95-4FEC-8BED-F4E3BD4A15D1}" type="sibTrans" cxnId="{CD0D3668-6B1F-41D3-A726-C16EA4AD37CC}">
      <dgm:prSet/>
      <dgm:spPr/>
      <dgm:t>
        <a:bodyPr/>
        <a:lstStyle/>
        <a:p>
          <a:endParaRPr lang="ru-RU"/>
        </a:p>
      </dgm:t>
    </dgm:pt>
    <dgm:pt modelId="{CA514A0F-3E1C-4254-81D3-1274ADD57593}">
      <dgm:prSet phldrT="[Text]" custT="1"/>
      <dgm:spPr/>
      <dgm:t>
        <a:bodyPr/>
        <a:lstStyle/>
        <a:p>
          <a:r>
            <a:rPr lang="ru-RU" sz="1800" noProof="0" dirty="0" smtClean="0"/>
            <a:t>Project: WpfApplicationBackgroundWorker</a:t>
          </a:r>
          <a:endParaRPr lang="ru-RU" sz="1800" noProof="0" dirty="0"/>
        </a:p>
      </dgm:t>
    </dgm:pt>
    <dgm:pt modelId="{EBDC20CC-A4E8-432D-B678-A31CFC58FB9A}" type="parTrans" cxnId="{1CB3042A-396E-48CA-9A69-13F39A4755E0}">
      <dgm:prSet/>
      <dgm:spPr/>
      <dgm:t>
        <a:bodyPr/>
        <a:lstStyle/>
        <a:p>
          <a:endParaRPr lang="ru-RU"/>
        </a:p>
      </dgm:t>
    </dgm:pt>
    <dgm:pt modelId="{03DD6728-70E5-4785-AF44-A5FD65C1284E}" type="sibTrans" cxnId="{1CB3042A-396E-48CA-9A69-13F39A4755E0}">
      <dgm:prSet/>
      <dgm:spPr/>
      <dgm:t>
        <a:bodyPr/>
        <a:lstStyle/>
        <a:p>
          <a:endParaRPr lang="ru-RU"/>
        </a:p>
      </dgm:t>
    </dgm:pt>
    <dgm:pt modelId="{32AA90C9-B8FE-4D2E-9AC7-09460379B8B1}">
      <dgm:prSet phldrT="[Text]" custT="1"/>
      <dgm:spPr/>
      <dgm:t>
        <a:bodyPr/>
        <a:lstStyle/>
        <a:p>
          <a:r>
            <a:rPr lang="ru-RU" sz="1800" noProof="0" dirty="0" smtClean="0"/>
            <a:t>Project: BackgroundWorkerClass</a:t>
          </a:r>
          <a:endParaRPr lang="ru-RU" sz="1800" noProof="0" dirty="0"/>
        </a:p>
      </dgm:t>
    </dgm:pt>
    <dgm:pt modelId="{93184F59-1D8B-412F-85FF-04567DA12C74}" type="parTrans" cxnId="{26817A92-C718-4E27-B966-4CDE3BD8DAA8}">
      <dgm:prSet/>
      <dgm:spPr/>
      <dgm:t>
        <a:bodyPr/>
        <a:lstStyle/>
        <a:p>
          <a:endParaRPr lang="ru-RU"/>
        </a:p>
      </dgm:t>
    </dgm:pt>
    <dgm:pt modelId="{FBE3AEAE-458C-4663-9A69-DDD082CFA5E6}" type="sibTrans" cxnId="{26817A92-C718-4E27-B966-4CDE3BD8DAA8}">
      <dgm:prSet/>
      <dgm:spPr/>
      <dgm:t>
        <a:bodyPr/>
        <a:lstStyle/>
        <a:p>
          <a:endParaRPr lang="ru-RU"/>
        </a:p>
      </dgm:t>
    </dgm:pt>
    <dgm:pt modelId="{6128BD0E-E99A-4D80-9FFA-2AAE8C13797B}" type="pres">
      <dgm:prSet presAssocID="{BB6AEBBB-4DAC-45A2-A426-3C93A4076042}" presName="linear" presStyleCnt="0">
        <dgm:presLayoutVars>
          <dgm:dir/>
          <dgm:animLvl val="lvl"/>
          <dgm:resizeHandles val="exact"/>
        </dgm:presLayoutVars>
      </dgm:prSet>
      <dgm:spPr/>
    </dgm:pt>
    <dgm:pt modelId="{57752289-C2F2-40D4-BCEB-5DEDB1A1488B}" type="pres">
      <dgm:prSet presAssocID="{8AAA1E2C-8D37-4712-AA11-36D3D4930961}" presName="parentLin" presStyleCnt="0"/>
      <dgm:spPr/>
    </dgm:pt>
    <dgm:pt modelId="{23D5835B-AC58-45E6-B503-05184E7D456E}" type="pres">
      <dgm:prSet presAssocID="{8AAA1E2C-8D37-4712-AA11-36D3D4930961}" presName="parentLeftMargin" presStyleLbl="node1" presStyleIdx="0" presStyleCnt="3"/>
      <dgm:spPr/>
    </dgm:pt>
    <dgm:pt modelId="{48661DA0-377A-4C53-AA93-0975CCD003D8}" type="pres">
      <dgm:prSet presAssocID="{8AAA1E2C-8D37-4712-AA11-36D3D493096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690E627-69BA-4CAC-8F59-83BA107F8493}" type="pres">
      <dgm:prSet presAssocID="{8AAA1E2C-8D37-4712-AA11-36D3D4930961}" presName="negativeSpace" presStyleCnt="0"/>
      <dgm:spPr/>
    </dgm:pt>
    <dgm:pt modelId="{FA2BF0FF-DBFD-49ED-8FE3-D3498C99376C}" type="pres">
      <dgm:prSet presAssocID="{8AAA1E2C-8D37-4712-AA11-36D3D4930961}" presName="childText" presStyleLbl="conFgAcc1" presStyleIdx="0" presStyleCnt="3">
        <dgm:presLayoutVars>
          <dgm:bulletEnabled val="1"/>
        </dgm:presLayoutVars>
      </dgm:prSet>
      <dgm:spPr/>
    </dgm:pt>
    <dgm:pt modelId="{F45E89E4-5BF8-4188-8BD1-95D42AE70013}" type="pres">
      <dgm:prSet presAssocID="{74BC8790-DC95-4FEC-8BED-F4E3BD4A15D1}" presName="spaceBetweenRectangles" presStyleCnt="0"/>
      <dgm:spPr/>
    </dgm:pt>
    <dgm:pt modelId="{FC2BD837-FCDE-488B-943F-6DC1B9F1724B}" type="pres">
      <dgm:prSet presAssocID="{CA514A0F-3E1C-4254-81D3-1274ADD57593}" presName="parentLin" presStyleCnt="0"/>
      <dgm:spPr/>
    </dgm:pt>
    <dgm:pt modelId="{959133BB-7A7F-4812-A444-5A7A8E698B49}" type="pres">
      <dgm:prSet presAssocID="{CA514A0F-3E1C-4254-81D3-1274ADD57593}" presName="parentLeftMargin" presStyleLbl="node1" presStyleIdx="0" presStyleCnt="3"/>
      <dgm:spPr/>
    </dgm:pt>
    <dgm:pt modelId="{C758A0A0-CE95-4CCF-AD4A-F24A16465DCA}" type="pres">
      <dgm:prSet presAssocID="{CA514A0F-3E1C-4254-81D3-1274ADD57593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AF808E9-F065-43F3-9F56-DD2D367CE898}" type="pres">
      <dgm:prSet presAssocID="{CA514A0F-3E1C-4254-81D3-1274ADD57593}" presName="negativeSpace" presStyleCnt="0"/>
      <dgm:spPr/>
    </dgm:pt>
    <dgm:pt modelId="{C6B8185D-9C9A-4B8E-B459-B10F11A13E3A}" type="pres">
      <dgm:prSet presAssocID="{CA514A0F-3E1C-4254-81D3-1274ADD57593}" presName="childText" presStyleLbl="conFgAcc1" presStyleIdx="1" presStyleCnt="3">
        <dgm:presLayoutVars>
          <dgm:bulletEnabled val="1"/>
        </dgm:presLayoutVars>
      </dgm:prSet>
      <dgm:spPr/>
    </dgm:pt>
    <dgm:pt modelId="{A779B62B-7256-4D17-8421-167A01104237}" type="pres">
      <dgm:prSet presAssocID="{03DD6728-70E5-4785-AF44-A5FD65C1284E}" presName="spaceBetweenRectangles" presStyleCnt="0"/>
      <dgm:spPr/>
    </dgm:pt>
    <dgm:pt modelId="{EE6650B4-6285-4186-B942-2A32D2E2F9AF}" type="pres">
      <dgm:prSet presAssocID="{32AA90C9-B8FE-4D2E-9AC7-09460379B8B1}" presName="parentLin" presStyleCnt="0"/>
      <dgm:spPr/>
    </dgm:pt>
    <dgm:pt modelId="{B70F38D0-27DD-43F8-84F9-2FFCA06EC2FE}" type="pres">
      <dgm:prSet presAssocID="{32AA90C9-B8FE-4D2E-9AC7-09460379B8B1}" presName="parentLeftMargin" presStyleLbl="node1" presStyleIdx="1" presStyleCnt="3"/>
      <dgm:spPr/>
    </dgm:pt>
    <dgm:pt modelId="{17EBB1EF-0666-4CD5-8D5E-D6B19AE94250}" type="pres">
      <dgm:prSet presAssocID="{32AA90C9-B8FE-4D2E-9AC7-09460379B8B1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6B51073-9C38-4B08-B777-692CE1F19B9E}" type="pres">
      <dgm:prSet presAssocID="{32AA90C9-B8FE-4D2E-9AC7-09460379B8B1}" presName="negativeSpace" presStyleCnt="0"/>
      <dgm:spPr/>
    </dgm:pt>
    <dgm:pt modelId="{742A0D58-F26E-47ED-A283-EDCE137C811C}" type="pres">
      <dgm:prSet presAssocID="{32AA90C9-B8FE-4D2E-9AC7-09460379B8B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A98EF94-3BC5-4FA1-BF03-1A4B265756AA}" type="presOf" srcId="{CA514A0F-3E1C-4254-81D3-1274ADD57593}" destId="{959133BB-7A7F-4812-A444-5A7A8E698B49}" srcOrd="0" destOrd="0" presId="urn:microsoft.com/office/officeart/2005/8/layout/list1"/>
    <dgm:cxn modelId="{5576B0DC-18B1-44B5-8F6D-1122F7B0682F}" type="presOf" srcId="{BB6AEBBB-4DAC-45A2-A426-3C93A4076042}" destId="{6128BD0E-E99A-4D80-9FFA-2AAE8C13797B}" srcOrd="0" destOrd="0" presId="urn:microsoft.com/office/officeart/2005/8/layout/list1"/>
    <dgm:cxn modelId="{C7FDF87E-B5B8-47E7-A27C-D867F27E18B4}" type="presOf" srcId="{32AA90C9-B8FE-4D2E-9AC7-09460379B8B1}" destId="{B70F38D0-27DD-43F8-84F9-2FFCA06EC2FE}" srcOrd="0" destOrd="0" presId="urn:microsoft.com/office/officeart/2005/8/layout/list1"/>
    <dgm:cxn modelId="{42FCC82F-9903-4D80-A329-2E3F5B653A08}" type="presOf" srcId="{CA514A0F-3E1C-4254-81D3-1274ADD57593}" destId="{C758A0A0-CE95-4CCF-AD4A-F24A16465DCA}" srcOrd="1" destOrd="0" presId="urn:microsoft.com/office/officeart/2005/8/layout/list1"/>
    <dgm:cxn modelId="{77C44F93-EB7E-4515-BCD9-77D02B1F69E6}" type="presOf" srcId="{32AA90C9-B8FE-4D2E-9AC7-09460379B8B1}" destId="{17EBB1EF-0666-4CD5-8D5E-D6B19AE94250}" srcOrd="1" destOrd="0" presId="urn:microsoft.com/office/officeart/2005/8/layout/list1"/>
    <dgm:cxn modelId="{CD0D3668-6B1F-41D3-A726-C16EA4AD37CC}" srcId="{BB6AEBBB-4DAC-45A2-A426-3C93A4076042}" destId="{8AAA1E2C-8D37-4712-AA11-36D3D4930961}" srcOrd="0" destOrd="0" parTransId="{41FF9258-D2F8-46D9-8190-DF2ECA848BB6}" sibTransId="{74BC8790-DC95-4FEC-8BED-F4E3BD4A15D1}"/>
    <dgm:cxn modelId="{C796007A-FE62-4F87-BA4C-916BC6542194}" type="presOf" srcId="{8AAA1E2C-8D37-4712-AA11-36D3D4930961}" destId="{48661DA0-377A-4C53-AA93-0975CCD003D8}" srcOrd="1" destOrd="0" presId="urn:microsoft.com/office/officeart/2005/8/layout/list1"/>
    <dgm:cxn modelId="{1CB3042A-396E-48CA-9A69-13F39A4755E0}" srcId="{BB6AEBBB-4DAC-45A2-A426-3C93A4076042}" destId="{CA514A0F-3E1C-4254-81D3-1274ADD57593}" srcOrd="1" destOrd="0" parTransId="{EBDC20CC-A4E8-432D-B678-A31CFC58FB9A}" sibTransId="{03DD6728-70E5-4785-AF44-A5FD65C1284E}"/>
    <dgm:cxn modelId="{D995D9BD-6AB9-462F-BA01-DC6A8D4B42D6}" type="presOf" srcId="{8AAA1E2C-8D37-4712-AA11-36D3D4930961}" destId="{23D5835B-AC58-45E6-B503-05184E7D456E}" srcOrd="0" destOrd="0" presId="urn:microsoft.com/office/officeart/2005/8/layout/list1"/>
    <dgm:cxn modelId="{26817A92-C718-4E27-B966-4CDE3BD8DAA8}" srcId="{BB6AEBBB-4DAC-45A2-A426-3C93A4076042}" destId="{32AA90C9-B8FE-4D2E-9AC7-09460379B8B1}" srcOrd="2" destOrd="0" parTransId="{93184F59-1D8B-412F-85FF-04567DA12C74}" sibTransId="{FBE3AEAE-458C-4663-9A69-DDD082CFA5E6}"/>
    <dgm:cxn modelId="{4AE9300D-8FED-4561-9323-DB0359BD7178}" type="presParOf" srcId="{6128BD0E-E99A-4D80-9FFA-2AAE8C13797B}" destId="{57752289-C2F2-40D4-BCEB-5DEDB1A1488B}" srcOrd="0" destOrd="0" presId="urn:microsoft.com/office/officeart/2005/8/layout/list1"/>
    <dgm:cxn modelId="{A9AAB4BD-CDA7-4E08-9E25-8B6080669F4C}" type="presParOf" srcId="{57752289-C2F2-40D4-BCEB-5DEDB1A1488B}" destId="{23D5835B-AC58-45E6-B503-05184E7D456E}" srcOrd="0" destOrd="0" presId="urn:microsoft.com/office/officeart/2005/8/layout/list1"/>
    <dgm:cxn modelId="{4A39C1C3-9F0E-4B43-9708-5E921472417F}" type="presParOf" srcId="{57752289-C2F2-40D4-BCEB-5DEDB1A1488B}" destId="{48661DA0-377A-4C53-AA93-0975CCD003D8}" srcOrd="1" destOrd="0" presId="urn:microsoft.com/office/officeart/2005/8/layout/list1"/>
    <dgm:cxn modelId="{2361B469-F778-4B5A-BE89-CC195F775409}" type="presParOf" srcId="{6128BD0E-E99A-4D80-9FFA-2AAE8C13797B}" destId="{3690E627-69BA-4CAC-8F59-83BA107F8493}" srcOrd="1" destOrd="0" presId="urn:microsoft.com/office/officeart/2005/8/layout/list1"/>
    <dgm:cxn modelId="{A61033F8-521D-4F37-B29E-D680BCB0661D}" type="presParOf" srcId="{6128BD0E-E99A-4D80-9FFA-2AAE8C13797B}" destId="{FA2BF0FF-DBFD-49ED-8FE3-D3498C99376C}" srcOrd="2" destOrd="0" presId="urn:microsoft.com/office/officeart/2005/8/layout/list1"/>
    <dgm:cxn modelId="{895E716D-4A7B-4428-A284-20699AEE86B0}" type="presParOf" srcId="{6128BD0E-E99A-4D80-9FFA-2AAE8C13797B}" destId="{F45E89E4-5BF8-4188-8BD1-95D42AE70013}" srcOrd="3" destOrd="0" presId="urn:microsoft.com/office/officeart/2005/8/layout/list1"/>
    <dgm:cxn modelId="{5F096F53-4DA4-4F78-AE70-8DD676B1C313}" type="presParOf" srcId="{6128BD0E-E99A-4D80-9FFA-2AAE8C13797B}" destId="{FC2BD837-FCDE-488B-943F-6DC1B9F1724B}" srcOrd="4" destOrd="0" presId="urn:microsoft.com/office/officeart/2005/8/layout/list1"/>
    <dgm:cxn modelId="{B34D2441-0E14-4679-8D7A-95E0AA5F67DE}" type="presParOf" srcId="{FC2BD837-FCDE-488B-943F-6DC1B9F1724B}" destId="{959133BB-7A7F-4812-A444-5A7A8E698B49}" srcOrd="0" destOrd="0" presId="urn:microsoft.com/office/officeart/2005/8/layout/list1"/>
    <dgm:cxn modelId="{649B3C5B-33A2-4C1C-842A-92F8CDFD41E2}" type="presParOf" srcId="{FC2BD837-FCDE-488B-943F-6DC1B9F1724B}" destId="{C758A0A0-CE95-4CCF-AD4A-F24A16465DCA}" srcOrd="1" destOrd="0" presId="urn:microsoft.com/office/officeart/2005/8/layout/list1"/>
    <dgm:cxn modelId="{A1A186F9-8696-4988-B805-CC9CE7CF1030}" type="presParOf" srcId="{6128BD0E-E99A-4D80-9FFA-2AAE8C13797B}" destId="{5AF808E9-F065-43F3-9F56-DD2D367CE898}" srcOrd="5" destOrd="0" presId="urn:microsoft.com/office/officeart/2005/8/layout/list1"/>
    <dgm:cxn modelId="{78F48875-838F-4A72-BAE1-AB699A8B8E25}" type="presParOf" srcId="{6128BD0E-E99A-4D80-9FFA-2AAE8C13797B}" destId="{C6B8185D-9C9A-4B8E-B459-B10F11A13E3A}" srcOrd="6" destOrd="0" presId="urn:microsoft.com/office/officeart/2005/8/layout/list1"/>
    <dgm:cxn modelId="{C1FB7FD1-7E2D-4B6C-9F01-01474D2814F2}" type="presParOf" srcId="{6128BD0E-E99A-4D80-9FFA-2AAE8C13797B}" destId="{A779B62B-7256-4D17-8421-167A01104237}" srcOrd="7" destOrd="0" presId="urn:microsoft.com/office/officeart/2005/8/layout/list1"/>
    <dgm:cxn modelId="{4FDB3BCB-701B-41EF-A1BC-2DADF6066C7A}" type="presParOf" srcId="{6128BD0E-E99A-4D80-9FFA-2AAE8C13797B}" destId="{EE6650B4-6285-4186-B942-2A32D2E2F9AF}" srcOrd="8" destOrd="0" presId="urn:microsoft.com/office/officeart/2005/8/layout/list1"/>
    <dgm:cxn modelId="{0374AB9F-63F1-49B5-A815-50204391371D}" type="presParOf" srcId="{EE6650B4-6285-4186-B942-2A32D2E2F9AF}" destId="{B70F38D0-27DD-43F8-84F9-2FFCA06EC2FE}" srcOrd="0" destOrd="0" presId="urn:microsoft.com/office/officeart/2005/8/layout/list1"/>
    <dgm:cxn modelId="{BBCED966-0DCA-4C3F-8FF2-A9CD948C8CE2}" type="presParOf" srcId="{EE6650B4-6285-4186-B942-2A32D2E2F9AF}" destId="{17EBB1EF-0666-4CD5-8D5E-D6B19AE94250}" srcOrd="1" destOrd="0" presId="urn:microsoft.com/office/officeart/2005/8/layout/list1"/>
    <dgm:cxn modelId="{4AC75678-DD43-4C3C-A227-A7FD8D2C9E31}" type="presParOf" srcId="{6128BD0E-E99A-4D80-9FFA-2AAE8C13797B}" destId="{36B51073-9C38-4B08-B777-692CE1F19B9E}" srcOrd="9" destOrd="0" presId="urn:microsoft.com/office/officeart/2005/8/layout/list1"/>
    <dgm:cxn modelId="{F98E72AB-EB2A-43CF-A048-1E7B9592EB2A}" type="presParOf" srcId="{6128BD0E-E99A-4D80-9FFA-2AAE8C13797B}" destId="{742A0D58-F26E-47ED-A283-EDCE137C811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86B3D69-0E44-4721-8FC2-2B8462017211}">
      <dsp:nvSpPr>
        <dsp:cNvPr id="0" name=""/>
        <dsp:cNvSpPr/>
      </dsp:nvSpPr>
      <dsp:spPr>
        <a:xfrm>
          <a:off x="0" y="334379"/>
          <a:ext cx="79248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F75F81-4C9B-496A-9752-8FB2CFE0AB50}">
      <dsp:nvSpPr>
        <dsp:cNvPr id="0" name=""/>
        <dsp:cNvSpPr/>
      </dsp:nvSpPr>
      <dsp:spPr>
        <a:xfrm>
          <a:off x="396240" y="53939"/>
          <a:ext cx="5547360" cy="560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9677" tIns="0" rIns="209677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noProof="0" smtClean="0"/>
            <a:t>Объявление и использование делегатов</a:t>
          </a:r>
          <a:endParaRPr lang="ru-RU" sz="1900" kern="1200" noProof="0"/>
        </a:p>
      </dsp:txBody>
      <dsp:txXfrm>
        <a:off x="396240" y="53939"/>
        <a:ext cx="5547360" cy="560880"/>
      </dsp:txXfrm>
    </dsp:sp>
    <dsp:sp modelId="{D75EA4E1-6638-4D97-8EFD-6370283CBD45}">
      <dsp:nvSpPr>
        <dsp:cNvPr id="0" name=""/>
        <dsp:cNvSpPr/>
      </dsp:nvSpPr>
      <dsp:spPr>
        <a:xfrm>
          <a:off x="0" y="1196220"/>
          <a:ext cx="79248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6811BC-C418-4689-9817-A19FB99DE45E}">
      <dsp:nvSpPr>
        <dsp:cNvPr id="0" name=""/>
        <dsp:cNvSpPr/>
      </dsp:nvSpPr>
      <dsp:spPr>
        <a:xfrm>
          <a:off x="396240" y="915779"/>
          <a:ext cx="5547360" cy="560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9677" tIns="0" rIns="209677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noProof="0" smtClean="0"/>
            <a:t>Использование лямбда-выражений</a:t>
          </a:r>
          <a:endParaRPr lang="ru-RU" sz="1900" kern="1200" noProof="0"/>
        </a:p>
      </dsp:txBody>
      <dsp:txXfrm>
        <a:off x="396240" y="915779"/>
        <a:ext cx="5547360" cy="560880"/>
      </dsp:txXfrm>
    </dsp:sp>
    <dsp:sp modelId="{4EDA833C-6564-40FB-9387-6CD774A04147}">
      <dsp:nvSpPr>
        <dsp:cNvPr id="0" name=""/>
        <dsp:cNvSpPr/>
      </dsp:nvSpPr>
      <dsp:spPr>
        <a:xfrm>
          <a:off x="0" y="2058060"/>
          <a:ext cx="79248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D10ABF-C7B2-45D8-9E11-79553CF2FB22}">
      <dsp:nvSpPr>
        <dsp:cNvPr id="0" name=""/>
        <dsp:cNvSpPr/>
      </dsp:nvSpPr>
      <dsp:spPr>
        <a:xfrm>
          <a:off x="396240" y="1777620"/>
          <a:ext cx="5547360" cy="560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9677" tIns="0" rIns="209677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noProof="0" smtClean="0"/>
            <a:t>Обработка событий</a:t>
          </a:r>
          <a:endParaRPr lang="ru-RU" sz="1900" kern="1200" noProof="0"/>
        </a:p>
      </dsp:txBody>
      <dsp:txXfrm>
        <a:off x="396240" y="1777620"/>
        <a:ext cx="5547360" cy="56088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0763F98-8E17-4848-ADCD-35BD9DFCB576}">
      <dsp:nvSpPr>
        <dsp:cNvPr id="0" name=""/>
        <dsp:cNvSpPr/>
      </dsp:nvSpPr>
      <dsp:spPr>
        <a:xfrm>
          <a:off x="402279" y="52623"/>
          <a:ext cx="3821826" cy="8019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noProof="0" smtClean="0">
              <a:latin typeface="+mn-lt"/>
              <a:cs typeface="Courier New" pitchFamily="49" charset="0"/>
            </a:rPr>
            <a:t>System.Object</a:t>
          </a:r>
          <a:endParaRPr lang="ru-RU" sz="1800" b="1" kern="1200" noProof="0">
            <a:latin typeface="+mn-lt"/>
            <a:cs typeface="Courier New" pitchFamily="49" charset="0"/>
          </a:endParaRPr>
        </a:p>
      </dsp:txBody>
      <dsp:txXfrm>
        <a:off x="402279" y="52623"/>
        <a:ext cx="3821826" cy="801994"/>
      </dsp:txXfrm>
    </dsp:sp>
    <dsp:sp modelId="{190F6363-4B13-481C-BB98-77D701D20B2C}">
      <dsp:nvSpPr>
        <dsp:cNvPr id="0" name=""/>
        <dsp:cNvSpPr/>
      </dsp:nvSpPr>
      <dsp:spPr>
        <a:xfrm rot="16167528">
          <a:off x="2186382" y="919923"/>
          <a:ext cx="264527" cy="18165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500" kern="1200" noProof="0"/>
        </a:p>
      </dsp:txBody>
      <dsp:txXfrm rot="16167528">
        <a:off x="2186382" y="919923"/>
        <a:ext cx="264527" cy="181657"/>
      </dsp:txXfrm>
    </dsp:sp>
    <dsp:sp modelId="{56901785-227E-414B-B244-1E09A3D80046}">
      <dsp:nvSpPr>
        <dsp:cNvPr id="0" name=""/>
        <dsp:cNvSpPr/>
      </dsp:nvSpPr>
      <dsp:spPr>
        <a:xfrm>
          <a:off x="413186" y="1207306"/>
          <a:ext cx="3821826" cy="8019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noProof="0" smtClean="0">
              <a:latin typeface="+mn-lt"/>
              <a:cs typeface="Courier New" pitchFamily="49" charset="0"/>
            </a:rPr>
            <a:t>System.Delegate</a:t>
          </a:r>
          <a:endParaRPr lang="ru-RU" sz="1800" b="1" kern="1200" noProof="0">
            <a:latin typeface="+mn-lt"/>
            <a:cs typeface="Courier New" pitchFamily="49" charset="0"/>
          </a:endParaRPr>
        </a:p>
      </dsp:txBody>
      <dsp:txXfrm>
        <a:off x="413186" y="1207306"/>
        <a:ext cx="3821826" cy="801994"/>
      </dsp:txXfrm>
    </dsp:sp>
    <dsp:sp modelId="{2B941CED-4455-4E8B-8D2C-65F6CD2FE899}">
      <dsp:nvSpPr>
        <dsp:cNvPr id="0" name=""/>
        <dsp:cNvSpPr/>
      </dsp:nvSpPr>
      <dsp:spPr>
        <a:xfrm rot="16200000">
          <a:off x="2173725" y="2118971"/>
          <a:ext cx="300748" cy="18165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700" kern="1200" noProof="0"/>
        </a:p>
      </dsp:txBody>
      <dsp:txXfrm rot="16200000">
        <a:off x="2173725" y="2118971"/>
        <a:ext cx="300748" cy="181657"/>
      </dsp:txXfrm>
    </dsp:sp>
    <dsp:sp modelId="{9618F016-64E2-40E0-B837-0E64E2D5CE6D}">
      <dsp:nvSpPr>
        <dsp:cNvPr id="0" name=""/>
        <dsp:cNvSpPr/>
      </dsp:nvSpPr>
      <dsp:spPr>
        <a:xfrm>
          <a:off x="413186" y="2410298"/>
          <a:ext cx="3821826" cy="8019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noProof="0" smtClean="0">
              <a:latin typeface="+mn-lt"/>
              <a:cs typeface="Courier New" pitchFamily="49" charset="0"/>
            </a:rPr>
            <a:t>System.MultiCastDelegate</a:t>
          </a:r>
          <a:endParaRPr lang="ru-RU" sz="1800" b="1" kern="1200" noProof="0">
            <a:latin typeface="+mn-lt"/>
            <a:cs typeface="Courier New" pitchFamily="49" charset="0"/>
          </a:endParaRPr>
        </a:p>
      </dsp:txBody>
      <dsp:txXfrm>
        <a:off x="413186" y="2410298"/>
        <a:ext cx="3821826" cy="801994"/>
      </dsp:txXfrm>
    </dsp:sp>
    <dsp:sp modelId="{97475070-970A-484A-8C30-29B466AAD2D4}">
      <dsp:nvSpPr>
        <dsp:cNvPr id="0" name=""/>
        <dsp:cNvSpPr/>
      </dsp:nvSpPr>
      <dsp:spPr>
        <a:xfrm rot="16200000">
          <a:off x="2173725" y="3301753"/>
          <a:ext cx="300748" cy="18165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700" kern="1200" noProof="0"/>
        </a:p>
      </dsp:txBody>
      <dsp:txXfrm rot="16200000">
        <a:off x="2173725" y="3301753"/>
        <a:ext cx="300748" cy="181657"/>
      </dsp:txXfrm>
    </dsp:sp>
    <dsp:sp modelId="{6AA7BC8A-092C-491A-858C-720C0D0E3985}">
      <dsp:nvSpPr>
        <dsp:cNvPr id="0" name=""/>
        <dsp:cNvSpPr/>
      </dsp:nvSpPr>
      <dsp:spPr>
        <a:xfrm>
          <a:off x="413186" y="3613291"/>
          <a:ext cx="3821826" cy="801994"/>
        </a:xfrm>
        <a:prstGeom prst="ellipse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noProof="0" smtClean="0">
              <a:latin typeface="+mn-lt"/>
              <a:cs typeface="Courier New" pitchFamily="49" charset="0"/>
            </a:rPr>
            <a:t>delegate&lt;T&gt;</a:t>
          </a:r>
          <a:endParaRPr lang="ru-RU" sz="1800" b="1" kern="1200" noProof="0">
            <a:latin typeface="+mn-lt"/>
            <a:cs typeface="Courier New" pitchFamily="49" charset="0"/>
          </a:endParaRPr>
        </a:p>
      </dsp:txBody>
      <dsp:txXfrm>
        <a:off x="413186" y="3613291"/>
        <a:ext cx="3821826" cy="801994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A2BF0FF-DBFD-49ED-8FE3-D3498C99376C}">
      <dsp:nvSpPr>
        <dsp:cNvPr id="0" name=""/>
        <dsp:cNvSpPr/>
      </dsp:nvSpPr>
      <dsp:spPr>
        <a:xfrm>
          <a:off x="0" y="348899"/>
          <a:ext cx="4724399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661DA0-377A-4C53-AA93-0975CCD003D8}">
      <dsp:nvSpPr>
        <dsp:cNvPr id="0" name=""/>
        <dsp:cNvSpPr/>
      </dsp:nvSpPr>
      <dsp:spPr>
        <a:xfrm>
          <a:off x="236220" y="9419"/>
          <a:ext cx="3307080" cy="678960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25000" tIns="0" rIns="12500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noProof="0" smtClean="0"/>
            <a:t>Solution: NET.CSharp.10</a:t>
          </a:r>
          <a:endParaRPr lang="ru-RU" sz="1800" kern="1200" noProof="0"/>
        </a:p>
      </dsp:txBody>
      <dsp:txXfrm>
        <a:off x="236220" y="9419"/>
        <a:ext cx="3307080" cy="678960"/>
      </dsp:txXfrm>
    </dsp:sp>
    <dsp:sp modelId="{C6B8185D-9C9A-4B8E-B459-B10F11A13E3A}">
      <dsp:nvSpPr>
        <dsp:cNvPr id="0" name=""/>
        <dsp:cNvSpPr/>
      </dsp:nvSpPr>
      <dsp:spPr>
        <a:xfrm>
          <a:off x="0" y="1392180"/>
          <a:ext cx="4724399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58A0A0-CE95-4CCF-AD4A-F24A16465DCA}">
      <dsp:nvSpPr>
        <dsp:cNvPr id="0" name=""/>
        <dsp:cNvSpPr/>
      </dsp:nvSpPr>
      <dsp:spPr>
        <a:xfrm>
          <a:off x="236220" y="1052699"/>
          <a:ext cx="3307080" cy="678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5000" tIns="0" rIns="12500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noProof="0" dirty="0" smtClean="0"/>
            <a:t>Project: DelegatesDemo</a:t>
          </a:r>
          <a:endParaRPr lang="ru-RU" sz="1800" kern="1200" noProof="0" dirty="0"/>
        </a:p>
      </dsp:txBody>
      <dsp:txXfrm>
        <a:off x="236220" y="1052699"/>
        <a:ext cx="3307080" cy="67896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A2BF0FF-DBFD-49ED-8FE3-D3498C99376C}">
      <dsp:nvSpPr>
        <dsp:cNvPr id="0" name=""/>
        <dsp:cNvSpPr/>
      </dsp:nvSpPr>
      <dsp:spPr>
        <a:xfrm>
          <a:off x="0" y="348899"/>
          <a:ext cx="57912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661DA0-377A-4C53-AA93-0975CCD003D8}">
      <dsp:nvSpPr>
        <dsp:cNvPr id="0" name=""/>
        <dsp:cNvSpPr/>
      </dsp:nvSpPr>
      <dsp:spPr>
        <a:xfrm>
          <a:off x="289560" y="9419"/>
          <a:ext cx="4053840" cy="678960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53226" tIns="0" rIns="153226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noProof="0" dirty="0" smtClean="0"/>
            <a:t>Solution: NET.CSharp.10</a:t>
          </a:r>
          <a:endParaRPr lang="ru-RU" sz="1800" kern="1200" noProof="0" dirty="0"/>
        </a:p>
      </dsp:txBody>
      <dsp:txXfrm>
        <a:off x="289560" y="9419"/>
        <a:ext cx="4053840" cy="678960"/>
      </dsp:txXfrm>
    </dsp:sp>
    <dsp:sp modelId="{C6B8185D-9C9A-4B8E-B459-B10F11A13E3A}">
      <dsp:nvSpPr>
        <dsp:cNvPr id="0" name=""/>
        <dsp:cNvSpPr/>
      </dsp:nvSpPr>
      <dsp:spPr>
        <a:xfrm>
          <a:off x="0" y="1392180"/>
          <a:ext cx="57912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58A0A0-CE95-4CCF-AD4A-F24A16465DCA}">
      <dsp:nvSpPr>
        <dsp:cNvPr id="0" name=""/>
        <dsp:cNvSpPr/>
      </dsp:nvSpPr>
      <dsp:spPr>
        <a:xfrm>
          <a:off x="289560" y="1052699"/>
          <a:ext cx="4053840" cy="678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3226" tIns="0" rIns="153226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noProof="0" dirty="0" smtClean="0"/>
            <a:t>Project: AnominusMethodsAndLambda</a:t>
          </a:r>
          <a:endParaRPr lang="ru-RU" sz="1800" kern="1200" noProof="0" dirty="0"/>
        </a:p>
      </dsp:txBody>
      <dsp:txXfrm>
        <a:off x="289560" y="1052699"/>
        <a:ext cx="4053840" cy="678960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A2BF0FF-DBFD-49ED-8FE3-D3498C99376C}">
      <dsp:nvSpPr>
        <dsp:cNvPr id="0" name=""/>
        <dsp:cNvSpPr/>
      </dsp:nvSpPr>
      <dsp:spPr>
        <a:xfrm>
          <a:off x="0" y="348899"/>
          <a:ext cx="57912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661DA0-377A-4C53-AA93-0975CCD003D8}">
      <dsp:nvSpPr>
        <dsp:cNvPr id="0" name=""/>
        <dsp:cNvSpPr/>
      </dsp:nvSpPr>
      <dsp:spPr>
        <a:xfrm>
          <a:off x="289560" y="9419"/>
          <a:ext cx="4053840" cy="678960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53226" tIns="0" rIns="153226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noProof="0" dirty="0" smtClean="0"/>
            <a:t>Solution: NET.CSharp.10</a:t>
          </a:r>
          <a:endParaRPr lang="ru-RU" sz="1800" kern="1200" noProof="0" dirty="0"/>
        </a:p>
      </dsp:txBody>
      <dsp:txXfrm>
        <a:off x="289560" y="9419"/>
        <a:ext cx="4053840" cy="678960"/>
      </dsp:txXfrm>
    </dsp:sp>
    <dsp:sp modelId="{C6B8185D-9C9A-4B8E-B459-B10F11A13E3A}">
      <dsp:nvSpPr>
        <dsp:cNvPr id="0" name=""/>
        <dsp:cNvSpPr/>
      </dsp:nvSpPr>
      <dsp:spPr>
        <a:xfrm>
          <a:off x="0" y="1392180"/>
          <a:ext cx="57912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58A0A0-CE95-4CCF-AD4A-F24A16465DCA}">
      <dsp:nvSpPr>
        <dsp:cNvPr id="0" name=""/>
        <dsp:cNvSpPr/>
      </dsp:nvSpPr>
      <dsp:spPr>
        <a:xfrm>
          <a:off x="289560" y="1052699"/>
          <a:ext cx="4053840" cy="678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3226" tIns="0" rIns="153226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noProof="0" dirty="0" smtClean="0"/>
            <a:t>Project: UsingEventsDemo</a:t>
          </a:r>
          <a:endParaRPr lang="ru-RU" sz="1800" kern="1200" noProof="0" dirty="0"/>
        </a:p>
      </dsp:txBody>
      <dsp:txXfrm>
        <a:off x="289560" y="1052699"/>
        <a:ext cx="4053840" cy="678960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A2BF0FF-DBFD-49ED-8FE3-D3498C99376C}">
      <dsp:nvSpPr>
        <dsp:cNvPr id="0" name=""/>
        <dsp:cNvSpPr/>
      </dsp:nvSpPr>
      <dsp:spPr>
        <a:xfrm>
          <a:off x="0" y="257520"/>
          <a:ext cx="70104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661DA0-377A-4C53-AA93-0975CCD003D8}">
      <dsp:nvSpPr>
        <dsp:cNvPr id="0" name=""/>
        <dsp:cNvSpPr/>
      </dsp:nvSpPr>
      <dsp:spPr>
        <a:xfrm>
          <a:off x="350520" y="21360"/>
          <a:ext cx="4907280" cy="472320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85484" tIns="0" rIns="1854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noProof="0" dirty="0" smtClean="0"/>
            <a:t>Solution: NET.CSharp.10</a:t>
          </a:r>
          <a:endParaRPr lang="ru-RU" sz="1800" kern="1200" noProof="0" dirty="0"/>
        </a:p>
      </dsp:txBody>
      <dsp:txXfrm>
        <a:off x="350520" y="21360"/>
        <a:ext cx="4907280" cy="472320"/>
      </dsp:txXfrm>
    </dsp:sp>
    <dsp:sp modelId="{C6B8185D-9C9A-4B8E-B459-B10F11A13E3A}">
      <dsp:nvSpPr>
        <dsp:cNvPr id="0" name=""/>
        <dsp:cNvSpPr/>
      </dsp:nvSpPr>
      <dsp:spPr>
        <a:xfrm>
          <a:off x="0" y="983280"/>
          <a:ext cx="70104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58A0A0-CE95-4CCF-AD4A-F24A16465DCA}">
      <dsp:nvSpPr>
        <dsp:cNvPr id="0" name=""/>
        <dsp:cNvSpPr/>
      </dsp:nvSpPr>
      <dsp:spPr>
        <a:xfrm>
          <a:off x="350520" y="747120"/>
          <a:ext cx="4907280" cy="472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5484" tIns="0" rIns="1854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noProof="0" dirty="0" smtClean="0"/>
            <a:t>Project: WpfApplicationBackgroundWorker</a:t>
          </a:r>
          <a:endParaRPr lang="ru-RU" sz="1800" kern="1200" noProof="0" dirty="0"/>
        </a:p>
      </dsp:txBody>
      <dsp:txXfrm>
        <a:off x="350520" y="747120"/>
        <a:ext cx="4907280" cy="472320"/>
      </dsp:txXfrm>
    </dsp:sp>
    <dsp:sp modelId="{742A0D58-F26E-47ED-A283-EDCE137C811C}">
      <dsp:nvSpPr>
        <dsp:cNvPr id="0" name=""/>
        <dsp:cNvSpPr/>
      </dsp:nvSpPr>
      <dsp:spPr>
        <a:xfrm>
          <a:off x="0" y="1709040"/>
          <a:ext cx="70104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EBB1EF-0666-4CD5-8D5E-D6B19AE94250}">
      <dsp:nvSpPr>
        <dsp:cNvPr id="0" name=""/>
        <dsp:cNvSpPr/>
      </dsp:nvSpPr>
      <dsp:spPr>
        <a:xfrm>
          <a:off x="350520" y="1472880"/>
          <a:ext cx="4907280" cy="472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5484" tIns="0" rIns="1854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noProof="0" dirty="0" smtClean="0"/>
            <a:t>Project: BackgroundWorkerClass</a:t>
          </a:r>
          <a:endParaRPr lang="ru-RU" sz="1800" kern="1200" noProof="0" dirty="0"/>
        </a:p>
      </dsp:txBody>
      <dsp:txXfrm>
        <a:off x="350520" y="1472880"/>
        <a:ext cx="4907280" cy="4723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05B674B-12CC-451C-AB26-4534792A9C31}" type="datetimeFigureOut">
              <a:rPr lang="en-US"/>
              <a:pPr>
                <a:defRPr/>
              </a:pPr>
              <a:t>8/18/2011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72A5AAF-689B-46C5-AEA8-B5E4FB60F7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Presentation: 60 minutes</a:t>
            </a:r>
          </a:p>
          <a:p>
            <a:r>
              <a:rPr lang="en-US" b="1" smtClean="0"/>
              <a:t>Lab: 60 minutes</a:t>
            </a:r>
            <a:endParaRPr lang="en-US" altLang="ko-KR" b="1" dirty="0" smtClean="0">
              <a:ea typeface="굴림" pitchFamily="34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pam.com/" TargetMode="External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polosa_big.wmf"/>
          <p:cNvPicPr>
            <a:picLocks noChangeAspect="1"/>
          </p:cNvPicPr>
          <p:nvPr userDrawn="1"/>
        </p:nvPicPr>
        <p:blipFill>
          <a:blip r:embed="rId2" cstate="email"/>
          <a:srcRect t="73190" b="12895"/>
          <a:stretch>
            <a:fillRect/>
          </a:stretch>
        </p:blipFill>
        <p:spPr bwMode="auto">
          <a:xfrm>
            <a:off x="0" y="5437188"/>
            <a:ext cx="9144000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35190" y="1777972"/>
            <a:ext cx="6285010" cy="1574828"/>
          </a:xfrm>
        </p:spPr>
        <p:txBody>
          <a:bodyPr/>
          <a:lstStyle>
            <a:lvl1pPr algn="l">
              <a:defRPr>
                <a:solidFill>
                  <a:srgbClr val="2750AB"/>
                </a:solidFill>
                <a:latin typeface="Helvetica LT Std"/>
              </a:defRPr>
            </a:lvl1pPr>
          </a:lstStyle>
          <a:p>
            <a:r>
              <a:rPr lang="en-US" dirty="0" smtClean="0"/>
              <a:t>Code.0X (Module Code)</a:t>
            </a:r>
            <a:br>
              <a:rPr lang="en-US" dirty="0" smtClean="0"/>
            </a:br>
            <a:r>
              <a:rPr lang="en-US" dirty="0" smtClean="0"/>
              <a:t>xxx (Module Name)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2947387" y="3536923"/>
            <a:ext cx="4267200" cy="914400"/>
          </a:xfrm>
        </p:spPr>
        <p:txBody>
          <a:bodyPr>
            <a:normAutofit/>
          </a:bodyPr>
          <a:lstStyle>
            <a:lvl1pPr marL="0" indent="0">
              <a:buNone/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lvetica LT Std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Resource Development Dep.</a:t>
            </a:r>
          </a:p>
          <a:p>
            <a:pPr lvl="0"/>
            <a:r>
              <a:rPr lang="en-US" dirty="0" smtClean="0"/>
              <a:t>Author: (author name)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2944813" y="5924550"/>
            <a:ext cx="6207125" cy="873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LTStd-Roman"/>
              </a:defRPr>
            </a:lvl1pPr>
          </a:lstStyle>
          <a:p>
            <a:pPr>
              <a:defRPr/>
            </a:pPr>
            <a:r>
              <a:rPr lang="en-US" dirty="0" smtClean="0"/>
              <a:t>2011  © EPAM Systems, RD Dep.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: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olosa_small.wm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68363"/>
            <a:ext cx="9144000" cy="598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>
          <a:xfrm>
            <a:off x="3148013" y="6488113"/>
            <a:ext cx="21816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2011 © </a:t>
            </a:r>
            <a:r>
              <a:rPr lang="en-US" sz="1200" dirty="0">
                <a:solidFill>
                  <a:schemeClr val="tx1">
                    <a:tint val="75000"/>
                  </a:schemeClr>
                </a:solidFill>
                <a:latin typeface="+mn-lt"/>
              </a:rPr>
              <a:t>EPAM </a:t>
            </a:r>
            <a:r>
              <a:rPr lang="en-US" sz="1200" dirty="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Systems, RD Dep.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953" y="179343"/>
            <a:ext cx="4198996" cy="36513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tabLst>
                <a:tab pos="8229600" algn="r"/>
              </a:tabLst>
              <a:defRPr sz="1800" b="1">
                <a:solidFill>
                  <a:srgbClr val="21438F"/>
                </a:solidFill>
                <a:latin typeface="Helvetica LT St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4645025" y="179388"/>
            <a:ext cx="423545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800">
                <a:solidFill>
                  <a:schemeClr val="tx1"/>
                </a:solidFill>
                <a:latin typeface="Helvetica LT Std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263525" y="836613"/>
            <a:ext cx="8616950" cy="5184775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945345" y="6496092"/>
            <a:ext cx="1935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fld id="{8AE9712F-231D-46BD-8215-5B9AC8D83DFF}" type="slidenum">
              <a:rPr lang="en-US" sz="1200" b="1" kern="1200" smtClean="0">
                <a:solidFill>
                  <a:srgbClr val="2750AB"/>
                </a:solidFill>
                <a:latin typeface="+mn-lt"/>
                <a:ea typeface="+mn-ea"/>
                <a:cs typeface="+mn-cs"/>
              </a:rPr>
              <a:pPr algn="r">
                <a:defRPr/>
              </a:pPr>
              <a:t>‹#›</a:t>
            </a:fld>
            <a:endParaRPr lang="en-US" sz="1200" b="1" kern="1200" dirty="0">
              <a:solidFill>
                <a:srgbClr val="2750AB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polosa_big.wmf"/>
          <p:cNvPicPr>
            <a:picLocks noChangeAspect="1"/>
          </p:cNvPicPr>
          <p:nvPr userDrawn="1"/>
        </p:nvPicPr>
        <p:blipFill>
          <a:blip r:embed="rId2" cstate="print"/>
          <a:srcRect t="73190" b="12895"/>
          <a:stretch>
            <a:fillRect/>
          </a:stretch>
        </p:blipFill>
        <p:spPr bwMode="auto">
          <a:xfrm>
            <a:off x="0" y="5437188"/>
            <a:ext cx="9144000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938151" y="2176485"/>
            <a:ext cx="4876800" cy="1222375"/>
          </a:xfrm>
        </p:spPr>
        <p:txBody>
          <a:bodyPr/>
          <a:lstStyle>
            <a:lvl1pPr algn="l">
              <a:defRPr sz="4000">
                <a:solidFill>
                  <a:srgbClr val="2750AB"/>
                </a:solidFill>
                <a:latin typeface="Helvetica LT Std"/>
              </a:defRPr>
            </a:lvl1pPr>
          </a:lstStyle>
          <a:p>
            <a:r>
              <a:rPr lang="en-US" dirty="0" smtClean="0"/>
              <a:t>Thanks for Your Attention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47387" y="3425419"/>
            <a:ext cx="5750582" cy="951344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Resource Development Dep.</a:t>
            </a:r>
          </a:p>
          <a:p>
            <a:pPr lvl="0"/>
            <a:r>
              <a:rPr lang="en-US" dirty="0" smtClean="0"/>
              <a:t>Author: (author name)</a:t>
            </a:r>
          </a:p>
        </p:txBody>
      </p:sp>
      <p:sp>
        <p:nvSpPr>
          <p:cNvPr id="20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2947387" y="4378338"/>
            <a:ext cx="4267200" cy="914400"/>
          </a:xfrm>
        </p:spPr>
        <p:txBody>
          <a:bodyPr>
            <a:normAutofit/>
          </a:bodyPr>
          <a:lstStyle>
            <a:lvl1pPr marL="0" indent="0">
              <a:buNone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lvetica LT Std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Author/RD Dep. contacts</a:t>
            </a:r>
          </a:p>
        </p:txBody>
      </p:sp>
      <p:sp>
        <p:nvSpPr>
          <p:cNvPr id="6" name="Text Placeholder 22"/>
          <p:cNvSpPr>
            <a:spLocks noGrp="1"/>
          </p:cNvSpPr>
          <p:nvPr userDrawn="1">
            <p:ph type="body" sz="quarter" idx="4294967295"/>
          </p:nvPr>
        </p:nvSpPr>
        <p:spPr>
          <a:xfrm>
            <a:off x="2955925" y="6094413"/>
            <a:ext cx="4929188" cy="657225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000" dirty="0" smtClean="0">
                <a:latin typeface="Helvetica LT Std" pitchFamily="34" charset="0"/>
              </a:rPr>
              <a:t>EPAM Systems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sz="1000" dirty="0" smtClean="0">
                <a:latin typeface="Helvetica LT Std" pitchFamily="34" charset="0"/>
              </a:rPr>
              <a:t>41 University Drive, Suite 202 | Newtown, PA 18940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pl-PL" sz="1000" b="1" dirty="0" smtClean="0">
                <a:latin typeface="Helvetica LT Std" pitchFamily="34" charset="0"/>
              </a:rPr>
              <a:t>p:</a:t>
            </a:r>
            <a:r>
              <a:rPr lang="pl-PL" sz="1000" dirty="0" smtClean="0">
                <a:latin typeface="Helvetica LT Std" pitchFamily="34" charset="0"/>
              </a:rPr>
              <a:t> +1 267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759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9000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|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b="1" dirty="0" smtClean="0">
                <a:latin typeface="Helvetica LT Std" pitchFamily="34" charset="0"/>
              </a:rPr>
              <a:t>f:</a:t>
            </a:r>
            <a:r>
              <a:rPr lang="pl-PL" sz="1000" dirty="0" smtClean="0">
                <a:latin typeface="Helvetica LT Std" pitchFamily="34" charset="0"/>
              </a:rPr>
              <a:t> +1</a:t>
            </a:r>
            <a:r>
              <a:rPr lang="en-US" sz="1000" dirty="0" smtClean="0">
                <a:latin typeface="Helvetica LT Std" pitchFamily="34" charset="0"/>
              </a:rPr>
              <a:t> +1 267 759 8989</a:t>
            </a:r>
            <a:r>
              <a:rPr lang="pl-PL" sz="1000" dirty="0" smtClean="0">
                <a:latin typeface="Helvetica LT Std" pitchFamily="34" charset="0"/>
              </a:rPr>
              <a:t>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| </a:t>
            </a:r>
            <a:r>
              <a:rPr lang="pl-PL" sz="1000" b="1" dirty="0" smtClean="0">
                <a:latin typeface="Helvetica LT Std" pitchFamily="34" charset="0"/>
              </a:rPr>
              <a:t>e:</a:t>
            </a:r>
            <a:r>
              <a:rPr lang="pl-PL" sz="1000" dirty="0" smtClean="0">
                <a:latin typeface="Helvetica LT Std" pitchFamily="34" charset="0"/>
              </a:rPr>
              <a:t> info@epam.com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|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b="1" dirty="0" smtClean="0">
                <a:latin typeface="Helvetica LT Std" pitchFamily="34" charset="0"/>
              </a:rPr>
              <a:t>w:</a:t>
            </a:r>
            <a:r>
              <a:rPr lang="pl-PL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  <a:hlinkClick r:id="rId3"/>
              </a:rPr>
              <a:t>www.epam.com</a:t>
            </a:r>
            <a:endParaRPr lang="en-US" sz="1000" dirty="0" smtClean="0">
              <a:latin typeface="Helvetica LT Std" pitchFamily="34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1000" dirty="0">
              <a:latin typeface="Helvetica LT Std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polosa_small.wmf"/>
          <p:cNvPicPr>
            <a:picLocks noChangeAspect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871538"/>
            <a:ext cx="9144001" cy="598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3148013" y="6488113"/>
            <a:ext cx="21816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2011 </a:t>
            </a:r>
            <a:r>
              <a:rPr lang="en-US" sz="1200" dirty="0">
                <a:solidFill>
                  <a:schemeClr val="tx1">
                    <a:tint val="75000"/>
                  </a:schemeClr>
                </a:solidFill>
                <a:latin typeface="+mn-lt"/>
              </a:rPr>
              <a:t>© EPAM </a:t>
            </a:r>
            <a:r>
              <a:rPr lang="en-US" sz="1200" dirty="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Systems, RD Dep.</a:t>
            </a:r>
            <a:endParaRPr lang="en-US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952" y="179343"/>
            <a:ext cx="8726607" cy="365130"/>
          </a:xfrm>
        </p:spPr>
        <p:txBody>
          <a:bodyPr anchor="t">
            <a:noAutofit/>
          </a:bodyPr>
          <a:lstStyle>
            <a:lvl1pPr algn="l">
              <a:tabLst>
                <a:tab pos="8229600" algn="r"/>
              </a:tabLst>
              <a:defRPr sz="1800" b="1">
                <a:solidFill>
                  <a:srgbClr val="21438F"/>
                </a:solidFill>
                <a:latin typeface="Helvetica LT St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945345" y="6496092"/>
            <a:ext cx="1935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fld id="{8AE9712F-231D-46BD-8215-5B9AC8D83DFF}" type="slidenum">
              <a:rPr lang="en-US" sz="1200" b="1" kern="1200" smtClean="0">
                <a:solidFill>
                  <a:srgbClr val="2750AB"/>
                </a:solidFill>
                <a:latin typeface="+mn-lt"/>
                <a:ea typeface="+mn-ea"/>
                <a:cs typeface="+mn-cs"/>
              </a:rPr>
              <a:pPr algn="r">
                <a:defRPr/>
              </a:pPr>
              <a:t>‹#›</a:t>
            </a:fld>
            <a:endParaRPr lang="en-US" sz="1200" b="1" kern="1200" dirty="0">
              <a:solidFill>
                <a:srgbClr val="2750AB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04800" y="762000"/>
            <a:ext cx="8610600" cy="5334000"/>
          </a:xfrm>
        </p:spPr>
        <p:txBody>
          <a:bodyPr/>
          <a:lstStyle>
            <a:lvl1pPr>
              <a:buFont typeface="Wingdings" pitchFamily="2" charset="2"/>
              <a:buChar char="§"/>
              <a:defRPr sz="1800">
                <a:latin typeface="Helvetica LT Std"/>
              </a:defRPr>
            </a:lvl1pPr>
            <a:lvl2pPr>
              <a:defRPr sz="1800">
                <a:latin typeface="Helvetica LT Std"/>
              </a:defRPr>
            </a:lvl2pPr>
            <a:lvl3pPr>
              <a:defRPr sz="1600">
                <a:latin typeface="Helvetica LT Std"/>
              </a:defRPr>
            </a:lvl3pPr>
            <a:lvl4pPr>
              <a:defRPr sz="1400">
                <a:latin typeface="Helvetica LT Std"/>
              </a:defRPr>
            </a:lvl4pPr>
            <a:lvl5pPr>
              <a:defRPr sz="1400">
                <a:latin typeface="Helvetica LT St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Code.0X (Module Code)</a:t>
            </a:r>
            <a:br>
              <a:rPr lang="en-US" dirty="0" smtClean="0"/>
            </a:br>
            <a:r>
              <a:rPr lang="en-US" dirty="0" smtClean="0"/>
              <a:t>xxx (Module Name)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5592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2011 © EPAM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1">
                <a:solidFill>
                  <a:srgbClr val="21438F"/>
                </a:solidFill>
                <a:latin typeface="+mn-lt"/>
              </a:defRPr>
            </a:lvl1pPr>
          </a:lstStyle>
          <a:p>
            <a:pPr>
              <a:defRPr/>
            </a:pPr>
            <a:fld id="{90FB4697-DEFA-4505-9161-880F193237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3" r:id="rId2"/>
    <p:sldLayoutId id="2147483662" r:id="rId3"/>
    <p:sldLayoutId id="2147483664" r:id="rId4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pam.com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5600" y="1777972"/>
            <a:ext cx="5943600" cy="1574828"/>
          </a:xfrm>
        </p:spPr>
        <p:txBody>
          <a:bodyPr/>
          <a:lstStyle/>
          <a:p>
            <a:r>
              <a:rPr lang="en-US" sz="4000" dirty="0" smtClean="0"/>
              <a:t>NET</a:t>
            </a:r>
            <a:r>
              <a:rPr lang="ru-RU" sz="4000" dirty="0" smtClean="0"/>
              <a:t>.</a:t>
            </a:r>
            <a:r>
              <a:rPr lang="en-US" sz="4000" dirty="0" smtClean="0"/>
              <a:t>C</a:t>
            </a:r>
            <a:r>
              <a:rPr lang="ru-RU" sz="4000" dirty="0" smtClean="0"/>
              <a:t>#.1</a:t>
            </a:r>
            <a:r>
              <a:rPr lang="en-US" sz="4000" dirty="0" smtClean="0"/>
              <a:t>0</a:t>
            </a:r>
            <a:r>
              <a:rPr lang="ru-RU" sz="4000" dirty="0" smtClean="0"/>
              <a:t>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ru-RU" sz="4000" dirty="0" smtClean="0"/>
              <a:t>Делегаты и события</a:t>
            </a:r>
            <a:endParaRPr lang="en-US" sz="4000" dirty="0">
              <a:latin typeface="Helvetica LT Std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895600" y="3536923"/>
            <a:ext cx="4419600" cy="958877"/>
          </a:xfrm>
        </p:spPr>
        <p:txBody>
          <a:bodyPr>
            <a:normAutofit/>
          </a:bodyPr>
          <a:lstStyle/>
          <a:p>
            <a:r>
              <a:rPr lang="en-US" dirty="0" smtClean="0"/>
              <a:t>Resource Development Dep.</a:t>
            </a:r>
          </a:p>
          <a:p>
            <a:r>
              <a:rPr lang="en-US" dirty="0" smtClean="0"/>
              <a:t>Author: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2011 © EPAM Systems, RD Dep.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Определение</a:t>
            </a:r>
            <a:r>
              <a:rPr lang="ru-RU" smtClean="0"/>
              <a:t> </a:t>
            </a:r>
            <a:r>
              <a:rPr lang="ru-RU" smtClean="0"/>
              <a:t>делегата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lowchart: Document 3"/>
          <p:cNvSpPr/>
          <p:nvPr/>
        </p:nvSpPr>
        <p:spPr bwMode="auto">
          <a:xfrm>
            <a:off x="304800" y="1447800"/>
            <a:ext cx="6248400" cy="41148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pPr algn="just">
              <a:spcAft>
                <a:spcPts val="1000"/>
              </a:spcAft>
            </a:pP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pPr algn="just">
              <a:spcAft>
                <a:spcPts val="1000"/>
              </a:spcAft>
            </a:pPr>
            <a:r>
              <a:rPr lang="ru-RU" sz="1600" smtClean="0">
                <a:latin typeface="Consolas" pitchFamily="49" charset="0"/>
                <a:cs typeface="Consolas" pitchFamily="49" charset="0"/>
              </a:rPr>
              <a:t>public delegate void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Feedback(int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value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pPr algn="just">
              <a:spcAft>
                <a:spcPts val="1000"/>
              </a:spcAft>
            </a:pPr>
            <a:r>
              <a:rPr lang="ru-RU" sz="1600" smtClean="0">
                <a:latin typeface="Consolas" pitchFamily="49" charset="0"/>
                <a:cs typeface="Consolas" pitchFamily="49" charset="0"/>
              </a:rPr>
              <a:t>. .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.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pPr algn="just">
              <a:spcAft>
                <a:spcPts val="1000"/>
              </a:spcAft>
            </a:pPr>
            <a:r>
              <a:rPr lang="ru-RU" sz="1600" smtClean="0">
                <a:latin typeface="Consolas" pitchFamily="49" charset="0"/>
                <a:cs typeface="Consolas" pitchFamily="49" charset="0"/>
              </a:rPr>
              <a:t>Feedback F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pPr algn="just">
              <a:spcAft>
                <a:spcPts val="1000"/>
              </a:spcAft>
            </a:pPr>
            <a:r>
              <a:rPr lang="ru-RU" sz="1600" smtClean="0">
                <a:latin typeface="Consolas" pitchFamily="49" charset="0"/>
                <a:cs typeface="Consolas" pitchFamily="49" charset="0"/>
              </a:rPr>
              <a:t>. .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.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pPr algn="just">
              <a:spcAft>
                <a:spcPts val="1000"/>
              </a:spcAft>
            </a:pPr>
            <a:r>
              <a:rPr lang="ru-RU" sz="1600" smtClean="0">
                <a:latin typeface="Consolas" pitchFamily="49" charset="0"/>
                <a:cs typeface="Consolas" pitchFamily="49" charset="0"/>
              </a:rPr>
              <a:t>fbStatic = new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Feedback(ClassName.SomeStaticFunction);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pPr algn="just">
              <a:spcAft>
                <a:spcPts val="1000"/>
              </a:spcAft>
            </a:pPr>
            <a:r>
              <a:rPr lang="ru-RU" sz="1600" smtClean="0">
                <a:latin typeface="Consolas" pitchFamily="49" charset="0"/>
                <a:cs typeface="Consolas" pitchFamily="49" charset="0"/>
              </a:rPr>
              <a:t>fbInstance = new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Feedback(obj.SomeInstanceMethod);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pPr algn="just">
              <a:spcAft>
                <a:spcPts val="1000"/>
              </a:spcAft>
            </a:pPr>
            <a:r>
              <a:rPr lang="ru-RU" sz="1600" smtClean="0">
                <a:latin typeface="Consolas" pitchFamily="49" charset="0"/>
                <a:cs typeface="Consolas" pitchFamily="49" charset="0"/>
              </a:rPr>
              <a:t>//or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pPr algn="just">
              <a:spcAft>
                <a:spcPts val="1000"/>
              </a:spcAft>
            </a:pPr>
            <a:r>
              <a:rPr lang="ru-RU" sz="1600" smtClean="0">
                <a:latin typeface="Consolas" pitchFamily="49" charset="0"/>
                <a:cs typeface="Consolas" pitchFamily="49" charset="0"/>
              </a:rPr>
              <a:t>fbStatic =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ClassName.SomeStaticFunction;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fbInstance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obj.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SomeInstanceMethod;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pPr algn="just">
              <a:spcAft>
                <a:spcPts val="1000"/>
              </a:spcAft>
            </a:pPr>
            <a:endParaRPr lang="ru-RU" sz="1600" smtClean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443819" y="1447800"/>
            <a:ext cx="5471581" cy="2553772"/>
            <a:chOff x="3443819" y="1447800"/>
            <a:chExt cx="5471581" cy="2553772"/>
          </a:xfrm>
        </p:grpSpPr>
        <p:sp>
          <p:nvSpPr>
            <p:cNvPr id="6" name="Rounded Rectangle 5"/>
            <p:cNvSpPr/>
            <p:nvPr/>
          </p:nvSpPr>
          <p:spPr bwMode="auto">
            <a:xfrm>
              <a:off x="5410200" y="1447800"/>
              <a:ext cx="3505200" cy="12954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just">
                <a:spcAft>
                  <a:spcPts val="1000"/>
                </a:spcAft>
              </a:pPr>
              <a:r>
                <a:rPr lang="ru-RU" smtClean="0"/>
                <a:t>И</a:t>
              </a:r>
              <a:r>
                <a:rPr lang="ru-RU" smtClean="0"/>
                <a:t>нициализируются </a:t>
              </a:r>
              <a:r>
                <a:rPr lang="ru-RU" smtClean="0"/>
                <a:t>именем</a:t>
              </a:r>
              <a:r>
                <a:rPr lang="ru-RU" smtClean="0"/>
                <a:t> метода или именем другого </a:t>
              </a:r>
              <a:r>
                <a:rPr lang="ru-RU" smtClean="0"/>
                <a:t>делегата</a:t>
              </a:r>
              <a:r>
                <a:rPr lang="ru-RU" smtClean="0"/>
                <a:t>. </a:t>
              </a:r>
              <a:endParaRPr lang="ru-RU" smtClean="0"/>
            </a:p>
          </p:txBody>
        </p:sp>
        <p:pic>
          <p:nvPicPr>
            <p:cNvPr id="7" name="Picture 15" descr="arrow03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rot="8703041">
              <a:off x="3443819" y="2469863"/>
              <a:ext cx="2316519" cy="2489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15" descr="arrow03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rot="7948674">
              <a:off x="3830518" y="2718847"/>
              <a:ext cx="2316519" cy="2489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2" name="Group 11"/>
          <p:cNvGrpSpPr/>
          <p:nvPr/>
        </p:nvGrpSpPr>
        <p:grpSpPr>
          <a:xfrm>
            <a:off x="4717136" y="4419600"/>
            <a:ext cx="4198264" cy="1481919"/>
            <a:chOff x="4717136" y="4419600"/>
            <a:chExt cx="4198264" cy="1481919"/>
          </a:xfrm>
        </p:grpSpPr>
        <p:sp>
          <p:nvSpPr>
            <p:cNvPr id="9" name="Rounded Rectangle 8"/>
            <p:cNvSpPr/>
            <p:nvPr/>
          </p:nvSpPr>
          <p:spPr bwMode="auto">
            <a:xfrm>
              <a:off x="5867400" y="4419600"/>
              <a:ext cx="3048000" cy="1481919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just">
                <a:spcAft>
                  <a:spcPts val="1000"/>
                </a:spcAft>
              </a:pPr>
              <a:r>
                <a:rPr lang="ru-RU" smtClean="0"/>
                <a:t>Можно</a:t>
              </a:r>
              <a:r>
                <a:rPr lang="ru-RU" smtClean="0"/>
                <a:t> использовать упрощенный синтаксис – достаточно указать имя метода без применения </a:t>
              </a:r>
              <a:r>
                <a:rPr lang="ru-RU" smtClean="0"/>
                <a:t>new</a:t>
              </a:r>
              <a:endParaRPr lang="ru-RU" smtClean="0"/>
            </a:p>
          </p:txBody>
        </p:sp>
        <p:pic>
          <p:nvPicPr>
            <p:cNvPr id="10" name="Picture 15" descr="arrow03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rot="12303128">
              <a:off x="4717136" y="4849041"/>
              <a:ext cx="1368438" cy="2697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Определение</a:t>
            </a:r>
            <a:r>
              <a:rPr lang="ru-RU" smtClean="0"/>
              <a:t> </a:t>
            </a:r>
            <a:r>
              <a:rPr lang="ru-RU" smtClean="0"/>
              <a:t>делегата</a:t>
            </a:r>
            <a:endParaRPr lang="ru-RU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lowchart: Document 6"/>
          <p:cNvSpPr/>
          <p:nvPr/>
        </p:nvSpPr>
        <p:spPr bwMode="auto">
          <a:xfrm>
            <a:off x="304800" y="2667000"/>
            <a:ext cx="8610600" cy="34290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public abstract class </a:t>
            </a:r>
            <a:r>
              <a:rPr lang="ru-RU" sz="1500" b="1" smtClean="0">
                <a:latin typeface="Consolas" pitchFamily="49" charset="0"/>
                <a:cs typeface="Consolas" pitchFamily="49" charset="0"/>
              </a:rPr>
              <a:t>MulticastDelegate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Delegate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// Возвращает список методов, на которые "указывает" делегат. </a:t>
            </a: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public sealed override Delegate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[] </a:t>
            </a:r>
            <a:r>
              <a:rPr lang="ru-RU" sz="1500" b="1" smtClean="0">
                <a:latin typeface="Consolas" pitchFamily="49" charset="0"/>
                <a:cs typeface="Consolas" pitchFamily="49" charset="0"/>
              </a:rPr>
              <a:t>GetlnvocationList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(); 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//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Перегруженные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операции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. 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public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static bool </a:t>
            </a:r>
            <a:r>
              <a:rPr lang="ru-RU" sz="1500" b="1" smtClean="0">
                <a:latin typeface="Consolas" pitchFamily="49" charset="0"/>
                <a:cs typeface="Consolas" pitchFamily="49" charset="0"/>
              </a:rPr>
              <a:t>operator </a:t>
            </a:r>
            <a:r>
              <a:rPr lang="ru-RU" sz="1500" b="1" smtClean="0">
                <a:latin typeface="Consolas" pitchFamily="49" charset="0"/>
                <a:cs typeface="Consolas" pitchFamily="49" charset="0"/>
              </a:rPr>
              <a:t>==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MulticastDelegate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dl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, MulticastDelegate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d2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); 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public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static bool </a:t>
            </a:r>
            <a:r>
              <a:rPr lang="ru-RU" sz="1500" b="1" smtClean="0">
                <a:latin typeface="Consolas" pitchFamily="49" charset="0"/>
                <a:cs typeface="Consolas" pitchFamily="49" charset="0"/>
              </a:rPr>
              <a:t>operator !=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MulticastDelegate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dl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, MulticastDelegate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d2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); 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//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Используются внутренне для управления списком методов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, 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// поддерживаемых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делегатом. </a:t>
            </a: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private IntPtr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_invocationCount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; 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private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object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_invocationList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; 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algn="ctr">
              <a:spcAft>
                <a:spcPts val="1000"/>
              </a:spcAft>
            </a:pPr>
            <a:endParaRPr lang="ru-RU" sz="15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304800" y="762000"/>
            <a:ext cx="8610600" cy="1600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Класс</a:t>
            </a:r>
            <a:r>
              <a:rPr lang="ru-RU" smtClean="0"/>
              <a:t> System.MulticastDelegate </a:t>
            </a:r>
            <a:r>
              <a:rPr lang="ru-RU" smtClean="0"/>
              <a:t>(</a:t>
            </a:r>
            <a:r>
              <a:rPr lang="ru-RU" smtClean="0"/>
              <a:t>в сочетании с его базовым классом </a:t>
            </a:r>
            <a:r>
              <a:rPr lang="ru-RU" smtClean="0"/>
              <a:t>System.Delegate</a:t>
            </a:r>
            <a:r>
              <a:rPr lang="ru-RU" smtClean="0"/>
              <a:t>) обеспечивает своих наследников доступом к </a:t>
            </a:r>
            <a:r>
              <a:rPr lang="ru-RU" smtClean="0"/>
              <a:t>списку</a:t>
            </a:r>
            <a:r>
              <a:rPr lang="ru-RU" smtClean="0"/>
              <a:t>, содержащему адреса </a:t>
            </a:r>
            <a:r>
              <a:rPr lang="ru-RU" smtClean="0"/>
              <a:t>методов</a:t>
            </a:r>
            <a:r>
              <a:rPr lang="ru-RU" smtClean="0"/>
              <a:t>, поддерживаемых типом </a:t>
            </a:r>
            <a:r>
              <a:rPr lang="ru-RU" smtClean="0"/>
              <a:t>делегата</a:t>
            </a:r>
            <a:r>
              <a:rPr lang="ru-RU" smtClean="0"/>
              <a:t>, а также несколькими дополнительными методами </a:t>
            </a:r>
            <a:r>
              <a:rPr lang="ru-RU" smtClean="0"/>
              <a:t>(</a:t>
            </a:r>
            <a:r>
              <a:rPr lang="ru-RU" smtClean="0"/>
              <a:t>и перегруженными </a:t>
            </a:r>
            <a:r>
              <a:rPr lang="ru-RU" smtClean="0"/>
              <a:t>операциями</a:t>
            </a:r>
            <a:r>
              <a:rPr lang="ru-RU" smtClean="0"/>
              <a:t>), чтобы взаимодействовать со списком </a:t>
            </a:r>
            <a:r>
              <a:rPr lang="ru-RU" smtClean="0"/>
              <a:t>вызовов</a:t>
            </a: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Определение</a:t>
            </a:r>
            <a:r>
              <a:rPr lang="ru-RU" smtClean="0"/>
              <a:t> </a:t>
            </a:r>
            <a:r>
              <a:rPr lang="ru-RU" smtClean="0"/>
              <a:t>делегата</a:t>
            </a:r>
            <a:endParaRPr lang="ru-RU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lowchart: Document 3"/>
          <p:cNvSpPr/>
          <p:nvPr/>
        </p:nvSpPr>
        <p:spPr bwMode="auto">
          <a:xfrm>
            <a:off x="304800" y="762000"/>
            <a:ext cx="8610600" cy="54102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public abstract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Delegate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ICloneable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ISerializable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// Методы для взаимодействия со списком функций.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public static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Delegate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Combine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(params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Delegate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[]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delegates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public static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Delegate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Combine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(Delegate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a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, Delegate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b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public static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Delegate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Remove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(Delegate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source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, Delegate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value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public static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Delegate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RemoveAll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(Delegate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source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, Delegate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value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//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Перегруженные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операции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. 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public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static bool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operator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==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Delegate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dl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, Delegate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d2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public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static bool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operator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!=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Delegate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dl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, Delegate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d2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//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Свойства, показывающие цель делегата. 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public MethodInfo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Method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{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get;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public object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Target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{ get; }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810000" y="762000"/>
            <a:ext cx="5029200" cy="1340834"/>
            <a:chOff x="3810000" y="762000"/>
            <a:chExt cx="5029200" cy="1340834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3810000" y="762000"/>
              <a:ext cx="5029200" cy="12192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just">
                <a:spcAft>
                  <a:spcPts val="1000"/>
                </a:spcAft>
              </a:pPr>
              <a:r>
                <a:rPr lang="ru-RU" smtClean="0"/>
                <a:t>Статический</a:t>
              </a:r>
              <a:r>
                <a:rPr lang="ru-RU" smtClean="0"/>
                <a:t> метод добавляет метод в </a:t>
              </a:r>
              <a:r>
                <a:rPr lang="ru-RU" smtClean="0"/>
                <a:t>список</a:t>
              </a:r>
              <a:r>
                <a:rPr lang="ru-RU" smtClean="0"/>
                <a:t>, поддерживаемый </a:t>
              </a:r>
              <a:r>
                <a:rPr lang="ru-RU" smtClean="0"/>
                <a:t>делегатом</a:t>
              </a:r>
              <a:r>
                <a:rPr lang="ru-RU" smtClean="0"/>
                <a:t>. В </a:t>
              </a:r>
              <a:r>
                <a:rPr lang="ru-RU" smtClean="0"/>
                <a:t>С</a:t>
              </a:r>
              <a:r>
                <a:rPr lang="ru-RU" smtClean="0"/>
                <a:t># этот метод вызывается за счет использования  перегруженной операции </a:t>
              </a:r>
              <a:r>
                <a:rPr lang="ru-RU" smtClean="0"/>
                <a:t>+=</a:t>
              </a:r>
              <a:endParaRPr lang="ru-RU" smtClean="0"/>
            </a:p>
          </p:txBody>
        </p:sp>
        <p:pic>
          <p:nvPicPr>
            <p:cNvPr id="6" name="Picture 15" descr="arrow03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rot="9559374">
              <a:off x="4118345" y="1833112"/>
              <a:ext cx="1368438" cy="2697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" name="Group 7"/>
          <p:cNvGrpSpPr/>
          <p:nvPr/>
        </p:nvGrpSpPr>
        <p:grpSpPr>
          <a:xfrm>
            <a:off x="3810000" y="2812517"/>
            <a:ext cx="5029200" cy="1530883"/>
            <a:chOff x="3810000" y="450317"/>
            <a:chExt cx="5029200" cy="1530883"/>
          </a:xfrm>
        </p:grpSpPr>
        <p:sp>
          <p:nvSpPr>
            <p:cNvPr id="9" name="Rounded Rectangle 8"/>
            <p:cNvSpPr/>
            <p:nvPr/>
          </p:nvSpPr>
          <p:spPr bwMode="auto">
            <a:xfrm>
              <a:off x="3810000" y="762000"/>
              <a:ext cx="5029200" cy="12192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just">
                <a:spcAft>
                  <a:spcPts val="1000"/>
                </a:spcAft>
              </a:pPr>
              <a:r>
                <a:rPr lang="ru-RU" smtClean="0"/>
                <a:t>Статические</a:t>
              </a:r>
              <a:r>
                <a:rPr lang="ru-RU" smtClean="0"/>
                <a:t> методы удаляют метод </a:t>
              </a:r>
              <a:r>
                <a:rPr lang="ru-RU" smtClean="0"/>
                <a:t>(</a:t>
              </a:r>
              <a:r>
                <a:rPr lang="ru-RU" smtClean="0"/>
                <a:t>или все </a:t>
              </a:r>
              <a:r>
                <a:rPr lang="ru-RU" smtClean="0"/>
                <a:t>методы</a:t>
              </a:r>
              <a:r>
                <a:rPr lang="ru-RU" smtClean="0"/>
                <a:t>) из списка вызовов </a:t>
              </a:r>
              <a:r>
                <a:rPr lang="ru-RU" smtClean="0"/>
                <a:t>делегата</a:t>
              </a:r>
              <a:r>
                <a:rPr lang="ru-RU" smtClean="0"/>
                <a:t>. В </a:t>
              </a:r>
              <a:r>
                <a:rPr lang="ru-RU" smtClean="0"/>
                <a:t>С</a:t>
              </a:r>
              <a:r>
                <a:rPr lang="ru-RU" smtClean="0"/>
                <a:t># метод Remove может быть вызван </a:t>
              </a:r>
              <a:r>
                <a:rPr lang="ru-RU" smtClean="0"/>
                <a:t>неявно</a:t>
              </a:r>
              <a:r>
                <a:rPr lang="ru-RU" smtClean="0"/>
                <a:t>, посредством перегруженной операции </a:t>
              </a:r>
              <a:r>
                <a:rPr lang="ru-RU" smtClean="0"/>
                <a:t>-=</a:t>
              </a:r>
              <a:endParaRPr lang="ru-RU" smtClean="0"/>
            </a:p>
          </p:txBody>
        </p:sp>
        <p:pic>
          <p:nvPicPr>
            <p:cNvPr id="10" name="Picture 15" descr="arrow03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rot="11976053">
              <a:off x="4196592" y="450317"/>
              <a:ext cx="1368438" cy="2697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Вызов</a:t>
            </a:r>
            <a:r>
              <a:rPr lang="ru-RU" smtClean="0"/>
              <a:t> </a:t>
            </a:r>
            <a:r>
              <a:rPr lang="ru-RU" smtClean="0"/>
              <a:t>делегата</a:t>
            </a:r>
            <a:endParaRPr lang="ru-RU"/>
          </a:p>
        </p:txBody>
      </p:sp>
      <p:sp>
        <p:nvSpPr>
          <p:cNvPr id="4" name="Rounded Rectangle 3"/>
          <p:cNvSpPr/>
          <p:nvPr/>
        </p:nvSpPr>
        <p:spPr bwMode="auto">
          <a:xfrm>
            <a:off x="304800" y="762000"/>
            <a:ext cx="8610600" cy="685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smtClean="0"/>
              <a:t>Следует</a:t>
            </a:r>
            <a:r>
              <a:rPr lang="ru-RU" smtClean="0"/>
              <a:t> всегда проверять делегат на </a:t>
            </a:r>
            <a:r>
              <a:rPr lang="ru-RU" smtClean="0"/>
              <a:t>null</a:t>
            </a:r>
            <a:r>
              <a:rPr lang="ru-RU" smtClean="0"/>
              <a:t>, прежде чем ссылаться на </a:t>
            </a:r>
            <a:r>
              <a:rPr lang="ru-RU" smtClean="0"/>
              <a:t>него</a:t>
            </a:r>
            <a:endParaRPr lang="ru-RU" smtClean="0"/>
          </a:p>
        </p:txBody>
      </p:sp>
      <p:sp>
        <p:nvSpPr>
          <p:cNvPr id="5" name="Flowchart: Document 4"/>
          <p:cNvSpPr/>
          <p:nvPr/>
        </p:nvSpPr>
        <p:spPr bwMode="auto">
          <a:xfrm>
            <a:off x="685800" y="1600200"/>
            <a:ext cx="4572000" cy="16764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public isValidDelegate isValid 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null;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. . . 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if(isValid 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!= 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null)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isValid();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Flowchart: Document 5"/>
          <p:cNvSpPr/>
          <p:nvPr/>
        </p:nvSpPr>
        <p:spPr bwMode="auto">
          <a:xfrm>
            <a:off x="762000" y="3429000"/>
            <a:ext cx="1447800" cy="9144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Aft>
                <a:spcPts val="1000"/>
              </a:spcAft>
            </a:pPr>
            <a:r>
              <a:rPr lang="ru-RU" sz="1600" smtClean="0">
                <a:latin typeface="Consolas" pitchFamily="49" charset="0"/>
                <a:cs typeface="Consolas" pitchFamily="49" charset="0"/>
              </a:rPr>
              <a:t>isValid();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Flowchart: Document 6"/>
          <p:cNvSpPr/>
          <p:nvPr/>
        </p:nvSpPr>
        <p:spPr bwMode="auto">
          <a:xfrm>
            <a:off x="1371600" y="4495800"/>
            <a:ext cx="2209800" cy="9144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Aft>
                <a:spcPts val="1000"/>
              </a:spcAft>
            </a:pPr>
            <a:r>
              <a:rPr lang="ru-RU" sz="1600" smtClean="0">
                <a:latin typeface="Consolas" pitchFamily="49" charset="0"/>
                <a:cs typeface="Consolas" pitchFamily="49" charset="0"/>
              </a:rPr>
              <a:t>isValid.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Invoke();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800600" y="2514600"/>
            <a:ext cx="3962400" cy="3505200"/>
            <a:chOff x="4800600" y="2514600"/>
            <a:chExt cx="3962400" cy="3505200"/>
          </a:xfrm>
        </p:grpSpPr>
        <p:sp>
          <p:nvSpPr>
            <p:cNvPr id="11" name="Rounded Rectangle 10"/>
            <p:cNvSpPr/>
            <p:nvPr/>
          </p:nvSpPr>
          <p:spPr bwMode="auto">
            <a:xfrm>
              <a:off x="4800600" y="2514600"/>
              <a:ext cx="3962400" cy="1371600"/>
            </a:xfrm>
            <a:prstGeom prst="roundRect">
              <a:avLst/>
            </a:prstGeom>
            <a:solidFill>
              <a:schemeClr val="bg1"/>
            </a:solidFill>
            <a:ln>
              <a:headEnd/>
              <a:tailEnd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just">
                <a:spcAft>
                  <a:spcPts val="1000"/>
                </a:spcAft>
              </a:pPr>
              <a:r>
                <a:rPr lang="ru-RU" smtClean="0"/>
                <a:t>Тип</a:t>
              </a:r>
              <a:r>
                <a:rPr lang="ru-RU" smtClean="0"/>
                <a:t> делегат поддерживает асинхронный шаблон проектирования через методы BeginInvoke и </a:t>
              </a:r>
              <a:r>
                <a:rPr lang="ru-RU" smtClean="0"/>
                <a:t>EndInvoke</a:t>
              </a:r>
              <a:endParaRPr lang="ru-RU" smtClean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4953000" y="3387816"/>
              <a:ext cx="3276600" cy="2631984"/>
              <a:chOff x="4953000" y="3387816"/>
              <a:chExt cx="3276600" cy="2631984"/>
            </a:xfrm>
          </p:grpSpPr>
          <p:sp>
            <p:nvSpPr>
              <p:cNvPr id="10" name="Flowchart: Document 9"/>
              <p:cNvSpPr/>
              <p:nvPr/>
            </p:nvSpPr>
            <p:spPr bwMode="auto">
              <a:xfrm>
                <a:off x="4953000" y="4419600"/>
                <a:ext cx="3276600" cy="1600200"/>
              </a:xfrm>
              <a:prstGeom prst="flowChartDocument">
                <a:avLst/>
              </a:prstGeom>
              <a:solidFill>
                <a:schemeClr val="bg1"/>
              </a:solidFill>
              <a:ln>
                <a:headEnd/>
                <a:tailEnd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457200">
                  <a:lnSpc>
                    <a:spcPct val="90000"/>
                  </a:lnSpc>
                  <a:tabLst>
                    <a:tab pos="457200" algn="l"/>
                  </a:tabLst>
                  <a:defRPr/>
                </a:pPr>
                <a:r>
                  <a:rPr lang="ru-RU" sz="1600" smtClean="0">
                    <a:latin typeface="Consolas" pitchFamily="49" charset="0"/>
                    <a:cs typeface="Consolas" pitchFamily="49" charset="0"/>
                  </a:rPr>
                  <a:t>if </a:t>
                </a:r>
                <a:r>
                  <a:rPr lang="ru-RU" sz="1600" smtClean="0">
                    <a:latin typeface="Consolas" pitchFamily="49" charset="0"/>
                    <a:cs typeface="Consolas" pitchFamily="49" charset="0"/>
                  </a:rPr>
                  <a:t>(</a:t>
                </a:r>
                <a:r>
                  <a:rPr lang="ru-RU" sz="1600" smtClean="0">
                    <a:latin typeface="Consolas" pitchFamily="49" charset="0"/>
                    <a:cs typeface="Consolas" pitchFamily="49" charset="0"/>
                  </a:rPr>
                  <a:t>isValid != </a:t>
                </a:r>
                <a:r>
                  <a:rPr lang="ru-RU" sz="1600" smtClean="0">
                    <a:latin typeface="Consolas" pitchFamily="49" charset="0"/>
                    <a:cs typeface="Consolas" pitchFamily="49" charset="0"/>
                  </a:rPr>
                  <a:t>null)</a:t>
                </a:r>
                <a:endParaRPr lang="ru-RU" sz="1600" smtClean="0">
                  <a:latin typeface="Consolas" pitchFamily="49" charset="0"/>
                  <a:cs typeface="Consolas" pitchFamily="49" charset="0"/>
                </a:endParaRPr>
              </a:p>
              <a:p>
                <a:pPr defTabSz="457200">
                  <a:lnSpc>
                    <a:spcPct val="90000"/>
                  </a:lnSpc>
                  <a:tabLst>
                    <a:tab pos="457200" algn="l"/>
                  </a:tabLst>
                  <a:defRPr/>
                </a:pPr>
                <a:r>
                  <a:rPr lang="ru-RU" sz="1600" smtClean="0">
                    <a:latin typeface="Consolas" pitchFamily="49" charset="0"/>
                    <a:cs typeface="Consolas" pitchFamily="49" charset="0"/>
                  </a:rPr>
                  <a:t>{</a:t>
                </a:r>
                <a:endParaRPr lang="ru-RU" sz="1600" smtClean="0">
                  <a:latin typeface="Consolas" pitchFamily="49" charset="0"/>
                  <a:cs typeface="Consolas" pitchFamily="49" charset="0"/>
                </a:endParaRPr>
              </a:p>
              <a:p>
                <a:pPr defTabSz="457200">
                  <a:lnSpc>
                    <a:spcPct val="90000"/>
                  </a:lnSpc>
                  <a:tabLst>
                    <a:tab pos="457200" algn="l"/>
                  </a:tabLst>
                  <a:defRPr/>
                </a:pPr>
                <a:r>
                  <a:rPr lang="ru-RU" sz="1600" smtClean="0">
                    <a:latin typeface="Consolas" pitchFamily="49" charset="0"/>
                    <a:cs typeface="Consolas" pitchFamily="49" charset="0"/>
                  </a:rPr>
                  <a:t>    </a:t>
                </a:r>
                <a:r>
                  <a:rPr lang="ru-RU" sz="1600" smtClean="0">
                    <a:latin typeface="Consolas" pitchFamily="49" charset="0"/>
                    <a:cs typeface="Consolas" pitchFamily="49" charset="0"/>
                  </a:rPr>
                  <a:t>isValid.BeginInvoke();</a:t>
                </a:r>
                <a:endParaRPr lang="ru-RU" sz="1600" smtClean="0">
                  <a:latin typeface="Consolas" pitchFamily="49" charset="0"/>
                  <a:cs typeface="Consolas" pitchFamily="49" charset="0"/>
                </a:endParaRPr>
              </a:p>
              <a:p>
                <a:pPr defTabSz="457200">
                  <a:lnSpc>
                    <a:spcPct val="90000"/>
                  </a:lnSpc>
                  <a:tabLst>
                    <a:tab pos="457200" algn="l"/>
                  </a:tabLst>
                  <a:defRPr/>
                </a:pPr>
                <a:r>
                  <a:rPr lang="ru-RU" sz="1600" smtClean="0">
                    <a:latin typeface="Consolas" pitchFamily="49" charset="0"/>
                    <a:cs typeface="Consolas" pitchFamily="49" charset="0"/>
                  </a:rPr>
                  <a:t>}</a:t>
                </a:r>
                <a:endParaRPr lang="ru-RU" sz="1600" smtClean="0">
                  <a:latin typeface="Consolas" pitchFamily="49" charset="0"/>
                  <a:cs typeface="Consolas" pitchFamily="49" charset="0"/>
                </a:endParaRPr>
              </a:p>
            </p:txBody>
          </p:sp>
          <p:pic>
            <p:nvPicPr>
              <p:cNvPr id="12" name="Picture 15" descr="arrow03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 rot="7435172">
                <a:off x="6819905" y="3937174"/>
                <a:ext cx="1368438" cy="2697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pic>
        <p:nvPicPr>
          <p:cNvPr id="15" name="Content Placeholder 14" descr="edit-redo (1).png"/>
          <p:cNvPicPr>
            <a:picLocks noGrp="1" noChangeAspect="1"/>
          </p:cNvPicPr>
          <p:nvPr>
            <p:ph sz="quarter" idx="10"/>
          </p:nvPr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7227561">
            <a:off x="1596491" y="3501491"/>
            <a:ext cx="1219200" cy="1219200"/>
          </a:xfrm>
        </p:spPr>
      </p:pic>
      <p:sp>
        <p:nvSpPr>
          <p:cNvPr id="9" name="Rounded Rectangle 8"/>
          <p:cNvSpPr/>
          <p:nvPr/>
        </p:nvSpPr>
        <p:spPr bwMode="auto">
          <a:xfrm>
            <a:off x="2590800" y="3581400"/>
            <a:ext cx="1752600" cy="5334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Компилятор</a:t>
            </a:r>
            <a:r>
              <a:rPr lang="ru-RU" smtClean="0"/>
              <a:t> </a:t>
            </a:r>
            <a:r>
              <a:rPr lang="ru-RU" smtClean="0"/>
              <a:t>С</a:t>
            </a:r>
            <a:r>
              <a:rPr lang="ru-RU" smtClean="0"/>
              <a:t>#</a:t>
            </a: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4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Групповые делегаты</a:t>
            </a:r>
            <a:endParaRPr lang="ru-RU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2" name="Group 74"/>
          <p:cNvGrpSpPr/>
          <p:nvPr/>
        </p:nvGrpSpPr>
        <p:grpSpPr>
          <a:xfrm>
            <a:off x="381000" y="2971800"/>
            <a:ext cx="7086600" cy="3048000"/>
            <a:chOff x="381000" y="2971800"/>
            <a:chExt cx="7086600" cy="3048000"/>
          </a:xfrm>
        </p:grpSpPr>
        <p:grpSp>
          <p:nvGrpSpPr>
            <p:cNvPr id="3" name="Group 30"/>
            <p:cNvGrpSpPr/>
            <p:nvPr/>
          </p:nvGrpSpPr>
          <p:grpSpPr>
            <a:xfrm>
              <a:off x="381000" y="5105400"/>
              <a:ext cx="7086600" cy="914400"/>
              <a:chOff x="304800" y="3200400"/>
              <a:chExt cx="7086600" cy="914400"/>
            </a:xfrm>
          </p:grpSpPr>
          <p:sp>
            <p:nvSpPr>
              <p:cNvPr id="32" name="Rounded Rectangle 31"/>
              <p:cNvSpPr/>
              <p:nvPr/>
            </p:nvSpPr>
            <p:spPr bwMode="auto">
              <a:xfrm>
                <a:off x="5791200" y="3276600"/>
                <a:ext cx="1600200" cy="457200"/>
              </a:xfrm>
              <a:prstGeom prst="round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ru-RU" sz="1400" b="1" smtClean="0"/>
                  <a:t>(Program Object)</a:t>
                </a:r>
                <a:endParaRPr lang="ru-RU" sz="1400" b="1" smtClean="0"/>
              </a:p>
            </p:txBody>
          </p:sp>
          <p:sp>
            <p:nvSpPr>
              <p:cNvPr id="33" name="Rounded Rectangle 32"/>
              <p:cNvSpPr/>
              <p:nvPr/>
            </p:nvSpPr>
            <p:spPr bwMode="auto">
              <a:xfrm>
                <a:off x="304800" y="3276600"/>
                <a:ext cx="1295400" cy="381000"/>
              </a:xfrm>
              <a:prstGeom prst="round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ru-RU" sz="1400" b="1" smtClean="0"/>
                  <a:t>fb3</a:t>
                </a:r>
                <a:endParaRPr lang="ru-RU" sz="1400" b="1" smtClean="0"/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>
                <a:off x="1600200" y="3505200"/>
                <a:ext cx="6096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grpSp>
            <p:nvGrpSpPr>
              <p:cNvPr id="4" name="Group 30"/>
              <p:cNvGrpSpPr/>
              <p:nvPr/>
            </p:nvGrpSpPr>
            <p:grpSpPr>
              <a:xfrm>
                <a:off x="2209800" y="3200400"/>
                <a:ext cx="3124200" cy="914400"/>
                <a:chOff x="2209800" y="1219200"/>
                <a:chExt cx="3124200" cy="914400"/>
              </a:xfrm>
            </p:grpSpPr>
            <p:sp>
              <p:nvSpPr>
                <p:cNvPr id="37" name="Rounded Rectangle 36"/>
                <p:cNvSpPr/>
                <p:nvPr/>
              </p:nvSpPr>
              <p:spPr bwMode="auto">
                <a:xfrm>
                  <a:off x="2209800" y="1219200"/>
                  <a:ext cx="3124200" cy="914400"/>
                </a:xfrm>
                <a:prstGeom prst="round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>
                    <a:spcAft>
                      <a:spcPts val="1000"/>
                    </a:spcAft>
                  </a:pPr>
                  <a:r>
                    <a:rPr lang="ru-RU" sz="1400" b="1" smtClean="0"/>
                    <a:t>_target</a:t>
                  </a:r>
                  <a:endParaRPr lang="ru-RU" sz="1400" b="1" smtClean="0"/>
                </a:p>
                <a:p>
                  <a:pPr>
                    <a:spcAft>
                      <a:spcPts val="1000"/>
                    </a:spcAft>
                  </a:pPr>
                  <a:r>
                    <a:rPr lang="ru-RU" sz="1400" b="1" smtClean="0"/>
                    <a:t>_</a:t>
                  </a:r>
                  <a:r>
                    <a:rPr lang="ru-RU" sz="1400" b="1" smtClean="0"/>
                    <a:t>methodPtr            </a:t>
                  </a:r>
                  <a:r>
                    <a:rPr lang="ru-RU" sz="1400" b="1" smtClean="0"/>
                    <a:t>FeedbackToFile</a:t>
                  </a:r>
                  <a:endParaRPr lang="ru-RU" sz="1400" b="1" smtClean="0"/>
                </a:p>
                <a:p>
                  <a:pPr>
                    <a:spcAft>
                      <a:spcPts val="1000"/>
                    </a:spcAft>
                  </a:pPr>
                  <a:r>
                    <a:rPr lang="ru-RU" sz="1400" b="1" smtClean="0"/>
                    <a:t>_</a:t>
                  </a:r>
                  <a:r>
                    <a:rPr lang="ru-RU" sz="1400" b="1" smtClean="0"/>
                    <a:t>invocationList       </a:t>
                  </a:r>
                  <a:r>
                    <a:rPr lang="ru-RU" sz="1400" b="1" smtClean="0"/>
                    <a:t>null</a:t>
                  </a:r>
                  <a:endParaRPr lang="ru-RU" sz="1400" b="1" smtClean="0"/>
                </a:p>
              </p:txBody>
            </p:sp>
            <p:cxnSp>
              <p:nvCxnSpPr>
                <p:cNvPr id="38" name="Straight Connector 37"/>
                <p:cNvCxnSpPr/>
                <p:nvPr/>
              </p:nvCxnSpPr>
              <p:spPr>
                <a:xfrm rot="5400000">
                  <a:off x="3124200" y="1676400"/>
                  <a:ext cx="914400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cxnSp>
          </p:grpSp>
          <p:cxnSp>
            <p:nvCxnSpPr>
              <p:cNvPr id="36" name="Straight Arrow Connector 35"/>
              <p:cNvCxnSpPr/>
              <p:nvPr/>
            </p:nvCxnSpPr>
            <p:spPr>
              <a:xfrm>
                <a:off x="4114800" y="3429000"/>
                <a:ext cx="16764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</p:grpSp>
        <p:grpSp>
          <p:nvGrpSpPr>
            <p:cNvPr id="5" name="Group 28"/>
            <p:cNvGrpSpPr/>
            <p:nvPr/>
          </p:nvGrpSpPr>
          <p:grpSpPr>
            <a:xfrm>
              <a:off x="381000" y="4038600"/>
              <a:ext cx="5029200" cy="914400"/>
              <a:chOff x="304800" y="3200400"/>
              <a:chExt cx="5029200" cy="914400"/>
            </a:xfrm>
          </p:grpSpPr>
          <p:sp>
            <p:nvSpPr>
              <p:cNvPr id="47" name="Rounded Rectangle 46"/>
              <p:cNvSpPr/>
              <p:nvPr/>
            </p:nvSpPr>
            <p:spPr bwMode="auto">
              <a:xfrm>
                <a:off x="304800" y="3276600"/>
                <a:ext cx="1295400" cy="381000"/>
              </a:xfrm>
              <a:prstGeom prst="round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ru-RU" sz="1400" b="1" smtClean="0"/>
                  <a:t>fb2</a:t>
                </a:r>
                <a:endParaRPr lang="ru-RU" sz="1400" b="1" smtClean="0"/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>
                <a:off x="1600200" y="3505200"/>
                <a:ext cx="6096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grpSp>
            <p:nvGrpSpPr>
              <p:cNvPr id="6" name="Group 30"/>
              <p:cNvGrpSpPr/>
              <p:nvPr/>
            </p:nvGrpSpPr>
            <p:grpSpPr>
              <a:xfrm>
                <a:off x="2209800" y="3200400"/>
                <a:ext cx="3124200" cy="914400"/>
                <a:chOff x="2209800" y="1219200"/>
                <a:chExt cx="3124200" cy="914400"/>
              </a:xfrm>
            </p:grpSpPr>
            <p:sp>
              <p:nvSpPr>
                <p:cNvPr id="51" name="Rounded Rectangle 50"/>
                <p:cNvSpPr/>
                <p:nvPr/>
              </p:nvSpPr>
              <p:spPr bwMode="auto">
                <a:xfrm>
                  <a:off x="2209800" y="1219200"/>
                  <a:ext cx="3124200" cy="914400"/>
                </a:xfrm>
                <a:prstGeom prst="round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>
                    <a:spcAft>
                      <a:spcPts val="1000"/>
                    </a:spcAft>
                  </a:pPr>
                  <a:r>
                    <a:rPr lang="ru-RU" sz="1400" b="1" smtClean="0"/>
                    <a:t>_target                     null</a:t>
                  </a:r>
                  <a:endParaRPr lang="ru-RU" sz="1400" b="1" smtClean="0"/>
                </a:p>
                <a:p>
                  <a:pPr>
                    <a:spcAft>
                      <a:spcPts val="1000"/>
                    </a:spcAft>
                  </a:pPr>
                  <a:r>
                    <a:rPr lang="ru-RU" sz="1400" b="1" smtClean="0"/>
                    <a:t>_</a:t>
                  </a:r>
                  <a:r>
                    <a:rPr lang="ru-RU" sz="1400" b="1" smtClean="0"/>
                    <a:t>methodPtr            </a:t>
                  </a:r>
                  <a:r>
                    <a:rPr lang="ru-RU" sz="1400" b="1" smtClean="0"/>
                    <a:t>FeedbackToMsgBox</a:t>
                  </a:r>
                  <a:endParaRPr lang="ru-RU" sz="1400" b="1" smtClean="0"/>
                </a:p>
                <a:p>
                  <a:pPr>
                    <a:spcAft>
                      <a:spcPts val="1000"/>
                    </a:spcAft>
                  </a:pPr>
                  <a:r>
                    <a:rPr lang="ru-RU" sz="1400" b="1" smtClean="0"/>
                    <a:t>_</a:t>
                  </a:r>
                  <a:r>
                    <a:rPr lang="ru-RU" sz="1400" b="1" smtClean="0"/>
                    <a:t>invocationList       </a:t>
                  </a:r>
                  <a:r>
                    <a:rPr lang="ru-RU" sz="1400" b="1" smtClean="0"/>
                    <a:t>null</a:t>
                  </a:r>
                  <a:endParaRPr lang="ru-RU" sz="1400" b="1" smtClean="0"/>
                </a:p>
              </p:txBody>
            </p:sp>
            <p:cxnSp>
              <p:nvCxnSpPr>
                <p:cNvPr id="52" name="Straight Connector 51"/>
                <p:cNvCxnSpPr/>
                <p:nvPr/>
              </p:nvCxnSpPr>
              <p:spPr>
                <a:xfrm rot="5400000">
                  <a:off x="3124200" y="1676400"/>
                  <a:ext cx="914400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cxnSp>
          </p:grpSp>
        </p:grpSp>
        <p:grpSp>
          <p:nvGrpSpPr>
            <p:cNvPr id="7" name="Group 52"/>
            <p:cNvGrpSpPr/>
            <p:nvPr/>
          </p:nvGrpSpPr>
          <p:grpSpPr>
            <a:xfrm>
              <a:off x="381000" y="2971800"/>
              <a:ext cx="5029200" cy="914400"/>
              <a:chOff x="304800" y="3200400"/>
              <a:chExt cx="5029200" cy="914400"/>
            </a:xfrm>
          </p:grpSpPr>
          <p:sp>
            <p:nvSpPr>
              <p:cNvPr id="54" name="Rounded Rectangle 53"/>
              <p:cNvSpPr/>
              <p:nvPr/>
            </p:nvSpPr>
            <p:spPr bwMode="auto">
              <a:xfrm>
                <a:off x="304800" y="3276600"/>
                <a:ext cx="1295400" cy="381000"/>
              </a:xfrm>
              <a:prstGeom prst="round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ru-RU" sz="1400" b="1" smtClean="0"/>
                  <a:t>fb1</a:t>
                </a:r>
                <a:endParaRPr lang="ru-RU" sz="1400" b="1" smtClean="0"/>
              </a:p>
            </p:txBody>
          </p:sp>
          <p:cxnSp>
            <p:nvCxnSpPr>
              <p:cNvPr id="55" name="Straight Arrow Connector 54"/>
              <p:cNvCxnSpPr/>
              <p:nvPr/>
            </p:nvCxnSpPr>
            <p:spPr>
              <a:xfrm>
                <a:off x="1600200" y="3505200"/>
                <a:ext cx="6096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grpSp>
            <p:nvGrpSpPr>
              <p:cNvPr id="8" name="Group 30"/>
              <p:cNvGrpSpPr/>
              <p:nvPr/>
            </p:nvGrpSpPr>
            <p:grpSpPr>
              <a:xfrm>
                <a:off x="2209800" y="3200400"/>
                <a:ext cx="3124200" cy="914400"/>
                <a:chOff x="2209800" y="1219200"/>
                <a:chExt cx="3124200" cy="914400"/>
              </a:xfrm>
            </p:grpSpPr>
            <p:sp>
              <p:nvSpPr>
                <p:cNvPr id="57" name="Rounded Rectangle 56"/>
                <p:cNvSpPr/>
                <p:nvPr/>
              </p:nvSpPr>
              <p:spPr bwMode="auto">
                <a:xfrm>
                  <a:off x="2209800" y="1219200"/>
                  <a:ext cx="3124200" cy="914400"/>
                </a:xfrm>
                <a:prstGeom prst="round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>
                    <a:spcAft>
                      <a:spcPts val="1000"/>
                    </a:spcAft>
                  </a:pPr>
                  <a:r>
                    <a:rPr lang="ru-RU" sz="1400" b="1" smtClean="0"/>
                    <a:t>_target                     null</a:t>
                  </a:r>
                  <a:endParaRPr lang="ru-RU" sz="1400" b="1" smtClean="0"/>
                </a:p>
                <a:p>
                  <a:pPr>
                    <a:spcAft>
                      <a:spcPts val="1000"/>
                    </a:spcAft>
                  </a:pPr>
                  <a:r>
                    <a:rPr lang="ru-RU" sz="1400" b="1" smtClean="0"/>
                    <a:t>_</a:t>
                  </a:r>
                  <a:r>
                    <a:rPr lang="ru-RU" sz="1400" b="1" smtClean="0"/>
                    <a:t>methodPtr            </a:t>
                  </a:r>
                  <a:r>
                    <a:rPr lang="ru-RU" sz="1400" b="1" smtClean="0"/>
                    <a:t>FeedbackToConsole</a:t>
                  </a:r>
                  <a:endParaRPr lang="ru-RU" sz="1400" b="1" smtClean="0"/>
                </a:p>
                <a:p>
                  <a:pPr>
                    <a:spcAft>
                      <a:spcPts val="1000"/>
                    </a:spcAft>
                  </a:pPr>
                  <a:r>
                    <a:rPr lang="ru-RU" sz="1400" b="1" smtClean="0"/>
                    <a:t>_</a:t>
                  </a:r>
                  <a:r>
                    <a:rPr lang="ru-RU" sz="1400" b="1" smtClean="0"/>
                    <a:t>invocationList       </a:t>
                  </a:r>
                  <a:r>
                    <a:rPr lang="ru-RU" sz="1400" b="1" smtClean="0"/>
                    <a:t>null</a:t>
                  </a:r>
                  <a:endParaRPr lang="ru-RU" sz="1400" b="1" smtClean="0"/>
                </a:p>
              </p:txBody>
            </p:sp>
            <p:cxnSp>
              <p:nvCxnSpPr>
                <p:cNvPr id="58" name="Straight Connector 57"/>
                <p:cNvCxnSpPr/>
                <p:nvPr/>
              </p:nvCxnSpPr>
              <p:spPr>
                <a:xfrm rot="5400000">
                  <a:off x="3124200" y="1676400"/>
                  <a:ext cx="914400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cxnSp>
          </p:grpSp>
        </p:grpSp>
      </p:grpSp>
      <p:sp>
        <p:nvSpPr>
          <p:cNvPr id="28" name="Flowchart: Document 27"/>
          <p:cNvSpPr/>
          <p:nvPr/>
        </p:nvSpPr>
        <p:spPr bwMode="auto">
          <a:xfrm>
            <a:off x="3505200" y="762000"/>
            <a:ext cx="5410200" cy="16764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600" b="1" smtClean="0">
                <a:latin typeface="Consolas" pitchFamily="49" charset="0"/>
                <a:cs typeface="Consolas" pitchFamily="49" charset="0"/>
              </a:rPr>
              <a:t>DelegateIntro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di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; </a:t>
            </a:r>
            <a:endParaRPr lang="ru-RU" sz="1600" b="1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b="1" smtClean="0">
                <a:latin typeface="Consolas" pitchFamily="49" charset="0"/>
                <a:cs typeface="Consolas" pitchFamily="49" charset="0"/>
              </a:rPr>
              <a:t>. . .</a:t>
            </a:r>
            <a:endParaRPr lang="ru-RU" sz="1600" b="1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b="1" smtClean="0">
                <a:latin typeface="Consolas" pitchFamily="49" charset="0"/>
                <a:cs typeface="Consolas" pitchFamily="49" charset="0"/>
              </a:rPr>
              <a:t>Feedback fb1 =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new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Feedback(FeedbackToConsole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);</a:t>
            </a:r>
            <a:endParaRPr lang="ru-RU" sz="1600" b="1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b="1" smtClean="0">
                <a:latin typeface="Consolas" pitchFamily="49" charset="0"/>
                <a:cs typeface="Consolas" pitchFamily="49" charset="0"/>
              </a:rPr>
              <a:t>Feedback fb2 =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new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Feedback(FeedbackToMsgBox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);</a:t>
            </a:r>
            <a:endParaRPr lang="ru-RU" sz="1600" b="1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b="1" smtClean="0">
                <a:latin typeface="Consolas" pitchFamily="49" charset="0"/>
                <a:cs typeface="Consolas" pitchFamily="49" charset="0"/>
              </a:rPr>
              <a:t>Feedback fb3 =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new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Feedback(di.FeedbackToFile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);</a:t>
            </a:r>
            <a:endParaRPr lang="ru-RU" sz="1600" b="1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4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Групповые делегаты</a:t>
            </a:r>
            <a:endParaRPr lang="ru-RU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2" name="Group 74"/>
          <p:cNvGrpSpPr/>
          <p:nvPr/>
        </p:nvGrpSpPr>
        <p:grpSpPr>
          <a:xfrm>
            <a:off x="381000" y="2133600"/>
            <a:ext cx="7086600" cy="3886200"/>
            <a:chOff x="381000" y="2133600"/>
            <a:chExt cx="7086600" cy="3886200"/>
          </a:xfrm>
        </p:grpSpPr>
        <p:grpSp>
          <p:nvGrpSpPr>
            <p:cNvPr id="3" name="Group 30"/>
            <p:cNvGrpSpPr/>
            <p:nvPr/>
          </p:nvGrpSpPr>
          <p:grpSpPr>
            <a:xfrm>
              <a:off x="381000" y="5105400"/>
              <a:ext cx="7086600" cy="914400"/>
              <a:chOff x="304800" y="3200400"/>
              <a:chExt cx="7086600" cy="914400"/>
            </a:xfrm>
          </p:grpSpPr>
          <p:sp>
            <p:nvSpPr>
              <p:cNvPr id="32" name="Rounded Rectangle 31"/>
              <p:cNvSpPr/>
              <p:nvPr/>
            </p:nvSpPr>
            <p:spPr bwMode="auto">
              <a:xfrm>
                <a:off x="5791200" y="3276600"/>
                <a:ext cx="1600200" cy="457200"/>
              </a:xfrm>
              <a:prstGeom prst="round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ru-RU" sz="1400" b="1" smtClean="0"/>
                  <a:t>(Program Object)</a:t>
                </a:r>
                <a:endParaRPr lang="ru-RU" sz="1400" b="1" smtClean="0"/>
              </a:p>
            </p:txBody>
          </p:sp>
          <p:sp>
            <p:nvSpPr>
              <p:cNvPr id="33" name="Rounded Rectangle 32"/>
              <p:cNvSpPr/>
              <p:nvPr/>
            </p:nvSpPr>
            <p:spPr bwMode="auto">
              <a:xfrm>
                <a:off x="304800" y="3276600"/>
                <a:ext cx="1295400" cy="381000"/>
              </a:xfrm>
              <a:prstGeom prst="round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ru-RU" sz="1400" b="1" smtClean="0"/>
                  <a:t>fb3</a:t>
                </a:r>
                <a:endParaRPr lang="ru-RU" sz="1400" b="1" smtClean="0"/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>
                <a:off x="1600200" y="3505200"/>
                <a:ext cx="6096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grpSp>
            <p:nvGrpSpPr>
              <p:cNvPr id="4" name="Group 30"/>
              <p:cNvGrpSpPr/>
              <p:nvPr/>
            </p:nvGrpSpPr>
            <p:grpSpPr>
              <a:xfrm>
                <a:off x="2209800" y="3200400"/>
                <a:ext cx="3124200" cy="914400"/>
                <a:chOff x="2209800" y="1219200"/>
                <a:chExt cx="3124200" cy="914400"/>
              </a:xfrm>
            </p:grpSpPr>
            <p:sp>
              <p:nvSpPr>
                <p:cNvPr id="37" name="Rounded Rectangle 36"/>
                <p:cNvSpPr/>
                <p:nvPr/>
              </p:nvSpPr>
              <p:spPr bwMode="auto">
                <a:xfrm>
                  <a:off x="2209800" y="1219200"/>
                  <a:ext cx="3124200" cy="914400"/>
                </a:xfrm>
                <a:prstGeom prst="round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>
                    <a:spcAft>
                      <a:spcPts val="1000"/>
                    </a:spcAft>
                  </a:pPr>
                  <a:r>
                    <a:rPr lang="ru-RU" sz="1400" b="1" smtClean="0"/>
                    <a:t>_target</a:t>
                  </a:r>
                  <a:endParaRPr lang="ru-RU" sz="1400" b="1" smtClean="0"/>
                </a:p>
                <a:p>
                  <a:pPr>
                    <a:spcAft>
                      <a:spcPts val="1000"/>
                    </a:spcAft>
                  </a:pPr>
                  <a:r>
                    <a:rPr lang="ru-RU" sz="1400" b="1" smtClean="0"/>
                    <a:t>_</a:t>
                  </a:r>
                  <a:r>
                    <a:rPr lang="ru-RU" sz="1400" b="1" smtClean="0"/>
                    <a:t>methodPtr             </a:t>
                  </a:r>
                  <a:r>
                    <a:rPr lang="ru-RU" sz="1400" b="1" smtClean="0"/>
                    <a:t>FeedbackToFile</a:t>
                  </a:r>
                  <a:endParaRPr lang="ru-RU" sz="1400" b="1" smtClean="0"/>
                </a:p>
                <a:p>
                  <a:pPr>
                    <a:spcAft>
                      <a:spcPts val="1000"/>
                    </a:spcAft>
                  </a:pPr>
                  <a:r>
                    <a:rPr lang="ru-RU" sz="1400" b="1" smtClean="0"/>
                    <a:t>_</a:t>
                  </a:r>
                  <a:r>
                    <a:rPr lang="ru-RU" sz="1400" b="1" smtClean="0"/>
                    <a:t>invocationList       </a:t>
                  </a:r>
                  <a:r>
                    <a:rPr lang="ru-RU" sz="1400" b="1" smtClean="0"/>
                    <a:t>null</a:t>
                  </a:r>
                  <a:endParaRPr lang="ru-RU" sz="1400" b="1" smtClean="0"/>
                </a:p>
              </p:txBody>
            </p:sp>
            <p:cxnSp>
              <p:nvCxnSpPr>
                <p:cNvPr id="38" name="Straight Connector 37"/>
                <p:cNvCxnSpPr/>
                <p:nvPr/>
              </p:nvCxnSpPr>
              <p:spPr>
                <a:xfrm rot="5400000">
                  <a:off x="3124200" y="1676400"/>
                  <a:ext cx="914400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cxnSp>
          </p:grpSp>
          <p:cxnSp>
            <p:nvCxnSpPr>
              <p:cNvPr id="36" name="Straight Arrow Connector 35"/>
              <p:cNvCxnSpPr/>
              <p:nvPr/>
            </p:nvCxnSpPr>
            <p:spPr>
              <a:xfrm>
                <a:off x="4114800" y="3429000"/>
                <a:ext cx="16764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</p:grpSp>
        <p:grpSp>
          <p:nvGrpSpPr>
            <p:cNvPr id="5" name="Group 28"/>
            <p:cNvGrpSpPr/>
            <p:nvPr/>
          </p:nvGrpSpPr>
          <p:grpSpPr>
            <a:xfrm>
              <a:off x="381000" y="4038600"/>
              <a:ext cx="5029200" cy="914400"/>
              <a:chOff x="304800" y="3200400"/>
              <a:chExt cx="5029200" cy="914400"/>
            </a:xfrm>
          </p:grpSpPr>
          <p:sp>
            <p:nvSpPr>
              <p:cNvPr id="47" name="Rounded Rectangle 46"/>
              <p:cNvSpPr/>
              <p:nvPr/>
            </p:nvSpPr>
            <p:spPr bwMode="auto">
              <a:xfrm>
                <a:off x="304800" y="3276600"/>
                <a:ext cx="1295400" cy="381000"/>
              </a:xfrm>
              <a:prstGeom prst="round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ru-RU" sz="1400" b="1" smtClean="0"/>
                  <a:t>fb2</a:t>
                </a:r>
                <a:endParaRPr lang="ru-RU" sz="1400" b="1" smtClean="0"/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>
                <a:off x="1600200" y="3505200"/>
                <a:ext cx="6096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grpSp>
            <p:nvGrpSpPr>
              <p:cNvPr id="6" name="Group 30"/>
              <p:cNvGrpSpPr/>
              <p:nvPr/>
            </p:nvGrpSpPr>
            <p:grpSpPr>
              <a:xfrm>
                <a:off x="2209800" y="3200400"/>
                <a:ext cx="3124200" cy="914400"/>
                <a:chOff x="2209800" y="1219200"/>
                <a:chExt cx="3124200" cy="914400"/>
              </a:xfrm>
            </p:grpSpPr>
            <p:sp>
              <p:nvSpPr>
                <p:cNvPr id="51" name="Rounded Rectangle 50"/>
                <p:cNvSpPr/>
                <p:nvPr/>
              </p:nvSpPr>
              <p:spPr bwMode="auto">
                <a:xfrm>
                  <a:off x="2209800" y="1219200"/>
                  <a:ext cx="3124200" cy="914400"/>
                </a:xfrm>
                <a:prstGeom prst="round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>
                    <a:spcAft>
                      <a:spcPts val="1000"/>
                    </a:spcAft>
                  </a:pPr>
                  <a:r>
                    <a:rPr lang="ru-RU" sz="1400" b="1" smtClean="0"/>
                    <a:t>_target                     null</a:t>
                  </a:r>
                  <a:endParaRPr lang="ru-RU" sz="1400" b="1" smtClean="0"/>
                </a:p>
                <a:p>
                  <a:pPr>
                    <a:spcAft>
                      <a:spcPts val="1000"/>
                    </a:spcAft>
                  </a:pPr>
                  <a:r>
                    <a:rPr lang="ru-RU" sz="1400" b="1" smtClean="0"/>
                    <a:t>_</a:t>
                  </a:r>
                  <a:r>
                    <a:rPr lang="ru-RU" sz="1400" b="1" smtClean="0"/>
                    <a:t>methodPtr            </a:t>
                  </a:r>
                  <a:r>
                    <a:rPr lang="ru-RU" sz="1400" b="1" smtClean="0"/>
                    <a:t>FeedbackToMsgBox</a:t>
                  </a:r>
                  <a:endParaRPr lang="ru-RU" sz="1400" b="1" smtClean="0"/>
                </a:p>
                <a:p>
                  <a:pPr>
                    <a:spcAft>
                      <a:spcPts val="1000"/>
                    </a:spcAft>
                  </a:pPr>
                  <a:r>
                    <a:rPr lang="ru-RU" sz="1400" b="1" smtClean="0"/>
                    <a:t>_</a:t>
                  </a:r>
                  <a:r>
                    <a:rPr lang="ru-RU" sz="1400" b="1" smtClean="0"/>
                    <a:t>invocationList       </a:t>
                  </a:r>
                  <a:r>
                    <a:rPr lang="ru-RU" sz="1400" b="1" smtClean="0"/>
                    <a:t>null</a:t>
                  </a:r>
                  <a:endParaRPr lang="ru-RU" sz="1400" b="1" smtClean="0"/>
                </a:p>
              </p:txBody>
            </p:sp>
            <p:cxnSp>
              <p:nvCxnSpPr>
                <p:cNvPr id="52" name="Straight Connector 51"/>
                <p:cNvCxnSpPr/>
                <p:nvPr/>
              </p:nvCxnSpPr>
              <p:spPr>
                <a:xfrm rot="5400000">
                  <a:off x="3124200" y="1676400"/>
                  <a:ext cx="914400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cxnSp>
          </p:grpSp>
        </p:grpSp>
        <p:grpSp>
          <p:nvGrpSpPr>
            <p:cNvPr id="7" name="Group 52"/>
            <p:cNvGrpSpPr/>
            <p:nvPr/>
          </p:nvGrpSpPr>
          <p:grpSpPr>
            <a:xfrm>
              <a:off x="381000" y="2971800"/>
              <a:ext cx="5029200" cy="914400"/>
              <a:chOff x="304800" y="3200400"/>
              <a:chExt cx="5029200" cy="914400"/>
            </a:xfrm>
          </p:grpSpPr>
          <p:sp>
            <p:nvSpPr>
              <p:cNvPr id="54" name="Rounded Rectangle 53"/>
              <p:cNvSpPr/>
              <p:nvPr/>
            </p:nvSpPr>
            <p:spPr bwMode="auto">
              <a:xfrm>
                <a:off x="304800" y="3276600"/>
                <a:ext cx="1295400" cy="381000"/>
              </a:xfrm>
              <a:prstGeom prst="round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ru-RU" sz="1400" b="1" smtClean="0"/>
                  <a:t>fb1</a:t>
                </a:r>
                <a:endParaRPr lang="ru-RU" sz="1400" b="1" smtClean="0"/>
              </a:p>
            </p:txBody>
          </p:sp>
          <p:cxnSp>
            <p:nvCxnSpPr>
              <p:cNvPr id="55" name="Straight Arrow Connector 54"/>
              <p:cNvCxnSpPr/>
              <p:nvPr/>
            </p:nvCxnSpPr>
            <p:spPr>
              <a:xfrm>
                <a:off x="1600200" y="3505200"/>
                <a:ext cx="6096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grpSp>
            <p:nvGrpSpPr>
              <p:cNvPr id="8" name="Group 30"/>
              <p:cNvGrpSpPr/>
              <p:nvPr/>
            </p:nvGrpSpPr>
            <p:grpSpPr>
              <a:xfrm>
                <a:off x="2209800" y="3200400"/>
                <a:ext cx="3124200" cy="914400"/>
                <a:chOff x="2209800" y="1219200"/>
                <a:chExt cx="3124200" cy="914400"/>
              </a:xfrm>
            </p:grpSpPr>
            <p:sp>
              <p:nvSpPr>
                <p:cNvPr id="57" name="Rounded Rectangle 56"/>
                <p:cNvSpPr/>
                <p:nvPr/>
              </p:nvSpPr>
              <p:spPr bwMode="auto">
                <a:xfrm>
                  <a:off x="2209800" y="1219200"/>
                  <a:ext cx="3124200" cy="914400"/>
                </a:xfrm>
                <a:prstGeom prst="round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>
                    <a:spcAft>
                      <a:spcPts val="1000"/>
                    </a:spcAft>
                  </a:pPr>
                  <a:r>
                    <a:rPr lang="ru-RU" sz="1400" b="1" smtClean="0"/>
                    <a:t>_target                     null</a:t>
                  </a:r>
                  <a:endParaRPr lang="ru-RU" sz="1400" b="1" smtClean="0"/>
                </a:p>
                <a:p>
                  <a:pPr>
                    <a:spcAft>
                      <a:spcPts val="1000"/>
                    </a:spcAft>
                  </a:pPr>
                  <a:r>
                    <a:rPr lang="ru-RU" sz="1400" b="1" smtClean="0"/>
                    <a:t>_</a:t>
                  </a:r>
                  <a:r>
                    <a:rPr lang="ru-RU" sz="1400" b="1" smtClean="0"/>
                    <a:t>methodPtr            </a:t>
                  </a:r>
                  <a:r>
                    <a:rPr lang="ru-RU" sz="1400" b="1" smtClean="0"/>
                    <a:t>FeedbackToConsole</a:t>
                  </a:r>
                  <a:endParaRPr lang="ru-RU" sz="1400" b="1" smtClean="0"/>
                </a:p>
                <a:p>
                  <a:pPr>
                    <a:spcAft>
                      <a:spcPts val="1000"/>
                    </a:spcAft>
                  </a:pPr>
                  <a:r>
                    <a:rPr lang="ru-RU" sz="1400" b="1" smtClean="0"/>
                    <a:t>_</a:t>
                  </a:r>
                  <a:r>
                    <a:rPr lang="ru-RU" sz="1400" b="1" smtClean="0"/>
                    <a:t>invocationList       </a:t>
                  </a:r>
                  <a:r>
                    <a:rPr lang="ru-RU" sz="1400" b="1" smtClean="0"/>
                    <a:t>null</a:t>
                  </a:r>
                  <a:endParaRPr lang="ru-RU" sz="1400" b="1" smtClean="0"/>
                </a:p>
              </p:txBody>
            </p:sp>
            <p:cxnSp>
              <p:nvCxnSpPr>
                <p:cNvPr id="58" name="Straight Connector 57"/>
                <p:cNvCxnSpPr/>
                <p:nvPr/>
              </p:nvCxnSpPr>
              <p:spPr>
                <a:xfrm rot="5400000">
                  <a:off x="3124200" y="1676400"/>
                  <a:ext cx="914400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cxnSp>
          </p:grpSp>
        </p:grpSp>
        <p:sp>
          <p:nvSpPr>
            <p:cNvPr id="67" name="Rounded Rectangle 66"/>
            <p:cNvSpPr/>
            <p:nvPr/>
          </p:nvSpPr>
          <p:spPr bwMode="auto">
            <a:xfrm>
              <a:off x="381000" y="2133600"/>
              <a:ext cx="1295400" cy="3810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sz="1400" b="1" smtClean="0"/>
                <a:t>fbChain</a:t>
              </a:r>
              <a:endParaRPr lang="ru-RU" sz="1400" b="1" smtClean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133600" y="2209800"/>
            <a:ext cx="5334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smtClean="0">
                <a:latin typeface="+mn-lt"/>
              </a:rPr>
              <a:t>null</a:t>
            </a:r>
            <a:endParaRPr lang="ru-RU" sz="1400" b="1">
              <a:latin typeface="+mn-lt"/>
            </a:endParaRPr>
          </a:p>
        </p:txBody>
      </p:sp>
      <p:cxnSp>
        <p:nvCxnSpPr>
          <p:cNvPr id="31" name="Straight Arrow Connector 30"/>
          <p:cNvCxnSpPr>
            <a:stCxn id="29" idx="1"/>
          </p:cNvCxnSpPr>
          <p:nvPr/>
        </p:nvCxnSpPr>
        <p:spPr>
          <a:xfrm rot="10800000">
            <a:off x="1752600" y="23622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9" name="Flowchart: Document 38"/>
          <p:cNvSpPr/>
          <p:nvPr/>
        </p:nvSpPr>
        <p:spPr bwMode="auto">
          <a:xfrm>
            <a:off x="3048000" y="762000"/>
            <a:ext cx="5867400" cy="9144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600" b="1" smtClean="0">
                <a:latin typeface="Consolas" pitchFamily="49" charset="0"/>
                <a:cs typeface="Consolas" pitchFamily="49" charset="0"/>
              </a:rPr>
              <a:t>fbChain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(Feedback)Delegate.Combine(fbChain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fb2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);</a:t>
            </a:r>
            <a:endParaRPr lang="ru-RU" sz="1600" b="1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4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Групповые делегаты</a:t>
            </a:r>
            <a:endParaRPr lang="ru-RU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75" name="Group 74"/>
          <p:cNvGrpSpPr/>
          <p:nvPr/>
        </p:nvGrpSpPr>
        <p:grpSpPr>
          <a:xfrm>
            <a:off x="381000" y="2133600"/>
            <a:ext cx="7086600" cy="3886200"/>
            <a:chOff x="381000" y="2133600"/>
            <a:chExt cx="7086600" cy="3886200"/>
          </a:xfrm>
        </p:grpSpPr>
        <p:grpSp>
          <p:nvGrpSpPr>
            <p:cNvPr id="2" name="Group 30"/>
            <p:cNvGrpSpPr/>
            <p:nvPr/>
          </p:nvGrpSpPr>
          <p:grpSpPr>
            <a:xfrm>
              <a:off x="381000" y="5105400"/>
              <a:ext cx="7086600" cy="914400"/>
              <a:chOff x="304800" y="3200400"/>
              <a:chExt cx="7086600" cy="914400"/>
            </a:xfrm>
          </p:grpSpPr>
          <p:sp>
            <p:nvSpPr>
              <p:cNvPr id="32" name="Rounded Rectangle 31"/>
              <p:cNvSpPr/>
              <p:nvPr/>
            </p:nvSpPr>
            <p:spPr bwMode="auto">
              <a:xfrm>
                <a:off x="5791200" y="3276600"/>
                <a:ext cx="1600200" cy="457200"/>
              </a:xfrm>
              <a:prstGeom prst="round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ru-RU" sz="1400" b="1" smtClean="0"/>
                  <a:t>(Program Object)</a:t>
                </a:r>
                <a:endParaRPr lang="ru-RU" sz="1400" b="1" smtClean="0"/>
              </a:p>
            </p:txBody>
          </p:sp>
          <p:sp>
            <p:nvSpPr>
              <p:cNvPr id="33" name="Rounded Rectangle 32"/>
              <p:cNvSpPr/>
              <p:nvPr/>
            </p:nvSpPr>
            <p:spPr bwMode="auto">
              <a:xfrm>
                <a:off x="304800" y="3276600"/>
                <a:ext cx="1295400" cy="381000"/>
              </a:xfrm>
              <a:prstGeom prst="round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ru-RU" sz="1400" b="1" smtClean="0"/>
                  <a:t>fb3</a:t>
                </a:r>
                <a:endParaRPr lang="ru-RU" sz="1400" b="1" smtClean="0"/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>
                <a:off x="1600200" y="3505200"/>
                <a:ext cx="6096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grpSp>
            <p:nvGrpSpPr>
              <p:cNvPr id="3" name="Group 30"/>
              <p:cNvGrpSpPr/>
              <p:nvPr/>
            </p:nvGrpSpPr>
            <p:grpSpPr>
              <a:xfrm>
                <a:off x="2209800" y="3200400"/>
                <a:ext cx="3124200" cy="914400"/>
                <a:chOff x="2209800" y="1219200"/>
                <a:chExt cx="3124200" cy="914400"/>
              </a:xfrm>
            </p:grpSpPr>
            <p:sp>
              <p:nvSpPr>
                <p:cNvPr id="37" name="Rounded Rectangle 36"/>
                <p:cNvSpPr/>
                <p:nvPr/>
              </p:nvSpPr>
              <p:spPr bwMode="auto">
                <a:xfrm>
                  <a:off x="2209800" y="1219200"/>
                  <a:ext cx="3124200" cy="914400"/>
                </a:xfrm>
                <a:prstGeom prst="round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>
                    <a:spcAft>
                      <a:spcPts val="1000"/>
                    </a:spcAft>
                  </a:pPr>
                  <a:r>
                    <a:rPr lang="ru-RU" sz="1400" b="1" smtClean="0"/>
                    <a:t>_target</a:t>
                  </a:r>
                  <a:endParaRPr lang="ru-RU" sz="1400" b="1" smtClean="0"/>
                </a:p>
                <a:p>
                  <a:pPr>
                    <a:spcAft>
                      <a:spcPts val="1000"/>
                    </a:spcAft>
                  </a:pPr>
                  <a:r>
                    <a:rPr lang="ru-RU" sz="1400" b="1" smtClean="0"/>
                    <a:t>_</a:t>
                  </a:r>
                  <a:r>
                    <a:rPr lang="ru-RU" sz="1400" b="1" smtClean="0"/>
                    <a:t>methodPtr             </a:t>
                  </a:r>
                  <a:r>
                    <a:rPr lang="ru-RU" sz="1400" b="1" smtClean="0"/>
                    <a:t>FeedbackToFile</a:t>
                  </a:r>
                  <a:endParaRPr lang="ru-RU" sz="1400" b="1" smtClean="0"/>
                </a:p>
                <a:p>
                  <a:pPr>
                    <a:spcAft>
                      <a:spcPts val="1000"/>
                    </a:spcAft>
                  </a:pPr>
                  <a:r>
                    <a:rPr lang="ru-RU" sz="1400" b="1" smtClean="0"/>
                    <a:t>_</a:t>
                  </a:r>
                  <a:r>
                    <a:rPr lang="ru-RU" sz="1400" b="1" smtClean="0"/>
                    <a:t>invocationList       </a:t>
                  </a:r>
                  <a:r>
                    <a:rPr lang="ru-RU" sz="1400" b="1" smtClean="0"/>
                    <a:t>null</a:t>
                  </a:r>
                  <a:endParaRPr lang="ru-RU" sz="1400" b="1" smtClean="0"/>
                </a:p>
              </p:txBody>
            </p:sp>
            <p:cxnSp>
              <p:nvCxnSpPr>
                <p:cNvPr id="38" name="Straight Connector 37"/>
                <p:cNvCxnSpPr/>
                <p:nvPr/>
              </p:nvCxnSpPr>
              <p:spPr>
                <a:xfrm rot="5400000">
                  <a:off x="3124200" y="1676400"/>
                  <a:ext cx="914400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cxnSp>
          </p:grpSp>
          <p:cxnSp>
            <p:nvCxnSpPr>
              <p:cNvPr id="36" name="Straight Arrow Connector 35"/>
              <p:cNvCxnSpPr/>
              <p:nvPr/>
            </p:nvCxnSpPr>
            <p:spPr>
              <a:xfrm>
                <a:off x="4114800" y="3429000"/>
                <a:ext cx="16764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</p:grpSp>
        <p:grpSp>
          <p:nvGrpSpPr>
            <p:cNvPr id="4" name="Group 28"/>
            <p:cNvGrpSpPr/>
            <p:nvPr/>
          </p:nvGrpSpPr>
          <p:grpSpPr>
            <a:xfrm>
              <a:off x="381000" y="4038600"/>
              <a:ext cx="5029200" cy="914400"/>
              <a:chOff x="304800" y="3200400"/>
              <a:chExt cx="5029200" cy="914400"/>
            </a:xfrm>
          </p:grpSpPr>
          <p:sp>
            <p:nvSpPr>
              <p:cNvPr id="47" name="Rounded Rectangle 46"/>
              <p:cNvSpPr/>
              <p:nvPr/>
            </p:nvSpPr>
            <p:spPr bwMode="auto">
              <a:xfrm>
                <a:off x="304800" y="3276600"/>
                <a:ext cx="1295400" cy="381000"/>
              </a:xfrm>
              <a:prstGeom prst="round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ru-RU" sz="1400" b="1" smtClean="0"/>
                  <a:t>fb2</a:t>
                </a:r>
                <a:endParaRPr lang="ru-RU" sz="1400" b="1" smtClean="0"/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>
                <a:off x="1600200" y="3505200"/>
                <a:ext cx="6096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grpSp>
            <p:nvGrpSpPr>
              <p:cNvPr id="5" name="Group 30"/>
              <p:cNvGrpSpPr/>
              <p:nvPr/>
            </p:nvGrpSpPr>
            <p:grpSpPr>
              <a:xfrm>
                <a:off x="2209800" y="3200400"/>
                <a:ext cx="3124200" cy="914400"/>
                <a:chOff x="2209800" y="1219200"/>
                <a:chExt cx="3124200" cy="914400"/>
              </a:xfrm>
            </p:grpSpPr>
            <p:sp>
              <p:nvSpPr>
                <p:cNvPr id="51" name="Rounded Rectangle 50"/>
                <p:cNvSpPr/>
                <p:nvPr/>
              </p:nvSpPr>
              <p:spPr bwMode="auto">
                <a:xfrm>
                  <a:off x="2209800" y="1219200"/>
                  <a:ext cx="3124200" cy="914400"/>
                </a:xfrm>
                <a:prstGeom prst="round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>
                    <a:spcAft>
                      <a:spcPts val="1000"/>
                    </a:spcAft>
                  </a:pPr>
                  <a:r>
                    <a:rPr lang="ru-RU" sz="1400" b="1" smtClean="0"/>
                    <a:t>_target                     null</a:t>
                  </a:r>
                  <a:endParaRPr lang="ru-RU" sz="1400" b="1" smtClean="0"/>
                </a:p>
                <a:p>
                  <a:pPr>
                    <a:spcAft>
                      <a:spcPts val="1000"/>
                    </a:spcAft>
                  </a:pPr>
                  <a:r>
                    <a:rPr lang="ru-RU" sz="1400" b="1" smtClean="0"/>
                    <a:t>_</a:t>
                  </a:r>
                  <a:r>
                    <a:rPr lang="ru-RU" sz="1400" b="1" smtClean="0"/>
                    <a:t>methodPtr            </a:t>
                  </a:r>
                  <a:r>
                    <a:rPr lang="ru-RU" sz="1400" b="1" smtClean="0"/>
                    <a:t>FeedbackToMsgBox</a:t>
                  </a:r>
                  <a:endParaRPr lang="ru-RU" sz="1400" b="1" smtClean="0"/>
                </a:p>
                <a:p>
                  <a:pPr>
                    <a:spcAft>
                      <a:spcPts val="1000"/>
                    </a:spcAft>
                  </a:pPr>
                  <a:r>
                    <a:rPr lang="ru-RU" sz="1400" b="1" smtClean="0"/>
                    <a:t>_</a:t>
                  </a:r>
                  <a:r>
                    <a:rPr lang="ru-RU" sz="1400" b="1" smtClean="0"/>
                    <a:t>invocationList       </a:t>
                  </a:r>
                  <a:r>
                    <a:rPr lang="ru-RU" sz="1400" b="1" smtClean="0"/>
                    <a:t>null</a:t>
                  </a:r>
                  <a:endParaRPr lang="ru-RU" sz="1400" b="1" smtClean="0"/>
                </a:p>
              </p:txBody>
            </p:sp>
            <p:cxnSp>
              <p:nvCxnSpPr>
                <p:cNvPr id="52" name="Straight Connector 51"/>
                <p:cNvCxnSpPr/>
                <p:nvPr/>
              </p:nvCxnSpPr>
              <p:spPr>
                <a:xfrm rot="5400000">
                  <a:off x="3124200" y="1676400"/>
                  <a:ext cx="914400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cxnSp>
          </p:grpSp>
        </p:grpSp>
        <p:grpSp>
          <p:nvGrpSpPr>
            <p:cNvPr id="6" name="Group 52"/>
            <p:cNvGrpSpPr/>
            <p:nvPr/>
          </p:nvGrpSpPr>
          <p:grpSpPr>
            <a:xfrm>
              <a:off x="381000" y="2971800"/>
              <a:ext cx="5029200" cy="914400"/>
              <a:chOff x="304800" y="3200400"/>
              <a:chExt cx="5029200" cy="914400"/>
            </a:xfrm>
          </p:grpSpPr>
          <p:sp>
            <p:nvSpPr>
              <p:cNvPr id="54" name="Rounded Rectangle 53"/>
              <p:cNvSpPr/>
              <p:nvPr/>
            </p:nvSpPr>
            <p:spPr bwMode="auto">
              <a:xfrm>
                <a:off x="304800" y="3276600"/>
                <a:ext cx="1295400" cy="381000"/>
              </a:xfrm>
              <a:prstGeom prst="round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ru-RU" sz="1400" b="1" smtClean="0"/>
                  <a:t>fb1</a:t>
                </a:r>
                <a:endParaRPr lang="ru-RU" sz="1400" b="1" smtClean="0"/>
              </a:p>
            </p:txBody>
          </p:sp>
          <p:cxnSp>
            <p:nvCxnSpPr>
              <p:cNvPr id="55" name="Straight Arrow Connector 54"/>
              <p:cNvCxnSpPr/>
              <p:nvPr/>
            </p:nvCxnSpPr>
            <p:spPr>
              <a:xfrm>
                <a:off x="1600200" y="3505200"/>
                <a:ext cx="6096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grpSp>
            <p:nvGrpSpPr>
              <p:cNvPr id="7" name="Group 30"/>
              <p:cNvGrpSpPr/>
              <p:nvPr/>
            </p:nvGrpSpPr>
            <p:grpSpPr>
              <a:xfrm>
                <a:off x="2209800" y="3200400"/>
                <a:ext cx="3124200" cy="914400"/>
                <a:chOff x="2209800" y="1219200"/>
                <a:chExt cx="3124200" cy="914400"/>
              </a:xfrm>
            </p:grpSpPr>
            <p:sp>
              <p:nvSpPr>
                <p:cNvPr id="57" name="Rounded Rectangle 56"/>
                <p:cNvSpPr/>
                <p:nvPr/>
              </p:nvSpPr>
              <p:spPr bwMode="auto">
                <a:xfrm>
                  <a:off x="2209800" y="1219200"/>
                  <a:ext cx="3124200" cy="914400"/>
                </a:xfrm>
                <a:prstGeom prst="round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>
                    <a:spcAft>
                      <a:spcPts val="1000"/>
                    </a:spcAft>
                  </a:pPr>
                  <a:r>
                    <a:rPr lang="ru-RU" sz="1400" b="1" smtClean="0"/>
                    <a:t>_target                     null</a:t>
                  </a:r>
                  <a:endParaRPr lang="ru-RU" sz="1400" b="1" smtClean="0"/>
                </a:p>
                <a:p>
                  <a:pPr>
                    <a:spcAft>
                      <a:spcPts val="1000"/>
                    </a:spcAft>
                  </a:pPr>
                  <a:r>
                    <a:rPr lang="ru-RU" sz="1400" b="1" smtClean="0"/>
                    <a:t>_</a:t>
                  </a:r>
                  <a:r>
                    <a:rPr lang="ru-RU" sz="1400" b="1" smtClean="0"/>
                    <a:t>methodPtr            </a:t>
                  </a:r>
                  <a:r>
                    <a:rPr lang="ru-RU" sz="1400" b="1" smtClean="0"/>
                    <a:t>FeedbackToConsole</a:t>
                  </a:r>
                  <a:endParaRPr lang="ru-RU" sz="1400" b="1" smtClean="0"/>
                </a:p>
                <a:p>
                  <a:pPr>
                    <a:spcAft>
                      <a:spcPts val="1000"/>
                    </a:spcAft>
                  </a:pPr>
                  <a:r>
                    <a:rPr lang="ru-RU" sz="1400" b="1" smtClean="0"/>
                    <a:t>_</a:t>
                  </a:r>
                  <a:r>
                    <a:rPr lang="ru-RU" sz="1400" b="1" smtClean="0"/>
                    <a:t>invocationList       </a:t>
                  </a:r>
                  <a:r>
                    <a:rPr lang="ru-RU" sz="1400" b="1" smtClean="0"/>
                    <a:t>null</a:t>
                  </a:r>
                  <a:endParaRPr lang="ru-RU" sz="1400" b="1" smtClean="0"/>
                </a:p>
              </p:txBody>
            </p:sp>
            <p:cxnSp>
              <p:nvCxnSpPr>
                <p:cNvPr id="58" name="Straight Connector 57"/>
                <p:cNvCxnSpPr/>
                <p:nvPr/>
              </p:nvCxnSpPr>
              <p:spPr>
                <a:xfrm rot="5400000">
                  <a:off x="3124200" y="1676400"/>
                  <a:ext cx="914400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cxnSp>
          </p:grpSp>
        </p:grpSp>
        <p:sp>
          <p:nvSpPr>
            <p:cNvPr id="67" name="Rounded Rectangle 66"/>
            <p:cNvSpPr/>
            <p:nvPr/>
          </p:nvSpPr>
          <p:spPr bwMode="auto">
            <a:xfrm>
              <a:off x="381000" y="2133600"/>
              <a:ext cx="1295400" cy="3810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sz="1400" b="1" smtClean="0"/>
                <a:t>fbChain</a:t>
              </a:r>
              <a:endParaRPr lang="ru-RU" sz="1400" b="1" smtClean="0"/>
            </a:p>
          </p:txBody>
        </p:sp>
        <p:cxnSp>
          <p:nvCxnSpPr>
            <p:cNvPr id="60" name="Straight Connector 59"/>
            <p:cNvCxnSpPr/>
            <p:nvPr/>
          </p:nvCxnSpPr>
          <p:spPr>
            <a:xfrm rot="5400000">
              <a:off x="1600200" y="2743200"/>
              <a:ext cx="914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2057400" y="3200400"/>
              <a:ext cx="228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1676400" y="2286000"/>
              <a:ext cx="381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79" name="Flowchart: Document 78"/>
          <p:cNvSpPr/>
          <p:nvPr/>
        </p:nvSpPr>
        <p:spPr bwMode="auto">
          <a:xfrm>
            <a:off x="3048000" y="762000"/>
            <a:ext cx="5867400" cy="9144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600" b="1" smtClean="0">
                <a:latin typeface="Consolas" pitchFamily="49" charset="0"/>
                <a:cs typeface="Consolas" pitchFamily="49" charset="0"/>
              </a:rPr>
              <a:t>Feedback fbChain =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null;</a:t>
            </a:r>
            <a:endParaRPr lang="ru-RU" sz="1600" b="1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b="1" smtClean="0">
                <a:latin typeface="Consolas" pitchFamily="49" charset="0"/>
                <a:cs typeface="Consolas" pitchFamily="49" charset="0"/>
              </a:rPr>
              <a:t>fbChain =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(Feedback)Delegate.Combine(fbChain,fb1);</a:t>
            </a:r>
            <a:endParaRPr lang="ru-RU" sz="1600" b="1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4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Групповые делегаты</a:t>
            </a:r>
            <a:endParaRPr lang="ru-RU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70" name="Group 69"/>
          <p:cNvGrpSpPr/>
          <p:nvPr/>
        </p:nvGrpSpPr>
        <p:grpSpPr>
          <a:xfrm>
            <a:off x="381000" y="1905000"/>
            <a:ext cx="7086600" cy="4114800"/>
            <a:chOff x="381000" y="1905000"/>
            <a:chExt cx="7086600" cy="4114800"/>
          </a:xfrm>
        </p:grpSpPr>
        <p:grpSp>
          <p:nvGrpSpPr>
            <p:cNvPr id="2" name="Group 30"/>
            <p:cNvGrpSpPr/>
            <p:nvPr/>
          </p:nvGrpSpPr>
          <p:grpSpPr>
            <a:xfrm>
              <a:off x="381000" y="5105400"/>
              <a:ext cx="7086600" cy="914400"/>
              <a:chOff x="304800" y="3200400"/>
              <a:chExt cx="7086600" cy="914400"/>
            </a:xfrm>
          </p:grpSpPr>
          <p:sp>
            <p:nvSpPr>
              <p:cNvPr id="32" name="Rounded Rectangle 31"/>
              <p:cNvSpPr/>
              <p:nvPr/>
            </p:nvSpPr>
            <p:spPr bwMode="auto">
              <a:xfrm>
                <a:off x="5791200" y="3276600"/>
                <a:ext cx="1600200" cy="457200"/>
              </a:xfrm>
              <a:prstGeom prst="round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ru-RU" sz="1400" b="1" smtClean="0"/>
                  <a:t>(Program Object)</a:t>
                </a:r>
                <a:endParaRPr lang="ru-RU" sz="1400" b="1" smtClean="0"/>
              </a:p>
            </p:txBody>
          </p:sp>
          <p:sp>
            <p:nvSpPr>
              <p:cNvPr id="33" name="Rounded Rectangle 32"/>
              <p:cNvSpPr/>
              <p:nvPr/>
            </p:nvSpPr>
            <p:spPr bwMode="auto">
              <a:xfrm>
                <a:off x="304800" y="3276600"/>
                <a:ext cx="1295400" cy="381000"/>
              </a:xfrm>
              <a:prstGeom prst="round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ru-RU" sz="1400" b="1" smtClean="0"/>
                  <a:t>fb3</a:t>
                </a:r>
                <a:endParaRPr lang="ru-RU" sz="1400" b="1" smtClean="0"/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>
                <a:off x="1600200" y="3505200"/>
                <a:ext cx="6096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grpSp>
            <p:nvGrpSpPr>
              <p:cNvPr id="3" name="Group 30"/>
              <p:cNvGrpSpPr/>
              <p:nvPr/>
            </p:nvGrpSpPr>
            <p:grpSpPr>
              <a:xfrm>
                <a:off x="2209800" y="3200400"/>
                <a:ext cx="3124200" cy="914400"/>
                <a:chOff x="2209800" y="1219200"/>
                <a:chExt cx="3124200" cy="914400"/>
              </a:xfrm>
            </p:grpSpPr>
            <p:sp>
              <p:nvSpPr>
                <p:cNvPr id="37" name="Rounded Rectangle 36"/>
                <p:cNvSpPr/>
                <p:nvPr/>
              </p:nvSpPr>
              <p:spPr bwMode="auto">
                <a:xfrm>
                  <a:off x="2209800" y="1219200"/>
                  <a:ext cx="3124200" cy="914400"/>
                </a:xfrm>
                <a:prstGeom prst="round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>
                    <a:spcAft>
                      <a:spcPts val="1000"/>
                    </a:spcAft>
                  </a:pPr>
                  <a:r>
                    <a:rPr lang="ru-RU" sz="1400" b="1" smtClean="0"/>
                    <a:t>_target</a:t>
                  </a:r>
                  <a:endParaRPr lang="ru-RU" sz="1400" b="1" smtClean="0"/>
                </a:p>
                <a:p>
                  <a:pPr>
                    <a:spcAft>
                      <a:spcPts val="1000"/>
                    </a:spcAft>
                  </a:pPr>
                  <a:r>
                    <a:rPr lang="ru-RU" sz="1400" b="1" smtClean="0"/>
                    <a:t>_</a:t>
                  </a:r>
                  <a:r>
                    <a:rPr lang="ru-RU" sz="1400" b="1" smtClean="0"/>
                    <a:t>methodPtr             </a:t>
                  </a:r>
                  <a:r>
                    <a:rPr lang="ru-RU" sz="1400" b="1" smtClean="0"/>
                    <a:t>FeedbackToFile</a:t>
                  </a:r>
                  <a:endParaRPr lang="ru-RU" sz="1400" b="1" smtClean="0"/>
                </a:p>
                <a:p>
                  <a:pPr>
                    <a:spcAft>
                      <a:spcPts val="1000"/>
                    </a:spcAft>
                  </a:pPr>
                  <a:r>
                    <a:rPr lang="ru-RU" sz="1400" b="1" smtClean="0"/>
                    <a:t>_</a:t>
                  </a:r>
                  <a:r>
                    <a:rPr lang="ru-RU" sz="1400" b="1" smtClean="0"/>
                    <a:t>invocationList       </a:t>
                  </a:r>
                  <a:r>
                    <a:rPr lang="ru-RU" sz="1400" b="1" smtClean="0"/>
                    <a:t>null</a:t>
                  </a:r>
                  <a:endParaRPr lang="ru-RU" sz="1400" b="1" smtClean="0"/>
                </a:p>
              </p:txBody>
            </p:sp>
            <p:cxnSp>
              <p:nvCxnSpPr>
                <p:cNvPr id="38" name="Straight Connector 37"/>
                <p:cNvCxnSpPr/>
                <p:nvPr/>
              </p:nvCxnSpPr>
              <p:spPr>
                <a:xfrm rot="5400000">
                  <a:off x="3124200" y="1676400"/>
                  <a:ext cx="914400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cxnSp>
          </p:grpSp>
          <p:cxnSp>
            <p:nvCxnSpPr>
              <p:cNvPr id="36" name="Straight Arrow Connector 35"/>
              <p:cNvCxnSpPr/>
              <p:nvPr/>
            </p:nvCxnSpPr>
            <p:spPr>
              <a:xfrm>
                <a:off x="4114800" y="3429000"/>
                <a:ext cx="16764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</p:grpSp>
        <p:grpSp>
          <p:nvGrpSpPr>
            <p:cNvPr id="4" name="Group 28"/>
            <p:cNvGrpSpPr/>
            <p:nvPr/>
          </p:nvGrpSpPr>
          <p:grpSpPr>
            <a:xfrm>
              <a:off x="381000" y="4038600"/>
              <a:ext cx="5029200" cy="914400"/>
              <a:chOff x="304800" y="3200400"/>
              <a:chExt cx="5029200" cy="914400"/>
            </a:xfrm>
          </p:grpSpPr>
          <p:sp>
            <p:nvSpPr>
              <p:cNvPr id="47" name="Rounded Rectangle 46"/>
              <p:cNvSpPr/>
              <p:nvPr/>
            </p:nvSpPr>
            <p:spPr bwMode="auto">
              <a:xfrm>
                <a:off x="304800" y="3276600"/>
                <a:ext cx="1295400" cy="381000"/>
              </a:xfrm>
              <a:prstGeom prst="round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ru-RU" sz="1400" b="1" smtClean="0"/>
                  <a:t>fb2</a:t>
                </a:r>
                <a:endParaRPr lang="ru-RU" sz="1400" b="1" smtClean="0"/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>
                <a:off x="1600200" y="3505200"/>
                <a:ext cx="6096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grpSp>
            <p:nvGrpSpPr>
              <p:cNvPr id="5" name="Group 30"/>
              <p:cNvGrpSpPr/>
              <p:nvPr/>
            </p:nvGrpSpPr>
            <p:grpSpPr>
              <a:xfrm>
                <a:off x="2209800" y="3200400"/>
                <a:ext cx="3124200" cy="914400"/>
                <a:chOff x="2209800" y="1219200"/>
                <a:chExt cx="3124200" cy="914400"/>
              </a:xfrm>
            </p:grpSpPr>
            <p:sp>
              <p:nvSpPr>
                <p:cNvPr id="51" name="Rounded Rectangle 50"/>
                <p:cNvSpPr/>
                <p:nvPr/>
              </p:nvSpPr>
              <p:spPr bwMode="auto">
                <a:xfrm>
                  <a:off x="2209800" y="1219200"/>
                  <a:ext cx="3124200" cy="914400"/>
                </a:xfrm>
                <a:prstGeom prst="round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>
                    <a:spcAft>
                      <a:spcPts val="1000"/>
                    </a:spcAft>
                  </a:pPr>
                  <a:r>
                    <a:rPr lang="ru-RU" sz="1400" b="1" smtClean="0"/>
                    <a:t>_target                     null</a:t>
                  </a:r>
                  <a:endParaRPr lang="ru-RU" sz="1400" b="1" smtClean="0"/>
                </a:p>
                <a:p>
                  <a:pPr>
                    <a:spcAft>
                      <a:spcPts val="1000"/>
                    </a:spcAft>
                  </a:pPr>
                  <a:r>
                    <a:rPr lang="ru-RU" sz="1400" b="1" smtClean="0"/>
                    <a:t>_</a:t>
                  </a:r>
                  <a:r>
                    <a:rPr lang="ru-RU" sz="1400" b="1" smtClean="0"/>
                    <a:t>methodPtr            </a:t>
                  </a:r>
                  <a:r>
                    <a:rPr lang="ru-RU" sz="1400" b="1" smtClean="0"/>
                    <a:t>FeedbackToMsgBox</a:t>
                  </a:r>
                  <a:endParaRPr lang="ru-RU" sz="1400" b="1" smtClean="0"/>
                </a:p>
                <a:p>
                  <a:pPr>
                    <a:spcAft>
                      <a:spcPts val="1000"/>
                    </a:spcAft>
                  </a:pPr>
                  <a:r>
                    <a:rPr lang="ru-RU" sz="1400" b="1" smtClean="0"/>
                    <a:t>_</a:t>
                  </a:r>
                  <a:r>
                    <a:rPr lang="ru-RU" sz="1400" b="1" smtClean="0"/>
                    <a:t>invocationList       </a:t>
                  </a:r>
                  <a:r>
                    <a:rPr lang="ru-RU" sz="1400" b="1" smtClean="0"/>
                    <a:t>null</a:t>
                  </a:r>
                  <a:endParaRPr lang="ru-RU" sz="1400" b="1" smtClean="0"/>
                </a:p>
              </p:txBody>
            </p:sp>
            <p:cxnSp>
              <p:nvCxnSpPr>
                <p:cNvPr id="52" name="Straight Connector 51"/>
                <p:cNvCxnSpPr/>
                <p:nvPr/>
              </p:nvCxnSpPr>
              <p:spPr>
                <a:xfrm rot="5400000">
                  <a:off x="3124200" y="1676400"/>
                  <a:ext cx="914400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cxnSp>
          </p:grpSp>
        </p:grpSp>
        <p:grpSp>
          <p:nvGrpSpPr>
            <p:cNvPr id="6" name="Group 52"/>
            <p:cNvGrpSpPr/>
            <p:nvPr/>
          </p:nvGrpSpPr>
          <p:grpSpPr>
            <a:xfrm>
              <a:off x="381000" y="2971800"/>
              <a:ext cx="5029200" cy="914400"/>
              <a:chOff x="304800" y="3200400"/>
              <a:chExt cx="5029200" cy="914400"/>
            </a:xfrm>
          </p:grpSpPr>
          <p:sp>
            <p:nvSpPr>
              <p:cNvPr id="54" name="Rounded Rectangle 53"/>
              <p:cNvSpPr/>
              <p:nvPr/>
            </p:nvSpPr>
            <p:spPr bwMode="auto">
              <a:xfrm>
                <a:off x="304800" y="3276600"/>
                <a:ext cx="1295400" cy="381000"/>
              </a:xfrm>
              <a:prstGeom prst="round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ru-RU" sz="1400" b="1" smtClean="0"/>
                  <a:t>fb1</a:t>
                </a:r>
                <a:endParaRPr lang="ru-RU" sz="1400" b="1" smtClean="0"/>
              </a:p>
            </p:txBody>
          </p:sp>
          <p:cxnSp>
            <p:nvCxnSpPr>
              <p:cNvPr id="55" name="Straight Arrow Connector 54"/>
              <p:cNvCxnSpPr/>
              <p:nvPr/>
            </p:nvCxnSpPr>
            <p:spPr>
              <a:xfrm>
                <a:off x="1600200" y="3505200"/>
                <a:ext cx="6096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grpSp>
            <p:nvGrpSpPr>
              <p:cNvPr id="7" name="Group 30"/>
              <p:cNvGrpSpPr/>
              <p:nvPr/>
            </p:nvGrpSpPr>
            <p:grpSpPr>
              <a:xfrm>
                <a:off x="2209800" y="3200400"/>
                <a:ext cx="3124200" cy="914400"/>
                <a:chOff x="2209800" y="1219200"/>
                <a:chExt cx="3124200" cy="914400"/>
              </a:xfrm>
            </p:grpSpPr>
            <p:sp>
              <p:nvSpPr>
                <p:cNvPr id="57" name="Rounded Rectangle 56"/>
                <p:cNvSpPr/>
                <p:nvPr/>
              </p:nvSpPr>
              <p:spPr bwMode="auto">
                <a:xfrm>
                  <a:off x="2209800" y="1219200"/>
                  <a:ext cx="3124200" cy="914400"/>
                </a:xfrm>
                <a:prstGeom prst="round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>
                    <a:spcAft>
                      <a:spcPts val="1000"/>
                    </a:spcAft>
                  </a:pPr>
                  <a:r>
                    <a:rPr lang="ru-RU" sz="1400" b="1" smtClean="0"/>
                    <a:t>_target                     null</a:t>
                  </a:r>
                  <a:endParaRPr lang="ru-RU" sz="1400" b="1" smtClean="0"/>
                </a:p>
                <a:p>
                  <a:pPr>
                    <a:spcAft>
                      <a:spcPts val="1000"/>
                    </a:spcAft>
                  </a:pPr>
                  <a:r>
                    <a:rPr lang="ru-RU" sz="1400" b="1" smtClean="0"/>
                    <a:t>_</a:t>
                  </a:r>
                  <a:r>
                    <a:rPr lang="ru-RU" sz="1400" b="1" smtClean="0"/>
                    <a:t>methodPtr            </a:t>
                  </a:r>
                  <a:r>
                    <a:rPr lang="ru-RU" sz="1400" b="1" smtClean="0"/>
                    <a:t>FeedbackToConsole</a:t>
                  </a:r>
                  <a:endParaRPr lang="ru-RU" sz="1400" b="1" smtClean="0"/>
                </a:p>
                <a:p>
                  <a:pPr>
                    <a:spcAft>
                      <a:spcPts val="1000"/>
                    </a:spcAft>
                  </a:pPr>
                  <a:r>
                    <a:rPr lang="ru-RU" sz="1400" b="1" smtClean="0"/>
                    <a:t>_</a:t>
                  </a:r>
                  <a:r>
                    <a:rPr lang="ru-RU" sz="1400" b="1" smtClean="0"/>
                    <a:t>invocationList       </a:t>
                  </a:r>
                  <a:r>
                    <a:rPr lang="ru-RU" sz="1400" b="1" smtClean="0"/>
                    <a:t>null</a:t>
                  </a:r>
                  <a:endParaRPr lang="ru-RU" sz="1400" b="1" smtClean="0"/>
                </a:p>
              </p:txBody>
            </p:sp>
            <p:cxnSp>
              <p:nvCxnSpPr>
                <p:cNvPr id="58" name="Straight Connector 57"/>
                <p:cNvCxnSpPr/>
                <p:nvPr/>
              </p:nvCxnSpPr>
              <p:spPr>
                <a:xfrm rot="5400000">
                  <a:off x="3124200" y="1676400"/>
                  <a:ext cx="914400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cxnSp>
          </p:grpSp>
        </p:grpSp>
        <p:grpSp>
          <p:nvGrpSpPr>
            <p:cNvPr id="69" name="Group 68"/>
            <p:cNvGrpSpPr/>
            <p:nvPr/>
          </p:nvGrpSpPr>
          <p:grpSpPr>
            <a:xfrm>
              <a:off x="381000" y="1905000"/>
              <a:ext cx="6553200" cy="2363788"/>
              <a:chOff x="381000" y="1905000"/>
              <a:chExt cx="6553200" cy="2363788"/>
            </a:xfrm>
          </p:grpSpPr>
          <p:grpSp>
            <p:nvGrpSpPr>
              <p:cNvPr id="8" name="Group 30"/>
              <p:cNvGrpSpPr/>
              <p:nvPr/>
            </p:nvGrpSpPr>
            <p:grpSpPr>
              <a:xfrm>
                <a:off x="2286000" y="1905000"/>
                <a:ext cx="3124200" cy="914400"/>
                <a:chOff x="2209800" y="1219200"/>
                <a:chExt cx="3124200" cy="914400"/>
              </a:xfrm>
              <a:solidFill>
                <a:srgbClr val="CCFFCC"/>
              </a:solidFill>
            </p:grpSpPr>
            <p:sp>
              <p:nvSpPr>
                <p:cNvPr id="73" name="Rounded Rectangle 72"/>
                <p:cNvSpPr/>
                <p:nvPr/>
              </p:nvSpPr>
              <p:spPr bwMode="auto">
                <a:xfrm>
                  <a:off x="2209800" y="1219200"/>
                  <a:ext cx="3124200" cy="914400"/>
                </a:xfrm>
                <a:prstGeom prst="round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>
                    <a:spcAft>
                      <a:spcPts val="1000"/>
                    </a:spcAft>
                  </a:pPr>
                  <a:r>
                    <a:rPr lang="ru-RU" sz="1400" b="1" smtClean="0"/>
                    <a:t>_target                      *******</a:t>
                  </a:r>
                  <a:endParaRPr lang="ru-RU" sz="1400" b="1" smtClean="0"/>
                </a:p>
                <a:p>
                  <a:pPr>
                    <a:spcAft>
                      <a:spcPts val="1000"/>
                    </a:spcAft>
                  </a:pPr>
                  <a:r>
                    <a:rPr lang="ru-RU" sz="1400" b="1" smtClean="0"/>
                    <a:t>_</a:t>
                  </a:r>
                  <a:r>
                    <a:rPr lang="ru-RU" sz="1400" b="1" smtClean="0"/>
                    <a:t>methodPtr             </a:t>
                  </a:r>
                  <a:r>
                    <a:rPr lang="ru-RU" sz="1400" b="1" smtClean="0"/>
                    <a:t>*******</a:t>
                  </a:r>
                  <a:endParaRPr lang="ru-RU" sz="1400" b="1" smtClean="0"/>
                </a:p>
                <a:p>
                  <a:pPr>
                    <a:spcAft>
                      <a:spcPts val="1000"/>
                    </a:spcAft>
                  </a:pPr>
                  <a:r>
                    <a:rPr lang="ru-RU" sz="1400" b="1" smtClean="0"/>
                    <a:t>_</a:t>
                  </a:r>
                  <a:r>
                    <a:rPr lang="ru-RU" sz="1400" b="1" smtClean="0"/>
                    <a:t>invocationList</a:t>
                  </a:r>
                  <a:endParaRPr lang="ru-RU" sz="1400" b="1" smtClean="0"/>
                </a:p>
              </p:txBody>
            </p:sp>
            <p:cxnSp>
              <p:nvCxnSpPr>
                <p:cNvPr id="74" name="Straight Connector 73"/>
                <p:cNvCxnSpPr/>
                <p:nvPr/>
              </p:nvCxnSpPr>
              <p:spPr>
                <a:xfrm rot="5400000">
                  <a:off x="3124200" y="1676400"/>
                  <a:ext cx="914400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85" name="Rounded Rectangle 84"/>
              <p:cNvSpPr/>
              <p:nvPr/>
            </p:nvSpPr>
            <p:spPr bwMode="auto">
              <a:xfrm>
                <a:off x="5715000" y="1905000"/>
                <a:ext cx="762000" cy="914400"/>
              </a:xfrm>
              <a:prstGeom prst="round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ru-RU" sz="1400" b="1" smtClean="0"/>
                  <a:t>[0]</a:t>
                </a:r>
              </a:p>
              <a:p>
                <a:pPr algn="ctr">
                  <a:spcAft>
                    <a:spcPts val="1000"/>
                  </a:spcAft>
                </a:pPr>
                <a:r>
                  <a:rPr lang="ru-RU" sz="1400" b="1" smtClean="0"/>
                  <a:t>[1]</a:t>
                </a:r>
                <a:endParaRPr lang="ru-RU" sz="1400" b="1" smtClean="0"/>
              </a:p>
            </p:txBody>
          </p:sp>
          <p:cxnSp>
            <p:nvCxnSpPr>
              <p:cNvPr id="86" name="Elbow Connector 85"/>
              <p:cNvCxnSpPr/>
              <p:nvPr/>
            </p:nvCxnSpPr>
            <p:spPr>
              <a:xfrm flipV="1">
                <a:off x="4038600" y="2362200"/>
                <a:ext cx="1676400" cy="304800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grpSp>
            <p:nvGrpSpPr>
              <p:cNvPr id="14" name="Group 147"/>
              <p:cNvGrpSpPr/>
              <p:nvPr/>
            </p:nvGrpSpPr>
            <p:grpSpPr>
              <a:xfrm>
                <a:off x="1981200" y="2209800"/>
                <a:ext cx="4953000" cy="992188"/>
                <a:chOff x="1981200" y="2209800"/>
                <a:chExt cx="4953000" cy="992188"/>
              </a:xfrm>
            </p:grpSpPr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6324600" y="2209800"/>
                  <a:ext cx="6096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cxnSp>
            <p:cxnSp>
              <p:nvCxnSpPr>
                <p:cNvPr id="138" name="Straight Connector 137"/>
                <p:cNvCxnSpPr/>
                <p:nvPr/>
              </p:nvCxnSpPr>
              <p:spPr>
                <a:xfrm rot="5400000">
                  <a:off x="6553200" y="2590800"/>
                  <a:ext cx="762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cxnSp>
            <p:cxnSp>
              <p:nvCxnSpPr>
                <p:cNvPr id="140" name="Straight Connector 139"/>
                <p:cNvCxnSpPr/>
                <p:nvPr/>
              </p:nvCxnSpPr>
              <p:spPr>
                <a:xfrm rot="10800000">
                  <a:off x="1981200" y="2971800"/>
                  <a:ext cx="4953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>
                <a:xfrm rot="5400000">
                  <a:off x="1866900" y="3086100"/>
                  <a:ext cx="2286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cxnSp>
            <p:cxnSp>
              <p:nvCxnSpPr>
                <p:cNvPr id="146" name="Straight Arrow Connector 145"/>
                <p:cNvCxnSpPr/>
                <p:nvPr/>
              </p:nvCxnSpPr>
              <p:spPr>
                <a:xfrm>
                  <a:off x="1981200" y="3200400"/>
                  <a:ext cx="304800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cxnSp>
          </p:grpSp>
          <p:grpSp>
            <p:nvGrpSpPr>
              <p:cNvPr id="15" name="Group 162"/>
              <p:cNvGrpSpPr/>
              <p:nvPr/>
            </p:nvGrpSpPr>
            <p:grpSpPr>
              <a:xfrm>
                <a:off x="2057400" y="2514600"/>
                <a:ext cx="4724400" cy="1754188"/>
                <a:chOff x="2057400" y="2514600"/>
                <a:chExt cx="4724400" cy="1754188"/>
              </a:xfrm>
            </p:grpSpPr>
            <p:cxnSp>
              <p:nvCxnSpPr>
                <p:cNvPr id="150" name="Straight Connector 149"/>
                <p:cNvCxnSpPr/>
                <p:nvPr/>
              </p:nvCxnSpPr>
              <p:spPr>
                <a:xfrm>
                  <a:off x="6324600" y="2514600"/>
                  <a:ext cx="4572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cxnSp>
            <p:cxnSp>
              <p:nvCxnSpPr>
                <p:cNvPr id="152" name="Straight Connector 151"/>
                <p:cNvCxnSpPr/>
                <p:nvPr/>
              </p:nvCxnSpPr>
              <p:spPr>
                <a:xfrm rot="5400000">
                  <a:off x="6019800" y="3276600"/>
                  <a:ext cx="1524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 rot="10800000">
                  <a:off x="2057400" y="4038600"/>
                  <a:ext cx="4724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 rot="5400000">
                  <a:off x="1943100" y="4152900"/>
                  <a:ext cx="2286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cxnSp>
            <p:cxnSp>
              <p:nvCxnSpPr>
                <p:cNvPr id="162" name="Straight Arrow Connector 161"/>
                <p:cNvCxnSpPr/>
                <p:nvPr/>
              </p:nvCxnSpPr>
              <p:spPr>
                <a:xfrm>
                  <a:off x="2057400" y="4267200"/>
                  <a:ext cx="228600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67" name="Rounded Rectangle 66"/>
              <p:cNvSpPr/>
              <p:nvPr/>
            </p:nvSpPr>
            <p:spPr bwMode="auto">
              <a:xfrm>
                <a:off x="381000" y="2133600"/>
                <a:ext cx="1295400" cy="381000"/>
              </a:xfrm>
              <a:prstGeom prst="round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ru-RU" sz="1400" b="1" smtClean="0"/>
                  <a:t>fbChain</a:t>
                </a:r>
                <a:endParaRPr lang="ru-RU" sz="1400" b="1" smtClean="0"/>
              </a:p>
            </p:txBody>
          </p:sp>
          <p:cxnSp>
            <p:nvCxnSpPr>
              <p:cNvPr id="68" name="Straight Arrow Connector 67"/>
              <p:cNvCxnSpPr/>
              <p:nvPr/>
            </p:nvCxnSpPr>
            <p:spPr>
              <a:xfrm>
                <a:off x="1676400" y="2362200"/>
                <a:ext cx="6096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</p:grpSp>
      </p:grpSp>
      <p:sp>
        <p:nvSpPr>
          <p:cNvPr id="75" name="Flowchart: Document 74"/>
          <p:cNvSpPr/>
          <p:nvPr/>
        </p:nvSpPr>
        <p:spPr bwMode="auto">
          <a:xfrm>
            <a:off x="3048000" y="762000"/>
            <a:ext cx="5867400" cy="9144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600" b="1" smtClean="0">
                <a:latin typeface="Consolas" pitchFamily="49" charset="0"/>
                <a:cs typeface="Consolas" pitchFamily="49" charset="0"/>
              </a:rPr>
              <a:t>fbChain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(Feedback)Delegate.Combine(fbChain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fb2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);</a:t>
            </a:r>
            <a:endParaRPr lang="ru-RU" sz="1600" b="1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Flowchart: Document 167"/>
          <p:cNvSpPr/>
          <p:nvPr/>
        </p:nvSpPr>
        <p:spPr bwMode="auto">
          <a:xfrm>
            <a:off x="3048000" y="762000"/>
            <a:ext cx="5867400" cy="9144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600" b="1" smtClean="0">
                <a:latin typeface="Consolas" pitchFamily="49" charset="0"/>
                <a:cs typeface="Consolas" pitchFamily="49" charset="0"/>
              </a:rPr>
              <a:t>fbChain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(Feedback)Delegate.Combine(fbChain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fb3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);</a:t>
            </a:r>
            <a:endParaRPr lang="ru-RU" sz="1600" b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itle 4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Групповые делегаты</a:t>
            </a:r>
            <a:endParaRPr lang="ru-RU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>
          <a:xfrm>
            <a:off x="0" y="1219200"/>
            <a:ext cx="8610600" cy="5334000"/>
          </a:xfrm>
        </p:spPr>
        <p:txBody>
          <a:bodyPr/>
          <a:lstStyle/>
          <a:p>
            <a:endParaRPr lang="ru-RU"/>
          </a:p>
        </p:txBody>
      </p:sp>
      <p:grpSp>
        <p:nvGrpSpPr>
          <p:cNvPr id="166" name="Group 165"/>
          <p:cNvGrpSpPr/>
          <p:nvPr/>
        </p:nvGrpSpPr>
        <p:grpSpPr>
          <a:xfrm>
            <a:off x="381000" y="838200"/>
            <a:ext cx="7086600" cy="5181600"/>
            <a:chOff x="381000" y="838200"/>
            <a:chExt cx="7086600" cy="5181600"/>
          </a:xfrm>
        </p:grpSpPr>
        <p:grpSp>
          <p:nvGrpSpPr>
            <p:cNvPr id="31" name="Group 30"/>
            <p:cNvGrpSpPr/>
            <p:nvPr/>
          </p:nvGrpSpPr>
          <p:grpSpPr>
            <a:xfrm>
              <a:off x="381000" y="5105400"/>
              <a:ext cx="7086600" cy="914400"/>
              <a:chOff x="304800" y="3200400"/>
              <a:chExt cx="7086600" cy="914400"/>
            </a:xfrm>
          </p:grpSpPr>
          <p:sp>
            <p:nvSpPr>
              <p:cNvPr id="32" name="Rounded Rectangle 31"/>
              <p:cNvSpPr/>
              <p:nvPr/>
            </p:nvSpPr>
            <p:spPr bwMode="auto">
              <a:xfrm>
                <a:off x="5791200" y="3276600"/>
                <a:ext cx="1600200" cy="457200"/>
              </a:xfrm>
              <a:prstGeom prst="round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ru-RU" sz="1400" b="1" smtClean="0"/>
                  <a:t>(Program Object)</a:t>
                </a:r>
                <a:endParaRPr lang="ru-RU" sz="1400" b="1" smtClean="0"/>
              </a:p>
            </p:txBody>
          </p:sp>
          <p:sp>
            <p:nvSpPr>
              <p:cNvPr id="33" name="Rounded Rectangle 32"/>
              <p:cNvSpPr/>
              <p:nvPr/>
            </p:nvSpPr>
            <p:spPr bwMode="auto">
              <a:xfrm>
                <a:off x="304800" y="3276600"/>
                <a:ext cx="1295400" cy="381000"/>
              </a:xfrm>
              <a:prstGeom prst="round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ru-RU" sz="1400" b="1" smtClean="0"/>
                  <a:t>fb3</a:t>
                </a:r>
                <a:endParaRPr lang="ru-RU" sz="1400" b="1" smtClean="0"/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>
                <a:off x="1600200" y="3505200"/>
                <a:ext cx="6096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grpSp>
            <p:nvGrpSpPr>
              <p:cNvPr id="35" name="Group 30"/>
              <p:cNvGrpSpPr/>
              <p:nvPr/>
            </p:nvGrpSpPr>
            <p:grpSpPr>
              <a:xfrm>
                <a:off x="2209800" y="3200400"/>
                <a:ext cx="3124200" cy="914400"/>
                <a:chOff x="2209800" y="1219200"/>
                <a:chExt cx="3124200" cy="914400"/>
              </a:xfrm>
            </p:grpSpPr>
            <p:sp>
              <p:nvSpPr>
                <p:cNvPr id="37" name="Rounded Rectangle 36"/>
                <p:cNvSpPr/>
                <p:nvPr/>
              </p:nvSpPr>
              <p:spPr bwMode="auto">
                <a:xfrm>
                  <a:off x="2209800" y="1219200"/>
                  <a:ext cx="3124200" cy="914400"/>
                </a:xfrm>
                <a:prstGeom prst="round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>
                    <a:spcAft>
                      <a:spcPts val="1000"/>
                    </a:spcAft>
                  </a:pPr>
                  <a:r>
                    <a:rPr lang="ru-RU" sz="1400" b="1" smtClean="0"/>
                    <a:t>_target</a:t>
                  </a:r>
                  <a:endParaRPr lang="ru-RU" sz="1400" b="1" smtClean="0"/>
                </a:p>
                <a:p>
                  <a:pPr>
                    <a:spcAft>
                      <a:spcPts val="1000"/>
                    </a:spcAft>
                  </a:pPr>
                  <a:r>
                    <a:rPr lang="ru-RU" sz="1400" b="1" smtClean="0"/>
                    <a:t>_</a:t>
                  </a:r>
                  <a:r>
                    <a:rPr lang="ru-RU" sz="1400" b="1" smtClean="0"/>
                    <a:t>methodPtr             </a:t>
                  </a:r>
                  <a:r>
                    <a:rPr lang="ru-RU" sz="1400" b="1" smtClean="0"/>
                    <a:t>FeedbackToFile</a:t>
                  </a:r>
                  <a:endParaRPr lang="ru-RU" sz="1400" b="1" smtClean="0"/>
                </a:p>
                <a:p>
                  <a:pPr>
                    <a:spcAft>
                      <a:spcPts val="1000"/>
                    </a:spcAft>
                  </a:pPr>
                  <a:r>
                    <a:rPr lang="ru-RU" sz="1400" b="1" smtClean="0"/>
                    <a:t>_</a:t>
                  </a:r>
                  <a:r>
                    <a:rPr lang="ru-RU" sz="1400" b="1" smtClean="0"/>
                    <a:t>invocationList       </a:t>
                  </a:r>
                  <a:r>
                    <a:rPr lang="ru-RU" sz="1400" b="1" smtClean="0"/>
                    <a:t>null</a:t>
                  </a:r>
                  <a:endParaRPr lang="ru-RU" sz="1400" b="1" smtClean="0"/>
                </a:p>
              </p:txBody>
            </p:sp>
            <p:cxnSp>
              <p:nvCxnSpPr>
                <p:cNvPr id="38" name="Straight Connector 37"/>
                <p:cNvCxnSpPr/>
                <p:nvPr/>
              </p:nvCxnSpPr>
              <p:spPr>
                <a:xfrm rot="5400000">
                  <a:off x="3124200" y="1676400"/>
                  <a:ext cx="914400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cxnSp>
          </p:grpSp>
          <p:cxnSp>
            <p:nvCxnSpPr>
              <p:cNvPr id="36" name="Straight Arrow Connector 35"/>
              <p:cNvCxnSpPr/>
              <p:nvPr/>
            </p:nvCxnSpPr>
            <p:spPr>
              <a:xfrm>
                <a:off x="4114800" y="3429000"/>
                <a:ext cx="16764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381000" y="4038600"/>
              <a:ext cx="5029200" cy="914400"/>
              <a:chOff x="304800" y="3200400"/>
              <a:chExt cx="5029200" cy="914400"/>
            </a:xfrm>
          </p:grpSpPr>
          <p:sp>
            <p:nvSpPr>
              <p:cNvPr id="47" name="Rounded Rectangle 46"/>
              <p:cNvSpPr/>
              <p:nvPr/>
            </p:nvSpPr>
            <p:spPr bwMode="auto">
              <a:xfrm>
                <a:off x="304800" y="3276600"/>
                <a:ext cx="1295400" cy="381000"/>
              </a:xfrm>
              <a:prstGeom prst="round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ru-RU" sz="1400" b="1" smtClean="0"/>
                  <a:t>fb2</a:t>
                </a:r>
                <a:endParaRPr lang="ru-RU" sz="1400" b="1" smtClean="0"/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>
                <a:off x="1600200" y="3505200"/>
                <a:ext cx="6096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grpSp>
            <p:nvGrpSpPr>
              <p:cNvPr id="49" name="Group 30"/>
              <p:cNvGrpSpPr/>
              <p:nvPr/>
            </p:nvGrpSpPr>
            <p:grpSpPr>
              <a:xfrm>
                <a:off x="2209800" y="3200400"/>
                <a:ext cx="3124200" cy="914400"/>
                <a:chOff x="2209800" y="1219200"/>
                <a:chExt cx="3124200" cy="914400"/>
              </a:xfrm>
            </p:grpSpPr>
            <p:sp>
              <p:nvSpPr>
                <p:cNvPr id="51" name="Rounded Rectangle 50"/>
                <p:cNvSpPr/>
                <p:nvPr/>
              </p:nvSpPr>
              <p:spPr bwMode="auto">
                <a:xfrm>
                  <a:off x="2209800" y="1219200"/>
                  <a:ext cx="3124200" cy="914400"/>
                </a:xfrm>
                <a:prstGeom prst="round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>
                    <a:spcAft>
                      <a:spcPts val="1000"/>
                    </a:spcAft>
                  </a:pPr>
                  <a:r>
                    <a:rPr lang="ru-RU" sz="1400" b="1" smtClean="0"/>
                    <a:t>_target                     null</a:t>
                  </a:r>
                  <a:endParaRPr lang="ru-RU" sz="1400" b="1" smtClean="0"/>
                </a:p>
                <a:p>
                  <a:pPr>
                    <a:spcAft>
                      <a:spcPts val="1000"/>
                    </a:spcAft>
                  </a:pPr>
                  <a:r>
                    <a:rPr lang="ru-RU" sz="1400" b="1" smtClean="0"/>
                    <a:t>_</a:t>
                  </a:r>
                  <a:r>
                    <a:rPr lang="ru-RU" sz="1400" b="1" smtClean="0"/>
                    <a:t>methodPtr            </a:t>
                  </a:r>
                  <a:r>
                    <a:rPr lang="ru-RU" sz="1400" b="1" smtClean="0"/>
                    <a:t>FeedbackToMsgBox</a:t>
                  </a:r>
                  <a:endParaRPr lang="ru-RU" sz="1400" b="1" smtClean="0"/>
                </a:p>
                <a:p>
                  <a:pPr>
                    <a:spcAft>
                      <a:spcPts val="1000"/>
                    </a:spcAft>
                  </a:pPr>
                  <a:r>
                    <a:rPr lang="ru-RU" sz="1400" b="1" smtClean="0"/>
                    <a:t>_</a:t>
                  </a:r>
                  <a:r>
                    <a:rPr lang="ru-RU" sz="1400" b="1" smtClean="0"/>
                    <a:t>invocationList       </a:t>
                  </a:r>
                  <a:r>
                    <a:rPr lang="ru-RU" sz="1400" b="1" smtClean="0"/>
                    <a:t>null</a:t>
                  </a:r>
                  <a:endParaRPr lang="ru-RU" sz="1400" b="1" smtClean="0"/>
                </a:p>
              </p:txBody>
            </p:sp>
            <p:cxnSp>
              <p:nvCxnSpPr>
                <p:cNvPr id="52" name="Straight Connector 51"/>
                <p:cNvCxnSpPr/>
                <p:nvPr/>
              </p:nvCxnSpPr>
              <p:spPr>
                <a:xfrm rot="5400000">
                  <a:off x="3124200" y="1676400"/>
                  <a:ext cx="914400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cxnSp>
          </p:grpSp>
        </p:grpSp>
        <p:grpSp>
          <p:nvGrpSpPr>
            <p:cNvPr id="53" name="Group 52"/>
            <p:cNvGrpSpPr/>
            <p:nvPr/>
          </p:nvGrpSpPr>
          <p:grpSpPr>
            <a:xfrm>
              <a:off x="381000" y="2971800"/>
              <a:ext cx="5029200" cy="914400"/>
              <a:chOff x="304800" y="3200400"/>
              <a:chExt cx="5029200" cy="914400"/>
            </a:xfrm>
          </p:grpSpPr>
          <p:sp>
            <p:nvSpPr>
              <p:cNvPr id="54" name="Rounded Rectangle 53"/>
              <p:cNvSpPr/>
              <p:nvPr/>
            </p:nvSpPr>
            <p:spPr bwMode="auto">
              <a:xfrm>
                <a:off x="304800" y="3276600"/>
                <a:ext cx="1295400" cy="381000"/>
              </a:xfrm>
              <a:prstGeom prst="round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ru-RU" sz="1400" b="1" smtClean="0"/>
                  <a:t>fb1</a:t>
                </a:r>
                <a:endParaRPr lang="ru-RU" sz="1400" b="1" smtClean="0"/>
              </a:p>
            </p:txBody>
          </p:sp>
          <p:cxnSp>
            <p:nvCxnSpPr>
              <p:cNvPr id="55" name="Straight Arrow Connector 54"/>
              <p:cNvCxnSpPr/>
              <p:nvPr/>
            </p:nvCxnSpPr>
            <p:spPr>
              <a:xfrm>
                <a:off x="1600200" y="3505200"/>
                <a:ext cx="6096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grpSp>
            <p:nvGrpSpPr>
              <p:cNvPr id="56" name="Group 30"/>
              <p:cNvGrpSpPr/>
              <p:nvPr/>
            </p:nvGrpSpPr>
            <p:grpSpPr>
              <a:xfrm>
                <a:off x="2209800" y="3200400"/>
                <a:ext cx="3124200" cy="914400"/>
                <a:chOff x="2209800" y="1219200"/>
                <a:chExt cx="3124200" cy="914400"/>
              </a:xfrm>
            </p:grpSpPr>
            <p:sp>
              <p:nvSpPr>
                <p:cNvPr id="57" name="Rounded Rectangle 56"/>
                <p:cNvSpPr/>
                <p:nvPr/>
              </p:nvSpPr>
              <p:spPr bwMode="auto">
                <a:xfrm>
                  <a:off x="2209800" y="1219200"/>
                  <a:ext cx="3124200" cy="914400"/>
                </a:xfrm>
                <a:prstGeom prst="round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>
                    <a:spcAft>
                      <a:spcPts val="1000"/>
                    </a:spcAft>
                  </a:pPr>
                  <a:r>
                    <a:rPr lang="ru-RU" sz="1400" b="1" smtClean="0"/>
                    <a:t>_target                     null</a:t>
                  </a:r>
                  <a:endParaRPr lang="ru-RU" sz="1400" b="1" smtClean="0"/>
                </a:p>
                <a:p>
                  <a:pPr>
                    <a:spcAft>
                      <a:spcPts val="1000"/>
                    </a:spcAft>
                  </a:pPr>
                  <a:r>
                    <a:rPr lang="ru-RU" sz="1400" b="1" smtClean="0"/>
                    <a:t>_</a:t>
                  </a:r>
                  <a:r>
                    <a:rPr lang="ru-RU" sz="1400" b="1" smtClean="0"/>
                    <a:t>methodPtr            </a:t>
                  </a:r>
                  <a:r>
                    <a:rPr lang="ru-RU" sz="1400" b="1" smtClean="0"/>
                    <a:t>FeedbackToConsole</a:t>
                  </a:r>
                  <a:endParaRPr lang="ru-RU" sz="1400" b="1" smtClean="0"/>
                </a:p>
                <a:p>
                  <a:pPr>
                    <a:spcAft>
                      <a:spcPts val="1000"/>
                    </a:spcAft>
                  </a:pPr>
                  <a:r>
                    <a:rPr lang="ru-RU" sz="1400" b="1" smtClean="0"/>
                    <a:t>_</a:t>
                  </a:r>
                  <a:r>
                    <a:rPr lang="ru-RU" sz="1400" b="1" smtClean="0"/>
                    <a:t>invocationList       </a:t>
                  </a:r>
                  <a:r>
                    <a:rPr lang="ru-RU" sz="1400" b="1" smtClean="0"/>
                    <a:t>null</a:t>
                  </a:r>
                  <a:endParaRPr lang="ru-RU" sz="1400" b="1" smtClean="0"/>
                </a:p>
              </p:txBody>
            </p:sp>
            <p:cxnSp>
              <p:nvCxnSpPr>
                <p:cNvPr id="58" name="Straight Connector 57"/>
                <p:cNvCxnSpPr/>
                <p:nvPr/>
              </p:nvCxnSpPr>
              <p:spPr>
                <a:xfrm rot="5400000">
                  <a:off x="3124200" y="1676400"/>
                  <a:ext cx="914400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cxnSp>
          </p:grpSp>
        </p:grpSp>
        <p:grpSp>
          <p:nvGrpSpPr>
            <p:cNvPr id="75" name="Group 74"/>
            <p:cNvGrpSpPr/>
            <p:nvPr/>
          </p:nvGrpSpPr>
          <p:grpSpPr>
            <a:xfrm>
              <a:off x="381000" y="838200"/>
              <a:ext cx="5029200" cy="914400"/>
              <a:chOff x="304800" y="3200400"/>
              <a:chExt cx="5029200" cy="914400"/>
            </a:xfrm>
          </p:grpSpPr>
          <p:sp>
            <p:nvSpPr>
              <p:cNvPr id="76" name="Rounded Rectangle 75"/>
              <p:cNvSpPr/>
              <p:nvPr/>
            </p:nvSpPr>
            <p:spPr bwMode="auto">
              <a:xfrm>
                <a:off x="304800" y="3276600"/>
                <a:ext cx="1295400" cy="381000"/>
              </a:xfrm>
              <a:prstGeom prst="round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ru-RU" sz="1400" b="1" smtClean="0"/>
                  <a:t>fbChain</a:t>
                </a:r>
                <a:endParaRPr lang="ru-RU" sz="1400" b="1" smtClean="0"/>
              </a:p>
            </p:txBody>
          </p:sp>
          <p:cxnSp>
            <p:nvCxnSpPr>
              <p:cNvPr id="77" name="Straight Arrow Connector 76"/>
              <p:cNvCxnSpPr/>
              <p:nvPr/>
            </p:nvCxnSpPr>
            <p:spPr>
              <a:xfrm>
                <a:off x="1600200" y="3505200"/>
                <a:ext cx="6096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grpSp>
            <p:nvGrpSpPr>
              <p:cNvPr id="78" name="Group 30"/>
              <p:cNvGrpSpPr/>
              <p:nvPr/>
            </p:nvGrpSpPr>
            <p:grpSpPr>
              <a:xfrm>
                <a:off x="2209800" y="3200400"/>
                <a:ext cx="3124200" cy="914400"/>
                <a:chOff x="2209800" y="1219200"/>
                <a:chExt cx="3124200" cy="914400"/>
              </a:xfrm>
            </p:grpSpPr>
            <p:sp>
              <p:nvSpPr>
                <p:cNvPr id="79" name="Rounded Rectangle 78"/>
                <p:cNvSpPr/>
                <p:nvPr/>
              </p:nvSpPr>
              <p:spPr bwMode="auto">
                <a:xfrm>
                  <a:off x="2209800" y="1219200"/>
                  <a:ext cx="3124200" cy="914400"/>
                </a:xfrm>
                <a:prstGeom prst="round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>
                    <a:spcAft>
                      <a:spcPts val="1000"/>
                    </a:spcAft>
                  </a:pPr>
                  <a:r>
                    <a:rPr lang="ru-RU" sz="1400" b="1" smtClean="0"/>
                    <a:t>_target                     *******</a:t>
                  </a:r>
                  <a:endParaRPr lang="ru-RU" sz="1400" b="1" smtClean="0"/>
                </a:p>
                <a:p>
                  <a:pPr>
                    <a:spcAft>
                      <a:spcPts val="1000"/>
                    </a:spcAft>
                  </a:pPr>
                  <a:r>
                    <a:rPr lang="ru-RU" sz="1400" b="1" smtClean="0"/>
                    <a:t>_</a:t>
                  </a:r>
                  <a:r>
                    <a:rPr lang="ru-RU" sz="1400" b="1" smtClean="0"/>
                    <a:t>methodPtr            </a:t>
                  </a:r>
                  <a:r>
                    <a:rPr lang="ru-RU" sz="1400" b="1" smtClean="0"/>
                    <a:t>*******</a:t>
                  </a:r>
                  <a:endParaRPr lang="ru-RU" sz="1400" b="1" smtClean="0"/>
                </a:p>
                <a:p>
                  <a:pPr>
                    <a:spcAft>
                      <a:spcPts val="1000"/>
                    </a:spcAft>
                  </a:pPr>
                  <a:r>
                    <a:rPr lang="ru-RU" sz="1400" b="1" smtClean="0"/>
                    <a:t>_</a:t>
                  </a:r>
                  <a:r>
                    <a:rPr lang="ru-RU" sz="1400" b="1" smtClean="0"/>
                    <a:t>invocationList</a:t>
                  </a:r>
                  <a:endParaRPr lang="ru-RU" sz="1400" b="1" smtClean="0"/>
                </a:p>
              </p:txBody>
            </p:sp>
            <p:cxnSp>
              <p:nvCxnSpPr>
                <p:cNvPr id="80" name="Straight Connector 79"/>
                <p:cNvCxnSpPr/>
                <p:nvPr/>
              </p:nvCxnSpPr>
              <p:spPr>
                <a:xfrm rot="5400000">
                  <a:off x="3124200" y="1676400"/>
                  <a:ext cx="914400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cxnSp>
          </p:grpSp>
        </p:grpSp>
        <p:grpSp>
          <p:nvGrpSpPr>
            <p:cNvPr id="164" name="Group 163"/>
            <p:cNvGrpSpPr/>
            <p:nvPr/>
          </p:nvGrpSpPr>
          <p:grpSpPr>
            <a:xfrm>
              <a:off x="2057400" y="838200"/>
              <a:ext cx="5029200" cy="4421188"/>
              <a:chOff x="2057400" y="838200"/>
              <a:chExt cx="5029200" cy="4421188"/>
            </a:xfrm>
          </p:grpSpPr>
          <p:sp>
            <p:nvSpPr>
              <p:cNvPr id="82" name="Rounded Rectangle 81"/>
              <p:cNvSpPr/>
              <p:nvPr/>
            </p:nvSpPr>
            <p:spPr bwMode="auto">
              <a:xfrm>
                <a:off x="5715000" y="838200"/>
                <a:ext cx="762000" cy="914400"/>
              </a:xfrm>
              <a:prstGeom prst="round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ru-RU" sz="1400" b="1" smtClean="0"/>
                  <a:t>[0]</a:t>
                </a:r>
              </a:p>
              <a:p>
                <a:pPr algn="ctr">
                  <a:spcAft>
                    <a:spcPts val="1000"/>
                  </a:spcAft>
                </a:pPr>
                <a:r>
                  <a:rPr lang="ru-RU" sz="1400" b="1" smtClean="0"/>
                  <a:t>[1]</a:t>
                </a:r>
                <a:endParaRPr lang="ru-RU" sz="1400" b="1" smtClean="0"/>
              </a:p>
              <a:p>
                <a:pPr algn="ctr">
                  <a:spcAft>
                    <a:spcPts val="1000"/>
                  </a:spcAft>
                </a:pPr>
                <a:r>
                  <a:rPr lang="ru-RU" sz="1400" b="1" smtClean="0"/>
                  <a:t>[2</a:t>
                </a:r>
                <a:r>
                  <a:rPr lang="ru-RU" sz="1400" b="1" smtClean="0"/>
                  <a:t>]</a:t>
                </a:r>
                <a:endParaRPr lang="ru-RU" sz="1400" b="1" smtClean="0"/>
              </a:p>
            </p:txBody>
          </p:sp>
          <p:cxnSp>
            <p:nvCxnSpPr>
              <p:cNvPr id="84" name="Elbow Connector 83"/>
              <p:cNvCxnSpPr/>
              <p:nvPr/>
            </p:nvCxnSpPr>
            <p:spPr>
              <a:xfrm flipV="1">
                <a:off x="4038600" y="1295400"/>
                <a:ext cx="1676400" cy="304800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grpSp>
            <p:nvGrpSpPr>
              <p:cNvPr id="132" name="Group 131"/>
              <p:cNvGrpSpPr/>
              <p:nvPr/>
            </p:nvGrpSpPr>
            <p:grpSpPr>
              <a:xfrm>
                <a:off x="2057400" y="990600"/>
                <a:ext cx="5029200" cy="2135188"/>
                <a:chOff x="2057400" y="990600"/>
                <a:chExt cx="5029200" cy="2135188"/>
              </a:xfrm>
            </p:grpSpPr>
            <p:cxnSp>
              <p:nvCxnSpPr>
                <p:cNvPr id="92" name="Straight Connector 91"/>
                <p:cNvCxnSpPr/>
                <p:nvPr/>
              </p:nvCxnSpPr>
              <p:spPr>
                <a:xfrm>
                  <a:off x="6324600" y="990600"/>
                  <a:ext cx="762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 rot="5400000">
                  <a:off x="6134100" y="1943100"/>
                  <a:ext cx="1905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 rot="10800000">
                  <a:off x="2057400" y="2895600"/>
                  <a:ext cx="50292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 rot="5400000">
                  <a:off x="1943100" y="3009900"/>
                  <a:ext cx="2286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cxnSp>
            <p:cxnSp>
              <p:nvCxnSpPr>
                <p:cNvPr id="105" name="Straight Arrow Connector 104"/>
                <p:cNvCxnSpPr/>
                <p:nvPr/>
              </p:nvCxnSpPr>
              <p:spPr>
                <a:xfrm>
                  <a:off x="2057400" y="3124200"/>
                  <a:ext cx="228600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cxnSp>
          </p:grpSp>
          <p:grpSp>
            <p:nvGrpSpPr>
              <p:cNvPr id="133" name="Group 132"/>
              <p:cNvGrpSpPr/>
              <p:nvPr/>
            </p:nvGrpSpPr>
            <p:grpSpPr>
              <a:xfrm>
                <a:off x="2133600" y="1295400"/>
                <a:ext cx="4724400" cy="2897188"/>
                <a:chOff x="2133600" y="1295400"/>
                <a:chExt cx="4724400" cy="2897188"/>
              </a:xfrm>
            </p:grpSpPr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6248400" y="1295400"/>
                  <a:ext cx="6096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cxnSp>
            <p:cxnSp>
              <p:nvCxnSpPr>
                <p:cNvPr id="110" name="Straight Connector 109"/>
                <p:cNvCxnSpPr/>
                <p:nvPr/>
              </p:nvCxnSpPr>
              <p:spPr>
                <a:xfrm rot="5400000">
                  <a:off x="5524500" y="2628900"/>
                  <a:ext cx="2667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 rot="10800000">
                  <a:off x="2133600" y="3962400"/>
                  <a:ext cx="472440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 rot="5400000">
                  <a:off x="2019300" y="4076700"/>
                  <a:ext cx="2286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>
                  <a:off x="2133600" y="4191000"/>
                  <a:ext cx="152400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cxnSp>
          </p:grpSp>
          <p:grpSp>
            <p:nvGrpSpPr>
              <p:cNvPr id="134" name="Group 133"/>
              <p:cNvGrpSpPr/>
              <p:nvPr/>
            </p:nvGrpSpPr>
            <p:grpSpPr>
              <a:xfrm>
                <a:off x="2133600" y="1676400"/>
                <a:ext cx="4495800" cy="3582988"/>
                <a:chOff x="2133600" y="1676400"/>
                <a:chExt cx="4495800" cy="3582988"/>
              </a:xfrm>
            </p:grpSpPr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6248400" y="1676400"/>
                  <a:ext cx="381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 rot="5400000">
                  <a:off x="4953000" y="3352800"/>
                  <a:ext cx="33528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 rot="10800000">
                  <a:off x="2133600" y="5029200"/>
                  <a:ext cx="44958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 rot="5400000">
                  <a:off x="2019300" y="5143500"/>
                  <a:ext cx="2286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cxnSp>
            <p:cxnSp>
              <p:nvCxnSpPr>
                <p:cNvPr id="131" name="Straight Arrow Connector 130"/>
                <p:cNvCxnSpPr/>
                <p:nvPr/>
              </p:nvCxnSpPr>
              <p:spPr>
                <a:xfrm>
                  <a:off x="2133600" y="5257800"/>
                  <a:ext cx="152400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cxnSp>
          </p:grpSp>
        </p:grpSp>
        <p:grpSp>
          <p:nvGrpSpPr>
            <p:cNvPr id="165" name="Group 164"/>
            <p:cNvGrpSpPr/>
            <p:nvPr/>
          </p:nvGrpSpPr>
          <p:grpSpPr>
            <a:xfrm>
              <a:off x="1981200" y="1905000"/>
              <a:ext cx="4953000" cy="2363788"/>
              <a:chOff x="1981200" y="1905000"/>
              <a:chExt cx="4953000" cy="2363788"/>
            </a:xfrm>
          </p:grpSpPr>
          <p:grpSp>
            <p:nvGrpSpPr>
              <p:cNvPr id="72" name="Group 30"/>
              <p:cNvGrpSpPr/>
              <p:nvPr/>
            </p:nvGrpSpPr>
            <p:grpSpPr>
              <a:xfrm>
                <a:off x="2286000" y="1905000"/>
                <a:ext cx="3124200" cy="914400"/>
                <a:chOff x="2209800" y="1219200"/>
                <a:chExt cx="3124200" cy="914400"/>
              </a:xfrm>
              <a:solidFill>
                <a:srgbClr val="CCFFCC"/>
              </a:solidFill>
            </p:grpSpPr>
            <p:sp>
              <p:nvSpPr>
                <p:cNvPr id="73" name="Rounded Rectangle 72"/>
                <p:cNvSpPr/>
                <p:nvPr/>
              </p:nvSpPr>
              <p:spPr bwMode="auto">
                <a:xfrm>
                  <a:off x="2209800" y="1219200"/>
                  <a:ext cx="3124200" cy="914400"/>
                </a:xfrm>
                <a:prstGeom prst="roundRect">
                  <a:avLst/>
                </a:prstGeom>
                <a:solidFill>
                  <a:schemeClr val="bg2"/>
                </a:solidFill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>
                    <a:spcAft>
                      <a:spcPts val="1000"/>
                    </a:spcAft>
                  </a:pPr>
                  <a:r>
                    <a:rPr lang="ru-RU" sz="1400" b="1" smtClean="0"/>
                    <a:t>_target                      *******</a:t>
                  </a:r>
                  <a:endParaRPr lang="ru-RU" sz="1400" b="1" smtClean="0"/>
                </a:p>
                <a:p>
                  <a:pPr>
                    <a:spcAft>
                      <a:spcPts val="1000"/>
                    </a:spcAft>
                  </a:pPr>
                  <a:r>
                    <a:rPr lang="ru-RU" sz="1400" b="1" smtClean="0"/>
                    <a:t>_</a:t>
                  </a:r>
                  <a:r>
                    <a:rPr lang="ru-RU" sz="1400" b="1" smtClean="0"/>
                    <a:t>methodPtr             </a:t>
                  </a:r>
                  <a:r>
                    <a:rPr lang="ru-RU" sz="1400" b="1" smtClean="0"/>
                    <a:t>*******</a:t>
                  </a:r>
                  <a:endParaRPr lang="ru-RU" sz="1400" b="1" smtClean="0"/>
                </a:p>
                <a:p>
                  <a:pPr>
                    <a:spcAft>
                      <a:spcPts val="1000"/>
                    </a:spcAft>
                  </a:pPr>
                  <a:r>
                    <a:rPr lang="ru-RU" sz="1400" b="1" smtClean="0"/>
                    <a:t>_</a:t>
                  </a:r>
                  <a:r>
                    <a:rPr lang="ru-RU" sz="1400" b="1" smtClean="0"/>
                    <a:t>invocationList</a:t>
                  </a:r>
                  <a:endParaRPr lang="ru-RU" sz="1400" b="1" smtClean="0"/>
                </a:p>
              </p:txBody>
            </p:sp>
            <p:cxnSp>
              <p:nvCxnSpPr>
                <p:cNvPr id="74" name="Straight Connector 73"/>
                <p:cNvCxnSpPr/>
                <p:nvPr/>
              </p:nvCxnSpPr>
              <p:spPr>
                <a:xfrm rot="5400000">
                  <a:off x="3124200" y="1676400"/>
                  <a:ext cx="914400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85" name="Rounded Rectangle 84"/>
              <p:cNvSpPr/>
              <p:nvPr/>
            </p:nvSpPr>
            <p:spPr bwMode="auto">
              <a:xfrm>
                <a:off x="5715000" y="1905000"/>
                <a:ext cx="762000" cy="914400"/>
              </a:xfrm>
              <a:prstGeom prst="round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ru-RU" sz="1400" b="1" smtClean="0"/>
                  <a:t>[0]</a:t>
                </a:r>
              </a:p>
              <a:p>
                <a:pPr algn="ctr">
                  <a:spcAft>
                    <a:spcPts val="1000"/>
                  </a:spcAft>
                </a:pPr>
                <a:r>
                  <a:rPr lang="ru-RU" sz="1400" b="1" smtClean="0"/>
                  <a:t>[1]</a:t>
                </a:r>
                <a:endParaRPr lang="ru-RU" sz="1400" b="1" smtClean="0"/>
              </a:p>
            </p:txBody>
          </p:sp>
          <p:cxnSp>
            <p:nvCxnSpPr>
              <p:cNvPr id="86" name="Elbow Connector 85"/>
              <p:cNvCxnSpPr/>
              <p:nvPr/>
            </p:nvCxnSpPr>
            <p:spPr>
              <a:xfrm flipV="1">
                <a:off x="4038600" y="2362200"/>
                <a:ext cx="1676400" cy="304800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grpSp>
            <p:nvGrpSpPr>
              <p:cNvPr id="148" name="Group 147"/>
              <p:cNvGrpSpPr/>
              <p:nvPr/>
            </p:nvGrpSpPr>
            <p:grpSpPr>
              <a:xfrm>
                <a:off x="1981200" y="2209800"/>
                <a:ext cx="4953000" cy="992188"/>
                <a:chOff x="1981200" y="2209800"/>
                <a:chExt cx="4953000" cy="992188"/>
              </a:xfrm>
            </p:grpSpPr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6324600" y="2209800"/>
                  <a:ext cx="6096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cxnSp>
            <p:cxnSp>
              <p:nvCxnSpPr>
                <p:cNvPr id="138" name="Straight Connector 137"/>
                <p:cNvCxnSpPr/>
                <p:nvPr/>
              </p:nvCxnSpPr>
              <p:spPr>
                <a:xfrm rot="5400000">
                  <a:off x="6553200" y="2590800"/>
                  <a:ext cx="762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cxnSp>
            <p:cxnSp>
              <p:nvCxnSpPr>
                <p:cNvPr id="140" name="Straight Connector 139"/>
                <p:cNvCxnSpPr/>
                <p:nvPr/>
              </p:nvCxnSpPr>
              <p:spPr>
                <a:xfrm rot="10800000">
                  <a:off x="1981200" y="2971800"/>
                  <a:ext cx="4953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>
                <a:xfrm rot="5400000">
                  <a:off x="1866900" y="3086100"/>
                  <a:ext cx="2286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cxnSp>
            <p:cxnSp>
              <p:nvCxnSpPr>
                <p:cNvPr id="146" name="Straight Arrow Connector 145"/>
                <p:cNvCxnSpPr/>
                <p:nvPr/>
              </p:nvCxnSpPr>
              <p:spPr>
                <a:xfrm>
                  <a:off x="1981200" y="3200400"/>
                  <a:ext cx="304800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cxnSp>
          </p:grpSp>
          <p:grpSp>
            <p:nvGrpSpPr>
              <p:cNvPr id="163" name="Group 162"/>
              <p:cNvGrpSpPr/>
              <p:nvPr/>
            </p:nvGrpSpPr>
            <p:grpSpPr>
              <a:xfrm>
                <a:off x="2057400" y="2514600"/>
                <a:ext cx="4724400" cy="1754188"/>
                <a:chOff x="2057400" y="2514600"/>
                <a:chExt cx="4724400" cy="1754188"/>
              </a:xfrm>
            </p:grpSpPr>
            <p:cxnSp>
              <p:nvCxnSpPr>
                <p:cNvPr id="150" name="Straight Connector 149"/>
                <p:cNvCxnSpPr/>
                <p:nvPr/>
              </p:nvCxnSpPr>
              <p:spPr>
                <a:xfrm>
                  <a:off x="6324600" y="2514600"/>
                  <a:ext cx="4572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cxnSp>
            <p:cxnSp>
              <p:nvCxnSpPr>
                <p:cNvPr id="152" name="Straight Connector 151"/>
                <p:cNvCxnSpPr/>
                <p:nvPr/>
              </p:nvCxnSpPr>
              <p:spPr>
                <a:xfrm rot="5400000">
                  <a:off x="6019800" y="3276600"/>
                  <a:ext cx="1524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 rot="10800000">
                  <a:off x="2057400" y="4038600"/>
                  <a:ext cx="4724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 rot="5400000">
                  <a:off x="1943100" y="4152900"/>
                  <a:ext cx="2286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cxnSp>
            <p:cxnSp>
              <p:nvCxnSpPr>
                <p:cNvPr id="162" name="Straight Arrow Connector 161"/>
                <p:cNvCxnSpPr/>
                <p:nvPr/>
              </p:nvCxnSpPr>
              <p:spPr>
                <a:xfrm>
                  <a:off x="2057400" y="4267200"/>
                  <a:ext cx="228600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cxn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Групповые делегаты</a:t>
            </a:r>
            <a:endParaRPr lang="ru-RU"/>
          </a:p>
        </p:txBody>
      </p:sp>
      <p:sp>
        <p:nvSpPr>
          <p:cNvPr id="4" name="Flowchart: Document 3"/>
          <p:cNvSpPr/>
          <p:nvPr/>
        </p:nvSpPr>
        <p:spPr bwMode="auto">
          <a:xfrm>
            <a:off x="304800" y="762000"/>
            <a:ext cx="6705600" cy="33528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. .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.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private static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Counter(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int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from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, int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to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, Feedback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fb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for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int val =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from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; val &lt;=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to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++)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// If any callbacks are specified, call them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if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fb !=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null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fb(val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}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.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.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.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b="1" smtClean="0">
                <a:latin typeface="Consolas" pitchFamily="49" charset="0"/>
                <a:cs typeface="Consolas" pitchFamily="49" charset="0"/>
              </a:rPr>
              <a:t>Counter(1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, 2, fbChain);</a:t>
            </a:r>
          </a:p>
          <a:p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pPr algn="ctr">
              <a:spcAft>
                <a:spcPts val="1000"/>
              </a:spcAft>
            </a:pPr>
            <a:endParaRPr lang="ru-RU" sz="1600" smtClean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162800" y="2362200"/>
            <a:ext cx="1447800" cy="1219200"/>
            <a:chOff x="6248400" y="4191000"/>
            <a:chExt cx="673100" cy="577850"/>
          </a:xfrm>
        </p:grpSpPr>
        <p:pic>
          <p:nvPicPr>
            <p:cNvPr id="5" name="Picture 25" descr="Application_Consol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248400" y="4191000"/>
              <a:ext cx="652463" cy="577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26" descr="LOGO_Windows_Vist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629400" y="4343400"/>
              <a:ext cx="292100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7" name="Picture 2" descr="C:\Users\antonyn.CONTENTM\Desktop\MSL PNG Library\Command_Prompt.png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58626" y="1066800"/>
            <a:ext cx="1451974" cy="1286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 descr="C:\Users\antonyn.CONTENTM\Desktop\MSL PNG Library\Metadata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67600" y="3672974"/>
            <a:ext cx="990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ounded Rectangle 9"/>
          <p:cNvSpPr/>
          <p:nvPr/>
        </p:nvSpPr>
        <p:spPr bwMode="auto">
          <a:xfrm>
            <a:off x="3196226" y="2658379"/>
            <a:ext cx="2667000" cy="5334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smtClean="0"/>
              <a:t>FeedbackToConsole</a:t>
            </a:r>
            <a:endParaRPr lang="ru-RU" smtClean="0"/>
          </a:p>
        </p:txBody>
      </p:sp>
      <p:sp>
        <p:nvSpPr>
          <p:cNvPr id="12" name="Rounded Rectangle 11"/>
          <p:cNvSpPr/>
          <p:nvPr/>
        </p:nvSpPr>
        <p:spPr bwMode="auto">
          <a:xfrm>
            <a:off x="3200400" y="3429000"/>
            <a:ext cx="2667000" cy="5334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smtClean="0"/>
              <a:t>FeedbackToMsgBox</a:t>
            </a:r>
            <a:endParaRPr lang="ru-RU" smtClean="0"/>
          </a:p>
        </p:txBody>
      </p:sp>
      <p:sp>
        <p:nvSpPr>
          <p:cNvPr id="13" name="Rounded Rectangle 12"/>
          <p:cNvSpPr/>
          <p:nvPr/>
        </p:nvSpPr>
        <p:spPr bwMode="auto">
          <a:xfrm>
            <a:off x="3200400" y="4206374"/>
            <a:ext cx="2667000" cy="5334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smtClean="0"/>
              <a:t>FeedbackToFile</a:t>
            </a:r>
            <a:endParaRPr lang="ru-RU" smtClean="0"/>
          </a:p>
        </p:txBody>
      </p:sp>
      <p:pic>
        <p:nvPicPr>
          <p:cNvPr id="14" name="Picture 1" descr="C:\Users\mike\Pictures\MSL PNG Library\arrow01_01.png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 rot="3811078">
            <a:off x="2490602" y="2964415"/>
            <a:ext cx="918454" cy="68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" descr="C:\Users\mike\Pictures\MSL PNG Library\arrow01_01.png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 rot="3811078">
            <a:off x="2490601" y="3970388"/>
            <a:ext cx="918454" cy="68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 descr="arrow03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9228464" flipV="1">
            <a:off x="5839195" y="2447221"/>
            <a:ext cx="1368438" cy="309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 descr="arrow03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20748526" flipV="1">
            <a:off x="5884442" y="4293196"/>
            <a:ext cx="1368438" cy="309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7" descr="arrow03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20199213" flipV="1">
            <a:off x="5872679" y="3306485"/>
            <a:ext cx="1368438" cy="309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Flowchart: Document 18"/>
          <p:cNvSpPr/>
          <p:nvPr/>
        </p:nvSpPr>
        <p:spPr bwMode="auto">
          <a:xfrm>
            <a:off x="304800" y="5029200"/>
            <a:ext cx="8382000" cy="9144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Aft>
                <a:spcPts val="1000"/>
              </a:spcAft>
            </a:pPr>
            <a:r>
              <a:rPr lang="ru-RU" sz="1500" smtClean="0">
                <a:latin typeface="Consolas" pitchFamily="49" charset="0"/>
                <a:cs typeface="Consolas" pitchFamily="49" charset="0"/>
              </a:rPr>
              <a:t>fbChain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(Feedback)Delegate.Remove(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fbChain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, new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Feedback(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FeedbackToMsgBox));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1" name="Picture 1" descr="C:\Users\mike\Pictures\MSL PNG Library\arrow01_01.png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 rot="3811078">
            <a:off x="2072966" y="3422184"/>
            <a:ext cx="1600789" cy="68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12" grpId="0" animBg="1"/>
      <p:bldP spid="12" grpId="1" animBg="1"/>
      <p:bldP spid="13" grpId="0" animBg="1"/>
      <p:bldP spid="13" grpId="1" animBg="1"/>
      <p:bldP spid="13" grpId="2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</p:nvPr>
        </p:nvGraphicFramePr>
        <p:xfrm>
          <a:off x="304800" y="762000"/>
          <a:ext cx="7924800" cy="259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Групповые делегаты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lowchart: Document 3"/>
          <p:cNvSpPr/>
          <p:nvPr/>
        </p:nvSpPr>
        <p:spPr bwMode="auto">
          <a:xfrm>
            <a:off x="381000" y="838200"/>
            <a:ext cx="6248400" cy="37338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DelegateIntro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di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. . .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Feedback fb1 =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new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Feedback(FeedbackToConsole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Feedback fb2 =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new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Feedback(FeedbackToMsgBox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Feedback fb3 =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new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Feedback(di.FeedbackToFile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. . .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Feedback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fbChain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null;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b="1" smtClean="0">
                <a:latin typeface="Consolas" pitchFamily="49" charset="0"/>
                <a:cs typeface="Consolas" pitchFamily="49" charset="0"/>
              </a:rPr>
              <a:t>fbChain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+=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fb1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sz="1600" b="1" smtClean="0">
                <a:latin typeface="Consolas" pitchFamily="49" charset="0"/>
                <a:cs typeface="Consolas" pitchFamily="49" charset="0"/>
              </a:rPr>
              <a:t>fbChain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+=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fb2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sz="1600" b="1" smtClean="0">
                <a:latin typeface="Consolas" pitchFamily="49" charset="0"/>
                <a:cs typeface="Consolas" pitchFamily="49" charset="0"/>
              </a:rPr>
              <a:t>fbChain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+=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fb3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. . .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b="1" smtClean="0">
                <a:latin typeface="Consolas" pitchFamily="49" charset="0"/>
                <a:cs typeface="Consolas" pitchFamily="49" charset="0"/>
              </a:rPr>
              <a:t>fbChain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-=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new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Feedback(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FeedbackToMsgBox);</a:t>
            </a:r>
            <a:endParaRPr lang="ru-RU" sz="1600" b="1" smtClean="0">
              <a:latin typeface="Consolas" pitchFamily="49" charset="0"/>
              <a:cs typeface="Consolas" pitchFamily="49" charset="0"/>
            </a:endParaRPr>
          </a:p>
          <a:p>
            <a:pPr algn="ctr">
              <a:spcAft>
                <a:spcPts val="1000"/>
              </a:spcAft>
            </a:pPr>
            <a:endParaRPr lang="ru-RU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Flowchart: Document 4"/>
          <p:cNvSpPr/>
          <p:nvPr/>
        </p:nvSpPr>
        <p:spPr bwMode="auto">
          <a:xfrm>
            <a:off x="2819400" y="4038600"/>
            <a:ext cx="6019800" cy="19050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endParaRPr lang="ru-RU" sz="1600" b="1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b="1" smtClean="0">
                <a:latin typeface="Consolas" pitchFamily="49" charset="0"/>
                <a:cs typeface="Consolas" pitchFamily="49" charset="0"/>
              </a:rPr>
              <a:t>fbChain =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(Feedback)Delegate.Combine(fbChain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fb2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);</a:t>
            </a:r>
            <a:endParaRPr lang="ru-RU" sz="1600" b="1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b="1" smtClean="0">
                <a:latin typeface="Consolas" pitchFamily="49" charset="0"/>
                <a:cs typeface="Consolas" pitchFamily="49" charset="0"/>
              </a:rPr>
              <a:t>fbChain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(Feedback)Delegate.Combine(fbChain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fb2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);</a:t>
            </a:r>
            <a:endParaRPr lang="ru-RU" sz="1600" b="1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b="1" smtClean="0">
                <a:latin typeface="Consolas" pitchFamily="49" charset="0"/>
                <a:cs typeface="Consolas" pitchFamily="49" charset="0"/>
              </a:rPr>
              <a:t>fbChain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(Feedback)Delegate.Combine(fbChain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fb3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);</a:t>
            </a:r>
            <a:endParaRPr lang="ru-RU" sz="1600" b="1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b="1" smtClean="0">
                <a:latin typeface="Consolas" pitchFamily="49" charset="0"/>
                <a:cs typeface="Consolas" pitchFamily="49" charset="0"/>
              </a:rPr>
              <a:t>. . .</a:t>
            </a:r>
            <a:endParaRPr lang="ru-RU" sz="1600" b="1" smtClean="0">
              <a:latin typeface="Consolas" pitchFamily="49" charset="0"/>
              <a:cs typeface="Consolas" pitchFamily="49" charset="0"/>
            </a:endParaRPr>
          </a:p>
          <a:p>
            <a:pPr>
              <a:spcAft>
                <a:spcPts val="1000"/>
              </a:spcAft>
            </a:pPr>
            <a:r>
              <a:rPr lang="ru-RU" sz="1600" b="1" smtClean="0">
                <a:latin typeface="Consolas" pitchFamily="49" charset="0"/>
                <a:cs typeface="Consolas" pitchFamily="49" charset="0"/>
              </a:rPr>
              <a:t>fbChain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(Feedback)Delegate.Remove(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fbChain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, new 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Feedback(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FeedbackToMsgBox));</a:t>
            </a:r>
            <a:endParaRPr lang="ru-RU" sz="1600" b="1" smtClean="0">
              <a:latin typeface="Consolas" pitchFamily="49" charset="0"/>
              <a:cs typeface="Consolas" pitchFamily="49" charset="0"/>
            </a:endParaRPr>
          </a:p>
          <a:p>
            <a:pPr algn="ctr">
              <a:spcAft>
                <a:spcPts val="1000"/>
              </a:spcAft>
            </a:pPr>
            <a:endParaRPr lang="ru-RU" sz="160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Демонстрация: Объявление, создание и использование делегатов</a:t>
            </a:r>
            <a:br>
              <a:rPr lang="ru-RU" dirty="0" smtClean="0"/>
            </a:b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0"/>
          </p:nvPr>
        </p:nvGraphicFramePr>
        <p:xfrm>
          <a:off x="304800" y="762000"/>
          <a:ext cx="4724400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Определение</a:t>
            </a:r>
            <a:r>
              <a:rPr lang="ru-RU" smtClean="0"/>
              <a:t> анонимных </a:t>
            </a:r>
            <a:r>
              <a:rPr lang="ru-RU" smtClean="0"/>
              <a:t>методов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/>
        </p:nvSpPr>
        <p:spPr bwMode="auto">
          <a:xfrm>
            <a:off x="409575" y="1000125"/>
            <a:ext cx="7751763" cy="438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74625" indent="-174625">
              <a:lnSpc>
                <a:spcPct val="90000"/>
              </a:lnSpc>
              <a:spcBef>
                <a:spcPct val="70000"/>
              </a:spcBef>
              <a:buClr>
                <a:schemeClr val="hlink"/>
              </a:buClr>
              <a:buSzPct val="90000"/>
              <a:buFontTx/>
              <a:buChar char="•"/>
            </a:pPr>
            <a:endParaRPr lang="ru-RU" sz="2000"/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304800" y="762000"/>
            <a:ext cx="2667000" cy="16764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74320" tIns="0" anchor="ctr"/>
          <a:lstStyle/>
          <a:p>
            <a:pPr eaLnBrk="0" hangingPunct="0">
              <a:buClr>
                <a:srgbClr val="DC0081"/>
              </a:buClr>
              <a:buFont typeface="Wingdings" pitchFamily="2" charset="2"/>
              <a:buNone/>
            </a:pPr>
            <a:r>
              <a:rPr lang="ru-RU" smtClean="0"/>
              <a:t>Добавление анономного метода в качестве обработчика </a:t>
            </a:r>
            <a:r>
              <a:rPr lang="ru-RU" smtClean="0"/>
              <a:t>для </a:t>
            </a:r>
            <a:r>
              <a:rPr lang="ru-RU" smtClean="0"/>
              <a:t>делегата</a:t>
            </a:r>
            <a:endParaRPr lang="ru-RU" b="0"/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3429000" y="762000"/>
            <a:ext cx="2879725" cy="13716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74320" tIns="0" anchor="ctr"/>
          <a:lstStyle/>
          <a:p>
            <a:pPr eaLnBrk="0" hangingPunct="0">
              <a:buClr>
                <a:srgbClr val="DC0081"/>
              </a:buClr>
              <a:buFont typeface="Wingdings" pitchFamily="2" charset="2"/>
              <a:buNone/>
            </a:pPr>
            <a:r>
              <a:rPr lang="ru-RU" smtClean="0"/>
              <a:t>Для определения анонимного метода используется ключевое слово </a:t>
            </a:r>
            <a:r>
              <a:rPr lang="ru-RU" smtClean="0"/>
              <a:t>delegate</a:t>
            </a:r>
            <a:endParaRPr lang="ru-RU" b="0"/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6476999" y="762000"/>
            <a:ext cx="2438401" cy="144779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tIns="0" rIns="72000" anchor="ctr"/>
          <a:lstStyle/>
          <a:p>
            <a:pPr eaLnBrk="0" hangingPunct="0">
              <a:buClr>
                <a:srgbClr val="DC0081"/>
              </a:buClr>
              <a:buFont typeface="Wingdings" pitchFamily="2" charset="2"/>
              <a:buNone/>
            </a:pPr>
            <a:r>
              <a:rPr lang="ru-RU" smtClean="0"/>
              <a:t>Для анонимного метода можно указать имена параметров </a:t>
            </a:r>
            <a:r>
              <a:rPr lang="ru-RU" smtClean="0"/>
              <a:t>и </a:t>
            </a:r>
            <a:r>
              <a:rPr lang="ru-RU" smtClean="0"/>
              <a:t>типов</a:t>
            </a:r>
            <a:endParaRPr lang="ru-RU" b="0"/>
          </a:p>
        </p:txBody>
      </p:sp>
      <p:sp>
        <p:nvSpPr>
          <p:cNvPr id="24" name="AutoShape 4"/>
          <p:cNvSpPr>
            <a:spLocks noChangeArrowheads="1"/>
          </p:cNvSpPr>
          <p:nvPr/>
        </p:nvSpPr>
        <p:spPr bwMode="auto">
          <a:xfrm>
            <a:off x="304800" y="5334000"/>
            <a:ext cx="8610599" cy="762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0" anchor="ctr"/>
          <a:lstStyle/>
          <a:p>
            <a:pPr eaLnBrk="0" hangingPunct="0">
              <a:buClr>
                <a:srgbClr val="DC0081"/>
              </a:buClr>
              <a:buFont typeface="Wingdings" pitchFamily="2" charset="2"/>
              <a:buNone/>
            </a:pPr>
            <a:r>
              <a:rPr lang="ru-RU" smtClean="0"/>
              <a:t>Тип  возвращаемого значения не указыватся; компилятор будет работать исходя из возвращаемого типа в зависимости </a:t>
            </a:r>
            <a:r>
              <a:rPr lang="ru-RU" smtClean="0"/>
              <a:t>от </a:t>
            </a:r>
            <a:r>
              <a:rPr lang="ru-RU" smtClean="0"/>
              <a:t>контекста</a:t>
            </a:r>
            <a:endParaRPr lang="ru-RU"/>
          </a:p>
        </p:txBody>
      </p:sp>
      <p:sp>
        <p:nvSpPr>
          <p:cNvPr id="25" name="Flowchart: Document 24"/>
          <p:cNvSpPr/>
          <p:nvPr/>
        </p:nvSpPr>
        <p:spPr bwMode="auto">
          <a:xfrm>
            <a:off x="1143000" y="2819400"/>
            <a:ext cx="7772400" cy="16764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myDelegateInstance += new myDelegate (delegate (int parameter)</a:t>
            </a: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// Perform operation.</a:t>
            </a: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return 10;</a:t>
            </a: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});</a:t>
            </a:r>
          </a:p>
          <a:p>
            <a:pPr algn="ctr">
              <a:spcAft>
                <a:spcPts val="1000"/>
              </a:spcAft>
            </a:pPr>
            <a:endParaRPr lang="ru-RU" sz="1600" dirty="0" smtClean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" name="Picture 8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799161">
            <a:off x="2274684" y="2492157"/>
            <a:ext cx="2477629" cy="225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7182013">
            <a:off x="6840038" y="2270256"/>
            <a:ext cx="1301110" cy="188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2120561">
            <a:off x="4056365" y="4013711"/>
            <a:ext cx="1953999" cy="275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25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2706459" flipV="1">
            <a:off x="4857541" y="2391705"/>
            <a:ext cx="1265215" cy="255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AutoShape 4"/>
          <p:cNvSpPr>
            <a:spLocks noChangeArrowheads="1"/>
          </p:cNvSpPr>
          <p:nvPr/>
        </p:nvSpPr>
        <p:spPr bwMode="auto">
          <a:xfrm>
            <a:off x="5867400" y="4038600"/>
            <a:ext cx="2819400" cy="6858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74320" tIns="0" anchor="ctr"/>
          <a:lstStyle/>
          <a:p>
            <a:pPr eaLnBrk="0" hangingPunct="0">
              <a:lnSpc>
                <a:spcPct val="165000"/>
              </a:lnSpc>
              <a:buClr>
                <a:srgbClr val="DC0081"/>
              </a:buClr>
              <a:buFont typeface="Wingdings" pitchFamily="2" charset="2"/>
              <a:buNone/>
            </a:pPr>
            <a:r>
              <a:rPr lang="ru-RU" sz="1600" smtClean="0"/>
              <a:t>Т</a:t>
            </a:r>
            <a:r>
              <a:rPr lang="ru-RU" sz="1600" smtClean="0"/>
              <a:t>ело  </a:t>
            </a:r>
            <a:r>
              <a:rPr lang="ru-RU" sz="1600" smtClean="0"/>
              <a:t>анонимного </a:t>
            </a:r>
            <a:r>
              <a:rPr lang="ru-RU" sz="1600" smtClean="0"/>
              <a:t>метода</a:t>
            </a:r>
            <a:endParaRPr lang="ru-RU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  <p:bldP spid="12" grpId="0" animBg="1"/>
      <p:bldP spid="24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Определение</a:t>
            </a:r>
            <a:r>
              <a:rPr lang="ru-RU" smtClean="0"/>
              <a:t> анонимных </a:t>
            </a:r>
            <a:r>
              <a:rPr lang="ru-RU" smtClean="0"/>
              <a:t>методов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lowchart: Document 3"/>
          <p:cNvSpPr/>
          <p:nvPr/>
        </p:nvSpPr>
        <p:spPr bwMode="auto">
          <a:xfrm>
            <a:off x="304800" y="762000"/>
            <a:ext cx="8610600" cy="54102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delegate int myDelegate(int number);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myDelegate myDelegateInstance = null;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public void addAnonymousMethodsToDelegate()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{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// Add an anonymous method to the delegate.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// Do not specify any parameters.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myDelegateInstance += new myDelegate(delegate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{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// Perform operation.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return 5;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});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// Add an anonymous method to the delegate.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// Specify parameters; the parameters must match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// the signature of the delegate.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myDelegateInstance += new myDelegate(delegate(int parameter)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{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return 10;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});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// Invoke the delegate.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int returnedValue = myDelegateInstance(2);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// returnedValue = 10 (as second method is called last).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}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pPr algn="ctr">
              <a:spcAft>
                <a:spcPts val="1000"/>
              </a:spcAft>
            </a:pPr>
            <a:endParaRPr lang="ru-RU" sz="14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6781800" y="762000"/>
            <a:ext cx="2133600" cy="5334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dirty="0" smtClean="0"/>
              <a:t>Пример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smtClean="0"/>
              <a:t>Использование</a:t>
            </a:r>
            <a:r>
              <a:rPr lang="ru-RU" smtClean="0"/>
              <a:t> </a:t>
            </a:r>
            <a:r>
              <a:rPr lang="ru-RU" smtClean="0"/>
              <a:t>лямбда-выражений</a:t>
            </a:r>
            <a:endParaRPr lang="ru-R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Cloud Callout 6"/>
          <p:cNvSpPr/>
          <p:nvPr/>
        </p:nvSpPr>
        <p:spPr bwMode="auto">
          <a:xfrm>
            <a:off x="304800" y="762000"/>
            <a:ext cx="8610600" cy="4572000"/>
          </a:xfrm>
          <a:prstGeom prst="cloudCallout">
            <a:avLst/>
          </a:prstGeom>
          <a:ln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ru-RU" sz="2000" dirty="0" smtClean="0"/>
              <a:t>Знакомимся </a:t>
            </a:r>
            <a:r>
              <a:rPr lang="ru-RU" sz="2000" dirty="0" smtClean="0"/>
              <a:t>c использованием лямбда-выражени</a:t>
            </a:r>
            <a:r>
              <a:rPr lang="ru-RU" sz="2000" dirty="0" smtClean="0"/>
              <a:t>ями</a:t>
            </a:r>
            <a:r>
              <a:rPr lang="ru-RU" sz="2000" dirty="0" smtClean="0"/>
              <a:t> и их преимуществами по сравнению с анонимными методами</a:t>
            </a:r>
            <a:endParaRPr lang="ru-RU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Что</a:t>
            </a:r>
            <a:r>
              <a:rPr lang="ru-RU" smtClean="0"/>
              <a:t> такое </a:t>
            </a:r>
            <a:r>
              <a:rPr lang="ru-RU" smtClean="0"/>
              <a:t>лямбда-выражения</a:t>
            </a:r>
            <a:r>
              <a:rPr lang="ru-RU" smtClean="0"/>
              <a:t>?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304800" y="762000"/>
            <a:ext cx="8610600" cy="6096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Лямбда-выражением</a:t>
            </a:r>
            <a:r>
              <a:rPr lang="ru-RU" smtClean="0"/>
              <a:t> является </a:t>
            </a:r>
            <a:r>
              <a:rPr lang="ru-RU" smtClean="0"/>
              <a:t>выражение</a:t>
            </a:r>
            <a:r>
              <a:rPr lang="ru-RU" smtClean="0"/>
              <a:t>, возвращающее </a:t>
            </a:r>
            <a:r>
              <a:rPr lang="ru-RU" smtClean="0"/>
              <a:t>метод </a:t>
            </a:r>
            <a:endParaRPr lang="ru-RU" smtClean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304800" y="1447800"/>
            <a:ext cx="8610600" cy="6096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Лямбда-выражения</a:t>
            </a:r>
            <a:r>
              <a:rPr lang="ru-RU" smtClean="0"/>
              <a:t> широко используются в Visual </a:t>
            </a:r>
            <a:r>
              <a:rPr lang="ru-RU" smtClean="0"/>
              <a:t>C</a:t>
            </a:r>
            <a:r>
              <a:rPr lang="ru-RU" smtClean="0"/>
              <a:t># особенно при определении Language-Integrated Query </a:t>
            </a:r>
            <a:r>
              <a:rPr lang="ru-RU" smtClean="0"/>
              <a:t>(LINQ</a:t>
            </a:r>
            <a:r>
              <a:rPr lang="ru-RU" smtClean="0"/>
              <a:t>) </a:t>
            </a:r>
            <a:r>
              <a:rPr lang="ru-RU" smtClean="0"/>
              <a:t>выражений</a:t>
            </a:r>
            <a:endParaRPr lang="ru-RU" smtClean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304800" y="2133600"/>
            <a:ext cx="8610600" cy="6096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dirty="0" smtClean="0"/>
              <a:t>Лямбда-выражение определяется с помощью операции «=&gt;»</a:t>
            </a:r>
            <a:endParaRPr lang="ru-RU" dirty="0" smtClean="0"/>
          </a:p>
        </p:txBody>
      </p:sp>
      <p:sp>
        <p:nvSpPr>
          <p:cNvPr id="7" name="Flowchart: Document 6"/>
          <p:cNvSpPr/>
          <p:nvPr/>
        </p:nvSpPr>
        <p:spPr bwMode="auto">
          <a:xfrm>
            <a:off x="3581400" y="2819400"/>
            <a:ext cx="1447800" cy="8382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Aft>
                <a:spcPts val="1000"/>
              </a:spcAft>
            </a:pPr>
            <a:r>
              <a:rPr lang="ru-RU" smtClean="0">
                <a:latin typeface="Consolas" pitchFamily="49" charset="0"/>
                <a:cs typeface="Consolas" pitchFamily="49" charset="0"/>
              </a:rPr>
              <a:t>x </a:t>
            </a:r>
            <a:r>
              <a:rPr lang="ru-RU" smtClean="0">
                <a:latin typeface="Consolas" pitchFamily="49" charset="0"/>
                <a:cs typeface="Consolas" pitchFamily="49" charset="0"/>
              </a:rPr>
              <a:t>=&gt; </a:t>
            </a:r>
            <a:r>
              <a:rPr lang="ru-RU" smtClean="0">
                <a:latin typeface="Consolas" pitchFamily="49" charset="0"/>
                <a:cs typeface="Consolas" pitchFamily="49" charset="0"/>
              </a:rPr>
              <a:t>x </a:t>
            </a:r>
            <a:r>
              <a:rPr lang="ru-RU" smtClean="0">
                <a:latin typeface="Consolas" pitchFamily="49" charset="0"/>
                <a:cs typeface="Consolas" pitchFamily="49" charset="0"/>
              </a:rPr>
              <a:t>* </a:t>
            </a:r>
            <a:r>
              <a:rPr lang="ru-RU" smtClean="0">
                <a:latin typeface="Consolas" pitchFamily="49" charset="0"/>
                <a:cs typeface="Consolas" pitchFamily="49" charset="0"/>
              </a:rPr>
              <a:t>x</a:t>
            </a:r>
            <a:endParaRPr lang="ru-RU" smtClean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33400" y="2819400"/>
            <a:ext cx="3121893" cy="914400"/>
            <a:chOff x="533400" y="2819400"/>
            <a:chExt cx="3121893" cy="914400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533400" y="2819400"/>
              <a:ext cx="2209800" cy="9144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smtClean="0"/>
                <a:t>Набор параметров лямбда-выражения</a:t>
              </a:r>
            </a:p>
          </p:txBody>
        </p:sp>
        <p:pic>
          <p:nvPicPr>
            <p:cNvPr id="11" name="Picture 10" descr="arrow03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2362200" y="3048000"/>
              <a:ext cx="1293093" cy="239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7" name="Group 16"/>
          <p:cNvGrpSpPr/>
          <p:nvPr/>
        </p:nvGrpSpPr>
        <p:grpSpPr>
          <a:xfrm>
            <a:off x="4876800" y="2819400"/>
            <a:ext cx="2743200" cy="914400"/>
            <a:chOff x="4876800" y="2819400"/>
            <a:chExt cx="2743200" cy="914400"/>
          </a:xfrm>
        </p:grpSpPr>
        <p:sp>
          <p:nvSpPr>
            <p:cNvPr id="9" name="Rounded Rectangle 8"/>
            <p:cNvSpPr/>
            <p:nvPr/>
          </p:nvSpPr>
          <p:spPr bwMode="auto">
            <a:xfrm>
              <a:off x="6019800" y="2819400"/>
              <a:ext cx="1600200" cy="9144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dirty="0" smtClean="0"/>
                <a:t>Тело лямбда-выражения</a:t>
              </a:r>
            </a:p>
          </p:txBody>
        </p:sp>
        <p:pic>
          <p:nvPicPr>
            <p:cNvPr id="12" name="Picture 11" descr="arrow03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rot="10800000">
              <a:off x="4876800" y="3048000"/>
              <a:ext cx="1240443" cy="2295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Rounded Rectangle 12"/>
          <p:cNvSpPr/>
          <p:nvPr/>
        </p:nvSpPr>
        <p:spPr bwMode="auto">
          <a:xfrm>
            <a:off x="304800" y="3810000"/>
            <a:ext cx="8610600" cy="685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Тело</a:t>
            </a:r>
            <a:r>
              <a:rPr lang="ru-RU" smtClean="0"/>
              <a:t> определяет </a:t>
            </a:r>
            <a:r>
              <a:rPr lang="ru-RU" smtClean="0"/>
              <a:t>функцию</a:t>
            </a:r>
            <a:r>
              <a:rPr lang="ru-RU" smtClean="0"/>
              <a:t>, которая может вернуть </a:t>
            </a:r>
            <a:r>
              <a:rPr lang="ru-RU" smtClean="0"/>
              <a:t>значение, </a:t>
            </a:r>
            <a:r>
              <a:rPr lang="ru-RU" smtClean="0"/>
              <a:t>в </a:t>
            </a:r>
            <a:r>
              <a:rPr lang="ru-RU" smtClean="0"/>
              <a:t>этом </a:t>
            </a:r>
            <a:r>
              <a:rPr lang="ru-RU" smtClean="0"/>
              <a:t>случае</a:t>
            </a:r>
            <a:r>
              <a:rPr lang="ru-RU" smtClean="0"/>
              <a:t> Visual C</a:t>
            </a:r>
            <a:r>
              <a:rPr lang="ru-RU" smtClean="0"/>
              <a:t># компилятор </a:t>
            </a:r>
            <a:r>
              <a:rPr lang="ru-RU" smtClean="0"/>
              <a:t>выводит</a:t>
            </a:r>
            <a:r>
              <a:rPr lang="ru-RU" smtClean="0"/>
              <a:t> возвращаемый тип из определения </a:t>
            </a:r>
            <a:r>
              <a:rPr lang="ru-RU" smtClean="0"/>
              <a:t>метода</a:t>
            </a:r>
            <a:endParaRPr lang="ru-RU" smtClean="0"/>
          </a:p>
        </p:txBody>
      </p:sp>
      <p:sp>
        <p:nvSpPr>
          <p:cNvPr id="14" name="Flowchart: Document 13"/>
          <p:cNvSpPr/>
          <p:nvPr/>
        </p:nvSpPr>
        <p:spPr bwMode="auto">
          <a:xfrm>
            <a:off x="304800" y="4572000"/>
            <a:ext cx="5791200" cy="12954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delegate int MyDelegate(int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a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...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MyDelegate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myDelegateInstance =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null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b="1" smtClean="0">
                <a:latin typeface="Consolas" pitchFamily="49" charset="0"/>
                <a:cs typeface="Consolas" pitchFamily="49" charset="0"/>
              </a:rPr>
              <a:t>myDelegateInstance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 += new MyDelegate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(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x =&gt; x *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x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);</a:t>
            </a:r>
            <a:endParaRPr lang="ru-RU" sz="1600" b="1" smtClean="0">
              <a:latin typeface="Consolas" pitchFamily="49" charset="0"/>
              <a:cs typeface="Consolas" pitchFamily="49" charset="0"/>
            </a:endParaRPr>
          </a:p>
          <a:p>
            <a:pPr algn="ctr">
              <a:spcAft>
                <a:spcPts val="1000"/>
              </a:spcAft>
            </a:pPr>
            <a:endParaRPr lang="ru-RU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Flowchart: Document 14"/>
          <p:cNvSpPr/>
          <p:nvPr/>
        </p:nvSpPr>
        <p:spPr bwMode="auto">
          <a:xfrm>
            <a:off x="533400" y="5638800"/>
            <a:ext cx="5791200" cy="4572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600" b="1" smtClean="0">
                <a:latin typeface="Consolas" pitchFamily="49" charset="0"/>
                <a:cs typeface="Consolas" pitchFamily="49" charset="0"/>
              </a:rPr>
              <a:t>myDelegateInstance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 += x =&gt; x *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x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;</a:t>
            </a:r>
            <a:endParaRPr lang="ru-RU" sz="1600" b="1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Flowchart: Document 17"/>
          <p:cNvSpPr/>
          <p:nvPr/>
        </p:nvSpPr>
        <p:spPr bwMode="auto">
          <a:xfrm>
            <a:off x="3810000" y="5638800"/>
            <a:ext cx="5105400" cy="4572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sz="1600" smtClean="0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(myDelegateInstance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(10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)); 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4" grpId="0" animBg="1"/>
      <p:bldP spid="15" grpId="0" animBg="1"/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Определение</a:t>
            </a:r>
            <a:r>
              <a:rPr lang="ru-RU" smtClean="0"/>
              <a:t> </a:t>
            </a:r>
            <a:r>
              <a:rPr lang="ru-RU" smtClean="0"/>
              <a:t>лямбда-выражений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Rounded Rectangle 3"/>
          <p:cNvSpPr/>
          <p:nvPr/>
        </p:nvSpPr>
        <p:spPr bwMode="auto">
          <a:xfrm>
            <a:off x="381000" y="914400"/>
            <a:ext cx="3886200" cy="5334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Aft>
                <a:spcPts val="1000"/>
              </a:spcAft>
            </a:pPr>
            <a:r>
              <a:rPr lang="ru-RU" smtClean="0"/>
              <a:t>Лямбда-выражение</a:t>
            </a:r>
            <a:r>
              <a:rPr lang="ru-RU" smtClean="0"/>
              <a:t> может принимать более одного </a:t>
            </a:r>
            <a:r>
              <a:rPr lang="ru-RU" smtClean="0"/>
              <a:t>параметра</a:t>
            </a:r>
            <a:endParaRPr lang="ru-RU" smtClean="0"/>
          </a:p>
        </p:txBody>
      </p:sp>
      <p:sp>
        <p:nvSpPr>
          <p:cNvPr id="5" name="Flowchart: Document 4"/>
          <p:cNvSpPr/>
          <p:nvPr/>
        </p:nvSpPr>
        <p:spPr bwMode="auto">
          <a:xfrm>
            <a:off x="4343400" y="838200"/>
            <a:ext cx="4572000" cy="12192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delegate int AddDelegate(int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a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, int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b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...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AddDelegate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myAddDelegate =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null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myAddDelegate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+=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(x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y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 =&gt; x +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y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Picture 5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/>
          </a:stretch>
        </p:blipFill>
        <p:spPr bwMode="auto">
          <a:xfrm rot="300958">
            <a:off x="3972052" y="1323264"/>
            <a:ext cx="2394678" cy="325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3" name="Group 12"/>
          <p:cNvGrpSpPr/>
          <p:nvPr/>
        </p:nvGrpSpPr>
        <p:grpSpPr>
          <a:xfrm>
            <a:off x="457200" y="2133600"/>
            <a:ext cx="8153400" cy="914400"/>
            <a:chOff x="304800" y="2133600"/>
            <a:chExt cx="8153400" cy="914400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304800" y="2133600"/>
              <a:ext cx="6629400" cy="6858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just">
                <a:spcAft>
                  <a:spcPts val="1000"/>
                </a:spcAft>
              </a:pPr>
              <a:r>
                <a:rPr lang="ru-RU" smtClean="0"/>
                <a:t>Простое выражение, возвращающее квадрат  параметров. Тип параметра х выводится из контекста.</a:t>
              </a:r>
            </a:p>
          </p:txBody>
        </p:sp>
        <p:sp>
          <p:nvSpPr>
            <p:cNvPr id="8" name="Flowchart: Document 7"/>
            <p:cNvSpPr/>
            <p:nvPr/>
          </p:nvSpPr>
          <p:spPr bwMode="auto">
            <a:xfrm>
              <a:off x="6858000" y="2362200"/>
              <a:ext cx="1600200" cy="685800"/>
            </a:xfrm>
            <a:prstGeom prst="flowChartDocument">
              <a:avLst/>
            </a:prstGeom>
            <a:solidFill>
              <a:schemeClr val="bg1"/>
            </a:solidFill>
            <a:ln>
              <a:headEnd/>
              <a:tailEnd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x =&gt; x * x</a:t>
              </a:r>
              <a:endParaRPr lang="ru-RU" sz="1600" smtClean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57200" y="3276600"/>
            <a:ext cx="8305800" cy="1295400"/>
            <a:chOff x="304800" y="3124200"/>
            <a:chExt cx="8305800" cy="1295400"/>
          </a:xfrm>
        </p:grpSpPr>
        <p:sp>
          <p:nvSpPr>
            <p:cNvPr id="9" name="Rounded Rectangle 8"/>
            <p:cNvSpPr/>
            <p:nvPr/>
          </p:nvSpPr>
          <p:spPr bwMode="auto">
            <a:xfrm>
              <a:off x="304800" y="3124200"/>
              <a:ext cx="6629400" cy="8382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just">
                <a:spcAft>
                  <a:spcPts val="1000"/>
                </a:spcAft>
              </a:pPr>
              <a:r>
                <a:rPr lang="ru-RU" smtClean="0"/>
                <a:t>Семантически аналогично предыдущему выражению, но используетне простое выражение,  Visual C# операторный</a:t>
              </a:r>
              <a:br>
                <a:rPr lang="ru-RU" smtClean="0"/>
              </a:br>
              <a:r>
                <a:rPr lang="ru-RU" smtClean="0"/>
                <a:t>блок в качестве тела</a:t>
              </a:r>
            </a:p>
          </p:txBody>
        </p:sp>
        <p:sp>
          <p:nvSpPr>
            <p:cNvPr id="10" name="Flowchart: Document 9"/>
            <p:cNvSpPr/>
            <p:nvPr/>
          </p:nvSpPr>
          <p:spPr bwMode="auto">
            <a:xfrm>
              <a:off x="5791200" y="3733800"/>
              <a:ext cx="2819400" cy="685800"/>
            </a:xfrm>
            <a:prstGeom prst="flowChartDocument">
              <a:avLst/>
            </a:prstGeom>
            <a:solidFill>
              <a:schemeClr val="bg1"/>
            </a:solidFill>
            <a:ln>
              <a:headEnd/>
              <a:tailEnd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x =&gt; { return x * x ; }</a:t>
              </a:r>
              <a:endParaRPr lang="ru-RU" sz="16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1000" y="4800600"/>
            <a:ext cx="8382000" cy="1143000"/>
            <a:chOff x="304800" y="4495800"/>
            <a:chExt cx="8382000" cy="1143000"/>
          </a:xfrm>
        </p:grpSpPr>
        <p:sp>
          <p:nvSpPr>
            <p:cNvPr id="11" name="Rounded Rectangle 10"/>
            <p:cNvSpPr/>
            <p:nvPr/>
          </p:nvSpPr>
          <p:spPr bwMode="auto">
            <a:xfrm>
              <a:off x="304800" y="4495800"/>
              <a:ext cx="8382000" cy="8382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just">
                <a:spcAft>
                  <a:spcPts val="1000"/>
                </a:spcAft>
              </a:pPr>
              <a:r>
                <a:rPr lang="ru-RU" smtClean="0"/>
                <a:t>Простое выражение, возвращающее значение параметра деленное на 2. Тип параметра х указано в явном виде.</a:t>
              </a:r>
            </a:p>
          </p:txBody>
        </p:sp>
        <p:sp>
          <p:nvSpPr>
            <p:cNvPr id="12" name="Flowchart: Document 11"/>
            <p:cNvSpPr/>
            <p:nvPr/>
          </p:nvSpPr>
          <p:spPr bwMode="auto">
            <a:xfrm>
              <a:off x="4038600" y="4953000"/>
              <a:ext cx="2819400" cy="685800"/>
            </a:xfrm>
            <a:prstGeom prst="flowChartDocument">
              <a:avLst/>
            </a:prstGeom>
            <a:solidFill>
              <a:schemeClr val="bg1"/>
            </a:solidFill>
            <a:ln>
              <a:headEnd/>
              <a:tailEnd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int </a:t>
              </a:r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x</a:t>
              </a:r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) =&gt; x / </a:t>
              </a:r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ru-RU" sz="1600"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лямбда-выражений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13" name="Group 12"/>
          <p:cNvGrpSpPr/>
          <p:nvPr/>
        </p:nvGrpSpPr>
        <p:grpSpPr>
          <a:xfrm>
            <a:off x="457200" y="914400"/>
            <a:ext cx="8153400" cy="1295400"/>
            <a:chOff x="304800" y="2133600"/>
            <a:chExt cx="8153400" cy="1295400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304800" y="2133600"/>
              <a:ext cx="6629400" cy="6858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just">
                <a:spcAft>
                  <a:spcPts val="1000"/>
                </a:spcAft>
              </a:pPr>
              <a:r>
                <a:rPr lang="ru-RU" smtClean="0"/>
                <a:t>Вызов метода. Выражение не принимает никаких параметров. Выражение может возвращать или не возвращать значение.</a:t>
              </a:r>
            </a:p>
          </p:txBody>
        </p:sp>
        <p:sp>
          <p:nvSpPr>
            <p:cNvPr id="8" name="Flowchart: Document 7"/>
            <p:cNvSpPr/>
            <p:nvPr/>
          </p:nvSpPr>
          <p:spPr bwMode="auto">
            <a:xfrm>
              <a:off x="5334000" y="2743200"/>
              <a:ext cx="3124200" cy="685800"/>
            </a:xfrm>
            <a:prstGeom prst="flowChartDocument">
              <a:avLst/>
            </a:prstGeom>
            <a:solidFill>
              <a:schemeClr val="bg1"/>
            </a:solidFill>
            <a:ln>
              <a:headEnd/>
              <a:tailEnd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() </a:t>
              </a:r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=&gt; </a:t>
              </a:r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myObject.MyMethod(0</a:t>
              </a:r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)</a:t>
              </a:r>
              <a:endParaRPr lang="ru-RU" sz="1600" smtClean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57200" y="2438400"/>
            <a:ext cx="8153400" cy="1828800"/>
            <a:chOff x="304800" y="3124200"/>
            <a:chExt cx="8153400" cy="1828800"/>
          </a:xfrm>
        </p:grpSpPr>
        <p:sp>
          <p:nvSpPr>
            <p:cNvPr id="9" name="Rounded Rectangle 8"/>
            <p:cNvSpPr/>
            <p:nvPr/>
          </p:nvSpPr>
          <p:spPr bwMode="auto">
            <a:xfrm>
              <a:off x="304800" y="3124200"/>
              <a:ext cx="7620000" cy="12954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just">
                <a:spcAft>
                  <a:spcPts val="1000"/>
                </a:spcAft>
              </a:pPr>
              <a:r>
                <a:rPr lang="ru-RU" smtClean="0"/>
                <a:t>Выражение принимает два параметра, компилятор выводит типы параметров. Параметр х передается по значению, следовательно эффект операции инкримента является для выражения локальным.</a:t>
              </a:r>
            </a:p>
          </p:txBody>
        </p:sp>
        <p:sp>
          <p:nvSpPr>
            <p:cNvPr id="10" name="Flowchart: Document 9"/>
            <p:cNvSpPr/>
            <p:nvPr/>
          </p:nvSpPr>
          <p:spPr bwMode="auto">
            <a:xfrm>
              <a:off x="4648200" y="4267200"/>
              <a:ext cx="3810000" cy="685800"/>
            </a:xfrm>
            <a:prstGeom prst="flowChartDocument">
              <a:avLst/>
            </a:prstGeom>
            <a:solidFill>
              <a:schemeClr val="bg1"/>
            </a:solidFill>
            <a:ln>
              <a:headEnd/>
              <a:tailEnd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(x, y) =&gt; { x++; return x / y; }</a:t>
              </a:r>
              <a:endParaRPr lang="ru-RU" sz="16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1000" y="4572000"/>
            <a:ext cx="8382000" cy="1371600"/>
            <a:chOff x="304800" y="4495800"/>
            <a:chExt cx="8382000" cy="1371600"/>
          </a:xfrm>
        </p:grpSpPr>
        <p:sp>
          <p:nvSpPr>
            <p:cNvPr id="11" name="Rounded Rectangle 10"/>
            <p:cNvSpPr/>
            <p:nvPr/>
          </p:nvSpPr>
          <p:spPr bwMode="auto">
            <a:xfrm>
              <a:off x="304800" y="4495800"/>
              <a:ext cx="8382000" cy="8382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just">
                <a:spcAft>
                  <a:spcPts val="1000"/>
                </a:spcAft>
              </a:pPr>
              <a:r>
                <a:rPr lang="ru-RU" smtClean="0"/>
                <a:t>Выражение принимает два параметра с явным указанием типов. Параметр х передается по ссылке, следовательно операция инкримента имеет побочный эффект</a:t>
              </a:r>
            </a:p>
          </p:txBody>
        </p:sp>
        <p:sp>
          <p:nvSpPr>
            <p:cNvPr id="12" name="Flowchart: Document 11"/>
            <p:cNvSpPr/>
            <p:nvPr/>
          </p:nvSpPr>
          <p:spPr bwMode="auto">
            <a:xfrm>
              <a:off x="3352800" y="5181600"/>
              <a:ext cx="5105400" cy="685800"/>
            </a:xfrm>
            <a:prstGeom prst="flowChartDocument">
              <a:avLst/>
            </a:prstGeom>
            <a:solidFill>
              <a:schemeClr val="bg1"/>
            </a:solidFill>
            <a:ln>
              <a:headEnd/>
              <a:tailEnd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ref int </a:t>
              </a:r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x</a:t>
              </a:r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, int </a:t>
              </a:r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y</a:t>
              </a:r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) { </a:t>
              </a:r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x</a:t>
              </a:r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++; return x / </a:t>
              </a:r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y</a:t>
              </a:r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; </a:t>
              </a:r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}</a:t>
              </a:r>
              <a:endParaRPr lang="ru-RU" sz="1600"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Область действия переменной в лямбда-выражениях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Rounded Rectangle 3"/>
          <p:cNvSpPr/>
          <p:nvPr/>
        </p:nvSpPr>
        <p:spPr bwMode="auto">
          <a:xfrm>
            <a:off x="304800" y="762000"/>
            <a:ext cx="8610600" cy="457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При</a:t>
            </a:r>
            <a:r>
              <a:rPr lang="ru-RU" smtClean="0"/>
              <a:t> определении лямбда-выражения в его теле </a:t>
            </a:r>
            <a:r>
              <a:rPr lang="ru-RU" smtClean="0"/>
              <a:t>можно</a:t>
            </a:r>
            <a:r>
              <a:rPr lang="ru-RU" smtClean="0"/>
              <a:t> определить </a:t>
            </a:r>
            <a:r>
              <a:rPr lang="ru-RU" smtClean="0"/>
              <a:t>переменные</a:t>
            </a:r>
            <a:endParaRPr lang="ru-RU" smtClean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304800" y="1295400"/>
            <a:ext cx="8610600" cy="685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Областью</a:t>
            </a:r>
            <a:r>
              <a:rPr lang="ru-RU" smtClean="0"/>
              <a:t> видимости </a:t>
            </a:r>
            <a:r>
              <a:rPr lang="ru-RU" smtClean="0"/>
              <a:t>переменных, </a:t>
            </a:r>
            <a:r>
              <a:rPr lang="ru-RU" smtClean="0"/>
              <a:t>определенных в теле </a:t>
            </a:r>
            <a:r>
              <a:rPr lang="ru-RU" smtClean="0"/>
              <a:t>лямда-выражения</a:t>
            </a:r>
            <a:r>
              <a:rPr lang="ru-RU" smtClean="0"/>
              <a:t>,</a:t>
            </a:r>
            <a:r>
              <a:rPr lang="ru-RU" smtClean="0"/>
              <a:t> </a:t>
            </a:r>
            <a:r>
              <a:rPr lang="ru-RU" smtClean="0"/>
              <a:t>является  </a:t>
            </a:r>
            <a:r>
              <a:rPr lang="ru-RU" smtClean="0"/>
              <a:t>само </a:t>
            </a:r>
            <a:r>
              <a:rPr lang="ru-RU" smtClean="0"/>
              <a:t>лямбда-выражени</a:t>
            </a:r>
            <a:r>
              <a:rPr lang="ru-RU" smtClean="0"/>
              <a:t>е</a:t>
            </a:r>
            <a:endParaRPr lang="ru-RU" smtClean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304800" y="2057400"/>
            <a:ext cx="8610600" cy="9144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Код</a:t>
            </a:r>
            <a:r>
              <a:rPr lang="ru-RU" smtClean="0"/>
              <a:t> вне лямбда-выражения не может получить доступ к </a:t>
            </a:r>
            <a:r>
              <a:rPr lang="ru-RU" smtClean="0"/>
              <a:t>переменным</a:t>
            </a:r>
            <a:r>
              <a:rPr lang="ru-RU" smtClean="0"/>
              <a:t>, определенным в </a:t>
            </a:r>
            <a:r>
              <a:rPr lang="ru-RU" smtClean="0"/>
              <a:t>нем, </a:t>
            </a:r>
            <a:r>
              <a:rPr lang="ru-RU" smtClean="0"/>
              <a:t>но </a:t>
            </a:r>
            <a:r>
              <a:rPr lang="ru-RU" smtClean="0"/>
              <a:t>в</a:t>
            </a:r>
            <a:r>
              <a:rPr lang="ru-RU" smtClean="0"/>
              <a:t> </a:t>
            </a:r>
            <a:r>
              <a:rPr lang="ru-RU" smtClean="0"/>
              <a:t>лямбда-выражении</a:t>
            </a:r>
            <a:r>
              <a:rPr lang="ru-RU" smtClean="0"/>
              <a:t> можно получить доступ к </a:t>
            </a:r>
            <a:r>
              <a:rPr lang="ru-RU" smtClean="0"/>
              <a:t>переменным</a:t>
            </a:r>
            <a:r>
              <a:rPr lang="ru-RU" smtClean="0"/>
              <a:t>, определенным вне этого </a:t>
            </a:r>
            <a:r>
              <a:rPr lang="ru-RU" smtClean="0"/>
              <a:t>выражения</a:t>
            </a:r>
            <a:endParaRPr lang="ru-RU" smtClean="0"/>
          </a:p>
        </p:txBody>
      </p:sp>
      <p:sp>
        <p:nvSpPr>
          <p:cNvPr id="7" name="Flowchart: Document 6"/>
          <p:cNvSpPr/>
          <p:nvPr/>
        </p:nvSpPr>
        <p:spPr bwMode="auto">
          <a:xfrm>
            <a:off x="304800" y="3124200"/>
            <a:ext cx="5715000" cy="29718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MyDelegate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 del =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null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;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...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myMethod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()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{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int count =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;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del +=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new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MyDelegate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(()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=&gt; 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{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    count++;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    // Perform operation using count variable.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    ...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});</a:t>
            </a: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4495800" y="3352800"/>
            <a:ext cx="4343400" cy="1219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Использование внешней переменной в лямбда-выражении может расширить ее жизненный цикл</a:t>
            </a:r>
          </a:p>
        </p:txBody>
      </p:sp>
      <p:pic>
        <p:nvPicPr>
          <p:cNvPr id="9" name="Picture 8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1451919">
            <a:off x="2045667" y="5222580"/>
            <a:ext cx="3352800" cy="23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ounded Rectangle 9"/>
          <p:cNvSpPr/>
          <p:nvPr/>
        </p:nvSpPr>
        <p:spPr bwMode="auto">
          <a:xfrm>
            <a:off x="5181600" y="5638800"/>
            <a:ext cx="3276600" cy="381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smtClean="0"/>
              <a:t>Захват</a:t>
            </a:r>
            <a:r>
              <a:rPr lang="ru-RU" smtClean="0"/>
              <a:t> внешнего </a:t>
            </a:r>
            <a:r>
              <a:rPr lang="ru-RU" smtClean="0"/>
              <a:t>контекста</a:t>
            </a: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952" y="244470"/>
            <a:ext cx="8726607" cy="365130"/>
          </a:xfrm>
        </p:spPr>
        <p:txBody>
          <a:bodyPr/>
          <a:lstStyle/>
          <a:p>
            <a:r>
              <a:rPr lang="ru-RU" dirty="0" smtClean="0"/>
              <a:t>Демонстрация: </a:t>
            </a:r>
            <a:r>
              <a:rPr lang="ru-RU" dirty="0" smtClean="0"/>
              <a:t>Работа с лямбда-выражениями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0"/>
          </p:nvPr>
        </p:nvGraphicFramePr>
        <p:xfrm>
          <a:off x="304800" y="762000"/>
          <a:ext cx="5791200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smtClean="0"/>
              <a:t>Объявление и использование делегатов</a:t>
            </a:r>
            <a:endParaRPr lang="ru-R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Cloud Callout 6"/>
          <p:cNvSpPr/>
          <p:nvPr/>
        </p:nvSpPr>
        <p:spPr bwMode="auto">
          <a:xfrm>
            <a:off x="304800" y="762000"/>
            <a:ext cx="8610600" cy="4572000"/>
          </a:xfrm>
          <a:prstGeom prst="cloudCallout">
            <a:avLst/>
          </a:prstGeom>
          <a:ln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ru-RU" sz="2000" smtClean="0"/>
              <a:t>Знакомимся c использованием делегатов в качестве механизма обратного вызова одного или нескольких методов и использованием анонимных методов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Обработка событий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Cloud Callout 6"/>
          <p:cNvSpPr/>
          <p:nvPr/>
        </p:nvSpPr>
        <p:spPr bwMode="auto">
          <a:xfrm>
            <a:off x="304800" y="762000"/>
            <a:ext cx="8610600" cy="4572000"/>
          </a:xfrm>
          <a:prstGeom prst="cloudCallout">
            <a:avLst/>
          </a:prstGeom>
          <a:ln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ru-RU" sz="2000" smtClean="0"/>
              <a:t>Знакомимся </a:t>
            </a:r>
            <a:r>
              <a:rPr lang="ru-RU" sz="2000" smtClean="0"/>
              <a:t>c </a:t>
            </a:r>
            <a:r>
              <a:rPr lang="ru-RU" sz="2000" smtClean="0"/>
              <a:t>использованием</a:t>
            </a:r>
            <a:r>
              <a:rPr lang="ru-RU" sz="2000" smtClean="0"/>
              <a:t> </a:t>
            </a:r>
            <a:r>
              <a:rPr lang="ru-RU" sz="2000" smtClean="0"/>
              <a:t>событий</a:t>
            </a:r>
            <a:r>
              <a:rPr lang="ru-RU" sz="2000" smtClean="0"/>
              <a:t> и </a:t>
            </a:r>
            <a:r>
              <a:rPr lang="ru-RU" sz="2000" smtClean="0"/>
              <a:t>рекомендациями</a:t>
            </a:r>
            <a:r>
              <a:rPr lang="ru-RU" sz="2000" smtClean="0"/>
              <a:t>, которым нужно следовать при реализации событий в </a:t>
            </a:r>
            <a:r>
              <a:rPr lang="ru-RU" sz="2000" smtClean="0"/>
              <a:t>приложениях</a:t>
            </a:r>
            <a:endParaRPr lang="ru-RU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Что</a:t>
            </a:r>
            <a:r>
              <a:rPr lang="ru-RU" smtClean="0"/>
              <a:t> такое </a:t>
            </a:r>
            <a:r>
              <a:rPr lang="ru-RU" smtClean="0"/>
              <a:t>событие</a:t>
            </a:r>
            <a:r>
              <a:rPr lang="ru-RU" smtClean="0"/>
              <a:t>?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Rounded Rectangle 3"/>
          <p:cNvSpPr/>
          <p:nvPr/>
        </p:nvSpPr>
        <p:spPr bwMode="auto">
          <a:xfrm>
            <a:off x="304800" y="762000"/>
            <a:ext cx="8610600" cy="762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События обеспечивают механизм информирования использующие тип  приложения о изменении состояния или других проявлениях в типе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304800" y="1752600"/>
            <a:ext cx="8610600" cy="6096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События</a:t>
            </a:r>
            <a:r>
              <a:rPr lang="ru-RU" smtClean="0"/>
              <a:t> основаны на </a:t>
            </a:r>
            <a:r>
              <a:rPr lang="ru-RU" smtClean="0"/>
              <a:t>делегатах</a:t>
            </a:r>
            <a:endParaRPr lang="ru-RU" smtClean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304800" y="2590800"/>
            <a:ext cx="8610600" cy="762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Любой</a:t>
            </a:r>
            <a:r>
              <a:rPr lang="ru-RU" smtClean="0"/>
              <a:t> </a:t>
            </a:r>
            <a:r>
              <a:rPr lang="ru-RU" smtClean="0"/>
              <a:t>объект</a:t>
            </a:r>
            <a:r>
              <a:rPr lang="ru-RU" smtClean="0"/>
              <a:t>, имеющий доступ к </a:t>
            </a:r>
            <a:r>
              <a:rPr lang="ru-RU" smtClean="0"/>
              <a:t>делегату</a:t>
            </a:r>
            <a:r>
              <a:rPr lang="ru-RU" smtClean="0"/>
              <a:t>, может ссылаться на такой </a:t>
            </a:r>
            <a:r>
              <a:rPr lang="ru-RU" smtClean="0"/>
              <a:t>делегат</a:t>
            </a:r>
            <a:r>
              <a:rPr lang="ru-RU" smtClean="0"/>
              <a:t>, </a:t>
            </a:r>
            <a:r>
              <a:rPr lang="ru-RU" smtClean="0"/>
              <a:t>однако </a:t>
            </a:r>
            <a:r>
              <a:rPr lang="ru-RU" smtClean="0"/>
              <a:t>только</a:t>
            </a:r>
            <a:r>
              <a:rPr lang="ru-RU" smtClean="0"/>
              <a:t> </a:t>
            </a:r>
            <a:r>
              <a:rPr lang="ru-RU" smtClean="0"/>
              <a:t>тип</a:t>
            </a:r>
            <a:r>
              <a:rPr lang="ru-RU" smtClean="0"/>
              <a:t>, определяющий </a:t>
            </a:r>
            <a:r>
              <a:rPr lang="ru-RU" smtClean="0"/>
              <a:t>событие</a:t>
            </a:r>
            <a:r>
              <a:rPr lang="ru-RU" smtClean="0"/>
              <a:t>, может вызвать это </a:t>
            </a:r>
            <a:r>
              <a:rPr lang="ru-RU" smtClean="0"/>
              <a:t>событие</a:t>
            </a:r>
            <a:endParaRPr lang="ru-RU" smtClean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228600" y="3581400"/>
            <a:ext cx="8610600" cy="1219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Когда</a:t>
            </a:r>
            <a:r>
              <a:rPr lang="ru-RU" smtClean="0"/>
              <a:t> тип определяет </a:t>
            </a:r>
            <a:r>
              <a:rPr lang="ru-RU" smtClean="0"/>
              <a:t>событие</a:t>
            </a:r>
            <a:r>
              <a:rPr lang="ru-RU" smtClean="0"/>
              <a:t>, другие типы могут определить </a:t>
            </a:r>
            <a:r>
              <a:rPr lang="ru-RU" smtClean="0"/>
              <a:t>метод</a:t>
            </a:r>
            <a:r>
              <a:rPr lang="ru-RU" smtClean="0"/>
              <a:t>, соответствующий сигнатуре </a:t>
            </a:r>
            <a:r>
              <a:rPr lang="ru-RU" smtClean="0"/>
              <a:t>делегата</a:t>
            </a:r>
            <a:r>
              <a:rPr lang="ru-RU" smtClean="0"/>
              <a:t>, связанного с </a:t>
            </a:r>
            <a:r>
              <a:rPr lang="ru-RU" smtClean="0"/>
              <a:t>событием, </a:t>
            </a:r>
            <a:r>
              <a:rPr lang="ru-RU" smtClean="0"/>
              <a:t>и </a:t>
            </a:r>
            <a:r>
              <a:rPr lang="ru-RU" smtClean="0"/>
              <a:t>подписаться</a:t>
            </a:r>
            <a:r>
              <a:rPr lang="ru-RU" smtClean="0"/>
              <a:t> на событие</a:t>
            </a:r>
            <a:r>
              <a:rPr lang="ru-RU" smtClean="0"/>
              <a:t>,</a:t>
            </a:r>
            <a:r>
              <a:rPr lang="ru-RU" smtClean="0"/>
              <a:t> </a:t>
            </a:r>
            <a:r>
              <a:rPr lang="ru-RU" smtClean="0"/>
              <a:t>указав</a:t>
            </a:r>
            <a:r>
              <a:rPr lang="ru-RU" smtClean="0"/>
              <a:t>, что их метод должен быть запущен при возникновении </a:t>
            </a:r>
            <a:r>
              <a:rPr lang="ru-RU" smtClean="0"/>
              <a:t>события</a:t>
            </a:r>
            <a:endParaRPr lang="ru-RU" smtClean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304800" y="5029200"/>
            <a:ext cx="8610600" cy="9144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Классы</a:t>
            </a:r>
            <a:r>
              <a:rPr lang="ru-RU" smtClean="0"/>
              <a:t> в Microsoft </a:t>
            </a:r>
            <a:r>
              <a:rPr lang="ru-RU" smtClean="0"/>
              <a:t>.</a:t>
            </a:r>
            <a:r>
              <a:rPr lang="ru-RU" smtClean="0"/>
              <a:t>NET Framework широко используют </a:t>
            </a:r>
            <a:r>
              <a:rPr lang="ru-RU" smtClean="0"/>
              <a:t>события</a:t>
            </a:r>
            <a:r>
              <a:rPr lang="ru-RU" smtClean="0"/>
              <a:t>, в том числе почти все элементы управления Windows Presentation Foundation </a:t>
            </a:r>
            <a:r>
              <a:rPr lang="ru-RU" smtClean="0"/>
              <a:t>(WPF</a:t>
            </a:r>
            <a:r>
              <a:rPr lang="ru-RU" smtClean="0"/>
              <a:t>)</a:t>
            </a: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Определение</a:t>
            </a:r>
            <a:r>
              <a:rPr lang="ru-RU" smtClean="0"/>
              <a:t> </a:t>
            </a:r>
            <a:r>
              <a:rPr lang="ru-RU" smtClean="0"/>
              <a:t>события</a:t>
            </a:r>
            <a:endParaRPr lang="ru-RU"/>
          </a:p>
        </p:txBody>
      </p:sp>
      <p:sp>
        <p:nvSpPr>
          <p:cNvPr id="25" name="Content Placeholder 2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6" name="Flowchart: Document 25"/>
          <p:cNvSpPr/>
          <p:nvPr/>
        </p:nvSpPr>
        <p:spPr bwMode="auto">
          <a:xfrm>
            <a:off x="304800" y="2133600"/>
            <a:ext cx="7543800" cy="11430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457200">
              <a:lnSpc>
                <a:spcPct val="90000"/>
              </a:lnSpc>
              <a:tabLst>
                <a:tab pos="457200" algn="l"/>
              </a:tabLst>
            </a:pP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sz="1600" smtClean="0">
                <a:latin typeface="Consolas" pitchFamily="49" charset="0"/>
                <a:cs typeface="Consolas" pitchFamily="49" charset="0"/>
              </a:rPr>
              <a:t>public delegate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void MyEventDelegate(object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sender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, EventArgs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e);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</a:pP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sz="1600" smtClean="0">
                <a:latin typeface="Consolas" pitchFamily="49" charset="0"/>
                <a:cs typeface="Consolas" pitchFamily="49" charset="0"/>
              </a:rPr>
              <a:t>public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event MyEventDelegate MyEvent =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null;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pPr algn="ctr">
              <a:spcAft>
                <a:spcPts val="1000"/>
              </a:spcAft>
            </a:pPr>
            <a:endParaRPr lang="ru-RU" sz="1600" smtClean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304800" y="762000"/>
            <a:ext cx="8610599" cy="1770688"/>
            <a:chOff x="304800" y="762000"/>
            <a:chExt cx="8610599" cy="1770688"/>
          </a:xfrm>
        </p:grpSpPr>
        <p:sp>
          <p:nvSpPr>
            <p:cNvPr id="22" name="AutoShape 4"/>
            <p:cNvSpPr>
              <a:spLocks noChangeArrowheads="1"/>
            </p:cNvSpPr>
            <p:nvPr/>
          </p:nvSpPr>
          <p:spPr bwMode="auto">
            <a:xfrm>
              <a:off x="304800" y="762000"/>
              <a:ext cx="8610599" cy="6096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108000" tIns="0" rIns="108000" anchor="ctr"/>
            <a:lstStyle/>
            <a:p>
              <a:pPr eaLnBrk="0" hangingPunct="0">
                <a:buClr>
                  <a:srgbClr val="DC0081"/>
                </a:buClr>
              </a:pPr>
              <a:r>
                <a:rPr lang="ru-RU" smtClean="0"/>
                <a:t>Делегат</a:t>
              </a:r>
              <a:r>
                <a:rPr lang="ru-RU" smtClean="0"/>
                <a:t>, описывающий метод обработки </a:t>
              </a:r>
              <a:r>
                <a:rPr lang="ru-RU" smtClean="0"/>
                <a:t>события</a:t>
              </a:r>
              <a:r>
                <a:rPr lang="ru-RU" smtClean="0"/>
                <a:t>; </a:t>
              </a:r>
              <a:r>
                <a:rPr lang="ru-RU" smtClean="0"/>
                <a:t>делегат</a:t>
              </a:r>
              <a:r>
                <a:rPr lang="ru-RU" smtClean="0"/>
                <a:t> должен </a:t>
              </a:r>
              <a:r>
                <a:rPr lang="ru-RU" smtClean="0"/>
                <a:t>быть</a:t>
              </a:r>
              <a:r>
                <a:rPr lang="ru-RU" smtClean="0"/>
                <a:t>, по крайней </a:t>
              </a:r>
              <a:r>
                <a:rPr lang="ru-RU" smtClean="0"/>
                <a:t>мере</a:t>
              </a:r>
              <a:r>
                <a:rPr lang="ru-RU" smtClean="0"/>
                <a:t>, уровня доступа события </a:t>
              </a:r>
              <a:endParaRPr lang="ru-RU"/>
            </a:p>
          </p:txBody>
        </p:sp>
        <p:pic>
          <p:nvPicPr>
            <p:cNvPr id="19" name="Picture 18" descr="arrow03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rot="2839559">
              <a:off x="301716" y="1605329"/>
              <a:ext cx="1583700" cy="2710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1" name="Group 40"/>
          <p:cNvGrpSpPr/>
          <p:nvPr/>
        </p:nvGrpSpPr>
        <p:grpSpPr>
          <a:xfrm>
            <a:off x="2582853" y="1524000"/>
            <a:ext cx="5722947" cy="576415"/>
            <a:chOff x="2582853" y="1524000"/>
            <a:chExt cx="5722947" cy="576415"/>
          </a:xfrm>
        </p:grpSpPr>
        <p:sp>
          <p:nvSpPr>
            <p:cNvPr id="27" name="AutoShape 4"/>
            <p:cNvSpPr>
              <a:spLocks noChangeArrowheads="1"/>
            </p:cNvSpPr>
            <p:nvPr/>
          </p:nvSpPr>
          <p:spPr bwMode="auto">
            <a:xfrm>
              <a:off x="3810000" y="1524000"/>
              <a:ext cx="4495800" cy="5334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108000" tIns="0" rIns="108000" anchor="ctr"/>
            <a:lstStyle/>
            <a:p>
              <a:pPr eaLnBrk="0" hangingPunct="0">
                <a:lnSpc>
                  <a:spcPct val="165000"/>
                </a:lnSpc>
                <a:buClr>
                  <a:srgbClr val="DC0081"/>
                </a:buClr>
              </a:pPr>
              <a:r>
                <a:rPr lang="ru-RU" smtClean="0"/>
                <a:t>Делегат</a:t>
              </a:r>
              <a:r>
                <a:rPr lang="ru-RU" smtClean="0"/>
                <a:t> не должен возвращать значение </a:t>
              </a:r>
              <a:endParaRPr lang="ru-RU"/>
            </a:p>
          </p:txBody>
        </p:sp>
        <p:pic>
          <p:nvPicPr>
            <p:cNvPr id="29" name="Picture 28" descr="arrow03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rot="9359691" flipV="1">
              <a:off x="2582853" y="1858539"/>
              <a:ext cx="1321466" cy="2418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2" name="Group 41"/>
          <p:cNvGrpSpPr/>
          <p:nvPr/>
        </p:nvGrpSpPr>
        <p:grpSpPr>
          <a:xfrm>
            <a:off x="4955967" y="2573061"/>
            <a:ext cx="3959433" cy="932139"/>
            <a:chOff x="4955967" y="2573061"/>
            <a:chExt cx="3959433" cy="932139"/>
          </a:xfrm>
        </p:grpSpPr>
        <p:sp>
          <p:nvSpPr>
            <p:cNvPr id="30" name="AutoShape 4"/>
            <p:cNvSpPr>
              <a:spLocks noChangeArrowheads="1"/>
            </p:cNvSpPr>
            <p:nvPr/>
          </p:nvSpPr>
          <p:spPr bwMode="auto">
            <a:xfrm>
              <a:off x="5715000" y="2819400"/>
              <a:ext cx="3200400" cy="6858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108000" tIns="0" rIns="108000" anchor="ctr"/>
            <a:lstStyle/>
            <a:p>
              <a:pPr algn="just" eaLnBrk="0" hangingPunct="0">
                <a:buClr>
                  <a:srgbClr val="DC0081"/>
                </a:buClr>
              </a:pPr>
              <a:r>
                <a:rPr lang="ru-RU" smtClean="0"/>
                <a:t>Делегат </a:t>
              </a:r>
              <a:r>
                <a:rPr lang="ru-RU" smtClean="0"/>
                <a:t>должен</a:t>
              </a:r>
              <a:r>
                <a:rPr lang="ru-RU" smtClean="0"/>
                <a:t> принимать два </a:t>
              </a:r>
              <a:r>
                <a:rPr lang="ru-RU" smtClean="0"/>
                <a:t>параметра</a:t>
              </a:r>
              <a:endParaRPr lang="ru-RU"/>
            </a:p>
          </p:txBody>
        </p:sp>
        <p:pic>
          <p:nvPicPr>
            <p:cNvPr id="31" name="Picture 30" descr="arrow03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rot="11953737" flipV="1">
              <a:off x="4955967" y="2573061"/>
              <a:ext cx="1321466" cy="2418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" name="Picture 31" descr="arrow03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rot="11953737" flipV="1">
              <a:off x="6479968" y="2573061"/>
              <a:ext cx="1321466" cy="2418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3" name="Group 42"/>
          <p:cNvGrpSpPr/>
          <p:nvPr/>
        </p:nvGrpSpPr>
        <p:grpSpPr>
          <a:xfrm>
            <a:off x="1514151" y="3053815"/>
            <a:ext cx="4200849" cy="1213385"/>
            <a:chOff x="1514151" y="3053815"/>
            <a:chExt cx="4200849" cy="1213385"/>
          </a:xfrm>
        </p:grpSpPr>
        <p:pic>
          <p:nvPicPr>
            <p:cNvPr id="34" name="Picture 33" descr="arrow03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rot="11750789">
              <a:off x="1514151" y="3053815"/>
              <a:ext cx="1669102" cy="3055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" name="Picture 34" descr="arrow03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rot="12595614" flipV="1">
              <a:off x="3024664" y="3082899"/>
              <a:ext cx="1110662" cy="203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AutoShape 4"/>
            <p:cNvSpPr>
              <a:spLocks noChangeArrowheads="1"/>
            </p:cNvSpPr>
            <p:nvPr/>
          </p:nvSpPr>
          <p:spPr bwMode="auto">
            <a:xfrm>
              <a:off x="2209800" y="3411538"/>
              <a:ext cx="3505200" cy="855662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108000" tIns="0" rIns="108000" anchor="ctr"/>
            <a:lstStyle/>
            <a:p>
              <a:pPr eaLnBrk="0" hangingPunct="0">
                <a:buClr>
                  <a:srgbClr val="DC0081"/>
                </a:buClr>
              </a:pPr>
              <a:r>
                <a:rPr lang="ru-RU" smtClean="0"/>
                <a:t>Для определения события используется ключевое слово event и указывается </a:t>
              </a:r>
              <a:r>
                <a:rPr lang="ru-RU" smtClean="0"/>
                <a:t>делегат</a:t>
              </a:r>
              <a:endParaRPr lang="ru-RU" smtClean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57200" y="2774379"/>
            <a:ext cx="3200400" cy="2577083"/>
            <a:chOff x="457200" y="2774379"/>
            <a:chExt cx="3200400" cy="2577083"/>
          </a:xfrm>
        </p:grpSpPr>
        <p:sp>
          <p:nvSpPr>
            <p:cNvPr id="36" name="AutoShape 4"/>
            <p:cNvSpPr>
              <a:spLocks noChangeArrowheads="1"/>
            </p:cNvSpPr>
            <p:nvPr/>
          </p:nvSpPr>
          <p:spPr bwMode="auto">
            <a:xfrm>
              <a:off x="457200" y="4495800"/>
              <a:ext cx="3200400" cy="855662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108000" tIns="0" rIns="108000" anchor="ctr"/>
            <a:lstStyle/>
            <a:p>
              <a:pPr eaLnBrk="0" hangingPunct="0">
                <a:buClr>
                  <a:srgbClr val="DC0081"/>
                </a:buClr>
              </a:pPr>
              <a:r>
                <a:rPr lang="ru-RU" smtClean="0"/>
                <a:t>С</a:t>
              </a:r>
              <a:r>
                <a:rPr lang="ru-RU" smtClean="0"/>
                <a:t>обытия</a:t>
              </a:r>
              <a:r>
                <a:rPr lang="ru-RU" smtClean="0"/>
                <a:t>,</a:t>
              </a:r>
              <a:r>
                <a:rPr lang="ru-RU" smtClean="0"/>
                <a:t> как </a:t>
              </a:r>
              <a:r>
                <a:rPr lang="ru-RU" smtClean="0"/>
                <a:t>правило</a:t>
              </a:r>
              <a:r>
                <a:rPr lang="ru-RU" smtClean="0"/>
                <a:t>, определяется уровня доступа </a:t>
              </a:r>
              <a:r>
                <a:rPr lang="ru-RU" smtClean="0"/>
                <a:t>public</a:t>
              </a:r>
              <a:endParaRPr lang="ru-RU" smtClean="0"/>
            </a:p>
          </p:txBody>
        </p:sp>
        <p:pic>
          <p:nvPicPr>
            <p:cNvPr id="37" name="Picture 36" descr="arrow03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rot="14267365">
              <a:off x="173446" y="3582129"/>
              <a:ext cx="1873106" cy="257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8" name="AutoShape 4"/>
          <p:cNvSpPr>
            <a:spLocks noChangeArrowheads="1"/>
          </p:cNvSpPr>
          <p:nvPr/>
        </p:nvSpPr>
        <p:spPr bwMode="auto">
          <a:xfrm>
            <a:off x="4114800" y="4419600"/>
            <a:ext cx="4800600" cy="9906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00" tIns="0" rIns="108000" anchor="ctr"/>
          <a:lstStyle/>
          <a:p>
            <a:pPr eaLnBrk="0" hangingPunct="0">
              <a:buClr>
                <a:srgbClr val="DC0081"/>
              </a:buClr>
            </a:pPr>
            <a:r>
              <a:rPr lang="ru-RU" smtClean="0"/>
              <a:t>Делегат</a:t>
            </a:r>
            <a:r>
              <a:rPr lang="ru-RU" smtClean="0"/>
              <a:t> может существовать на уровне пространства имен или </a:t>
            </a:r>
            <a:r>
              <a:rPr lang="ru-RU" smtClean="0"/>
              <a:t>класса</a:t>
            </a:r>
            <a:r>
              <a:rPr lang="ru-RU" smtClean="0"/>
              <a:t>, событие может определяться только на уровне </a:t>
            </a:r>
            <a:r>
              <a:rPr lang="ru-RU" smtClean="0"/>
              <a:t>класса</a:t>
            </a:r>
            <a:endParaRPr lang="ru-RU" smtClean="0"/>
          </a:p>
        </p:txBody>
      </p:sp>
      <p:sp>
        <p:nvSpPr>
          <p:cNvPr id="39" name="AutoShape 4"/>
          <p:cNvSpPr>
            <a:spLocks noChangeArrowheads="1"/>
          </p:cNvSpPr>
          <p:nvPr/>
        </p:nvSpPr>
        <p:spPr bwMode="auto">
          <a:xfrm>
            <a:off x="457200" y="5562600"/>
            <a:ext cx="5943600" cy="5334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00" tIns="0" rIns="108000" anchor="ctr"/>
          <a:lstStyle/>
          <a:p>
            <a:pPr eaLnBrk="0" hangingPunct="0">
              <a:buClr>
                <a:srgbClr val="DC0081"/>
              </a:buClr>
            </a:pPr>
            <a:r>
              <a:rPr lang="ru-RU" smtClean="0"/>
              <a:t>События</a:t>
            </a:r>
            <a:r>
              <a:rPr lang="ru-RU" smtClean="0"/>
              <a:t> можно определить в </a:t>
            </a:r>
            <a:r>
              <a:rPr lang="ru-RU" smtClean="0"/>
              <a:t>интерфейсе, </a:t>
            </a:r>
            <a:r>
              <a:rPr lang="ru-RU" smtClean="0"/>
              <a:t>делегат </a:t>
            </a:r>
            <a:r>
              <a:rPr lang="ru-RU" smtClean="0"/>
              <a:t>- </a:t>
            </a:r>
            <a:r>
              <a:rPr lang="ru-RU" smtClean="0"/>
              <a:t>нет</a:t>
            </a: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Использование</a:t>
            </a:r>
            <a:r>
              <a:rPr lang="ru-RU" smtClean="0"/>
              <a:t> </a:t>
            </a:r>
            <a:r>
              <a:rPr lang="ru-RU" smtClean="0"/>
              <a:t>события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Rounded Rectangle 3"/>
          <p:cNvSpPr/>
          <p:nvPr/>
        </p:nvSpPr>
        <p:spPr bwMode="auto">
          <a:xfrm>
            <a:off x="304800" y="762000"/>
            <a:ext cx="8610600" cy="1066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После</a:t>
            </a:r>
            <a:r>
              <a:rPr lang="ru-RU" smtClean="0"/>
              <a:t> того как событие </a:t>
            </a:r>
            <a:r>
              <a:rPr lang="ru-RU" smtClean="0"/>
              <a:t>определено</a:t>
            </a:r>
            <a:r>
              <a:rPr lang="ru-RU" smtClean="0"/>
              <a:t>, его можно использовать в </a:t>
            </a:r>
            <a:r>
              <a:rPr lang="ru-RU" smtClean="0"/>
              <a:t>приложении</a:t>
            </a:r>
            <a:r>
              <a:rPr lang="ru-RU" smtClean="0"/>
              <a:t>, </a:t>
            </a:r>
            <a:r>
              <a:rPr lang="ru-RU" smtClean="0"/>
              <a:t>для</a:t>
            </a:r>
            <a:r>
              <a:rPr lang="ru-RU" smtClean="0"/>
              <a:t> этого на событие нужно подписаться в использующих типах и приложениях и генерировать событие в </a:t>
            </a:r>
            <a:r>
              <a:rPr lang="ru-RU" smtClean="0"/>
              <a:t>типе</a:t>
            </a:r>
            <a:endParaRPr lang="ru-RU" smtClean="0"/>
          </a:p>
        </p:txBody>
      </p:sp>
      <p:grpSp>
        <p:nvGrpSpPr>
          <p:cNvPr id="9" name="Group 8"/>
          <p:cNvGrpSpPr/>
          <p:nvPr/>
        </p:nvGrpSpPr>
        <p:grpSpPr>
          <a:xfrm>
            <a:off x="304800" y="1905000"/>
            <a:ext cx="8534400" cy="1676400"/>
            <a:chOff x="304800" y="1905000"/>
            <a:chExt cx="8534400" cy="1676400"/>
          </a:xfrm>
        </p:grpSpPr>
        <p:sp>
          <p:nvSpPr>
            <p:cNvPr id="6" name="Rounded Rectangle 5"/>
            <p:cNvSpPr/>
            <p:nvPr/>
          </p:nvSpPr>
          <p:spPr bwMode="auto">
            <a:xfrm>
              <a:off x="304800" y="1905000"/>
              <a:ext cx="4267200" cy="7620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smtClean="0"/>
                <a:t>Для </a:t>
              </a:r>
              <a:r>
                <a:rPr lang="ru-RU" smtClean="0"/>
                <a:t>подписки</a:t>
              </a:r>
              <a:r>
                <a:rPr lang="ru-RU" smtClean="0"/>
                <a:t> на событие </a:t>
              </a:r>
              <a:r>
                <a:rPr lang="ru-RU" smtClean="0"/>
                <a:t>используется</a:t>
              </a:r>
              <a:r>
                <a:rPr lang="ru-RU" smtClean="0"/>
                <a:t> </a:t>
              </a:r>
              <a:r>
                <a:rPr lang="ru-RU" smtClean="0"/>
                <a:t>составная</a:t>
              </a:r>
              <a:r>
                <a:rPr lang="ru-RU" smtClean="0"/>
                <a:t> </a:t>
              </a:r>
              <a:r>
                <a:rPr lang="ru-RU" smtClean="0"/>
                <a:t>операция</a:t>
              </a:r>
              <a:r>
                <a:rPr lang="ru-RU" smtClean="0"/>
                <a:t> присваивания </a:t>
              </a:r>
              <a:r>
                <a:rPr lang="ru-RU" smtClean="0"/>
                <a:t>«+=»</a:t>
              </a:r>
              <a:endParaRPr lang="ru-RU" smtClean="0"/>
            </a:p>
          </p:txBody>
        </p:sp>
        <p:sp>
          <p:nvSpPr>
            <p:cNvPr id="5" name="Flowchart: Document 4"/>
            <p:cNvSpPr/>
            <p:nvPr/>
          </p:nvSpPr>
          <p:spPr bwMode="auto">
            <a:xfrm>
              <a:off x="2819400" y="2590800"/>
              <a:ext cx="6019800" cy="990600"/>
            </a:xfrm>
            <a:prstGeom prst="flowChartDocument">
              <a:avLst/>
            </a:prstGeom>
            <a:solidFill>
              <a:schemeClr val="bg1"/>
            </a:solidFill>
            <a:ln>
              <a:headEnd/>
              <a:tailEnd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>
                <a:spcAft>
                  <a:spcPts val="1000"/>
                </a:spcAft>
              </a:pPr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MyEvent </a:t>
              </a:r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+= </a:t>
              </a:r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new MyEventDelegate </a:t>
              </a:r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myHandlingMethod);</a:t>
              </a:r>
              <a:endParaRPr lang="ru-RU" sz="1600" smtClean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81000" y="3200400"/>
            <a:ext cx="7620000" cy="1143000"/>
            <a:chOff x="381000" y="3200400"/>
            <a:chExt cx="7620000" cy="1143000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381000" y="3200400"/>
              <a:ext cx="4191000" cy="7620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just">
                <a:spcAft>
                  <a:spcPts val="1000"/>
                </a:spcAft>
              </a:pPr>
              <a:r>
                <a:rPr lang="ru-RU" smtClean="0"/>
                <a:t>Отказаться</a:t>
              </a:r>
              <a:r>
                <a:rPr lang="ru-RU" smtClean="0"/>
                <a:t> от подписки на </a:t>
              </a:r>
              <a:r>
                <a:rPr lang="ru-RU" smtClean="0"/>
                <a:t>событие </a:t>
              </a:r>
              <a:r>
                <a:rPr lang="ru-RU" smtClean="0"/>
                <a:t>можно </a:t>
              </a:r>
              <a:r>
                <a:rPr lang="ru-RU" smtClean="0"/>
                <a:t>с </a:t>
              </a:r>
              <a:r>
                <a:rPr lang="ru-RU" smtClean="0"/>
                <a:t>помощью</a:t>
              </a:r>
              <a:r>
                <a:rPr lang="ru-RU" smtClean="0"/>
                <a:t> </a:t>
              </a:r>
              <a:r>
                <a:rPr lang="ru-RU" smtClean="0"/>
                <a:t>составной</a:t>
              </a:r>
              <a:r>
                <a:rPr lang="ru-RU" smtClean="0"/>
                <a:t> </a:t>
              </a:r>
              <a:r>
                <a:rPr lang="ru-RU" smtClean="0"/>
                <a:t>операции</a:t>
              </a:r>
              <a:r>
                <a:rPr lang="ru-RU" smtClean="0"/>
                <a:t> присваивания </a:t>
              </a:r>
              <a:r>
                <a:rPr lang="ru-RU" smtClean="0"/>
                <a:t>«-=»</a:t>
              </a:r>
              <a:endParaRPr lang="ru-RU" smtClean="0"/>
            </a:p>
          </p:txBody>
        </p:sp>
        <p:sp>
          <p:nvSpPr>
            <p:cNvPr id="8" name="Flowchart: Document 7"/>
            <p:cNvSpPr/>
            <p:nvPr/>
          </p:nvSpPr>
          <p:spPr bwMode="auto">
            <a:xfrm>
              <a:off x="4495800" y="3352800"/>
              <a:ext cx="3505200" cy="990600"/>
            </a:xfrm>
            <a:prstGeom prst="flowChartDocument">
              <a:avLst/>
            </a:prstGeom>
            <a:solidFill>
              <a:schemeClr val="bg1"/>
            </a:solidFill>
            <a:ln>
              <a:headEnd/>
              <a:tailEnd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MyEvent </a:t>
              </a:r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-= </a:t>
              </a:r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myHandlingMethod;</a:t>
              </a:r>
              <a:endParaRPr lang="ru-RU" sz="16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04800" y="4191000"/>
            <a:ext cx="8610600" cy="1828800"/>
            <a:chOff x="304800" y="4191000"/>
            <a:chExt cx="8610600" cy="1828800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304800" y="4191000"/>
              <a:ext cx="4191000" cy="9144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just">
                <a:spcAft>
                  <a:spcPts val="1000"/>
                </a:spcAft>
              </a:pPr>
              <a:r>
                <a:rPr lang="ru-RU" smtClean="0"/>
                <a:t>При</a:t>
              </a:r>
              <a:r>
                <a:rPr lang="ru-RU" smtClean="0"/>
                <a:t> вызове события необходимо сначала </a:t>
              </a:r>
              <a:r>
                <a:rPr lang="ru-RU" smtClean="0"/>
                <a:t>проверить</a:t>
              </a:r>
              <a:r>
                <a:rPr lang="ru-RU" smtClean="0"/>
                <a:t>, </a:t>
              </a:r>
              <a:r>
                <a:rPr lang="ru-RU" smtClean="0"/>
                <a:t>что </a:t>
              </a:r>
              <a:r>
                <a:rPr lang="ru-RU" smtClean="0"/>
                <a:t>оно </a:t>
              </a:r>
              <a:r>
                <a:rPr lang="ru-RU" smtClean="0"/>
                <a:t>не</a:t>
              </a:r>
              <a:r>
                <a:rPr lang="ru-RU" smtClean="0"/>
                <a:t> является </a:t>
              </a:r>
              <a:r>
                <a:rPr lang="ru-RU" smtClean="0"/>
                <a:t>нулевым</a:t>
              </a:r>
              <a:endParaRPr lang="ru-RU" smtClean="0"/>
            </a:p>
          </p:txBody>
        </p:sp>
        <p:sp>
          <p:nvSpPr>
            <p:cNvPr id="14" name="Flowchart: Document 13"/>
            <p:cNvSpPr/>
            <p:nvPr/>
          </p:nvSpPr>
          <p:spPr bwMode="auto">
            <a:xfrm>
              <a:off x="4419600" y="4343400"/>
              <a:ext cx="4495800" cy="1676400"/>
            </a:xfrm>
            <a:prstGeom prst="flowChartDocument">
              <a:avLst/>
            </a:prstGeom>
            <a:solidFill>
              <a:schemeClr val="bg1"/>
            </a:solidFill>
            <a:ln>
              <a:headEnd/>
              <a:tailEnd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if </a:t>
              </a:r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MyEvent != </a:t>
              </a:r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null</a:t>
              </a:r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)</a:t>
              </a:r>
              <a:endParaRPr lang="ru-RU" sz="1600" smtClean="0">
                <a:latin typeface="Consolas" pitchFamily="49" charset="0"/>
                <a:cs typeface="Consolas" pitchFamily="49" charset="0"/>
              </a:endParaRPr>
            </a:p>
            <a:p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{</a:t>
              </a:r>
              <a:endParaRPr lang="ru-RU" sz="1600" smtClean="0">
                <a:latin typeface="Consolas" pitchFamily="49" charset="0"/>
                <a:cs typeface="Consolas" pitchFamily="49" charset="0"/>
              </a:endParaRPr>
            </a:p>
            <a:p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    EventArgs args = new </a:t>
              </a:r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EventArgs</a:t>
              </a:r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();</a:t>
              </a:r>
              <a:endParaRPr lang="ru-RU" sz="1600" smtClean="0">
                <a:latin typeface="Consolas" pitchFamily="49" charset="0"/>
                <a:cs typeface="Consolas" pitchFamily="49" charset="0"/>
              </a:endParaRPr>
            </a:p>
            <a:p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MyEvent(</a:t>
              </a:r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this</a:t>
              </a:r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, </a:t>
              </a:r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args);</a:t>
              </a:r>
              <a:endParaRPr lang="ru-RU" sz="1600" smtClean="0">
                <a:latin typeface="Consolas" pitchFamily="49" charset="0"/>
                <a:cs typeface="Consolas" pitchFamily="49" charset="0"/>
              </a:endParaRPr>
            </a:p>
            <a:p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</p:grpSp>
      <p:sp>
        <p:nvSpPr>
          <p:cNvPr id="16" name="Rounded Rectangle 15"/>
          <p:cNvSpPr/>
          <p:nvPr/>
        </p:nvSpPr>
        <p:spPr bwMode="auto">
          <a:xfrm>
            <a:off x="304800" y="5486400"/>
            <a:ext cx="1828800" cy="381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sz="1600" smtClean="0">
                <a:latin typeface="Consolas" pitchFamily="49" charset="0"/>
                <a:cs typeface="Consolas" pitchFamily="49" charset="0"/>
              </a:rPr>
              <a:t>MyEvent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= null</a:t>
            </a:r>
            <a:endParaRPr lang="ru-RU" sz="1600" smtClean="0"/>
          </a:p>
        </p:txBody>
      </p:sp>
      <p:grpSp>
        <p:nvGrpSpPr>
          <p:cNvPr id="19" name="Group 18"/>
          <p:cNvGrpSpPr/>
          <p:nvPr/>
        </p:nvGrpSpPr>
        <p:grpSpPr>
          <a:xfrm>
            <a:off x="1143000" y="5410200"/>
            <a:ext cx="5943600" cy="838200"/>
            <a:chOff x="1143000" y="5410200"/>
            <a:chExt cx="5943600" cy="838200"/>
          </a:xfrm>
        </p:grpSpPr>
        <p:pic>
          <p:nvPicPr>
            <p:cNvPr id="17" name="Picture 16" descr="arrow03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lum/>
            </a:blip>
            <a:srcRect/>
            <a:stretch>
              <a:fillRect/>
            </a:stretch>
          </p:blipFill>
          <p:spPr bwMode="auto">
            <a:xfrm>
              <a:off x="1143000" y="5715000"/>
              <a:ext cx="1467107" cy="1995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Explosion 1 17"/>
            <p:cNvSpPr/>
            <p:nvPr/>
          </p:nvSpPr>
          <p:spPr bwMode="auto">
            <a:xfrm>
              <a:off x="2667000" y="5410200"/>
              <a:ext cx="4419600" cy="838200"/>
            </a:xfrm>
            <a:prstGeom prst="irregularSeal1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smtClean="0"/>
                <a:t>NullReferenceException</a:t>
              </a:r>
              <a:endParaRPr lang="ru-RU" smtClean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Рекомендации по использованию событий</a:t>
            </a:r>
            <a:endParaRPr lang="ru-RU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914400" y="3810000"/>
            <a:ext cx="7924800" cy="685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smtClean="0"/>
              <a:t>Н</a:t>
            </a:r>
            <a:r>
              <a:rPr lang="ru-RU" smtClean="0"/>
              <a:t>е </a:t>
            </a:r>
            <a:r>
              <a:rPr lang="ru-RU" smtClean="0"/>
              <a:t>следует</a:t>
            </a:r>
            <a:r>
              <a:rPr lang="ru-RU" smtClean="0"/>
              <a:t> </a:t>
            </a:r>
            <a:r>
              <a:rPr lang="ru-RU" smtClean="0"/>
              <a:t>передавать событиям </a:t>
            </a:r>
            <a:r>
              <a:rPr lang="ru-RU" smtClean="0"/>
              <a:t>нулевые</a:t>
            </a:r>
            <a:r>
              <a:rPr lang="ru-RU" smtClean="0"/>
              <a:t> </a:t>
            </a:r>
            <a:r>
              <a:rPr lang="ru-RU" smtClean="0"/>
              <a:t>значения</a:t>
            </a:r>
            <a:endParaRPr lang="ru-RU" smtClean="0"/>
          </a:p>
        </p:txBody>
      </p:sp>
      <p:grpSp>
        <p:nvGrpSpPr>
          <p:cNvPr id="16" name="Group 15"/>
          <p:cNvGrpSpPr/>
          <p:nvPr/>
        </p:nvGrpSpPr>
        <p:grpSpPr>
          <a:xfrm>
            <a:off x="545622" y="1524000"/>
            <a:ext cx="8293578" cy="685800"/>
            <a:chOff x="545622" y="1524000"/>
            <a:chExt cx="8293578" cy="685800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914400" y="1524000"/>
              <a:ext cx="7924800" cy="6858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just" defTabSz="457200">
                <a:lnSpc>
                  <a:spcPct val="90000"/>
                </a:lnSpc>
                <a:tabLst>
                  <a:tab pos="457200" algn="l"/>
                </a:tabLst>
              </a:pPr>
              <a:r>
                <a:rPr lang="ru-RU" smtClean="0"/>
                <a:t>П</a:t>
              </a:r>
              <a:r>
                <a:rPr lang="ru-RU" smtClean="0"/>
                <a:t>ри </a:t>
              </a:r>
              <a:r>
                <a:rPr lang="ru-RU" smtClean="0"/>
                <a:t>определении</a:t>
              </a:r>
              <a:r>
                <a:rPr lang="ru-RU" smtClean="0"/>
                <a:t> делегата для события следует использовать стандартную сигнатуру </a:t>
              </a:r>
              <a:r>
                <a:rPr lang="ru-RU" smtClean="0"/>
                <a:t>события</a:t>
              </a:r>
              <a:endParaRPr lang="ru-RU" smtClean="0"/>
            </a:p>
          </p:txBody>
        </p:sp>
        <p:pic>
          <p:nvPicPr>
            <p:cNvPr id="10" name="Picture 7" descr="E:\Projects\ContentDev\MSL PNG Library\Validate_CheckMark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 rot="21390319">
              <a:off x="545622" y="1765521"/>
              <a:ext cx="436606" cy="414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7" name="Group 16"/>
          <p:cNvGrpSpPr/>
          <p:nvPr/>
        </p:nvGrpSpPr>
        <p:grpSpPr>
          <a:xfrm>
            <a:off x="545622" y="2667000"/>
            <a:ext cx="8293578" cy="685800"/>
            <a:chOff x="545622" y="2667000"/>
            <a:chExt cx="8293578" cy="685800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914400" y="2667000"/>
              <a:ext cx="7924800" cy="6858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just" defTabSz="457200">
                <a:lnSpc>
                  <a:spcPct val="90000"/>
                </a:lnSpc>
                <a:tabLst>
                  <a:tab pos="457200" algn="l"/>
                </a:tabLst>
              </a:pPr>
              <a:r>
                <a:rPr lang="ru-RU" dirty="0" smtClean="0"/>
                <a:t>Для вызова события следует использовать защищенный виртуальный метод</a:t>
              </a:r>
              <a:endParaRPr lang="ru-RU" dirty="0" smtClean="0"/>
            </a:p>
          </p:txBody>
        </p:sp>
        <p:pic>
          <p:nvPicPr>
            <p:cNvPr id="11" name="Picture 7" descr="E:\Projects\ContentDev\MSL PNG Library\Validate_CheckMark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 rot="21390319">
              <a:off x="545622" y="2908522"/>
              <a:ext cx="436606" cy="414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5" name="Picture 8" descr="E:\Projects\ContentDev\MSL PNG Library\Validate_XMark.png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57200" y="3886200"/>
            <a:ext cx="509588" cy="61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952" y="244470"/>
            <a:ext cx="8726607" cy="365130"/>
          </a:xfrm>
        </p:spPr>
        <p:txBody>
          <a:bodyPr/>
          <a:lstStyle/>
          <a:p>
            <a:r>
              <a:rPr lang="ru-RU" dirty="0" smtClean="0"/>
              <a:t>Демонстрация: </a:t>
            </a:r>
            <a:r>
              <a:rPr lang="ru-RU" dirty="0" smtClean="0"/>
              <a:t>Обработка </a:t>
            </a:r>
            <a:r>
              <a:rPr lang="ru-RU" dirty="0" smtClean="0"/>
              <a:t>событий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0"/>
          </p:nvPr>
        </p:nvGraphicFramePr>
        <p:xfrm>
          <a:off x="304800" y="762000"/>
          <a:ext cx="5791200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Использование</a:t>
            </a:r>
            <a:r>
              <a:rPr lang="ru-RU" smtClean="0"/>
              <a:t> событий в графических </a:t>
            </a:r>
            <a:r>
              <a:rPr lang="ru-RU" smtClean="0"/>
              <a:t>приложений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304800" y="762000"/>
            <a:ext cx="8610600" cy="9906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Графические</a:t>
            </a:r>
            <a:r>
              <a:rPr lang="ru-RU" smtClean="0"/>
              <a:t> приложения используют большое количество событий и обычно включают много взаимодействий с </a:t>
            </a:r>
            <a:r>
              <a:rPr lang="ru-RU" smtClean="0"/>
              <a:t>пользователем</a:t>
            </a:r>
            <a:endParaRPr lang="ru-RU" smtClean="0"/>
          </a:p>
        </p:txBody>
      </p:sp>
      <p:grpSp>
        <p:nvGrpSpPr>
          <p:cNvPr id="12" name="Group 11"/>
          <p:cNvGrpSpPr/>
          <p:nvPr/>
        </p:nvGrpSpPr>
        <p:grpSpPr>
          <a:xfrm>
            <a:off x="914400" y="3352800"/>
            <a:ext cx="7162800" cy="1834923"/>
            <a:chOff x="685800" y="2362200"/>
            <a:chExt cx="7162800" cy="1834923"/>
          </a:xfrm>
        </p:grpSpPr>
        <p:sp>
          <p:nvSpPr>
            <p:cNvPr id="7" name="Flowchart: Document 6"/>
            <p:cNvSpPr/>
            <p:nvPr/>
          </p:nvSpPr>
          <p:spPr bwMode="auto">
            <a:xfrm>
              <a:off x="685800" y="2362200"/>
              <a:ext cx="7162800" cy="1600200"/>
            </a:xfrm>
            <a:prstGeom prst="flowChartDocument">
              <a:avLst/>
            </a:prstGeom>
            <a:solidFill>
              <a:schemeClr val="bg1"/>
            </a:solidFill>
            <a:ln>
              <a:headEnd/>
              <a:tailEnd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ru-RU" sz="1600" dirty="0" smtClean="0">
                  <a:latin typeface="Consolas" pitchFamily="49" charset="0"/>
                  <a:cs typeface="Consolas" pitchFamily="49" charset="0"/>
                </a:rPr>
                <a:t> private void button1_Click(object sender, RoutedEventArgs e)</a:t>
              </a:r>
            </a:p>
            <a:p>
              <a:r>
                <a:rPr lang="ru-RU" sz="1600" dirty="0" smtClean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ru-RU" sz="1600" dirty="0" smtClean="0">
                  <a:latin typeface="Consolas" pitchFamily="49" charset="0"/>
                  <a:cs typeface="Consolas" pitchFamily="49" charset="0"/>
                </a:rPr>
                <a:t>{</a:t>
              </a:r>
            </a:p>
            <a:p>
              <a:r>
                <a:rPr lang="ru-RU" sz="1600" dirty="0" smtClean="0">
                  <a:latin typeface="Consolas" pitchFamily="49" charset="0"/>
                  <a:cs typeface="Consolas" pitchFamily="49" charset="0"/>
                </a:rPr>
                <a:t>     </a:t>
              </a:r>
              <a:r>
                <a:rPr lang="ru-RU" sz="1600" dirty="0" smtClean="0">
                  <a:latin typeface="Consolas" pitchFamily="49" charset="0"/>
                  <a:cs typeface="Consolas" pitchFamily="49" charset="0"/>
                </a:rPr>
                <a:t>//Логика обработки события нажатия кнопки</a:t>
              </a:r>
              <a:endParaRPr lang="ru-RU" sz="1600" dirty="0" smtClean="0">
                <a:latin typeface="Consolas" pitchFamily="49" charset="0"/>
                <a:cs typeface="Consolas" pitchFamily="49" charset="0"/>
              </a:endParaRPr>
            </a:p>
            <a:p>
              <a:r>
                <a:rPr lang="ru-RU" sz="1600" dirty="0" smtClean="0">
                  <a:latin typeface="Consolas" pitchFamily="49" charset="0"/>
                  <a:cs typeface="Consolas" pitchFamily="49" charset="0"/>
                </a:rPr>
                <a:t> }</a:t>
              </a:r>
            </a:p>
            <a:p>
              <a:pPr algn="ctr">
                <a:spcAft>
                  <a:spcPts val="1000"/>
                </a:spcAft>
              </a:pPr>
              <a:endParaRPr lang="ru-RU" sz="1600" dirty="0" smtClean="0">
                <a:latin typeface="Consolas" pitchFamily="49" charset="0"/>
                <a:cs typeface="Consolas" pitchFamily="49" charset="0"/>
              </a:endParaRPr>
            </a:p>
          </p:txBody>
        </p:sp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486400" y="3276600"/>
              <a:ext cx="2147887" cy="920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9" name="Picture 8" descr="hp-monitor-wall2-dock-51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00800" y="1295400"/>
            <a:ext cx="1447800" cy="1447800"/>
          </a:xfrm>
          <a:prstGeom prst="rect">
            <a:avLst/>
          </a:prstGeom>
        </p:spPr>
      </p:pic>
      <p:pic>
        <p:nvPicPr>
          <p:cNvPr id="10" name="Picture 9" descr="user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10400" y="1600200"/>
            <a:ext cx="1524000" cy="152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событий в графических приложений</a:t>
            </a:r>
            <a:endParaRPr lang="ru-RU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Rounded Rectangle 4"/>
          <p:cNvSpPr/>
          <p:nvPr/>
        </p:nvSpPr>
        <p:spPr bwMode="auto">
          <a:xfrm>
            <a:off x="304800" y="762000"/>
            <a:ext cx="8610600" cy="6096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dirty="0" smtClean="0"/>
              <a:t>Для использования класса BackgroundWorker необходимо выполнить следующие действия: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304800" y="1600200"/>
            <a:ext cx="8610600" cy="6096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dirty="0" smtClean="0"/>
              <a:t>Создать экземпляр класса BackgroundWorker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304800" y="2362200"/>
            <a:ext cx="8610600" cy="6096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dirty="0" smtClean="0"/>
              <a:t>Добавить обработчик события DoWork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304800" y="3124200"/>
            <a:ext cx="8610600" cy="6096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dirty="0" smtClean="0"/>
              <a:t>Можно добавить обработчик для события ProgressChanged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304800" y="3886200"/>
            <a:ext cx="8610600" cy="6096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dirty="0" smtClean="0"/>
              <a:t>Можно добавить обработчик для события RunWorkerCompleted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304800" y="4648200"/>
            <a:ext cx="8610600" cy="685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ru-RU" dirty="0" smtClean="0"/>
              <a:t>Если используется метод ProgressChanged, установить свойство WorkerReportsProgress в true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04800" y="5486400"/>
            <a:ext cx="8610600" cy="6096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dirty="0" smtClean="0"/>
              <a:t>Вызвать </a:t>
            </a:r>
            <a:r>
              <a:rPr lang="ru-RU" dirty="0" smtClean="0"/>
              <a:t>метод RunWorkerAsync объекта </a:t>
            </a:r>
            <a:r>
              <a:rPr lang="ru-RU" dirty="0" smtClean="0"/>
              <a:t>BackgroundWorker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952" y="244470"/>
            <a:ext cx="8726607" cy="365130"/>
          </a:xfrm>
        </p:spPr>
        <p:txBody>
          <a:bodyPr/>
          <a:lstStyle/>
          <a:p>
            <a:r>
              <a:rPr lang="ru-RU" dirty="0" smtClean="0"/>
              <a:t>Демонстрация</a:t>
            </a:r>
            <a:r>
              <a:rPr lang="ru-RU" smtClean="0"/>
              <a:t>: </a:t>
            </a:r>
            <a:r>
              <a:rPr lang="ru-RU" smtClean="0"/>
              <a:t>Использование событий в графических приложений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0"/>
          </p:nvPr>
        </p:nvGraphicFramePr>
        <p:xfrm>
          <a:off x="304800" y="762000"/>
          <a:ext cx="7010400" cy="21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938463" y="2206625"/>
            <a:ext cx="4876800" cy="12223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Helvetica LT Std" pitchFamily="34" charset="0"/>
              </a:rPr>
              <a:t>Thanks </a:t>
            </a:r>
            <a:br>
              <a:rPr lang="en-US" dirty="0" smtClean="0">
                <a:latin typeface="Helvetica LT Std" pitchFamily="34" charset="0"/>
              </a:rPr>
            </a:br>
            <a:r>
              <a:rPr lang="en-US" dirty="0" smtClean="0">
                <a:latin typeface="Helvetica LT Std" pitchFamily="34" charset="0"/>
              </a:rPr>
              <a:t>for Your Attention</a:t>
            </a:r>
            <a:endParaRPr lang="en-US" dirty="0">
              <a:latin typeface="Helvetica LT Std" pitchFamily="34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947988" y="3429000"/>
            <a:ext cx="5749925" cy="7302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atin typeface="Helvetica LT Std" pitchFamily="34" charset="0"/>
              </a:rPr>
              <a:t>EPAM Systems — </a:t>
            </a:r>
            <a:r>
              <a:rPr lang="en-US" sz="1600" dirty="0" smtClean="0"/>
              <a:t>NET</a:t>
            </a:r>
            <a:r>
              <a:rPr lang="ru-RU" sz="1600" dirty="0" smtClean="0"/>
              <a:t>.</a:t>
            </a:r>
            <a:r>
              <a:rPr lang="en-US" sz="1600" dirty="0" smtClean="0"/>
              <a:t>C</a:t>
            </a:r>
            <a:r>
              <a:rPr lang="ru-RU" sz="1600" dirty="0" smtClean="0"/>
              <a:t>#.1</a:t>
            </a:r>
            <a:r>
              <a:rPr lang="en-US" sz="1600" dirty="0" smtClean="0"/>
              <a:t>0</a:t>
            </a:r>
            <a:r>
              <a:rPr lang="ru-RU" sz="1600" dirty="0" smtClean="0"/>
              <a:t>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ru-RU" sz="1600" dirty="0" smtClean="0"/>
              <a:t>Делегаты и события</a:t>
            </a:r>
            <a:endParaRPr lang="en-US" sz="1600" dirty="0">
              <a:latin typeface="Helvetica LT Std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947988" y="4049713"/>
            <a:ext cx="4267200" cy="9144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sz="1600" dirty="0">
                <a:latin typeface="Helvetica LT Std" pitchFamily="34" charset="0"/>
              </a:rPr>
              <a:t>By </a:t>
            </a:r>
          </a:p>
          <a:p>
            <a:pPr fontAlgn="auto">
              <a:spcAft>
                <a:spcPts val="0"/>
              </a:spcAft>
              <a:defRPr/>
            </a:pPr>
            <a:r>
              <a:rPr sz="1600" dirty="0" err="1">
                <a:latin typeface="Helvetica LT Std" pitchFamily="34" charset="0"/>
              </a:rPr>
              <a:t>FirstName</a:t>
            </a:r>
            <a:r>
              <a:rPr sz="1600" dirty="0">
                <a:latin typeface="Helvetica LT Std" pitchFamily="34" charset="0"/>
              </a:rPr>
              <a:t> </a:t>
            </a:r>
            <a:r>
              <a:rPr sz="1600" dirty="0" err="1">
                <a:latin typeface="Helvetica LT Std" pitchFamily="34" charset="0"/>
              </a:rPr>
              <a:t>LastName</a:t>
            </a:r>
            <a:endParaRPr sz="1600" dirty="0">
              <a:latin typeface="Helvetica LT Std" pitchFamily="34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sz="1600" dirty="0">
                <a:latin typeface="Helvetica LT Std" pitchFamily="34" charset="0"/>
              </a:rPr>
              <a:t>Title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sz="1600" dirty="0">
              <a:latin typeface="Helvetica LT Std" pitchFamily="34" charset="0"/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4294967295"/>
          </p:nvPr>
        </p:nvSpPr>
        <p:spPr>
          <a:xfrm>
            <a:off x="2955925" y="6094413"/>
            <a:ext cx="4929188" cy="657225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000" dirty="0" smtClean="0">
                <a:latin typeface="Helvetica LT Std" pitchFamily="34" charset="0"/>
              </a:rPr>
              <a:t>EPAM Systems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sz="1000" dirty="0" smtClean="0">
                <a:latin typeface="Helvetica LT Std" pitchFamily="34" charset="0"/>
              </a:rPr>
              <a:t>41 University Drive, Suite 202 | Newtown, PA 18940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pl-PL" sz="1000" b="1" dirty="0" smtClean="0">
                <a:latin typeface="Helvetica LT Std" pitchFamily="34" charset="0"/>
              </a:rPr>
              <a:t>p:</a:t>
            </a:r>
            <a:r>
              <a:rPr lang="pl-PL" sz="1000" dirty="0" smtClean="0">
                <a:latin typeface="Helvetica LT Std" pitchFamily="34" charset="0"/>
              </a:rPr>
              <a:t> +1 267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759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9000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|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b="1" dirty="0" smtClean="0">
                <a:latin typeface="Helvetica LT Std" pitchFamily="34" charset="0"/>
              </a:rPr>
              <a:t>f:</a:t>
            </a:r>
            <a:r>
              <a:rPr lang="pl-PL" sz="1000" dirty="0" smtClean="0">
                <a:latin typeface="Helvetica LT Std" pitchFamily="34" charset="0"/>
              </a:rPr>
              <a:t> +1</a:t>
            </a:r>
            <a:r>
              <a:rPr lang="en-US" sz="1000" dirty="0" smtClean="0">
                <a:latin typeface="Helvetica LT Std" pitchFamily="34" charset="0"/>
              </a:rPr>
              <a:t> +1 267 759 8989</a:t>
            </a:r>
            <a:r>
              <a:rPr lang="pl-PL" sz="1000" dirty="0" smtClean="0">
                <a:latin typeface="Helvetica LT Std" pitchFamily="34" charset="0"/>
              </a:rPr>
              <a:t>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| </a:t>
            </a:r>
            <a:r>
              <a:rPr lang="pl-PL" sz="1000" b="1" dirty="0" smtClean="0">
                <a:latin typeface="Helvetica LT Std" pitchFamily="34" charset="0"/>
              </a:rPr>
              <a:t>e:</a:t>
            </a:r>
            <a:r>
              <a:rPr lang="pl-PL" sz="1000" dirty="0" smtClean="0">
                <a:latin typeface="Helvetica LT Std" pitchFamily="34" charset="0"/>
              </a:rPr>
              <a:t> info@epam.com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|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b="1" dirty="0" smtClean="0">
                <a:latin typeface="Helvetica LT Std" pitchFamily="34" charset="0"/>
              </a:rPr>
              <a:t>w:</a:t>
            </a:r>
            <a:r>
              <a:rPr lang="pl-PL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  <a:hlinkClick r:id="rId2"/>
              </a:rPr>
              <a:t>www.epam.com</a:t>
            </a:r>
            <a:endParaRPr lang="en-US" sz="1000" dirty="0" smtClean="0">
              <a:latin typeface="Helvetica LT Std" pitchFamily="34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1000" dirty="0">
              <a:latin typeface="Helvetica LT St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Зачем нужны делегаты?</a:t>
            </a:r>
            <a:endParaRPr lang="ru-RU"/>
          </a:p>
        </p:txBody>
      </p:sp>
      <p:sp>
        <p:nvSpPr>
          <p:cNvPr id="4" name="Rounded Rectangle 3"/>
          <p:cNvSpPr/>
          <p:nvPr/>
        </p:nvSpPr>
        <p:spPr bwMode="auto">
          <a:xfrm>
            <a:off x="304800" y="762000"/>
            <a:ext cx="8610600" cy="5334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ru-RU" b="1" i="0" u="none" strike="noStrike" cap="none" normalizeH="0" baseline="0" smtClean="0">
              <a:ln>
                <a:noFill/>
              </a:ln>
              <a:solidFill>
                <a:srgbClr val="17365D"/>
              </a:solidFill>
              <a:effectLst/>
              <a:cs typeface="Times New Roman" pitchFamily="18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533400" y="1295400"/>
            <a:ext cx="7086600" cy="990600"/>
          </a:xfrm>
          <a:prstGeom prst="roundRec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Методы определяются динамически во время выполнения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533400" y="2743200"/>
            <a:ext cx="7086600" cy="990600"/>
          </a:xfrm>
          <a:prstGeom prst="roundRec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Методы обратного вызова</a:t>
            </a:r>
            <a:endParaRPr kumimoji="0" lang="ru-RU" b="1" i="0" u="none" strike="noStrike" cap="none" normalizeH="0" baseline="0" smtClean="0">
              <a:ln>
                <a:noFill/>
              </a:ln>
              <a:solidFill>
                <a:srgbClr val="17365D"/>
              </a:solidFill>
              <a:effectLst/>
              <a:cs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533400" y="4191000"/>
            <a:ext cx="7086600" cy="990600"/>
          </a:xfrm>
          <a:prstGeom prst="roundRec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Групповые (multicast) операции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6705600" y="4114800"/>
            <a:ext cx="2209800" cy="1447800"/>
            <a:chOff x="6705600" y="4114800"/>
            <a:chExt cx="2209800" cy="1447800"/>
          </a:xfrm>
        </p:grpSpPr>
        <p:pic>
          <p:nvPicPr>
            <p:cNvPr id="15" name="Picture 13" descr="Metho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030705" y="4542195"/>
              <a:ext cx="884695" cy="665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12" descr="Metho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07085" y="4114800"/>
              <a:ext cx="884695" cy="665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" name="Picture 15" descr="arrow03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rot="20873009">
              <a:off x="6705600" y="4430004"/>
              <a:ext cx="1071966" cy="2177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16" descr="arrow03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881247" y="4611646"/>
              <a:ext cx="1071966" cy="2177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17" descr="arrow03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rot="588365">
              <a:off x="6730139" y="4793289"/>
              <a:ext cx="1071966" cy="2177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" name="Picture 14" descr="Metho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45831" y="4897467"/>
              <a:ext cx="884695" cy="665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4" name="Content Placeholder 23" descr="synchronize.png"/>
          <p:cNvPicPr>
            <a:picLocks noGrp="1" noChangeAspect="1"/>
          </p:cNvPicPr>
          <p:nvPr>
            <p:ph sz="quarter" idx="10"/>
          </p:nvPr>
        </p:nvPicPr>
        <p:blipFill>
          <a:blip r:embed="rId4" cstate="print"/>
          <a:stretch>
            <a:fillRect/>
          </a:stretch>
        </p:blipFill>
        <p:spPr>
          <a:xfrm>
            <a:off x="7696200" y="2667000"/>
            <a:ext cx="1066800" cy="1066800"/>
          </a:xfrm>
        </p:spPr>
      </p:pic>
      <p:pic>
        <p:nvPicPr>
          <p:cNvPr id="25" name="Picture 24" descr="adobehelpcenter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20000" y="121920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Определение</a:t>
            </a:r>
            <a:r>
              <a:rPr lang="ru-RU" smtClean="0"/>
              <a:t> </a:t>
            </a:r>
            <a:r>
              <a:rPr lang="ru-RU" smtClean="0"/>
              <a:t>делегата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Rounded Rectangle 3"/>
          <p:cNvSpPr/>
          <p:nvPr/>
        </p:nvSpPr>
        <p:spPr bwMode="auto">
          <a:xfrm>
            <a:off x="304800" y="762000"/>
            <a:ext cx="8610600" cy="1066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mtClean="0"/>
              <a:t>Делегат </a:t>
            </a:r>
            <a:r>
              <a:rPr lang="ru-RU" smtClean="0"/>
              <a:t> </a:t>
            </a:r>
            <a:r>
              <a:rPr lang="ru-RU" smtClean="0"/>
              <a:t>– это пользовательский </a:t>
            </a:r>
            <a:r>
              <a:rPr lang="ru-RU" smtClean="0"/>
              <a:t>тип</a:t>
            </a:r>
            <a:r>
              <a:rPr lang="ru-RU" smtClean="0"/>
              <a:t>, который инкапсулирует </a:t>
            </a:r>
            <a:r>
              <a:rPr lang="ru-RU" smtClean="0"/>
              <a:t>метод</a:t>
            </a:r>
            <a:endParaRPr lang="ru-RU" smtClean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304800" y="1981200"/>
            <a:ext cx="8610600" cy="13716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mtClean="0"/>
              <a:t>Объект делегата поддерживает три важных фрагмента информации: </a:t>
            </a:r>
          </a:p>
          <a:p>
            <a:pPr marL="531813" indent="-531813">
              <a:buFont typeface="Wingdings" pitchFamily="2" charset="2"/>
              <a:buChar char="q"/>
            </a:pPr>
            <a:r>
              <a:rPr lang="ru-RU" smtClean="0"/>
              <a:t> адрес метода, на котором он вызывается; </a:t>
            </a:r>
          </a:p>
          <a:p>
            <a:pPr marL="531813" indent="-531813">
              <a:buFont typeface="Wingdings" pitchFamily="2" charset="2"/>
              <a:buChar char="q"/>
            </a:pPr>
            <a:r>
              <a:rPr lang="ru-RU" smtClean="0"/>
              <a:t> аргументы метода (если они есть); </a:t>
            </a:r>
          </a:p>
          <a:p>
            <a:pPr marL="531813" indent="-531813">
              <a:buFont typeface="Wingdings" pitchFamily="2" charset="2"/>
              <a:buChar char="q"/>
            </a:pPr>
            <a:r>
              <a:rPr lang="ru-RU" smtClean="0"/>
              <a:t> возвращаемое значение метода (если оно есть).</a:t>
            </a:r>
          </a:p>
        </p:txBody>
      </p:sp>
      <p:sp>
        <p:nvSpPr>
          <p:cNvPr id="6" name="Flowchart: Document 5"/>
          <p:cNvSpPr/>
          <p:nvPr/>
        </p:nvSpPr>
        <p:spPr bwMode="auto">
          <a:xfrm>
            <a:off x="762000" y="4267200"/>
            <a:ext cx="5867400" cy="12192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z="1600" smtClean="0">
                <a:latin typeface="Consolas" pitchFamily="49" charset="0"/>
                <a:cs typeface="Consolas" pitchFamily="49" charset="0"/>
              </a:rPr>
              <a:t>public delegate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Feedback(int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value);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352800" y="3505200"/>
            <a:ext cx="1600200" cy="1204794"/>
            <a:chOff x="3352800" y="3505200"/>
            <a:chExt cx="1600200" cy="1204794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3352800" y="3505200"/>
              <a:ext cx="1600200" cy="5334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just">
                <a:spcAft>
                  <a:spcPts val="1000"/>
                </a:spcAft>
              </a:pPr>
              <a:r>
                <a:rPr lang="ru-RU" smtClean="0"/>
                <a:t>Имя делегата</a:t>
              </a:r>
            </a:p>
          </p:txBody>
        </p:sp>
        <p:pic>
          <p:nvPicPr>
            <p:cNvPr id="8" name="Picture 16" descr="arrow03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rot="6464996">
              <a:off x="3499183" y="4129602"/>
              <a:ext cx="970243" cy="1905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7" name="Group 16"/>
          <p:cNvGrpSpPr/>
          <p:nvPr/>
        </p:nvGrpSpPr>
        <p:grpSpPr>
          <a:xfrm>
            <a:off x="381000" y="3505200"/>
            <a:ext cx="2895600" cy="1349351"/>
            <a:chOff x="381000" y="3505200"/>
            <a:chExt cx="2895600" cy="1349351"/>
          </a:xfrm>
        </p:grpSpPr>
        <p:sp>
          <p:nvSpPr>
            <p:cNvPr id="9" name="Rounded Rectangle 8"/>
            <p:cNvSpPr/>
            <p:nvPr/>
          </p:nvSpPr>
          <p:spPr bwMode="auto">
            <a:xfrm>
              <a:off x="381000" y="3505200"/>
              <a:ext cx="2895600" cy="5334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just">
                <a:spcAft>
                  <a:spcPts val="1000"/>
                </a:spcAft>
              </a:pPr>
              <a:r>
                <a:rPr lang="ru-RU" smtClean="0"/>
                <a:t>Ключевое </a:t>
              </a:r>
              <a:r>
                <a:rPr lang="ru-RU" smtClean="0"/>
                <a:t>слово </a:t>
              </a:r>
              <a:r>
                <a:rPr lang="ru-RU" smtClean="0">
                  <a:latin typeface="Consolas" pitchFamily="49" charset="0"/>
                  <a:cs typeface="Consolas" pitchFamily="49" charset="0"/>
                </a:rPr>
                <a:t>delegate </a:t>
              </a:r>
              <a:endParaRPr lang="ru-RU" smtClean="0"/>
            </a:p>
          </p:txBody>
        </p:sp>
        <p:pic>
          <p:nvPicPr>
            <p:cNvPr id="10" name="Picture 16" descr="arrow03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rot="4001573">
              <a:off x="1394519" y="4274159"/>
              <a:ext cx="970243" cy="1905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2" name="Group 21"/>
          <p:cNvGrpSpPr/>
          <p:nvPr/>
        </p:nvGrpSpPr>
        <p:grpSpPr>
          <a:xfrm>
            <a:off x="381000" y="4800726"/>
            <a:ext cx="2438400" cy="1295274"/>
            <a:chOff x="381000" y="4800726"/>
            <a:chExt cx="2438400" cy="1295274"/>
          </a:xfrm>
        </p:grpSpPr>
        <p:sp>
          <p:nvSpPr>
            <p:cNvPr id="11" name="Rounded Rectangle 10"/>
            <p:cNvSpPr/>
            <p:nvPr/>
          </p:nvSpPr>
          <p:spPr bwMode="auto">
            <a:xfrm>
              <a:off x="381000" y="5562600"/>
              <a:ext cx="2438400" cy="5334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just">
                <a:spcAft>
                  <a:spcPts val="1000"/>
                </a:spcAft>
              </a:pPr>
              <a:r>
                <a:rPr lang="ru-RU" smtClean="0"/>
                <a:t>Модификатор доступа</a:t>
              </a:r>
            </a:p>
          </p:txBody>
        </p:sp>
        <p:pic>
          <p:nvPicPr>
            <p:cNvPr id="14" name="Picture 16" descr="arrow03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rot="17528663">
              <a:off x="700384" y="5190577"/>
              <a:ext cx="970243" cy="1905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4" name="Group 23"/>
          <p:cNvGrpSpPr/>
          <p:nvPr/>
        </p:nvGrpSpPr>
        <p:grpSpPr>
          <a:xfrm>
            <a:off x="4432074" y="5029200"/>
            <a:ext cx="4483367" cy="533400"/>
            <a:chOff x="4432074" y="5029200"/>
            <a:chExt cx="4483367" cy="533400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4953041" y="5029200"/>
              <a:ext cx="3962400" cy="5334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just">
                <a:spcAft>
                  <a:spcPts val="1000"/>
                </a:spcAft>
              </a:pPr>
              <a:r>
                <a:rPr lang="ru-RU" smtClean="0"/>
                <a:t>Сигнатура инкапсулируемого метода</a:t>
              </a:r>
            </a:p>
          </p:txBody>
        </p:sp>
        <p:pic>
          <p:nvPicPr>
            <p:cNvPr id="15" name="Picture 16" descr="arrow03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rot="13403554">
              <a:off x="4432074" y="5092167"/>
              <a:ext cx="920766" cy="180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3" name="Group 22"/>
          <p:cNvGrpSpPr/>
          <p:nvPr/>
        </p:nvGrpSpPr>
        <p:grpSpPr>
          <a:xfrm>
            <a:off x="2971800" y="4843418"/>
            <a:ext cx="3733800" cy="1252582"/>
            <a:chOff x="2971800" y="4843418"/>
            <a:chExt cx="3733800" cy="1252582"/>
          </a:xfrm>
        </p:grpSpPr>
        <p:sp>
          <p:nvSpPr>
            <p:cNvPr id="21" name="Rounded Rectangle 20"/>
            <p:cNvSpPr/>
            <p:nvPr/>
          </p:nvSpPr>
          <p:spPr bwMode="auto">
            <a:xfrm>
              <a:off x="2971800" y="5562600"/>
              <a:ext cx="3733800" cy="5334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just">
                <a:spcAft>
                  <a:spcPts val="1000"/>
                </a:spcAft>
              </a:pPr>
              <a:r>
                <a:rPr lang="ru-RU" smtClean="0"/>
                <a:t>Тип инкапсулируемого метода</a:t>
              </a:r>
            </a:p>
          </p:txBody>
        </p:sp>
        <p:pic>
          <p:nvPicPr>
            <p:cNvPr id="16" name="Picture 16" descr="arrow03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rot="14094269">
              <a:off x="2957350" y="5232790"/>
              <a:ext cx="969052" cy="190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Определение</a:t>
            </a:r>
            <a:r>
              <a:rPr lang="ru-RU" smtClean="0"/>
              <a:t> </a:t>
            </a:r>
            <a:r>
              <a:rPr lang="ru-RU" smtClean="0"/>
              <a:t>делегата</a:t>
            </a:r>
            <a:endParaRPr lang="ru-RU"/>
          </a:p>
        </p:txBody>
      </p:sp>
      <p:sp>
        <p:nvSpPr>
          <p:cNvPr id="4" name="Flowchart: Document 3"/>
          <p:cNvSpPr/>
          <p:nvPr/>
        </p:nvSpPr>
        <p:spPr bwMode="auto">
          <a:xfrm>
            <a:off x="304800" y="2895600"/>
            <a:ext cx="8610600" cy="30480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public class Feedback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MulticastDelegate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 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public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Feedback(Object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object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, IntPtr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method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public virtual void Invoke(Int32 value);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//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Методы, обеспечивающие асинхронный обратный вызов,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public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virtual IAsyncResult Beginlnvoke(Int32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value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, AsyncCallback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callback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, Object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object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public virtual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void EndInvoke(IAsyncResult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result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algn="just">
              <a:spcAft>
                <a:spcPts val="1000"/>
              </a:spcAft>
            </a:pPr>
            <a:endParaRPr lang="ru-RU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Flowchart: Document 5"/>
          <p:cNvSpPr/>
          <p:nvPr/>
        </p:nvSpPr>
        <p:spPr bwMode="auto">
          <a:xfrm>
            <a:off x="304800" y="1066800"/>
            <a:ext cx="5867400" cy="12192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z="1600" smtClean="0">
                <a:latin typeface="Consolas" pitchFamily="49" charset="0"/>
                <a:cs typeface="Consolas" pitchFamily="49" charset="0"/>
              </a:rPr>
              <a:t>internal delegate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Feedback(int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value);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" name="Content Placeholder 8" descr="edit-redo (1).png"/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6150251">
            <a:off x="5089609" y="1643525"/>
            <a:ext cx="1591957" cy="1591957"/>
          </a:xfrm>
        </p:spPr>
      </p:pic>
      <p:sp>
        <p:nvSpPr>
          <p:cNvPr id="7" name="Rounded Rectangle 6"/>
          <p:cNvSpPr/>
          <p:nvPr/>
        </p:nvSpPr>
        <p:spPr bwMode="auto">
          <a:xfrm>
            <a:off x="6096000" y="1524000"/>
            <a:ext cx="1752600" cy="5334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Компилятор</a:t>
            </a:r>
            <a:r>
              <a:rPr lang="ru-RU" smtClean="0"/>
              <a:t> </a:t>
            </a:r>
            <a:r>
              <a:rPr lang="ru-RU" smtClean="0"/>
              <a:t>С</a:t>
            </a:r>
            <a:r>
              <a:rPr lang="ru-RU" smtClean="0"/>
              <a:t>#</a:t>
            </a: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Определение</a:t>
            </a:r>
            <a:r>
              <a:rPr lang="ru-RU" smtClean="0"/>
              <a:t> </a:t>
            </a:r>
            <a:r>
              <a:rPr lang="ru-RU" smtClean="0"/>
              <a:t>делегата</a:t>
            </a:r>
            <a:endParaRPr lang="ru-RU"/>
          </a:p>
        </p:txBody>
      </p:sp>
      <p:pic>
        <p:nvPicPr>
          <p:cNvPr id="9" name="Content Placeholder 8" descr="2.png"/>
          <p:cNvPicPr>
            <a:picLocks noGrp="1" noChangeAspect="1"/>
          </p:cNvPicPr>
          <p:nvPr>
            <p:ph sz="quarter" idx="10"/>
          </p:nvPr>
        </p:nvPicPr>
        <p:blipFill>
          <a:blip r:embed="rId2" cstate="print"/>
          <a:stretch>
            <a:fillRect/>
          </a:stretch>
        </p:blipFill>
        <p:spPr>
          <a:xfrm>
            <a:off x="380999" y="685800"/>
            <a:ext cx="5715001" cy="3200400"/>
          </a:xfrm>
        </p:spPr>
      </p:pic>
      <p:grpSp>
        <p:nvGrpSpPr>
          <p:cNvPr id="17" name="Group 16"/>
          <p:cNvGrpSpPr/>
          <p:nvPr/>
        </p:nvGrpSpPr>
        <p:grpSpPr>
          <a:xfrm>
            <a:off x="2652961" y="2286000"/>
            <a:ext cx="5195639" cy="685800"/>
            <a:chOff x="2652961" y="2286000"/>
            <a:chExt cx="5195639" cy="685800"/>
          </a:xfrm>
        </p:grpSpPr>
        <p:sp>
          <p:nvSpPr>
            <p:cNvPr id="10" name="Rounded Rectangle 9"/>
            <p:cNvSpPr/>
            <p:nvPr/>
          </p:nvSpPr>
          <p:spPr bwMode="auto">
            <a:xfrm>
              <a:off x="6096000" y="2286000"/>
              <a:ext cx="1752600" cy="6858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smtClean="0"/>
                <a:t>К</a:t>
              </a:r>
              <a:r>
                <a:rPr lang="ru-RU" smtClean="0"/>
                <a:t>онструктор</a:t>
              </a:r>
              <a:endParaRPr lang="ru-RU" smtClean="0"/>
            </a:p>
          </p:txBody>
        </p:sp>
        <p:pic>
          <p:nvPicPr>
            <p:cNvPr id="11" name="Picture 15" descr="arrow03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rot="10545838">
              <a:off x="2652961" y="2655349"/>
              <a:ext cx="3705389" cy="269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8" name="Group 17"/>
          <p:cNvGrpSpPr/>
          <p:nvPr/>
        </p:nvGrpSpPr>
        <p:grpSpPr>
          <a:xfrm>
            <a:off x="685800" y="3936565"/>
            <a:ext cx="3429000" cy="1930835"/>
            <a:chOff x="685800" y="3936565"/>
            <a:chExt cx="3429000" cy="1930835"/>
          </a:xfrm>
        </p:grpSpPr>
        <p:sp>
          <p:nvSpPr>
            <p:cNvPr id="12" name="Rounded Rectangle 11"/>
            <p:cNvSpPr/>
            <p:nvPr/>
          </p:nvSpPr>
          <p:spPr bwMode="auto">
            <a:xfrm>
              <a:off x="685800" y="4495800"/>
              <a:ext cx="3429000" cy="13716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just">
                <a:spcAft>
                  <a:spcPts val="1000"/>
                </a:spcAft>
              </a:pPr>
              <a:r>
                <a:rPr lang="ru-RU" smtClean="0"/>
                <a:t>Используется</a:t>
              </a:r>
              <a:r>
                <a:rPr lang="ru-RU" smtClean="0"/>
                <a:t> для синхронного вызова каждого из </a:t>
              </a:r>
              <a:r>
                <a:rPr lang="ru-RU" smtClean="0"/>
                <a:t>методов</a:t>
              </a:r>
              <a:r>
                <a:rPr lang="ru-RU" smtClean="0"/>
                <a:t>, поддерживаемых объектом </a:t>
              </a:r>
              <a:r>
                <a:rPr lang="ru-RU" smtClean="0"/>
                <a:t>делегата</a:t>
              </a:r>
              <a:endParaRPr lang="ru-RU" smtClean="0"/>
            </a:p>
          </p:txBody>
        </p:sp>
        <p:pic>
          <p:nvPicPr>
            <p:cNvPr id="13" name="Picture 15" descr="arrow03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rot="16797887">
              <a:off x="1141718" y="4273428"/>
              <a:ext cx="959519" cy="2857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9" name="Group 18"/>
          <p:cNvGrpSpPr/>
          <p:nvPr/>
        </p:nvGrpSpPr>
        <p:grpSpPr>
          <a:xfrm>
            <a:off x="1867134" y="3798198"/>
            <a:ext cx="6362466" cy="1688202"/>
            <a:chOff x="1867134" y="3798198"/>
            <a:chExt cx="6362466" cy="1688202"/>
          </a:xfrm>
        </p:grpSpPr>
        <p:sp>
          <p:nvSpPr>
            <p:cNvPr id="14" name="Rounded Rectangle 13"/>
            <p:cNvSpPr/>
            <p:nvPr/>
          </p:nvSpPr>
          <p:spPr bwMode="auto">
            <a:xfrm>
              <a:off x="4800600" y="4038600"/>
              <a:ext cx="3429000" cy="14478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just">
                <a:spcAft>
                  <a:spcPts val="1000"/>
                </a:spcAft>
              </a:pPr>
              <a:r>
                <a:rPr lang="ru-RU" smtClean="0"/>
                <a:t>Предлагают</a:t>
              </a:r>
              <a:r>
                <a:rPr lang="ru-RU" smtClean="0"/>
                <a:t> возможность вызова текущего метода асинхронным </a:t>
              </a:r>
              <a:r>
                <a:rPr lang="ru-RU" smtClean="0"/>
                <a:t>образом</a:t>
              </a:r>
              <a:r>
                <a:rPr lang="ru-RU" smtClean="0"/>
                <a:t>, в отдельном потоке </a:t>
              </a:r>
              <a:r>
                <a:rPr lang="ru-RU" smtClean="0"/>
                <a:t>выполнения</a:t>
              </a:r>
              <a:endParaRPr lang="ru-RU" smtClean="0"/>
            </a:p>
          </p:txBody>
        </p:sp>
        <p:pic>
          <p:nvPicPr>
            <p:cNvPr id="15" name="Picture 15" descr="arrow03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rot="12623163">
              <a:off x="2078520" y="3798198"/>
              <a:ext cx="3076392" cy="4056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15" descr="arrow03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rot="12713461">
              <a:off x="1867134" y="4263103"/>
              <a:ext cx="3296154" cy="3717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делегата</a:t>
            </a:r>
            <a:endParaRPr lang="ru-RU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0"/>
          </p:nvPr>
        </p:nvGraphicFramePr>
        <p:xfrm>
          <a:off x="304800" y="762000"/>
          <a:ext cx="46482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8" name="Group 27"/>
          <p:cNvGrpSpPr/>
          <p:nvPr/>
        </p:nvGrpSpPr>
        <p:grpSpPr>
          <a:xfrm>
            <a:off x="4495800" y="3200400"/>
            <a:ext cx="4419600" cy="1600200"/>
            <a:chOff x="4495800" y="3200400"/>
            <a:chExt cx="4419600" cy="1600200"/>
          </a:xfrm>
        </p:grpSpPr>
        <p:grpSp>
          <p:nvGrpSpPr>
            <p:cNvPr id="27" name="Group 26"/>
            <p:cNvGrpSpPr/>
            <p:nvPr/>
          </p:nvGrpSpPr>
          <p:grpSpPr>
            <a:xfrm>
              <a:off x="4495800" y="3200400"/>
              <a:ext cx="4419600" cy="1600200"/>
              <a:chOff x="4495800" y="3200400"/>
              <a:chExt cx="4419600" cy="1600200"/>
            </a:xfrm>
          </p:grpSpPr>
          <p:sp>
            <p:nvSpPr>
              <p:cNvPr id="15" name="Rectangular Callout 14"/>
              <p:cNvSpPr/>
              <p:nvPr/>
            </p:nvSpPr>
            <p:spPr bwMode="auto">
              <a:xfrm>
                <a:off x="4495800" y="3200400"/>
                <a:ext cx="4419600" cy="1600200"/>
              </a:xfrm>
              <a:prstGeom prst="wedgeRectCallout">
                <a:avLst>
                  <a:gd name="adj1" fmla="val -66188"/>
                  <a:gd name="adj2" fmla="val -28005"/>
                </a:avLst>
              </a:prstGeom>
              <a:solidFill>
                <a:schemeClr val="bg1"/>
              </a:solidFill>
              <a:ln>
                <a:headEnd/>
                <a:tailEnd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Aft>
                    <a:spcPts val="1000"/>
                  </a:spcAft>
                </a:pPr>
                <a:endParaRPr lang="ru-RU" dirty="0" err="1" smtClean="0"/>
              </a:p>
            </p:txBody>
          </p:sp>
          <p:pic>
            <p:nvPicPr>
              <p:cNvPr id="16" name="Picture 15" descr="4.png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556760" y="3352800"/>
                <a:ext cx="4206240" cy="1295400"/>
              </a:xfrm>
              <a:prstGeom prst="rect">
                <a:avLst/>
              </a:prstGeom>
            </p:spPr>
          </p:pic>
        </p:grpSp>
        <p:cxnSp>
          <p:nvCxnSpPr>
            <p:cNvPr id="19" name="Straight Connector 18"/>
            <p:cNvCxnSpPr/>
            <p:nvPr/>
          </p:nvCxnSpPr>
          <p:spPr>
            <a:xfrm>
              <a:off x="6019800" y="4495800"/>
              <a:ext cx="1219200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267200" y="609600"/>
            <a:ext cx="4648200" cy="2514600"/>
            <a:chOff x="4267200" y="609600"/>
            <a:chExt cx="4648200" cy="2514600"/>
          </a:xfrm>
        </p:grpSpPr>
        <p:sp>
          <p:nvSpPr>
            <p:cNvPr id="13" name="Rectangular Callout 12"/>
            <p:cNvSpPr/>
            <p:nvPr/>
          </p:nvSpPr>
          <p:spPr bwMode="auto">
            <a:xfrm>
              <a:off x="4267200" y="609600"/>
              <a:ext cx="4648200" cy="2514600"/>
            </a:xfrm>
            <a:prstGeom prst="wedgeRectCallout">
              <a:avLst>
                <a:gd name="adj1" fmla="val -59703"/>
                <a:gd name="adj2" fmla="val 28615"/>
              </a:avLst>
            </a:prstGeom>
            <a:solidFill>
              <a:schemeClr val="bg1"/>
            </a:solidFill>
            <a:ln>
              <a:headEnd/>
              <a:tailEnd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endParaRPr lang="ru-RU" dirty="0" err="1" smtClean="0"/>
            </a:p>
          </p:txBody>
        </p:sp>
        <p:pic>
          <p:nvPicPr>
            <p:cNvPr id="14" name="Picture 13" descr="3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43401" y="685800"/>
              <a:ext cx="4419600" cy="2296460"/>
            </a:xfrm>
            <a:prstGeom prst="rect">
              <a:avLst/>
            </a:prstGeom>
          </p:spPr>
        </p:pic>
        <p:cxnSp>
          <p:nvCxnSpPr>
            <p:cNvPr id="20" name="Straight Connector 19"/>
            <p:cNvCxnSpPr/>
            <p:nvPr/>
          </p:nvCxnSpPr>
          <p:spPr>
            <a:xfrm>
              <a:off x="5715000" y="2895600"/>
              <a:ext cx="609600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715000" y="1981200"/>
              <a:ext cx="914400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Определение</a:t>
            </a:r>
            <a:r>
              <a:rPr lang="ru-RU" smtClean="0"/>
              <a:t> </a:t>
            </a:r>
            <a:r>
              <a:rPr lang="ru-RU" smtClean="0"/>
              <a:t>делегата</a:t>
            </a:r>
            <a:endParaRPr lang="ru-RU"/>
          </a:p>
        </p:txBody>
      </p:sp>
      <p:grpSp>
        <p:nvGrpSpPr>
          <p:cNvPr id="19" name="Group 18"/>
          <p:cNvGrpSpPr/>
          <p:nvPr/>
        </p:nvGrpSpPr>
        <p:grpSpPr>
          <a:xfrm>
            <a:off x="304800" y="1295400"/>
            <a:ext cx="8534400" cy="3276600"/>
            <a:chOff x="304800" y="1295400"/>
            <a:chExt cx="8534400" cy="3276600"/>
          </a:xfrm>
        </p:grpSpPr>
        <p:grpSp>
          <p:nvGrpSpPr>
            <p:cNvPr id="34" name="Group 33"/>
            <p:cNvGrpSpPr/>
            <p:nvPr/>
          </p:nvGrpSpPr>
          <p:grpSpPr>
            <a:xfrm>
              <a:off x="304800" y="1295400"/>
              <a:ext cx="5867400" cy="1371600"/>
              <a:chOff x="304800" y="1295400"/>
              <a:chExt cx="5867400" cy="1371600"/>
            </a:xfrm>
          </p:grpSpPr>
          <p:sp>
            <p:nvSpPr>
              <p:cNvPr id="5" name="Rounded Rectangle 4"/>
              <p:cNvSpPr/>
              <p:nvPr/>
            </p:nvSpPr>
            <p:spPr bwMode="auto">
              <a:xfrm>
                <a:off x="304800" y="1371600"/>
                <a:ext cx="1371600" cy="457200"/>
              </a:xfrm>
              <a:prstGeom prst="round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ru-RU" b="1" smtClean="0"/>
                  <a:t>fbStatic</a:t>
                </a:r>
                <a:endParaRPr lang="ru-RU" b="1" smtClean="0"/>
              </a:p>
            </p:txBody>
          </p:sp>
          <p:cxnSp>
            <p:nvCxnSpPr>
              <p:cNvPr id="11" name="Straight Arrow Connector 10"/>
              <p:cNvCxnSpPr>
                <a:stCxn id="5" idx="3"/>
              </p:cNvCxnSpPr>
              <p:nvPr/>
            </p:nvCxnSpPr>
            <p:spPr>
              <a:xfrm>
                <a:off x="1676400" y="1600200"/>
                <a:ext cx="5334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grpSp>
            <p:nvGrpSpPr>
              <p:cNvPr id="30" name="Group 29"/>
              <p:cNvGrpSpPr/>
              <p:nvPr/>
            </p:nvGrpSpPr>
            <p:grpSpPr>
              <a:xfrm>
                <a:off x="2209800" y="1295400"/>
                <a:ext cx="3962400" cy="1371600"/>
                <a:chOff x="2209800" y="1219200"/>
                <a:chExt cx="3962400" cy="1371600"/>
              </a:xfrm>
            </p:grpSpPr>
            <p:sp>
              <p:nvSpPr>
                <p:cNvPr id="7" name="Rounded Rectangle 6"/>
                <p:cNvSpPr/>
                <p:nvPr/>
              </p:nvSpPr>
              <p:spPr bwMode="auto">
                <a:xfrm>
                  <a:off x="2209800" y="1219200"/>
                  <a:ext cx="3962400" cy="1371600"/>
                </a:xfrm>
                <a:prstGeom prst="round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>
                    <a:spcAft>
                      <a:spcPts val="1000"/>
                    </a:spcAft>
                  </a:pPr>
                  <a:r>
                    <a:rPr lang="ru-RU" b="1" smtClean="0"/>
                    <a:t>_</a:t>
                  </a:r>
                  <a:r>
                    <a:rPr lang="ru-RU" b="1" smtClean="0"/>
                    <a:t>target                     </a:t>
                  </a:r>
                  <a:r>
                    <a:rPr lang="ru-RU" b="1" smtClean="0"/>
                    <a:t>null</a:t>
                  </a:r>
                  <a:endParaRPr lang="ru-RU" b="1" smtClean="0"/>
                </a:p>
                <a:p>
                  <a:pPr>
                    <a:spcAft>
                      <a:spcPts val="1000"/>
                    </a:spcAft>
                  </a:pPr>
                  <a:r>
                    <a:rPr lang="ru-RU" b="1" smtClean="0"/>
                    <a:t>_</a:t>
                  </a:r>
                  <a:r>
                    <a:rPr lang="ru-RU" b="1" smtClean="0"/>
                    <a:t>methodPtr            </a:t>
                  </a:r>
                  <a:r>
                    <a:rPr lang="ru-RU" b="1" smtClean="0"/>
                    <a:t>FeedbackToConsole</a:t>
                  </a:r>
                  <a:endParaRPr lang="ru-RU" b="1" smtClean="0"/>
                </a:p>
                <a:p>
                  <a:pPr>
                    <a:spcAft>
                      <a:spcPts val="1000"/>
                    </a:spcAft>
                  </a:pPr>
                  <a:r>
                    <a:rPr lang="ru-RU" b="1" smtClean="0"/>
                    <a:t>_</a:t>
                  </a:r>
                  <a:r>
                    <a:rPr lang="ru-RU" b="1" smtClean="0"/>
                    <a:t>invocationList       </a:t>
                  </a:r>
                  <a:r>
                    <a:rPr lang="ru-RU" b="1" smtClean="0"/>
                    <a:t>null</a:t>
                  </a:r>
                  <a:endParaRPr lang="ru-RU" b="1" smtClean="0"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 rot="5400000">
                  <a:off x="3314700" y="1866900"/>
                  <a:ext cx="1295400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cxnSp>
          </p:grpSp>
        </p:grpSp>
        <p:grpSp>
          <p:nvGrpSpPr>
            <p:cNvPr id="35" name="Group 34"/>
            <p:cNvGrpSpPr/>
            <p:nvPr/>
          </p:nvGrpSpPr>
          <p:grpSpPr>
            <a:xfrm>
              <a:off x="304800" y="3200400"/>
              <a:ext cx="8534400" cy="1371600"/>
              <a:chOff x="304800" y="3200400"/>
              <a:chExt cx="8534400" cy="1371600"/>
            </a:xfrm>
          </p:grpSpPr>
          <p:sp>
            <p:nvSpPr>
              <p:cNvPr id="12" name="Rounded Rectangle 11"/>
              <p:cNvSpPr/>
              <p:nvPr/>
            </p:nvSpPr>
            <p:spPr bwMode="auto">
              <a:xfrm>
                <a:off x="6781800" y="3276600"/>
                <a:ext cx="2057400" cy="457200"/>
              </a:xfrm>
              <a:prstGeom prst="round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ru-RU" b="1" smtClean="0"/>
                  <a:t>(Program Object)</a:t>
                </a:r>
                <a:endParaRPr lang="ru-RU" b="1" smtClean="0"/>
              </a:p>
            </p:txBody>
          </p:sp>
          <p:sp>
            <p:nvSpPr>
              <p:cNvPr id="13" name="Rounded Rectangle 12"/>
              <p:cNvSpPr/>
              <p:nvPr/>
            </p:nvSpPr>
            <p:spPr bwMode="auto">
              <a:xfrm>
                <a:off x="304800" y="3276600"/>
                <a:ext cx="1371600" cy="457200"/>
              </a:xfrm>
              <a:prstGeom prst="round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ru-RU" b="1" smtClean="0"/>
                  <a:t>fbInstance</a:t>
                </a:r>
                <a:endParaRPr lang="ru-RU" b="1" smtClean="0"/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1676400" y="3503612"/>
                <a:ext cx="5334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grpSp>
            <p:nvGrpSpPr>
              <p:cNvPr id="31" name="Group 30"/>
              <p:cNvGrpSpPr/>
              <p:nvPr/>
            </p:nvGrpSpPr>
            <p:grpSpPr>
              <a:xfrm>
                <a:off x="2209800" y="3200400"/>
                <a:ext cx="3962400" cy="1371600"/>
                <a:chOff x="2209800" y="1219200"/>
                <a:chExt cx="3962400" cy="1371600"/>
              </a:xfrm>
            </p:grpSpPr>
            <p:sp>
              <p:nvSpPr>
                <p:cNvPr id="32" name="Rounded Rectangle 31"/>
                <p:cNvSpPr/>
                <p:nvPr/>
              </p:nvSpPr>
              <p:spPr bwMode="auto">
                <a:xfrm>
                  <a:off x="2209800" y="1219200"/>
                  <a:ext cx="3962400" cy="1371600"/>
                </a:xfrm>
                <a:prstGeom prst="round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>
                    <a:spcAft>
                      <a:spcPts val="1000"/>
                    </a:spcAft>
                  </a:pPr>
                  <a:r>
                    <a:rPr lang="ru-RU" b="1" smtClean="0"/>
                    <a:t>_target</a:t>
                  </a:r>
                  <a:endParaRPr lang="ru-RU" b="1" smtClean="0"/>
                </a:p>
                <a:p>
                  <a:pPr>
                    <a:spcAft>
                      <a:spcPts val="1000"/>
                    </a:spcAft>
                  </a:pPr>
                  <a:r>
                    <a:rPr lang="ru-RU" b="1" smtClean="0"/>
                    <a:t>_</a:t>
                  </a:r>
                  <a:r>
                    <a:rPr lang="ru-RU" b="1" smtClean="0"/>
                    <a:t>methodPtr            </a:t>
                  </a:r>
                  <a:r>
                    <a:rPr lang="ru-RU" b="1" smtClean="0"/>
                    <a:t>FeedbackToConsole</a:t>
                  </a:r>
                  <a:endParaRPr lang="ru-RU" b="1" smtClean="0"/>
                </a:p>
                <a:p>
                  <a:pPr>
                    <a:spcAft>
                      <a:spcPts val="1000"/>
                    </a:spcAft>
                  </a:pPr>
                  <a:r>
                    <a:rPr lang="ru-RU" b="1" smtClean="0"/>
                    <a:t>_</a:t>
                  </a:r>
                  <a:r>
                    <a:rPr lang="ru-RU" b="1" smtClean="0"/>
                    <a:t>invocationList       </a:t>
                  </a:r>
                  <a:r>
                    <a:rPr lang="ru-RU" b="1" smtClean="0"/>
                    <a:t>null</a:t>
                  </a:r>
                  <a:endParaRPr lang="ru-RU" b="1" smtClean="0"/>
                </a:p>
              </p:txBody>
            </p:sp>
            <p:cxnSp>
              <p:nvCxnSpPr>
                <p:cNvPr id="33" name="Straight Connector 32"/>
                <p:cNvCxnSpPr/>
                <p:nvPr/>
              </p:nvCxnSpPr>
              <p:spPr>
                <a:xfrm rot="5400000">
                  <a:off x="3314700" y="1866900"/>
                  <a:ext cx="1295400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cxnSp>
          </p:grpSp>
          <p:cxnSp>
            <p:nvCxnSpPr>
              <p:cNvPr id="18" name="Straight Arrow Connector 17"/>
              <p:cNvCxnSpPr>
                <a:endCxn id="12" idx="1"/>
              </p:cNvCxnSpPr>
              <p:nvPr/>
            </p:nvCxnSpPr>
            <p:spPr>
              <a:xfrm>
                <a:off x="4419600" y="3503612"/>
                <a:ext cx="2362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_Template_Aug_2008_blue_line_automat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>
          <a:headEnd/>
          <a:tailEnd/>
        </a:ln>
        <a:effectLst>
          <a:innerShdw blurRad="63500" dist="50800" dir="2700000">
            <a:prstClr val="black">
              <a:alpha val="50000"/>
            </a:prstClr>
          </a:innerShdw>
        </a:effectLst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algn="ctr">
          <a:spcAft>
            <a:spcPts val="1000"/>
          </a:spcAft>
          <a:defRPr dirty="0" err="1" smtClean="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5146E524073F468C4FC57E5B2789C1" ma:contentTypeVersion="0" ma:contentTypeDescription="Create a new document." ma:contentTypeScope="" ma:versionID="2cd562bb1c5679eea0696edea0d34439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AC39EE30-2332-4187-B3E5-769508514A1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6F96B3B-5B2C-4996-9E02-395DA9EA8E7E}">
  <ds:schemaRefs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034CAA0A-5047-4F67-A62F-383038D28F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Presentation_Template_Aug_2008_blue_line_automated</Template>
  <TotalTime>4884</TotalTime>
  <Words>2137</Words>
  <Application>Microsoft Office PowerPoint</Application>
  <PresentationFormat>On-screen Show (4:3)</PresentationFormat>
  <Paragraphs>436</Paragraphs>
  <Slides>39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Presentation_Template_Aug_2008_blue_line_automated</vt:lpstr>
      <vt:lpstr>NET.C#.10  Делегаты и события</vt:lpstr>
      <vt:lpstr>Slide 2</vt:lpstr>
      <vt:lpstr>Объявление и использование делегатов</vt:lpstr>
      <vt:lpstr>Зачем нужны делегаты?</vt:lpstr>
      <vt:lpstr>Определение делегата</vt:lpstr>
      <vt:lpstr>Определение делегата</vt:lpstr>
      <vt:lpstr>Определение делегата</vt:lpstr>
      <vt:lpstr>Определение делегата</vt:lpstr>
      <vt:lpstr>Определение делегата</vt:lpstr>
      <vt:lpstr>Определение делегата</vt:lpstr>
      <vt:lpstr>Определение делегата</vt:lpstr>
      <vt:lpstr>Определение делегата</vt:lpstr>
      <vt:lpstr>Вызов делегата</vt:lpstr>
      <vt:lpstr>Групповые делегаты</vt:lpstr>
      <vt:lpstr>Групповые делегаты</vt:lpstr>
      <vt:lpstr>Групповые делегаты</vt:lpstr>
      <vt:lpstr>Групповые делегаты</vt:lpstr>
      <vt:lpstr>Групповые делегаты</vt:lpstr>
      <vt:lpstr>Групповые делегаты</vt:lpstr>
      <vt:lpstr>Групповые делегаты</vt:lpstr>
      <vt:lpstr>Демонстрация: Объявление, создание и использование делегатов </vt:lpstr>
      <vt:lpstr>Определение анонимных методов</vt:lpstr>
      <vt:lpstr>Определение анонимных методов</vt:lpstr>
      <vt:lpstr>Использование лямбда-выражений</vt:lpstr>
      <vt:lpstr>Что такое лямбда-выражения?</vt:lpstr>
      <vt:lpstr>Определение лямбда-выражений</vt:lpstr>
      <vt:lpstr>Определение лямбда-выражений</vt:lpstr>
      <vt:lpstr>Область действия переменной в лямбда-выражениях</vt:lpstr>
      <vt:lpstr>Демонстрация: Работа с лямбда-выражениями</vt:lpstr>
      <vt:lpstr>Обработка событий</vt:lpstr>
      <vt:lpstr>Что такое событие?</vt:lpstr>
      <vt:lpstr>Определение события</vt:lpstr>
      <vt:lpstr>Использование события</vt:lpstr>
      <vt:lpstr>Рекомендации по использованию событий</vt:lpstr>
      <vt:lpstr>Демонстрация: Обработка событий</vt:lpstr>
      <vt:lpstr>Использование событий в графических приложений</vt:lpstr>
      <vt:lpstr>Использование событий в графических приложений</vt:lpstr>
      <vt:lpstr>Демонстрация: Использование событий в графических приложений</vt:lpstr>
      <vt:lpstr>Thanks  for Your Attention</vt:lpstr>
    </vt:vector>
  </TitlesOfParts>
  <Company>EPAM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NET.C#.10 Делегаты и события</dc:title>
  <dc:creator>Anzhelika Kravchuk</dc:creator>
  <cp:lastModifiedBy>anzhelika</cp:lastModifiedBy>
  <cp:revision>538</cp:revision>
  <dcterms:created xsi:type="dcterms:W3CDTF">2008-09-08T12:48:20Z</dcterms:created>
  <dcterms:modified xsi:type="dcterms:W3CDTF">2011-08-18T08:48:08Z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0x010100175146E524073F468C4FC57E5B2789C1</vt:lpwstr>
  </property>
</Properties>
</file>