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8"/>
  </p:notesMasterIdLst>
  <p:sldIdLst>
    <p:sldId id="309" r:id="rId5"/>
    <p:sldId id="314" r:id="rId6"/>
    <p:sldId id="315" r:id="rId7"/>
    <p:sldId id="349" r:id="rId8"/>
    <p:sldId id="350" r:id="rId9"/>
    <p:sldId id="351" r:id="rId10"/>
    <p:sldId id="352" r:id="rId11"/>
    <p:sldId id="357" r:id="rId12"/>
    <p:sldId id="354" r:id="rId13"/>
    <p:sldId id="359" r:id="rId14"/>
    <p:sldId id="358" r:id="rId15"/>
    <p:sldId id="360" r:id="rId16"/>
    <p:sldId id="355" r:id="rId17"/>
    <p:sldId id="412" r:id="rId18"/>
    <p:sldId id="372" r:id="rId19"/>
    <p:sldId id="362" r:id="rId20"/>
    <p:sldId id="363" r:id="rId21"/>
    <p:sldId id="353" r:id="rId22"/>
    <p:sldId id="365" r:id="rId23"/>
    <p:sldId id="366" r:id="rId24"/>
    <p:sldId id="367" r:id="rId25"/>
    <p:sldId id="368" r:id="rId26"/>
    <p:sldId id="373" r:id="rId27"/>
    <p:sldId id="369" r:id="rId28"/>
    <p:sldId id="370" r:id="rId29"/>
    <p:sldId id="371" r:id="rId30"/>
    <p:sldId id="374" r:id="rId31"/>
    <p:sldId id="375" r:id="rId32"/>
    <p:sldId id="376" r:id="rId33"/>
    <p:sldId id="377" r:id="rId34"/>
    <p:sldId id="379" r:id="rId35"/>
    <p:sldId id="378" r:id="rId36"/>
    <p:sldId id="380" r:id="rId37"/>
    <p:sldId id="381" r:id="rId38"/>
    <p:sldId id="382" r:id="rId39"/>
    <p:sldId id="383" r:id="rId40"/>
    <p:sldId id="384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413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10" r:id="rId63"/>
    <p:sldId id="411" r:id="rId64"/>
    <p:sldId id="409" r:id="rId65"/>
    <p:sldId id="414" r:id="rId66"/>
    <p:sldId id="312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FA"/>
    <a:srgbClr val="CCFFCC"/>
    <a:srgbClr val="99FFCC"/>
    <a:srgbClr val="CCECFF"/>
    <a:srgbClr val="E8F4F8"/>
    <a:srgbClr val="CCFFFF"/>
    <a:srgbClr val="AFEBEA"/>
    <a:srgbClr val="E4FCF9"/>
    <a:srgbClr val="002C78"/>
    <a:srgbClr val="2143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24" autoAdjust="0"/>
  </p:normalViewPr>
  <p:slideViewPr>
    <p:cSldViewPr>
      <p:cViewPr>
        <p:scale>
          <a:sx n="70" d="100"/>
          <a:sy n="70" d="100"/>
        </p:scale>
        <p:origin x="-132" y="-8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r>
            <a:rPr lang="ru-RU" sz="2000" noProof="0" smtClean="0"/>
            <a:t>Использование коллекций</a:t>
          </a:r>
          <a:endParaRPr lang="ru-RU" sz="2000" noProof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r>
            <a:rPr lang="ru-RU" sz="2000" noProof="0" smtClean="0"/>
            <a:t>Создание и использование обобщенных типов</a:t>
          </a:r>
          <a:endParaRPr lang="ru-RU" sz="2000" noProof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6D713CB6-EBDF-4E09-B76B-6D8C6393567E}">
      <dgm:prSet phldrT="[Text]" custT="1"/>
      <dgm:spPr/>
      <dgm:t>
        <a:bodyPr/>
        <a:lstStyle/>
        <a:p>
          <a:r>
            <a:rPr lang="ru-RU" sz="2000" noProof="0" smtClean="0"/>
            <a:t>Определение обобщенных интерфейсов и вариантность</a:t>
          </a:r>
          <a:endParaRPr lang="ru-RU" sz="2000" noProof="0"/>
        </a:p>
      </dgm:t>
    </dgm:pt>
    <dgm:pt modelId="{B240BC18-4050-4511-A04F-6CC244FE87F2}" type="parTrans" cxnId="{22376630-E97A-419C-93B2-925672009359}">
      <dgm:prSet/>
      <dgm:spPr/>
      <dgm:t>
        <a:bodyPr/>
        <a:lstStyle/>
        <a:p>
          <a:endParaRPr lang="ru-RU"/>
        </a:p>
      </dgm:t>
    </dgm:pt>
    <dgm:pt modelId="{D28EC161-59E4-4DAB-B5E7-00ACDE04ACDD}" type="sibTrans" cxnId="{22376630-E97A-419C-93B2-925672009359}">
      <dgm:prSet/>
      <dgm:spPr/>
      <dgm:t>
        <a:bodyPr/>
        <a:lstStyle/>
        <a:p>
          <a:endParaRPr lang="ru-RU"/>
        </a:p>
      </dgm:t>
    </dgm:pt>
    <dgm:pt modelId="{C15E0BD2-EC45-4894-A627-E0662A967736}">
      <dgm:prSet phldrT="[Text]" custT="1"/>
      <dgm:spPr/>
      <dgm:t>
        <a:bodyPr/>
        <a:lstStyle/>
        <a:p>
          <a:r>
            <a:rPr lang="ru-RU" sz="2000" noProof="0" smtClean="0"/>
            <a:t>Использование обобщенных методов и делегатов</a:t>
          </a:r>
          <a:endParaRPr lang="ru-RU" sz="2000" noProof="0"/>
        </a:p>
      </dgm:t>
    </dgm:pt>
    <dgm:pt modelId="{164FC136-5C7F-4DA4-915A-18F964C3859C}" type="parTrans" cxnId="{0E200241-CBFA-474F-8D6A-F2D85596BC17}">
      <dgm:prSet/>
      <dgm:spPr/>
      <dgm:t>
        <a:bodyPr/>
        <a:lstStyle/>
        <a:p>
          <a:endParaRPr lang="ru-RU"/>
        </a:p>
      </dgm:t>
    </dgm:pt>
    <dgm:pt modelId="{86EB2764-34A5-4E6B-BA0F-1026CED761C7}" type="sibTrans" cxnId="{0E200241-CBFA-474F-8D6A-F2D85596BC17}">
      <dgm:prSet/>
      <dgm:spPr/>
      <dgm:t>
        <a:bodyPr/>
        <a:lstStyle/>
        <a:p>
          <a:endParaRPr lang="ru-RU"/>
        </a:p>
      </dgm:t>
    </dgm:pt>
    <dgm:pt modelId="{49F733C3-E1C1-4B8F-B63F-2279E306EBE4}">
      <dgm:prSet phldrT="[Text]" custT="1"/>
      <dgm:spPr/>
      <dgm:t>
        <a:bodyPr/>
        <a:lstStyle/>
        <a:p>
          <a:r>
            <a:rPr lang="ru-RU" sz="2000" noProof="0" smtClean="0"/>
            <a:t>Построение  перечисляемых пользовательских классов коллекций</a:t>
          </a:r>
          <a:endParaRPr lang="ru-RU" sz="2000" noProof="0"/>
        </a:p>
      </dgm:t>
    </dgm:pt>
    <dgm:pt modelId="{91757F71-8417-4026-BC97-65BFC5045F43}" type="parTrans" cxnId="{99A425F9-2F31-4FED-99E3-45DDE4B8B05F}">
      <dgm:prSet/>
      <dgm:spPr/>
      <dgm:t>
        <a:bodyPr/>
        <a:lstStyle/>
        <a:p>
          <a:endParaRPr lang="ru-RU"/>
        </a:p>
      </dgm:t>
    </dgm:pt>
    <dgm:pt modelId="{8A39CB45-3FF4-49C0-A9A6-0A8DDB419739}" type="sibTrans" cxnId="{99A425F9-2F31-4FED-99E3-45DDE4B8B05F}">
      <dgm:prSet/>
      <dgm:spPr/>
      <dgm:t>
        <a:bodyPr/>
        <a:lstStyle/>
        <a:p>
          <a:endParaRPr lang="ru-RU"/>
        </a:p>
      </dgm:t>
    </dgm:pt>
    <dgm:pt modelId="{8384485B-110C-49E5-9BEE-13375BBB8F09}">
      <dgm:prSet phldrT="[Text]" custT="1"/>
      <dgm:spPr/>
      <dgm:t>
        <a:bodyPr/>
        <a:lstStyle/>
        <a:p>
          <a:r>
            <a:rPr lang="ru-RU" sz="2000" noProof="0" smtClean="0"/>
            <a:t>Реализация пользовательского класса коллекции</a:t>
          </a:r>
          <a:endParaRPr lang="ru-RU" sz="2000" noProof="0"/>
        </a:p>
      </dgm:t>
    </dgm:pt>
    <dgm:pt modelId="{62909D60-DC18-4594-AEC2-99C6D4FC4B24}" type="parTrans" cxnId="{90BED0D3-BD8C-452B-96A7-FE16842F06BA}">
      <dgm:prSet/>
      <dgm:spPr/>
      <dgm:t>
        <a:bodyPr/>
        <a:lstStyle/>
        <a:p>
          <a:endParaRPr lang="ru-RU"/>
        </a:p>
      </dgm:t>
    </dgm:pt>
    <dgm:pt modelId="{E8320273-D0B0-40E6-9B16-CB22E95C2E2F}" type="sibTrans" cxnId="{90BED0D3-BD8C-452B-96A7-FE16842F06BA}">
      <dgm:prSet/>
      <dgm:spPr/>
      <dgm:t>
        <a:bodyPr/>
        <a:lstStyle/>
        <a:p>
          <a:endParaRPr lang="ru-RU"/>
        </a:p>
      </dgm:t>
    </dgm:pt>
    <dgm:pt modelId="{3073E8B1-8A1D-49A0-8C66-5A991FC0BECE}">
      <dgm:prSet phldrT="[Text]" custT="1"/>
      <dgm:spPr/>
      <dgm:t>
        <a:bodyPr/>
        <a:lstStyle/>
        <a:p>
          <a:r>
            <a:rPr lang="ru-RU" sz="2000" noProof="0" smtClean="0"/>
            <a:t>Добавление перечислителя для пользовательского класса коллекции</a:t>
          </a:r>
          <a:endParaRPr lang="ru-RU" sz="2000" noProof="0"/>
        </a:p>
      </dgm:t>
    </dgm:pt>
    <dgm:pt modelId="{C0A555D8-2F9D-4EE4-A9BC-A9BDE95C62DD}" type="parTrans" cxnId="{912B80A1-9D83-48E2-B83A-197A13BE1FAB}">
      <dgm:prSet/>
      <dgm:spPr/>
      <dgm:t>
        <a:bodyPr/>
        <a:lstStyle/>
        <a:p>
          <a:endParaRPr lang="ru-RU"/>
        </a:p>
      </dgm:t>
    </dgm:pt>
    <dgm:pt modelId="{22F23E45-7FCD-4D22-8963-6F06FE960E8B}" type="sibTrans" cxnId="{912B80A1-9D83-48E2-B83A-197A13BE1FAB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  <dgm:t>
        <a:bodyPr/>
        <a:lstStyle/>
        <a:p>
          <a:endParaRPr lang="ru-RU"/>
        </a:p>
      </dgm:t>
    </dgm:pt>
    <dgm:pt modelId="{1362EE91-68DF-435F-9E33-24E92D688DFB}" type="pres">
      <dgm:prSet presAssocID="{0FD7B96B-DFFB-40E8-8800-C99EBC35642E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  <dgm:t>
        <a:bodyPr/>
        <a:lstStyle/>
        <a:p>
          <a:endParaRPr lang="ru-RU"/>
        </a:p>
      </dgm:t>
    </dgm:pt>
    <dgm:pt modelId="{786B3D69-0E44-4721-8FC2-2B8462017211}" type="pres">
      <dgm:prSet presAssocID="{0FD7B96B-DFFB-40E8-8800-C99EBC35642E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05B0E5-0CF5-47A0-B599-03CB6C94096B}" type="pres">
      <dgm:prSet presAssocID="{C93B9A3B-C5D0-4235-9D96-2CD9EF5249A8}" presName="spaceBetweenRectangles" presStyleCnt="0"/>
      <dgm:spPr/>
      <dgm:t>
        <a:bodyPr/>
        <a:lstStyle/>
        <a:p>
          <a:endParaRPr lang="ru-RU"/>
        </a:p>
      </dgm:t>
    </dgm:pt>
    <dgm:pt modelId="{0E36D07B-A668-4A24-8270-35F45822708B}" type="pres">
      <dgm:prSet presAssocID="{9B34F71F-EC00-4044-A63E-49A3FC607A8A}" presName="parentLin" presStyleCnt="0"/>
      <dgm:spPr/>
      <dgm:t>
        <a:bodyPr/>
        <a:lstStyle/>
        <a:p>
          <a:endParaRPr lang="ru-RU"/>
        </a:p>
      </dgm:t>
    </dgm:pt>
    <dgm:pt modelId="{8C45043C-F9BD-4B0C-9B33-60BC208511C5}" type="pres">
      <dgm:prSet presAssocID="{9B34F71F-EC00-4044-A63E-49A3FC607A8A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  <dgm:t>
        <a:bodyPr/>
        <a:lstStyle/>
        <a:p>
          <a:endParaRPr lang="ru-RU"/>
        </a:p>
      </dgm:t>
    </dgm:pt>
    <dgm:pt modelId="{D75EA4E1-6638-4D97-8EFD-6370283CBD45}" type="pres">
      <dgm:prSet presAssocID="{9B34F71F-EC00-4044-A63E-49A3FC607A8A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655617-25C4-4433-8557-19CB210956AD}" type="pres">
      <dgm:prSet presAssocID="{19878BE0-C618-49FC-A628-A6DC7443DFD2}" presName="spaceBetweenRectangles" presStyleCnt="0"/>
      <dgm:spPr/>
      <dgm:t>
        <a:bodyPr/>
        <a:lstStyle/>
        <a:p>
          <a:endParaRPr lang="ru-RU"/>
        </a:p>
      </dgm:t>
    </dgm:pt>
    <dgm:pt modelId="{781719B1-B352-4B48-81D5-B1B25096B1CB}" type="pres">
      <dgm:prSet presAssocID="{6D713CB6-EBDF-4E09-B76B-6D8C6393567E}" presName="parentLin" presStyleCnt="0"/>
      <dgm:spPr/>
      <dgm:t>
        <a:bodyPr/>
        <a:lstStyle/>
        <a:p>
          <a:endParaRPr lang="ru-RU"/>
        </a:p>
      </dgm:t>
    </dgm:pt>
    <dgm:pt modelId="{B2EC12B1-FA6A-4E07-A558-5D0052F58D84}" type="pres">
      <dgm:prSet presAssocID="{6D713CB6-EBDF-4E09-B76B-6D8C6393567E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7BD10ABF-C7B2-45D8-9E11-79553CF2FB22}" type="pres">
      <dgm:prSet presAssocID="{6D713CB6-EBDF-4E09-B76B-6D8C6393567E}" presName="parentText" presStyleLbl="node1" presStyleIdx="2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81023A-1A54-4181-AEF0-65209E9A890E}" type="pres">
      <dgm:prSet presAssocID="{6D713CB6-EBDF-4E09-B76B-6D8C6393567E}" presName="negativeSpace" presStyleCnt="0"/>
      <dgm:spPr/>
      <dgm:t>
        <a:bodyPr/>
        <a:lstStyle/>
        <a:p>
          <a:endParaRPr lang="ru-RU"/>
        </a:p>
      </dgm:t>
    </dgm:pt>
    <dgm:pt modelId="{4EDA833C-6564-40FB-9387-6CD774A04147}" type="pres">
      <dgm:prSet presAssocID="{6D713CB6-EBDF-4E09-B76B-6D8C6393567E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301F48-D9ED-42DE-884C-EEDDBD1E57A6}" type="pres">
      <dgm:prSet presAssocID="{D28EC161-59E4-4DAB-B5E7-00ACDE04ACDD}" presName="spaceBetweenRectangles" presStyleCnt="0"/>
      <dgm:spPr/>
      <dgm:t>
        <a:bodyPr/>
        <a:lstStyle/>
        <a:p>
          <a:endParaRPr lang="ru-RU"/>
        </a:p>
      </dgm:t>
    </dgm:pt>
    <dgm:pt modelId="{C8ADD725-ED1E-4658-966F-3436374AB894}" type="pres">
      <dgm:prSet presAssocID="{C15E0BD2-EC45-4894-A627-E0662A967736}" presName="parentLin" presStyleCnt="0"/>
      <dgm:spPr/>
      <dgm:t>
        <a:bodyPr/>
        <a:lstStyle/>
        <a:p>
          <a:endParaRPr lang="ru-RU"/>
        </a:p>
      </dgm:t>
    </dgm:pt>
    <dgm:pt modelId="{99A0C578-03EF-46D7-AABF-EE04F35DA7FF}" type="pres">
      <dgm:prSet presAssocID="{C15E0BD2-EC45-4894-A627-E0662A967736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CDC4380B-D493-4867-8EA8-DBF803453296}" type="pres">
      <dgm:prSet presAssocID="{C15E0BD2-EC45-4894-A627-E0662A967736}" presName="parentText" presStyleLbl="node1" presStyleIdx="3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C97BE1-2B9F-4368-8A29-48251BFFD94A}" type="pres">
      <dgm:prSet presAssocID="{C15E0BD2-EC45-4894-A627-E0662A967736}" presName="negativeSpace" presStyleCnt="0"/>
      <dgm:spPr/>
      <dgm:t>
        <a:bodyPr/>
        <a:lstStyle/>
        <a:p>
          <a:endParaRPr lang="ru-RU"/>
        </a:p>
      </dgm:t>
    </dgm:pt>
    <dgm:pt modelId="{2C92BB6C-CF50-4774-8532-81C9BAC0E602}" type="pres">
      <dgm:prSet presAssocID="{C15E0BD2-EC45-4894-A627-E0662A967736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8125D3-A74A-4314-96EB-9117C21E8170}" type="pres">
      <dgm:prSet presAssocID="{86EB2764-34A5-4E6B-BA0F-1026CED761C7}" presName="spaceBetweenRectangles" presStyleCnt="0"/>
      <dgm:spPr/>
      <dgm:t>
        <a:bodyPr/>
        <a:lstStyle/>
        <a:p>
          <a:endParaRPr lang="ru-RU"/>
        </a:p>
      </dgm:t>
    </dgm:pt>
    <dgm:pt modelId="{24BBB89A-6923-4A58-ACEE-79709596EA3C}" type="pres">
      <dgm:prSet presAssocID="{49F733C3-E1C1-4B8F-B63F-2279E306EBE4}" presName="parentLin" presStyleCnt="0"/>
      <dgm:spPr/>
      <dgm:t>
        <a:bodyPr/>
        <a:lstStyle/>
        <a:p>
          <a:endParaRPr lang="ru-RU"/>
        </a:p>
      </dgm:t>
    </dgm:pt>
    <dgm:pt modelId="{79FB5829-9CD7-4BBF-8587-465E83962A95}" type="pres">
      <dgm:prSet presAssocID="{49F733C3-E1C1-4B8F-B63F-2279E306EBE4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A7E503C0-23ED-4EF8-B142-01131D5C3734}" type="pres">
      <dgm:prSet presAssocID="{49F733C3-E1C1-4B8F-B63F-2279E306EBE4}" presName="parentText" presStyleLbl="node1" presStyleIdx="4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3F598E-AE73-4D93-A1C6-0280C19D9365}" type="pres">
      <dgm:prSet presAssocID="{49F733C3-E1C1-4B8F-B63F-2279E306EBE4}" presName="negativeSpace" presStyleCnt="0"/>
      <dgm:spPr/>
      <dgm:t>
        <a:bodyPr/>
        <a:lstStyle/>
        <a:p>
          <a:endParaRPr lang="ru-RU"/>
        </a:p>
      </dgm:t>
    </dgm:pt>
    <dgm:pt modelId="{708F318B-B3E1-4332-9790-9BCDD680B7F0}" type="pres">
      <dgm:prSet presAssocID="{49F733C3-E1C1-4B8F-B63F-2279E306EBE4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6FF15C-694C-4562-A52E-1AF733C43CF4}" type="pres">
      <dgm:prSet presAssocID="{8A39CB45-3FF4-49C0-A9A6-0A8DDB419739}" presName="spaceBetweenRectangles" presStyleCnt="0"/>
      <dgm:spPr/>
      <dgm:t>
        <a:bodyPr/>
        <a:lstStyle/>
        <a:p>
          <a:endParaRPr lang="ru-RU"/>
        </a:p>
      </dgm:t>
    </dgm:pt>
    <dgm:pt modelId="{EA6A7FB0-2F0F-43AC-B46D-936CEFCCD658}" type="pres">
      <dgm:prSet presAssocID="{8384485B-110C-49E5-9BEE-13375BBB8F09}" presName="parentLin" presStyleCnt="0"/>
      <dgm:spPr/>
      <dgm:t>
        <a:bodyPr/>
        <a:lstStyle/>
        <a:p>
          <a:endParaRPr lang="ru-RU"/>
        </a:p>
      </dgm:t>
    </dgm:pt>
    <dgm:pt modelId="{528EC7EF-854E-4B1B-BFD8-2F086DF5AA04}" type="pres">
      <dgm:prSet presAssocID="{8384485B-110C-49E5-9BEE-13375BBB8F09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43F0326E-6D82-48B1-8680-2A2BD9FB643A}" type="pres">
      <dgm:prSet presAssocID="{8384485B-110C-49E5-9BEE-13375BBB8F09}" presName="parentText" presStyleLbl="node1" presStyleIdx="5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2B839A-7830-43A3-81AB-8D68CED93BAF}" type="pres">
      <dgm:prSet presAssocID="{8384485B-110C-49E5-9BEE-13375BBB8F09}" presName="negativeSpace" presStyleCnt="0"/>
      <dgm:spPr/>
      <dgm:t>
        <a:bodyPr/>
        <a:lstStyle/>
        <a:p>
          <a:endParaRPr lang="ru-RU"/>
        </a:p>
      </dgm:t>
    </dgm:pt>
    <dgm:pt modelId="{005A9E99-C817-4825-A170-C26EB816DE60}" type="pres">
      <dgm:prSet presAssocID="{8384485B-110C-49E5-9BEE-13375BBB8F09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F80449-4DEE-427E-9E34-E8EF6F2824EE}" type="pres">
      <dgm:prSet presAssocID="{E8320273-D0B0-40E6-9B16-CB22E95C2E2F}" presName="spaceBetweenRectangles" presStyleCnt="0"/>
      <dgm:spPr/>
      <dgm:t>
        <a:bodyPr/>
        <a:lstStyle/>
        <a:p>
          <a:endParaRPr lang="ru-RU"/>
        </a:p>
      </dgm:t>
    </dgm:pt>
    <dgm:pt modelId="{5590BCD1-8C50-43E3-97FE-20B67CA002B7}" type="pres">
      <dgm:prSet presAssocID="{3073E8B1-8A1D-49A0-8C66-5A991FC0BECE}" presName="parentLin" presStyleCnt="0"/>
      <dgm:spPr/>
      <dgm:t>
        <a:bodyPr/>
        <a:lstStyle/>
        <a:p>
          <a:endParaRPr lang="ru-RU"/>
        </a:p>
      </dgm:t>
    </dgm:pt>
    <dgm:pt modelId="{621B107F-535D-4B91-9B9B-0915075F7F1E}" type="pres">
      <dgm:prSet presAssocID="{3073E8B1-8A1D-49A0-8C66-5A991FC0BECE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391D1198-961D-4C16-9AA2-6C9FCAA6D9B0}" type="pres">
      <dgm:prSet presAssocID="{3073E8B1-8A1D-49A0-8C66-5A991FC0BECE}" presName="parentText" presStyleLbl="node1" presStyleIdx="6" presStyleCnt="7" custScaleX="12022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3BE0E0-9723-4985-8A4F-F6856089CEA4}" type="pres">
      <dgm:prSet presAssocID="{3073E8B1-8A1D-49A0-8C66-5A991FC0BECE}" presName="negativeSpace" presStyleCnt="0"/>
      <dgm:spPr/>
      <dgm:t>
        <a:bodyPr/>
        <a:lstStyle/>
        <a:p>
          <a:endParaRPr lang="ru-RU"/>
        </a:p>
      </dgm:t>
    </dgm:pt>
    <dgm:pt modelId="{7030B3BC-6CBB-4E57-8AF9-F1B1068F3FC2}" type="pres">
      <dgm:prSet presAssocID="{3073E8B1-8A1D-49A0-8C66-5A991FC0BECE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200241-CBFA-474F-8D6A-F2D85596BC17}" srcId="{0A4FEBF6-9EFE-43C0-98E8-AE24B82EFB1F}" destId="{C15E0BD2-EC45-4894-A627-E0662A967736}" srcOrd="3" destOrd="0" parTransId="{164FC136-5C7F-4DA4-915A-18F964C3859C}" sibTransId="{86EB2764-34A5-4E6B-BA0F-1026CED761C7}"/>
    <dgm:cxn modelId="{6F6EE70E-C8BE-4C3D-A312-FD2BC11852ED}" type="presOf" srcId="{C15E0BD2-EC45-4894-A627-E0662A967736}" destId="{CDC4380B-D493-4867-8EA8-DBF803453296}" srcOrd="1" destOrd="0" presId="urn:microsoft.com/office/officeart/2005/8/layout/list1"/>
    <dgm:cxn modelId="{E02F20A5-4C21-4658-8D63-C3A63BBF6885}" type="presOf" srcId="{3073E8B1-8A1D-49A0-8C66-5A991FC0BECE}" destId="{391D1198-961D-4C16-9AA2-6C9FCAA6D9B0}" srcOrd="1" destOrd="0" presId="urn:microsoft.com/office/officeart/2005/8/layout/list1"/>
    <dgm:cxn modelId="{F4B82905-F7FF-4EAD-8CB8-A134331B924F}" type="presOf" srcId="{0A4FEBF6-9EFE-43C0-98E8-AE24B82EFB1F}" destId="{83FDB37D-8924-4C38-8555-33FB4DB35805}" srcOrd="0" destOrd="0" presId="urn:microsoft.com/office/officeart/2005/8/layout/list1"/>
    <dgm:cxn modelId="{55278D24-F715-49F0-9481-433F71FBB82C}" type="presOf" srcId="{6D713CB6-EBDF-4E09-B76B-6D8C6393567E}" destId="{B2EC12B1-FA6A-4E07-A558-5D0052F58D84}" srcOrd="0" destOrd="0" presId="urn:microsoft.com/office/officeart/2005/8/layout/list1"/>
    <dgm:cxn modelId="{38628ECF-E315-4FEA-BE60-9E0CCCB1D15F}" type="presOf" srcId="{C15E0BD2-EC45-4894-A627-E0662A967736}" destId="{99A0C578-03EF-46D7-AABF-EE04F35DA7FF}" srcOrd="0" destOrd="0" presId="urn:microsoft.com/office/officeart/2005/8/layout/list1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8C4BB081-D073-4B76-93C1-D97398F96A56}" type="presOf" srcId="{49F733C3-E1C1-4B8F-B63F-2279E306EBE4}" destId="{A7E503C0-23ED-4EF8-B142-01131D5C3734}" srcOrd="1" destOrd="0" presId="urn:microsoft.com/office/officeart/2005/8/layout/list1"/>
    <dgm:cxn modelId="{5A3C32C0-385D-4AC9-A66B-505738F96A50}" type="presOf" srcId="{3073E8B1-8A1D-49A0-8C66-5A991FC0BECE}" destId="{621B107F-535D-4B91-9B9B-0915075F7F1E}" srcOrd="0" destOrd="0" presId="urn:microsoft.com/office/officeart/2005/8/layout/list1"/>
    <dgm:cxn modelId="{99A425F9-2F31-4FED-99E3-45DDE4B8B05F}" srcId="{0A4FEBF6-9EFE-43C0-98E8-AE24B82EFB1F}" destId="{49F733C3-E1C1-4B8F-B63F-2279E306EBE4}" srcOrd="4" destOrd="0" parTransId="{91757F71-8417-4026-BC97-65BFC5045F43}" sibTransId="{8A39CB45-3FF4-49C0-A9A6-0A8DDB419739}"/>
    <dgm:cxn modelId="{22376630-E97A-419C-93B2-925672009359}" srcId="{0A4FEBF6-9EFE-43C0-98E8-AE24B82EFB1F}" destId="{6D713CB6-EBDF-4E09-B76B-6D8C6393567E}" srcOrd="2" destOrd="0" parTransId="{B240BC18-4050-4511-A04F-6CC244FE87F2}" sibTransId="{D28EC161-59E4-4DAB-B5E7-00ACDE04ACDD}"/>
    <dgm:cxn modelId="{9082A38E-AE8B-4B04-BDC6-2021FD7BB3D7}" type="presOf" srcId="{0FD7B96B-DFFB-40E8-8800-C99EBC35642E}" destId="{1362EE91-68DF-435F-9E33-24E92D688DFB}" srcOrd="0" destOrd="0" presId="urn:microsoft.com/office/officeart/2005/8/layout/list1"/>
    <dgm:cxn modelId="{74E2BACF-8FB0-448E-8C8E-CD96187DAB48}" type="presOf" srcId="{8384485B-110C-49E5-9BEE-13375BBB8F09}" destId="{528EC7EF-854E-4B1B-BFD8-2F086DF5AA04}" srcOrd="0" destOrd="0" presId="urn:microsoft.com/office/officeart/2005/8/layout/list1"/>
    <dgm:cxn modelId="{C4B65CFA-02FE-44C2-AEBC-63DDC451F8A9}" type="presOf" srcId="{0FD7B96B-DFFB-40E8-8800-C99EBC35642E}" destId="{98F75F81-4C9B-496A-9752-8FB2CFE0AB50}" srcOrd="1" destOrd="0" presId="urn:microsoft.com/office/officeart/2005/8/layout/list1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90BED0D3-BD8C-452B-96A7-FE16842F06BA}" srcId="{0A4FEBF6-9EFE-43C0-98E8-AE24B82EFB1F}" destId="{8384485B-110C-49E5-9BEE-13375BBB8F09}" srcOrd="5" destOrd="0" parTransId="{62909D60-DC18-4594-AEC2-99C6D4FC4B24}" sibTransId="{E8320273-D0B0-40E6-9B16-CB22E95C2E2F}"/>
    <dgm:cxn modelId="{912B80A1-9D83-48E2-B83A-197A13BE1FAB}" srcId="{0A4FEBF6-9EFE-43C0-98E8-AE24B82EFB1F}" destId="{3073E8B1-8A1D-49A0-8C66-5A991FC0BECE}" srcOrd="6" destOrd="0" parTransId="{C0A555D8-2F9D-4EE4-A9BC-A9BDE95C62DD}" sibTransId="{22F23E45-7FCD-4D22-8963-6F06FE960E8B}"/>
    <dgm:cxn modelId="{E1878576-159C-4955-94F1-57C96755B706}" type="presOf" srcId="{49F733C3-E1C1-4B8F-B63F-2279E306EBE4}" destId="{79FB5829-9CD7-4BBF-8587-465E83962A95}" srcOrd="0" destOrd="0" presId="urn:microsoft.com/office/officeart/2005/8/layout/list1"/>
    <dgm:cxn modelId="{2B0ACE67-F6FC-4281-96CD-2AF2EFC133CF}" type="presOf" srcId="{8384485B-110C-49E5-9BEE-13375BBB8F09}" destId="{43F0326E-6D82-48B1-8680-2A2BD9FB643A}" srcOrd="1" destOrd="0" presId="urn:microsoft.com/office/officeart/2005/8/layout/list1"/>
    <dgm:cxn modelId="{8DDA7C85-38F3-4092-B24B-7A16DFA57744}" type="presOf" srcId="{9B34F71F-EC00-4044-A63E-49A3FC607A8A}" destId="{8C45043C-F9BD-4B0C-9B33-60BC208511C5}" srcOrd="0" destOrd="0" presId="urn:microsoft.com/office/officeart/2005/8/layout/list1"/>
    <dgm:cxn modelId="{DE1EE0E6-0CBA-4827-A335-50EB45F5C46C}" type="presOf" srcId="{6D713CB6-EBDF-4E09-B76B-6D8C6393567E}" destId="{7BD10ABF-C7B2-45D8-9E11-79553CF2FB22}" srcOrd="1" destOrd="0" presId="urn:microsoft.com/office/officeart/2005/8/layout/list1"/>
    <dgm:cxn modelId="{B8AAD62B-3EAE-467E-9237-F24C187B2D8A}" type="presOf" srcId="{9B34F71F-EC00-4044-A63E-49A3FC607A8A}" destId="{086811BC-C418-4689-9817-A19FB99DE45E}" srcOrd="1" destOrd="0" presId="urn:microsoft.com/office/officeart/2005/8/layout/list1"/>
    <dgm:cxn modelId="{A81CAFCF-D88E-4855-AA1A-BFF3184F6FB0}" type="presParOf" srcId="{83FDB37D-8924-4C38-8555-33FB4DB35805}" destId="{6576AA07-FFE3-4358-A3D1-AB7B09D90194}" srcOrd="0" destOrd="0" presId="urn:microsoft.com/office/officeart/2005/8/layout/list1"/>
    <dgm:cxn modelId="{78306ADC-F1F8-42F4-9F13-AF9D0A140FD6}" type="presParOf" srcId="{6576AA07-FFE3-4358-A3D1-AB7B09D90194}" destId="{1362EE91-68DF-435F-9E33-24E92D688DFB}" srcOrd="0" destOrd="0" presId="urn:microsoft.com/office/officeart/2005/8/layout/list1"/>
    <dgm:cxn modelId="{DC7B3DCC-5458-4963-9054-268255E34173}" type="presParOf" srcId="{6576AA07-FFE3-4358-A3D1-AB7B09D90194}" destId="{98F75F81-4C9B-496A-9752-8FB2CFE0AB50}" srcOrd="1" destOrd="0" presId="urn:microsoft.com/office/officeart/2005/8/layout/list1"/>
    <dgm:cxn modelId="{D34D18F3-E908-44BE-913F-A5837C6DC9CA}" type="presParOf" srcId="{83FDB37D-8924-4C38-8555-33FB4DB35805}" destId="{9F288C86-0761-4C6D-A7A4-332C2D2146D2}" srcOrd="1" destOrd="0" presId="urn:microsoft.com/office/officeart/2005/8/layout/list1"/>
    <dgm:cxn modelId="{3B77F55B-088A-4754-8648-68D2F7FDC467}" type="presParOf" srcId="{83FDB37D-8924-4C38-8555-33FB4DB35805}" destId="{786B3D69-0E44-4721-8FC2-2B8462017211}" srcOrd="2" destOrd="0" presId="urn:microsoft.com/office/officeart/2005/8/layout/list1"/>
    <dgm:cxn modelId="{21176752-86E2-484C-8820-60A64E0CABB2}" type="presParOf" srcId="{83FDB37D-8924-4C38-8555-33FB4DB35805}" destId="{4C05B0E5-0CF5-47A0-B599-03CB6C94096B}" srcOrd="3" destOrd="0" presId="urn:microsoft.com/office/officeart/2005/8/layout/list1"/>
    <dgm:cxn modelId="{6C4AAF97-6C4F-4F6D-AA46-708E05DEEE31}" type="presParOf" srcId="{83FDB37D-8924-4C38-8555-33FB4DB35805}" destId="{0E36D07B-A668-4A24-8270-35F45822708B}" srcOrd="4" destOrd="0" presId="urn:microsoft.com/office/officeart/2005/8/layout/list1"/>
    <dgm:cxn modelId="{D9554A7A-7270-4FF4-B648-B4E7E76FA93A}" type="presParOf" srcId="{0E36D07B-A668-4A24-8270-35F45822708B}" destId="{8C45043C-F9BD-4B0C-9B33-60BC208511C5}" srcOrd="0" destOrd="0" presId="urn:microsoft.com/office/officeart/2005/8/layout/list1"/>
    <dgm:cxn modelId="{BE3F9F4F-2E5B-423A-9F4E-B7F06FB6FBB3}" type="presParOf" srcId="{0E36D07B-A668-4A24-8270-35F45822708B}" destId="{086811BC-C418-4689-9817-A19FB99DE45E}" srcOrd="1" destOrd="0" presId="urn:microsoft.com/office/officeart/2005/8/layout/list1"/>
    <dgm:cxn modelId="{EF9CD695-D909-4ED8-91CB-FC16D19DCBB4}" type="presParOf" srcId="{83FDB37D-8924-4C38-8555-33FB4DB35805}" destId="{EB96F370-9C00-4216-A392-85E2B79DBD5E}" srcOrd="5" destOrd="0" presId="urn:microsoft.com/office/officeart/2005/8/layout/list1"/>
    <dgm:cxn modelId="{5302807B-4D13-402A-A0F2-5D1EAA6468CC}" type="presParOf" srcId="{83FDB37D-8924-4C38-8555-33FB4DB35805}" destId="{D75EA4E1-6638-4D97-8EFD-6370283CBD45}" srcOrd="6" destOrd="0" presId="urn:microsoft.com/office/officeart/2005/8/layout/list1"/>
    <dgm:cxn modelId="{83359F36-28FC-4865-B331-8C4990775493}" type="presParOf" srcId="{83FDB37D-8924-4C38-8555-33FB4DB35805}" destId="{32655617-25C4-4433-8557-19CB210956AD}" srcOrd="7" destOrd="0" presId="urn:microsoft.com/office/officeart/2005/8/layout/list1"/>
    <dgm:cxn modelId="{F54650C4-083E-41C1-9973-FDCB6B1267EC}" type="presParOf" srcId="{83FDB37D-8924-4C38-8555-33FB4DB35805}" destId="{781719B1-B352-4B48-81D5-B1B25096B1CB}" srcOrd="8" destOrd="0" presId="urn:microsoft.com/office/officeart/2005/8/layout/list1"/>
    <dgm:cxn modelId="{7D3830DE-715D-4E64-8D0B-5B1ED175BA45}" type="presParOf" srcId="{781719B1-B352-4B48-81D5-B1B25096B1CB}" destId="{B2EC12B1-FA6A-4E07-A558-5D0052F58D84}" srcOrd="0" destOrd="0" presId="urn:microsoft.com/office/officeart/2005/8/layout/list1"/>
    <dgm:cxn modelId="{C4D1F0F6-CAE3-427F-A08A-54B5948382CB}" type="presParOf" srcId="{781719B1-B352-4B48-81D5-B1B25096B1CB}" destId="{7BD10ABF-C7B2-45D8-9E11-79553CF2FB22}" srcOrd="1" destOrd="0" presId="urn:microsoft.com/office/officeart/2005/8/layout/list1"/>
    <dgm:cxn modelId="{38BBF1FB-23D1-497E-8265-8CBE9E2D468D}" type="presParOf" srcId="{83FDB37D-8924-4C38-8555-33FB4DB35805}" destId="{1481023A-1A54-4181-AEF0-65209E9A890E}" srcOrd="9" destOrd="0" presId="urn:microsoft.com/office/officeart/2005/8/layout/list1"/>
    <dgm:cxn modelId="{9E22938B-B46F-43C8-8734-9655BB8F1238}" type="presParOf" srcId="{83FDB37D-8924-4C38-8555-33FB4DB35805}" destId="{4EDA833C-6564-40FB-9387-6CD774A04147}" srcOrd="10" destOrd="0" presId="urn:microsoft.com/office/officeart/2005/8/layout/list1"/>
    <dgm:cxn modelId="{389E8FED-4247-4D94-A342-460A45DFF2A3}" type="presParOf" srcId="{83FDB37D-8924-4C38-8555-33FB4DB35805}" destId="{79301F48-D9ED-42DE-884C-EEDDBD1E57A6}" srcOrd="11" destOrd="0" presId="urn:microsoft.com/office/officeart/2005/8/layout/list1"/>
    <dgm:cxn modelId="{EFE0F9B1-9F6E-4F84-84E1-A544D5BA112D}" type="presParOf" srcId="{83FDB37D-8924-4C38-8555-33FB4DB35805}" destId="{C8ADD725-ED1E-4658-966F-3436374AB894}" srcOrd="12" destOrd="0" presId="urn:microsoft.com/office/officeart/2005/8/layout/list1"/>
    <dgm:cxn modelId="{E0C91189-92DE-448F-8F77-B411DABABFE0}" type="presParOf" srcId="{C8ADD725-ED1E-4658-966F-3436374AB894}" destId="{99A0C578-03EF-46D7-AABF-EE04F35DA7FF}" srcOrd="0" destOrd="0" presId="urn:microsoft.com/office/officeart/2005/8/layout/list1"/>
    <dgm:cxn modelId="{B8FE48F7-7805-400E-9C31-B812AD27975E}" type="presParOf" srcId="{C8ADD725-ED1E-4658-966F-3436374AB894}" destId="{CDC4380B-D493-4867-8EA8-DBF803453296}" srcOrd="1" destOrd="0" presId="urn:microsoft.com/office/officeart/2005/8/layout/list1"/>
    <dgm:cxn modelId="{E93E838D-2F64-4C56-8482-6F3EE57898CD}" type="presParOf" srcId="{83FDB37D-8924-4C38-8555-33FB4DB35805}" destId="{0DC97BE1-2B9F-4368-8A29-48251BFFD94A}" srcOrd="13" destOrd="0" presId="urn:microsoft.com/office/officeart/2005/8/layout/list1"/>
    <dgm:cxn modelId="{271A0448-B5D1-4027-92C1-AD3CF51F1419}" type="presParOf" srcId="{83FDB37D-8924-4C38-8555-33FB4DB35805}" destId="{2C92BB6C-CF50-4774-8532-81C9BAC0E602}" srcOrd="14" destOrd="0" presId="urn:microsoft.com/office/officeart/2005/8/layout/list1"/>
    <dgm:cxn modelId="{F90F24FA-DE5C-4465-9482-7800D45A26D3}" type="presParOf" srcId="{83FDB37D-8924-4C38-8555-33FB4DB35805}" destId="{B08125D3-A74A-4314-96EB-9117C21E8170}" srcOrd="15" destOrd="0" presId="urn:microsoft.com/office/officeart/2005/8/layout/list1"/>
    <dgm:cxn modelId="{AF60FE96-147E-489B-B4A5-8BB4A18AFF24}" type="presParOf" srcId="{83FDB37D-8924-4C38-8555-33FB4DB35805}" destId="{24BBB89A-6923-4A58-ACEE-79709596EA3C}" srcOrd="16" destOrd="0" presId="urn:microsoft.com/office/officeart/2005/8/layout/list1"/>
    <dgm:cxn modelId="{268FE9D4-6776-46F7-AE8C-372C60A00F24}" type="presParOf" srcId="{24BBB89A-6923-4A58-ACEE-79709596EA3C}" destId="{79FB5829-9CD7-4BBF-8587-465E83962A95}" srcOrd="0" destOrd="0" presId="urn:microsoft.com/office/officeart/2005/8/layout/list1"/>
    <dgm:cxn modelId="{225FB73B-08A4-499A-9313-18658DF964EC}" type="presParOf" srcId="{24BBB89A-6923-4A58-ACEE-79709596EA3C}" destId="{A7E503C0-23ED-4EF8-B142-01131D5C3734}" srcOrd="1" destOrd="0" presId="urn:microsoft.com/office/officeart/2005/8/layout/list1"/>
    <dgm:cxn modelId="{545B6258-2448-4102-B938-6AB9838D7DEF}" type="presParOf" srcId="{83FDB37D-8924-4C38-8555-33FB4DB35805}" destId="{083F598E-AE73-4D93-A1C6-0280C19D9365}" srcOrd="17" destOrd="0" presId="urn:microsoft.com/office/officeart/2005/8/layout/list1"/>
    <dgm:cxn modelId="{C91AAC8C-4971-4372-9446-3BFFDFE538CB}" type="presParOf" srcId="{83FDB37D-8924-4C38-8555-33FB4DB35805}" destId="{708F318B-B3E1-4332-9790-9BCDD680B7F0}" srcOrd="18" destOrd="0" presId="urn:microsoft.com/office/officeart/2005/8/layout/list1"/>
    <dgm:cxn modelId="{869A761D-899C-4D87-AD27-A075FA37E313}" type="presParOf" srcId="{83FDB37D-8924-4C38-8555-33FB4DB35805}" destId="{226FF15C-694C-4562-A52E-1AF733C43CF4}" srcOrd="19" destOrd="0" presId="urn:microsoft.com/office/officeart/2005/8/layout/list1"/>
    <dgm:cxn modelId="{BC0118E2-81D3-45B6-A75B-3DC998295940}" type="presParOf" srcId="{83FDB37D-8924-4C38-8555-33FB4DB35805}" destId="{EA6A7FB0-2F0F-43AC-B46D-936CEFCCD658}" srcOrd="20" destOrd="0" presId="urn:microsoft.com/office/officeart/2005/8/layout/list1"/>
    <dgm:cxn modelId="{88CCB881-0C51-4C04-B5D9-7EFEDC5973A7}" type="presParOf" srcId="{EA6A7FB0-2F0F-43AC-B46D-936CEFCCD658}" destId="{528EC7EF-854E-4B1B-BFD8-2F086DF5AA04}" srcOrd="0" destOrd="0" presId="urn:microsoft.com/office/officeart/2005/8/layout/list1"/>
    <dgm:cxn modelId="{DC76BFB4-E83E-42A1-9C84-6C4B4183616E}" type="presParOf" srcId="{EA6A7FB0-2F0F-43AC-B46D-936CEFCCD658}" destId="{43F0326E-6D82-48B1-8680-2A2BD9FB643A}" srcOrd="1" destOrd="0" presId="urn:microsoft.com/office/officeart/2005/8/layout/list1"/>
    <dgm:cxn modelId="{5BDD5B2E-4882-490F-956B-861B69218516}" type="presParOf" srcId="{83FDB37D-8924-4C38-8555-33FB4DB35805}" destId="{232B839A-7830-43A3-81AB-8D68CED93BAF}" srcOrd="21" destOrd="0" presId="urn:microsoft.com/office/officeart/2005/8/layout/list1"/>
    <dgm:cxn modelId="{0586C94F-DC8F-4B86-B6DA-279E12DB23A3}" type="presParOf" srcId="{83FDB37D-8924-4C38-8555-33FB4DB35805}" destId="{005A9E99-C817-4825-A170-C26EB816DE60}" srcOrd="22" destOrd="0" presId="urn:microsoft.com/office/officeart/2005/8/layout/list1"/>
    <dgm:cxn modelId="{A7DA7D3D-9A73-40F3-A3E2-09DEF5B34FC4}" type="presParOf" srcId="{83FDB37D-8924-4C38-8555-33FB4DB35805}" destId="{48F80449-4DEE-427E-9E34-E8EF6F2824EE}" srcOrd="23" destOrd="0" presId="urn:microsoft.com/office/officeart/2005/8/layout/list1"/>
    <dgm:cxn modelId="{5107E5DD-4FBB-4627-BD34-3FF75A751701}" type="presParOf" srcId="{83FDB37D-8924-4C38-8555-33FB4DB35805}" destId="{5590BCD1-8C50-43E3-97FE-20B67CA002B7}" srcOrd="24" destOrd="0" presId="urn:microsoft.com/office/officeart/2005/8/layout/list1"/>
    <dgm:cxn modelId="{F718DA2F-7FFB-4327-BFEA-11C5EF5DE1C1}" type="presParOf" srcId="{5590BCD1-8C50-43E3-97FE-20B67CA002B7}" destId="{621B107F-535D-4B91-9B9B-0915075F7F1E}" srcOrd="0" destOrd="0" presId="urn:microsoft.com/office/officeart/2005/8/layout/list1"/>
    <dgm:cxn modelId="{BACE6BEE-EB90-4D94-8EC6-ECAAA45EE1F2}" type="presParOf" srcId="{5590BCD1-8C50-43E3-97FE-20B67CA002B7}" destId="{391D1198-961D-4C16-9AA2-6C9FCAA6D9B0}" srcOrd="1" destOrd="0" presId="urn:microsoft.com/office/officeart/2005/8/layout/list1"/>
    <dgm:cxn modelId="{02A84A97-99A6-447E-BAE7-95C801FE113B}" type="presParOf" srcId="{83FDB37D-8924-4C38-8555-33FB4DB35805}" destId="{F23BE0E0-9723-4985-8A4F-F6856089CEA4}" srcOrd="25" destOrd="0" presId="urn:microsoft.com/office/officeart/2005/8/layout/list1"/>
    <dgm:cxn modelId="{F59EFA8C-9025-4E4A-86DC-8BB3B113AFE1}" type="presParOf" srcId="{83FDB37D-8924-4C38-8555-33FB4DB35805}" destId="{7030B3BC-6CBB-4E57-8AF9-F1B1068F3FC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F06DF-ED73-4410-A43C-4E4F52C5B6B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C58042-F0C1-4556-8564-8009A527FD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Solution: NET.CSharp.11</a:t>
          </a:r>
        </a:p>
      </dgm:t>
    </dgm:pt>
    <dgm:pt modelId="{100E1E8A-3561-462A-91F3-74050142D912}" type="parTrans" cxnId="{7795F557-E591-44E2-9651-C2BABABD1655}">
      <dgm:prSet/>
      <dgm:spPr/>
      <dgm:t>
        <a:bodyPr/>
        <a:lstStyle/>
        <a:p>
          <a:endParaRPr lang="ru-RU"/>
        </a:p>
      </dgm:t>
    </dgm:pt>
    <dgm:pt modelId="{1D8E3B9C-96D3-46EF-9291-A50C56D9F162}" type="sibTrans" cxnId="{7795F557-E591-44E2-9651-C2BABABD1655}">
      <dgm:prSet/>
      <dgm:spPr/>
      <dgm:t>
        <a:bodyPr/>
        <a:lstStyle/>
        <a:p>
          <a:endParaRPr lang="ru-RU"/>
        </a:p>
      </dgm:t>
    </dgm:pt>
    <dgm:pt modelId="{3BB5C3B7-14C2-4C64-B502-DF7627D6A1E0}">
      <dgm:prSet phldrT="[Text]" custT="1"/>
      <dgm:spPr/>
      <dgm:t>
        <a:bodyPr/>
        <a:lstStyle/>
        <a:p>
          <a:r>
            <a:rPr lang="en-US" sz="1800" dirty="0" smtClean="0"/>
            <a:t>Project: </a:t>
          </a:r>
          <a:r>
            <a:rPr lang="ru-RU" sz="1800" noProof="0" dirty="0" smtClean="0"/>
            <a:t>UsingCollectionsDemo</a:t>
          </a:r>
          <a:endParaRPr lang="ru-RU" sz="1800" noProof="0" dirty="0"/>
        </a:p>
      </dgm:t>
    </dgm:pt>
    <dgm:pt modelId="{D3FB299A-528D-402E-937F-0BE8AD18F964}" type="parTrans" cxnId="{8955FC2D-23E8-41BB-99E2-5F7CA746C54F}">
      <dgm:prSet/>
      <dgm:spPr/>
      <dgm:t>
        <a:bodyPr/>
        <a:lstStyle/>
        <a:p>
          <a:endParaRPr lang="ru-RU"/>
        </a:p>
      </dgm:t>
    </dgm:pt>
    <dgm:pt modelId="{AB21B7B7-C286-4C62-BCCD-9DF18F45C815}" type="sibTrans" cxnId="{8955FC2D-23E8-41BB-99E2-5F7CA746C54F}">
      <dgm:prSet/>
      <dgm:spPr/>
      <dgm:t>
        <a:bodyPr/>
        <a:lstStyle/>
        <a:p>
          <a:endParaRPr lang="ru-RU"/>
        </a:p>
      </dgm:t>
    </dgm:pt>
    <dgm:pt modelId="{889695A8-F33F-4B66-8C54-16CCA9C58AC7}" type="pres">
      <dgm:prSet presAssocID="{F12F06DF-ED73-4410-A43C-4E4F52C5B6B9}" presName="linear" presStyleCnt="0">
        <dgm:presLayoutVars>
          <dgm:dir/>
          <dgm:animLvl val="lvl"/>
          <dgm:resizeHandles val="exact"/>
        </dgm:presLayoutVars>
      </dgm:prSet>
      <dgm:spPr/>
    </dgm:pt>
    <dgm:pt modelId="{F37628BD-8838-4744-92DA-4EFF92C013FB}" type="pres">
      <dgm:prSet presAssocID="{0EC58042-F0C1-4556-8564-8009A527FDE4}" presName="parentLin" presStyleCnt="0"/>
      <dgm:spPr/>
    </dgm:pt>
    <dgm:pt modelId="{32BECB95-2233-4A39-AF8B-BD98EE659F40}" type="pres">
      <dgm:prSet presAssocID="{0EC58042-F0C1-4556-8564-8009A527FDE4}" presName="parentLeftMargin" presStyleLbl="node1" presStyleIdx="0" presStyleCnt="2"/>
      <dgm:spPr/>
    </dgm:pt>
    <dgm:pt modelId="{EEEB3411-E6E2-4AB8-A334-4F335AC17354}" type="pres">
      <dgm:prSet presAssocID="{0EC58042-F0C1-4556-8564-8009A527FDE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54B426-7385-4395-90FB-0534B114F65B}" type="pres">
      <dgm:prSet presAssocID="{0EC58042-F0C1-4556-8564-8009A527FDE4}" presName="negativeSpace" presStyleCnt="0"/>
      <dgm:spPr/>
    </dgm:pt>
    <dgm:pt modelId="{FD0558A0-30C4-4321-B888-D4FB1C98152F}" type="pres">
      <dgm:prSet presAssocID="{0EC58042-F0C1-4556-8564-8009A527FDE4}" presName="childText" presStyleLbl="conFgAcc1" presStyleIdx="0" presStyleCnt="2">
        <dgm:presLayoutVars>
          <dgm:bulletEnabled val="1"/>
        </dgm:presLayoutVars>
      </dgm:prSet>
      <dgm:spPr/>
    </dgm:pt>
    <dgm:pt modelId="{389009D4-9C11-434B-930E-A58B8C2EE949}" type="pres">
      <dgm:prSet presAssocID="{1D8E3B9C-96D3-46EF-9291-A50C56D9F162}" presName="spaceBetweenRectangles" presStyleCnt="0"/>
      <dgm:spPr/>
    </dgm:pt>
    <dgm:pt modelId="{DBF85927-C93D-4351-95E4-CD2C7094A46A}" type="pres">
      <dgm:prSet presAssocID="{3BB5C3B7-14C2-4C64-B502-DF7627D6A1E0}" presName="parentLin" presStyleCnt="0"/>
      <dgm:spPr/>
    </dgm:pt>
    <dgm:pt modelId="{1B52F754-93AA-41E1-90E1-142100458017}" type="pres">
      <dgm:prSet presAssocID="{3BB5C3B7-14C2-4C64-B502-DF7627D6A1E0}" presName="parentLeftMargin" presStyleLbl="node1" presStyleIdx="0" presStyleCnt="2"/>
      <dgm:spPr/>
    </dgm:pt>
    <dgm:pt modelId="{559C16AF-5B49-435C-A02B-B311292FB8B5}" type="pres">
      <dgm:prSet presAssocID="{3BB5C3B7-14C2-4C64-B502-DF7627D6A1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FA8BE-5FCE-4D6F-A05C-88DFF0E39448}" type="pres">
      <dgm:prSet presAssocID="{3BB5C3B7-14C2-4C64-B502-DF7627D6A1E0}" presName="negativeSpace" presStyleCnt="0"/>
      <dgm:spPr/>
    </dgm:pt>
    <dgm:pt modelId="{60E9663D-518E-4FF2-9AE3-2EED902C69FA}" type="pres">
      <dgm:prSet presAssocID="{3BB5C3B7-14C2-4C64-B502-DF7627D6A1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4F1632-6422-46C2-949C-63B013ABDF1A}" type="presOf" srcId="{3BB5C3B7-14C2-4C64-B502-DF7627D6A1E0}" destId="{1B52F754-93AA-41E1-90E1-142100458017}" srcOrd="0" destOrd="0" presId="urn:microsoft.com/office/officeart/2005/8/layout/list1"/>
    <dgm:cxn modelId="{6BCE066A-F3F3-4C70-AF49-EB4D89FAE631}" type="presOf" srcId="{0EC58042-F0C1-4556-8564-8009A527FDE4}" destId="{32BECB95-2233-4A39-AF8B-BD98EE659F40}" srcOrd="0" destOrd="0" presId="urn:microsoft.com/office/officeart/2005/8/layout/list1"/>
    <dgm:cxn modelId="{33A6EAC0-1B6A-4481-A10B-BDAAB02D80E7}" type="presOf" srcId="{0EC58042-F0C1-4556-8564-8009A527FDE4}" destId="{EEEB3411-E6E2-4AB8-A334-4F335AC17354}" srcOrd="1" destOrd="0" presId="urn:microsoft.com/office/officeart/2005/8/layout/list1"/>
    <dgm:cxn modelId="{7795F557-E591-44E2-9651-C2BABABD1655}" srcId="{F12F06DF-ED73-4410-A43C-4E4F52C5B6B9}" destId="{0EC58042-F0C1-4556-8564-8009A527FDE4}" srcOrd="0" destOrd="0" parTransId="{100E1E8A-3561-462A-91F3-74050142D912}" sibTransId="{1D8E3B9C-96D3-46EF-9291-A50C56D9F162}"/>
    <dgm:cxn modelId="{C75F9793-80A3-4022-9A06-9F5F763000DC}" type="presOf" srcId="{3BB5C3B7-14C2-4C64-B502-DF7627D6A1E0}" destId="{559C16AF-5B49-435C-A02B-B311292FB8B5}" srcOrd="1" destOrd="0" presId="urn:microsoft.com/office/officeart/2005/8/layout/list1"/>
    <dgm:cxn modelId="{8955FC2D-23E8-41BB-99E2-5F7CA746C54F}" srcId="{F12F06DF-ED73-4410-A43C-4E4F52C5B6B9}" destId="{3BB5C3B7-14C2-4C64-B502-DF7627D6A1E0}" srcOrd="1" destOrd="0" parTransId="{D3FB299A-528D-402E-937F-0BE8AD18F964}" sibTransId="{AB21B7B7-C286-4C62-BCCD-9DF18F45C815}"/>
    <dgm:cxn modelId="{D180768D-CE32-4544-A10F-9ECC65C4668A}" type="presOf" srcId="{F12F06DF-ED73-4410-A43C-4E4F52C5B6B9}" destId="{889695A8-F33F-4B66-8C54-16CCA9C58AC7}" srcOrd="0" destOrd="0" presId="urn:microsoft.com/office/officeart/2005/8/layout/list1"/>
    <dgm:cxn modelId="{94DF470B-7BDB-470B-9173-E994F16FF261}" type="presParOf" srcId="{889695A8-F33F-4B66-8C54-16CCA9C58AC7}" destId="{F37628BD-8838-4744-92DA-4EFF92C013FB}" srcOrd="0" destOrd="0" presId="urn:microsoft.com/office/officeart/2005/8/layout/list1"/>
    <dgm:cxn modelId="{DC02246F-4594-4EE1-A977-1739914929DA}" type="presParOf" srcId="{F37628BD-8838-4744-92DA-4EFF92C013FB}" destId="{32BECB95-2233-4A39-AF8B-BD98EE659F40}" srcOrd="0" destOrd="0" presId="urn:microsoft.com/office/officeart/2005/8/layout/list1"/>
    <dgm:cxn modelId="{BEB5BFCF-8D35-4E34-B06F-A4775283A985}" type="presParOf" srcId="{F37628BD-8838-4744-92DA-4EFF92C013FB}" destId="{EEEB3411-E6E2-4AB8-A334-4F335AC17354}" srcOrd="1" destOrd="0" presId="urn:microsoft.com/office/officeart/2005/8/layout/list1"/>
    <dgm:cxn modelId="{5D90E0E8-AC97-4D69-A40F-441792283901}" type="presParOf" srcId="{889695A8-F33F-4B66-8C54-16CCA9C58AC7}" destId="{0954B426-7385-4395-90FB-0534B114F65B}" srcOrd="1" destOrd="0" presId="urn:microsoft.com/office/officeart/2005/8/layout/list1"/>
    <dgm:cxn modelId="{EB234378-0EDA-4BC8-9C89-34DF3460C3F1}" type="presParOf" srcId="{889695A8-F33F-4B66-8C54-16CCA9C58AC7}" destId="{FD0558A0-30C4-4321-B888-D4FB1C98152F}" srcOrd="2" destOrd="0" presId="urn:microsoft.com/office/officeart/2005/8/layout/list1"/>
    <dgm:cxn modelId="{8DE730F3-3850-4844-9AE9-78F11BB101BA}" type="presParOf" srcId="{889695A8-F33F-4B66-8C54-16CCA9C58AC7}" destId="{389009D4-9C11-434B-930E-A58B8C2EE949}" srcOrd="3" destOrd="0" presId="urn:microsoft.com/office/officeart/2005/8/layout/list1"/>
    <dgm:cxn modelId="{1A553AC4-52E7-4A28-AC01-772E26B83E7D}" type="presParOf" srcId="{889695A8-F33F-4B66-8C54-16CCA9C58AC7}" destId="{DBF85927-C93D-4351-95E4-CD2C7094A46A}" srcOrd="4" destOrd="0" presId="urn:microsoft.com/office/officeart/2005/8/layout/list1"/>
    <dgm:cxn modelId="{56606CE8-492F-47F9-8993-2C9808CD127B}" type="presParOf" srcId="{DBF85927-C93D-4351-95E4-CD2C7094A46A}" destId="{1B52F754-93AA-41E1-90E1-142100458017}" srcOrd="0" destOrd="0" presId="urn:microsoft.com/office/officeart/2005/8/layout/list1"/>
    <dgm:cxn modelId="{9050ADFD-CFB2-4967-9E68-DB380332C60A}" type="presParOf" srcId="{DBF85927-C93D-4351-95E4-CD2C7094A46A}" destId="{559C16AF-5B49-435C-A02B-B311292FB8B5}" srcOrd="1" destOrd="0" presId="urn:microsoft.com/office/officeart/2005/8/layout/list1"/>
    <dgm:cxn modelId="{C836971B-ADB1-407F-8D4B-6D13A128805C}" type="presParOf" srcId="{889695A8-F33F-4B66-8C54-16CCA9C58AC7}" destId="{580FA8BE-5FCE-4D6F-A05C-88DFF0E39448}" srcOrd="5" destOrd="0" presId="urn:microsoft.com/office/officeart/2005/8/layout/list1"/>
    <dgm:cxn modelId="{5CDB7C4A-6538-4F5E-AF97-B64146455E55}" type="presParOf" srcId="{889695A8-F33F-4B66-8C54-16CCA9C58AC7}" destId="{60E9663D-518E-4FF2-9AE3-2EED902C69F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F06DF-ED73-4410-A43C-4E4F52C5B6B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C58042-F0C1-4556-8564-8009A527FD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NET.CSharp.11</a:t>
          </a:r>
        </a:p>
      </dgm:t>
    </dgm:pt>
    <dgm:pt modelId="{100E1E8A-3561-462A-91F3-74050142D912}" type="parTrans" cxnId="{7795F557-E591-44E2-9651-C2BABABD1655}">
      <dgm:prSet/>
      <dgm:spPr/>
      <dgm:t>
        <a:bodyPr/>
        <a:lstStyle/>
        <a:p>
          <a:endParaRPr lang="ru-RU"/>
        </a:p>
      </dgm:t>
    </dgm:pt>
    <dgm:pt modelId="{1D8E3B9C-96D3-46EF-9291-A50C56D9F162}" type="sibTrans" cxnId="{7795F557-E591-44E2-9651-C2BABABD1655}">
      <dgm:prSet/>
      <dgm:spPr/>
      <dgm:t>
        <a:bodyPr/>
        <a:lstStyle/>
        <a:p>
          <a:endParaRPr lang="ru-RU"/>
        </a:p>
      </dgm:t>
    </dgm:pt>
    <dgm:pt modelId="{3BB5C3B7-14C2-4C64-B502-DF7627D6A1E0}">
      <dgm:prSet phldrT="[Text]" custT="1"/>
      <dgm:spPr/>
      <dgm:t>
        <a:bodyPr/>
        <a:lstStyle/>
        <a:p>
          <a:r>
            <a:rPr lang="ru-RU" sz="1800" noProof="0" smtClean="0"/>
            <a:t>Project: DefiningAGenericTypeDemo</a:t>
          </a:r>
          <a:endParaRPr lang="ru-RU" sz="1800" noProof="0"/>
        </a:p>
      </dgm:t>
    </dgm:pt>
    <dgm:pt modelId="{D3FB299A-528D-402E-937F-0BE8AD18F964}" type="parTrans" cxnId="{8955FC2D-23E8-41BB-99E2-5F7CA746C54F}">
      <dgm:prSet/>
      <dgm:spPr/>
      <dgm:t>
        <a:bodyPr/>
        <a:lstStyle/>
        <a:p>
          <a:endParaRPr lang="ru-RU"/>
        </a:p>
      </dgm:t>
    </dgm:pt>
    <dgm:pt modelId="{AB21B7B7-C286-4C62-BCCD-9DF18F45C815}" type="sibTrans" cxnId="{8955FC2D-23E8-41BB-99E2-5F7CA746C54F}">
      <dgm:prSet/>
      <dgm:spPr/>
      <dgm:t>
        <a:bodyPr/>
        <a:lstStyle/>
        <a:p>
          <a:endParaRPr lang="ru-RU"/>
        </a:p>
      </dgm:t>
    </dgm:pt>
    <dgm:pt modelId="{889695A8-F33F-4B66-8C54-16CCA9C58AC7}" type="pres">
      <dgm:prSet presAssocID="{F12F06DF-ED73-4410-A43C-4E4F52C5B6B9}" presName="linear" presStyleCnt="0">
        <dgm:presLayoutVars>
          <dgm:dir/>
          <dgm:animLvl val="lvl"/>
          <dgm:resizeHandles val="exact"/>
        </dgm:presLayoutVars>
      </dgm:prSet>
      <dgm:spPr/>
    </dgm:pt>
    <dgm:pt modelId="{F37628BD-8838-4744-92DA-4EFF92C013FB}" type="pres">
      <dgm:prSet presAssocID="{0EC58042-F0C1-4556-8564-8009A527FDE4}" presName="parentLin" presStyleCnt="0"/>
      <dgm:spPr/>
    </dgm:pt>
    <dgm:pt modelId="{32BECB95-2233-4A39-AF8B-BD98EE659F40}" type="pres">
      <dgm:prSet presAssocID="{0EC58042-F0C1-4556-8564-8009A527FDE4}" presName="parentLeftMargin" presStyleLbl="node1" presStyleIdx="0" presStyleCnt="2"/>
      <dgm:spPr/>
    </dgm:pt>
    <dgm:pt modelId="{EEEB3411-E6E2-4AB8-A334-4F335AC17354}" type="pres">
      <dgm:prSet presAssocID="{0EC58042-F0C1-4556-8564-8009A527FDE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54B426-7385-4395-90FB-0534B114F65B}" type="pres">
      <dgm:prSet presAssocID="{0EC58042-F0C1-4556-8564-8009A527FDE4}" presName="negativeSpace" presStyleCnt="0"/>
      <dgm:spPr/>
    </dgm:pt>
    <dgm:pt modelId="{FD0558A0-30C4-4321-B888-D4FB1C98152F}" type="pres">
      <dgm:prSet presAssocID="{0EC58042-F0C1-4556-8564-8009A527FDE4}" presName="childText" presStyleLbl="conFgAcc1" presStyleIdx="0" presStyleCnt="2">
        <dgm:presLayoutVars>
          <dgm:bulletEnabled val="1"/>
        </dgm:presLayoutVars>
      </dgm:prSet>
      <dgm:spPr/>
    </dgm:pt>
    <dgm:pt modelId="{389009D4-9C11-434B-930E-A58B8C2EE949}" type="pres">
      <dgm:prSet presAssocID="{1D8E3B9C-96D3-46EF-9291-A50C56D9F162}" presName="spaceBetweenRectangles" presStyleCnt="0"/>
      <dgm:spPr/>
    </dgm:pt>
    <dgm:pt modelId="{DBF85927-C93D-4351-95E4-CD2C7094A46A}" type="pres">
      <dgm:prSet presAssocID="{3BB5C3B7-14C2-4C64-B502-DF7627D6A1E0}" presName="parentLin" presStyleCnt="0"/>
      <dgm:spPr/>
    </dgm:pt>
    <dgm:pt modelId="{1B52F754-93AA-41E1-90E1-142100458017}" type="pres">
      <dgm:prSet presAssocID="{3BB5C3B7-14C2-4C64-B502-DF7627D6A1E0}" presName="parentLeftMargin" presStyleLbl="node1" presStyleIdx="0" presStyleCnt="2"/>
      <dgm:spPr/>
    </dgm:pt>
    <dgm:pt modelId="{559C16AF-5B49-435C-A02B-B311292FB8B5}" type="pres">
      <dgm:prSet presAssocID="{3BB5C3B7-14C2-4C64-B502-DF7627D6A1E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FA8BE-5FCE-4D6F-A05C-88DFF0E39448}" type="pres">
      <dgm:prSet presAssocID="{3BB5C3B7-14C2-4C64-B502-DF7627D6A1E0}" presName="negativeSpace" presStyleCnt="0"/>
      <dgm:spPr/>
    </dgm:pt>
    <dgm:pt modelId="{60E9663D-518E-4FF2-9AE3-2EED902C69FA}" type="pres">
      <dgm:prSet presAssocID="{3BB5C3B7-14C2-4C64-B502-DF7627D6A1E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3F2BDB-5AE3-495E-846E-FED589C7C639}" type="presOf" srcId="{3BB5C3B7-14C2-4C64-B502-DF7627D6A1E0}" destId="{1B52F754-93AA-41E1-90E1-142100458017}" srcOrd="0" destOrd="0" presId="urn:microsoft.com/office/officeart/2005/8/layout/list1"/>
    <dgm:cxn modelId="{514E484E-13DF-4BF4-9ED3-D76B73D559C6}" type="presOf" srcId="{3BB5C3B7-14C2-4C64-B502-DF7627D6A1E0}" destId="{559C16AF-5B49-435C-A02B-B311292FB8B5}" srcOrd="1" destOrd="0" presId="urn:microsoft.com/office/officeart/2005/8/layout/list1"/>
    <dgm:cxn modelId="{7795F557-E591-44E2-9651-C2BABABD1655}" srcId="{F12F06DF-ED73-4410-A43C-4E4F52C5B6B9}" destId="{0EC58042-F0C1-4556-8564-8009A527FDE4}" srcOrd="0" destOrd="0" parTransId="{100E1E8A-3561-462A-91F3-74050142D912}" sibTransId="{1D8E3B9C-96D3-46EF-9291-A50C56D9F162}"/>
    <dgm:cxn modelId="{FB1C490F-BC94-4805-BC2E-0C46E6AC8B4B}" type="presOf" srcId="{0EC58042-F0C1-4556-8564-8009A527FDE4}" destId="{EEEB3411-E6E2-4AB8-A334-4F335AC17354}" srcOrd="1" destOrd="0" presId="urn:microsoft.com/office/officeart/2005/8/layout/list1"/>
    <dgm:cxn modelId="{2304223E-854A-4667-B4A7-F37F284EF0DB}" type="presOf" srcId="{F12F06DF-ED73-4410-A43C-4E4F52C5B6B9}" destId="{889695A8-F33F-4B66-8C54-16CCA9C58AC7}" srcOrd="0" destOrd="0" presId="urn:microsoft.com/office/officeart/2005/8/layout/list1"/>
    <dgm:cxn modelId="{8955FC2D-23E8-41BB-99E2-5F7CA746C54F}" srcId="{F12F06DF-ED73-4410-A43C-4E4F52C5B6B9}" destId="{3BB5C3B7-14C2-4C64-B502-DF7627D6A1E0}" srcOrd="1" destOrd="0" parTransId="{D3FB299A-528D-402E-937F-0BE8AD18F964}" sibTransId="{AB21B7B7-C286-4C62-BCCD-9DF18F45C815}"/>
    <dgm:cxn modelId="{6078B1EB-AF1E-46F6-9444-632830DBF710}" type="presOf" srcId="{0EC58042-F0C1-4556-8564-8009A527FDE4}" destId="{32BECB95-2233-4A39-AF8B-BD98EE659F40}" srcOrd="0" destOrd="0" presId="urn:microsoft.com/office/officeart/2005/8/layout/list1"/>
    <dgm:cxn modelId="{0B8DBD86-6F5A-47C2-8658-2BCF3705257C}" type="presParOf" srcId="{889695A8-F33F-4B66-8C54-16CCA9C58AC7}" destId="{F37628BD-8838-4744-92DA-4EFF92C013FB}" srcOrd="0" destOrd="0" presId="urn:microsoft.com/office/officeart/2005/8/layout/list1"/>
    <dgm:cxn modelId="{7EF94335-F1B2-4431-86B4-149A57E66BA1}" type="presParOf" srcId="{F37628BD-8838-4744-92DA-4EFF92C013FB}" destId="{32BECB95-2233-4A39-AF8B-BD98EE659F40}" srcOrd="0" destOrd="0" presId="urn:microsoft.com/office/officeart/2005/8/layout/list1"/>
    <dgm:cxn modelId="{CE7AB10F-A908-4DD8-8455-99CE874F331C}" type="presParOf" srcId="{F37628BD-8838-4744-92DA-4EFF92C013FB}" destId="{EEEB3411-E6E2-4AB8-A334-4F335AC17354}" srcOrd="1" destOrd="0" presId="urn:microsoft.com/office/officeart/2005/8/layout/list1"/>
    <dgm:cxn modelId="{D01C77C3-8C70-426E-8EB9-D43A30869294}" type="presParOf" srcId="{889695A8-F33F-4B66-8C54-16CCA9C58AC7}" destId="{0954B426-7385-4395-90FB-0534B114F65B}" srcOrd="1" destOrd="0" presId="urn:microsoft.com/office/officeart/2005/8/layout/list1"/>
    <dgm:cxn modelId="{23611406-E0F6-4AA1-9FC2-176943ECD37B}" type="presParOf" srcId="{889695A8-F33F-4B66-8C54-16CCA9C58AC7}" destId="{FD0558A0-30C4-4321-B888-D4FB1C98152F}" srcOrd="2" destOrd="0" presId="urn:microsoft.com/office/officeart/2005/8/layout/list1"/>
    <dgm:cxn modelId="{1FA2699F-CEC1-4331-84C2-127EDBF466B6}" type="presParOf" srcId="{889695A8-F33F-4B66-8C54-16CCA9C58AC7}" destId="{389009D4-9C11-434B-930E-A58B8C2EE949}" srcOrd="3" destOrd="0" presId="urn:microsoft.com/office/officeart/2005/8/layout/list1"/>
    <dgm:cxn modelId="{F76205B6-C850-48BA-BC29-6EC66B4AF092}" type="presParOf" srcId="{889695A8-F33F-4B66-8C54-16CCA9C58AC7}" destId="{DBF85927-C93D-4351-95E4-CD2C7094A46A}" srcOrd="4" destOrd="0" presId="urn:microsoft.com/office/officeart/2005/8/layout/list1"/>
    <dgm:cxn modelId="{7E6C275C-9743-4155-BD06-535F579E0A44}" type="presParOf" srcId="{DBF85927-C93D-4351-95E4-CD2C7094A46A}" destId="{1B52F754-93AA-41E1-90E1-142100458017}" srcOrd="0" destOrd="0" presId="urn:microsoft.com/office/officeart/2005/8/layout/list1"/>
    <dgm:cxn modelId="{B1D69F22-620B-454A-B672-2C603D57C4C6}" type="presParOf" srcId="{DBF85927-C93D-4351-95E4-CD2C7094A46A}" destId="{559C16AF-5B49-435C-A02B-B311292FB8B5}" srcOrd="1" destOrd="0" presId="urn:microsoft.com/office/officeart/2005/8/layout/list1"/>
    <dgm:cxn modelId="{B497FB4F-B529-45AE-9E2A-A7794F1D3F92}" type="presParOf" srcId="{889695A8-F33F-4B66-8C54-16CCA9C58AC7}" destId="{580FA8BE-5FCE-4D6F-A05C-88DFF0E39448}" srcOrd="5" destOrd="0" presId="urn:microsoft.com/office/officeart/2005/8/layout/list1"/>
    <dgm:cxn modelId="{67A7DF9C-B68C-46D1-8B57-A10AE19F349A}" type="presParOf" srcId="{889695A8-F33F-4B66-8C54-16CCA9C58AC7}" destId="{60E9663D-518E-4FF2-9AE3-2EED902C69F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F06DF-ED73-4410-A43C-4E4F52C5B6B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C58042-F0C1-4556-8564-8009A527FD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Solution: NET.CSharp.11</a:t>
          </a:r>
        </a:p>
      </dgm:t>
    </dgm:pt>
    <dgm:pt modelId="{100E1E8A-3561-462A-91F3-74050142D912}" type="parTrans" cxnId="{7795F557-E591-44E2-9651-C2BABABD1655}">
      <dgm:prSet/>
      <dgm:spPr/>
      <dgm:t>
        <a:bodyPr/>
        <a:lstStyle/>
        <a:p>
          <a:endParaRPr lang="ru-RU"/>
        </a:p>
      </dgm:t>
    </dgm:pt>
    <dgm:pt modelId="{1D8E3B9C-96D3-46EF-9291-A50C56D9F162}" type="sibTrans" cxnId="{7795F557-E591-44E2-9651-C2BABABD1655}">
      <dgm:prSet/>
      <dgm:spPr/>
      <dgm:t>
        <a:bodyPr/>
        <a:lstStyle/>
        <a:p>
          <a:endParaRPr lang="ru-RU"/>
        </a:p>
      </dgm:t>
    </dgm:pt>
    <dgm:pt modelId="{3BB5C3B7-14C2-4C64-B502-DF7627D6A1E0}">
      <dgm:prSet phldrT="[Text]" custT="1"/>
      <dgm:spPr/>
      <dgm:t>
        <a:bodyPr/>
        <a:lstStyle/>
        <a:p>
          <a:r>
            <a:rPr lang="ru-RU" sz="1800" noProof="0" dirty="0" smtClean="0"/>
            <a:t>Project: </a:t>
          </a:r>
          <a:r>
            <a:rPr lang="ru-RU" sz="1800" dirty="0" smtClean="0"/>
            <a:t>DefiningAGenericDelegateDemo</a:t>
          </a:r>
          <a:endParaRPr lang="ru-RU" sz="1800" noProof="0" dirty="0"/>
        </a:p>
      </dgm:t>
    </dgm:pt>
    <dgm:pt modelId="{D3FB299A-528D-402E-937F-0BE8AD18F964}" type="parTrans" cxnId="{8955FC2D-23E8-41BB-99E2-5F7CA746C54F}">
      <dgm:prSet/>
      <dgm:spPr/>
      <dgm:t>
        <a:bodyPr/>
        <a:lstStyle/>
        <a:p>
          <a:endParaRPr lang="ru-RU"/>
        </a:p>
      </dgm:t>
    </dgm:pt>
    <dgm:pt modelId="{AB21B7B7-C286-4C62-BCCD-9DF18F45C815}" type="sibTrans" cxnId="{8955FC2D-23E8-41BB-99E2-5F7CA746C54F}">
      <dgm:prSet/>
      <dgm:spPr/>
      <dgm:t>
        <a:bodyPr/>
        <a:lstStyle/>
        <a:p>
          <a:endParaRPr lang="ru-RU"/>
        </a:p>
      </dgm:t>
    </dgm:pt>
    <dgm:pt modelId="{D592B243-CA7A-409E-AD99-B99F6A897C74}">
      <dgm:prSet phldrT="[Text]" custT="1"/>
      <dgm:spPr/>
      <dgm:t>
        <a:bodyPr/>
        <a:lstStyle/>
        <a:p>
          <a:r>
            <a:rPr lang="ru-RU" sz="1800" noProof="0" dirty="0" smtClean="0"/>
            <a:t>Project: </a:t>
          </a:r>
          <a:r>
            <a:rPr lang="en-US" sz="1800" noProof="0" dirty="0" err="1" smtClean="0"/>
            <a:t>GenericsMethodsDemo</a:t>
          </a:r>
          <a:endParaRPr lang="ru-RU" sz="1800" noProof="0" dirty="0"/>
        </a:p>
      </dgm:t>
    </dgm:pt>
    <dgm:pt modelId="{B83039C3-0D4D-41CA-8FE1-C763226CE189}" type="parTrans" cxnId="{6A274892-0C7C-49C9-83FC-ED94080C90E2}">
      <dgm:prSet/>
      <dgm:spPr/>
      <dgm:t>
        <a:bodyPr/>
        <a:lstStyle/>
        <a:p>
          <a:endParaRPr lang="ru-RU"/>
        </a:p>
      </dgm:t>
    </dgm:pt>
    <dgm:pt modelId="{1BEBD64F-F0E6-4C4B-A572-02C8BC54F6D9}" type="sibTrans" cxnId="{6A274892-0C7C-49C9-83FC-ED94080C90E2}">
      <dgm:prSet/>
      <dgm:spPr/>
      <dgm:t>
        <a:bodyPr/>
        <a:lstStyle/>
        <a:p>
          <a:endParaRPr lang="ru-RU"/>
        </a:p>
      </dgm:t>
    </dgm:pt>
    <dgm:pt modelId="{889695A8-F33F-4B66-8C54-16CCA9C58AC7}" type="pres">
      <dgm:prSet presAssocID="{F12F06DF-ED73-4410-A43C-4E4F52C5B6B9}" presName="linear" presStyleCnt="0">
        <dgm:presLayoutVars>
          <dgm:dir/>
          <dgm:animLvl val="lvl"/>
          <dgm:resizeHandles val="exact"/>
        </dgm:presLayoutVars>
      </dgm:prSet>
      <dgm:spPr/>
    </dgm:pt>
    <dgm:pt modelId="{F37628BD-8838-4744-92DA-4EFF92C013FB}" type="pres">
      <dgm:prSet presAssocID="{0EC58042-F0C1-4556-8564-8009A527FDE4}" presName="parentLin" presStyleCnt="0"/>
      <dgm:spPr/>
    </dgm:pt>
    <dgm:pt modelId="{32BECB95-2233-4A39-AF8B-BD98EE659F40}" type="pres">
      <dgm:prSet presAssocID="{0EC58042-F0C1-4556-8564-8009A527FDE4}" presName="parentLeftMargin" presStyleLbl="node1" presStyleIdx="0" presStyleCnt="3"/>
      <dgm:spPr/>
    </dgm:pt>
    <dgm:pt modelId="{EEEB3411-E6E2-4AB8-A334-4F335AC17354}" type="pres">
      <dgm:prSet presAssocID="{0EC58042-F0C1-4556-8564-8009A527FD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54B426-7385-4395-90FB-0534B114F65B}" type="pres">
      <dgm:prSet presAssocID="{0EC58042-F0C1-4556-8564-8009A527FDE4}" presName="negativeSpace" presStyleCnt="0"/>
      <dgm:spPr/>
    </dgm:pt>
    <dgm:pt modelId="{FD0558A0-30C4-4321-B888-D4FB1C98152F}" type="pres">
      <dgm:prSet presAssocID="{0EC58042-F0C1-4556-8564-8009A527FDE4}" presName="childText" presStyleLbl="conFgAcc1" presStyleIdx="0" presStyleCnt="3">
        <dgm:presLayoutVars>
          <dgm:bulletEnabled val="1"/>
        </dgm:presLayoutVars>
      </dgm:prSet>
      <dgm:spPr/>
    </dgm:pt>
    <dgm:pt modelId="{389009D4-9C11-434B-930E-A58B8C2EE949}" type="pres">
      <dgm:prSet presAssocID="{1D8E3B9C-96D3-46EF-9291-A50C56D9F162}" presName="spaceBetweenRectangles" presStyleCnt="0"/>
      <dgm:spPr/>
    </dgm:pt>
    <dgm:pt modelId="{DBF85927-C93D-4351-95E4-CD2C7094A46A}" type="pres">
      <dgm:prSet presAssocID="{3BB5C3B7-14C2-4C64-B502-DF7627D6A1E0}" presName="parentLin" presStyleCnt="0"/>
      <dgm:spPr/>
    </dgm:pt>
    <dgm:pt modelId="{1B52F754-93AA-41E1-90E1-142100458017}" type="pres">
      <dgm:prSet presAssocID="{3BB5C3B7-14C2-4C64-B502-DF7627D6A1E0}" presName="parentLeftMargin" presStyleLbl="node1" presStyleIdx="0" presStyleCnt="3"/>
      <dgm:spPr/>
    </dgm:pt>
    <dgm:pt modelId="{559C16AF-5B49-435C-A02B-B311292FB8B5}" type="pres">
      <dgm:prSet presAssocID="{3BB5C3B7-14C2-4C64-B502-DF7627D6A1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FA8BE-5FCE-4D6F-A05C-88DFF0E39448}" type="pres">
      <dgm:prSet presAssocID="{3BB5C3B7-14C2-4C64-B502-DF7627D6A1E0}" presName="negativeSpace" presStyleCnt="0"/>
      <dgm:spPr/>
    </dgm:pt>
    <dgm:pt modelId="{60E9663D-518E-4FF2-9AE3-2EED902C69FA}" type="pres">
      <dgm:prSet presAssocID="{3BB5C3B7-14C2-4C64-B502-DF7627D6A1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D1066A-54CB-45EC-9BB2-3B67ACE57BC6}" type="pres">
      <dgm:prSet presAssocID="{AB21B7B7-C286-4C62-BCCD-9DF18F45C815}" presName="spaceBetweenRectangles" presStyleCnt="0"/>
      <dgm:spPr/>
    </dgm:pt>
    <dgm:pt modelId="{C8F7CE25-3BC4-488F-920A-B305B93880B6}" type="pres">
      <dgm:prSet presAssocID="{D592B243-CA7A-409E-AD99-B99F6A897C74}" presName="parentLin" presStyleCnt="0"/>
      <dgm:spPr/>
    </dgm:pt>
    <dgm:pt modelId="{396FE56F-F3B3-4413-BA6A-2AD1FA98F3B5}" type="pres">
      <dgm:prSet presAssocID="{D592B243-CA7A-409E-AD99-B99F6A897C74}" presName="parentLeftMargin" presStyleLbl="node1" presStyleIdx="1" presStyleCnt="3"/>
      <dgm:spPr/>
    </dgm:pt>
    <dgm:pt modelId="{9B0B6764-20E1-439C-BC7A-1ABCF01B52D9}" type="pres">
      <dgm:prSet presAssocID="{D592B243-CA7A-409E-AD99-B99F6A897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74EA29-DC82-4ED7-87A4-9217EE4AA8D8}" type="pres">
      <dgm:prSet presAssocID="{D592B243-CA7A-409E-AD99-B99F6A897C74}" presName="negativeSpace" presStyleCnt="0"/>
      <dgm:spPr/>
    </dgm:pt>
    <dgm:pt modelId="{DC7414E6-14F2-4167-89F1-11F35CA1C2AE}" type="pres">
      <dgm:prSet presAssocID="{D592B243-CA7A-409E-AD99-B99F6A897C7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A28427-5936-42CA-8EBB-3FB7AC866973}" type="presOf" srcId="{F12F06DF-ED73-4410-A43C-4E4F52C5B6B9}" destId="{889695A8-F33F-4B66-8C54-16CCA9C58AC7}" srcOrd="0" destOrd="0" presId="urn:microsoft.com/office/officeart/2005/8/layout/list1"/>
    <dgm:cxn modelId="{21E40C59-0C4C-41DE-B582-5D7CCD349810}" type="presOf" srcId="{3BB5C3B7-14C2-4C64-B502-DF7627D6A1E0}" destId="{1B52F754-93AA-41E1-90E1-142100458017}" srcOrd="0" destOrd="0" presId="urn:microsoft.com/office/officeart/2005/8/layout/list1"/>
    <dgm:cxn modelId="{AED6322E-5BB3-4FB9-A43A-72B54067091A}" type="presOf" srcId="{D592B243-CA7A-409E-AD99-B99F6A897C74}" destId="{9B0B6764-20E1-439C-BC7A-1ABCF01B52D9}" srcOrd="1" destOrd="0" presId="urn:microsoft.com/office/officeart/2005/8/layout/list1"/>
    <dgm:cxn modelId="{8955FC2D-23E8-41BB-99E2-5F7CA746C54F}" srcId="{F12F06DF-ED73-4410-A43C-4E4F52C5B6B9}" destId="{3BB5C3B7-14C2-4C64-B502-DF7627D6A1E0}" srcOrd="1" destOrd="0" parTransId="{D3FB299A-528D-402E-937F-0BE8AD18F964}" sibTransId="{AB21B7B7-C286-4C62-BCCD-9DF18F45C815}"/>
    <dgm:cxn modelId="{E1E04637-D0EE-4E90-AD81-BDD01C530B2E}" type="presOf" srcId="{3BB5C3B7-14C2-4C64-B502-DF7627D6A1E0}" destId="{559C16AF-5B49-435C-A02B-B311292FB8B5}" srcOrd="1" destOrd="0" presId="urn:microsoft.com/office/officeart/2005/8/layout/list1"/>
    <dgm:cxn modelId="{931AD642-F608-4599-9B66-D845B795D075}" type="presOf" srcId="{0EC58042-F0C1-4556-8564-8009A527FDE4}" destId="{EEEB3411-E6E2-4AB8-A334-4F335AC17354}" srcOrd="1" destOrd="0" presId="urn:microsoft.com/office/officeart/2005/8/layout/list1"/>
    <dgm:cxn modelId="{6A274892-0C7C-49C9-83FC-ED94080C90E2}" srcId="{F12F06DF-ED73-4410-A43C-4E4F52C5B6B9}" destId="{D592B243-CA7A-409E-AD99-B99F6A897C74}" srcOrd="2" destOrd="0" parTransId="{B83039C3-0D4D-41CA-8FE1-C763226CE189}" sibTransId="{1BEBD64F-F0E6-4C4B-A572-02C8BC54F6D9}"/>
    <dgm:cxn modelId="{7795F557-E591-44E2-9651-C2BABABD1655}" srcId="{F12F06DF-ED73-4410-A43C-4E4F52C5B6B9}" destId="{0EC58042-F0C1-4556-8564-8009A527FDE4}" srcOrd="0" destOrd="0" parTransId="{100E1E8A-3561-462A-91F3-74050142D912}" sibTransId="{1D8E3B9C-96D3-46EF-9291-A50C56D9F162}"/>
    <dgm:cxn modelId="{B94DE1A0-1562-4AA1-92A1-4B218CC4FEC2}" type="presOf" srcId="{D592B243-CA7A-409E-AD99-B99F6A897C74}" destId="{396FE56F-F3B3-4413-BA6A-2AD1FA98F3B5}" srcOrd="0" destOrd="0" presId="urn:microsoft.com/office/officeart/2005/8/layout/list1"/>
    <dgm:cxn modelId="{80D9A5DC-ACD0-46DA-8B3E-C91D8C773FB8}" type="presOf" srcId="{0EC58042-F0C1-4556-8564-8009A527FDE4}" destId="{32BECB95-2233-4A39-AF8B-BD98EE659F40}" srcOrd="0" destOrd="0" presId="urn:microsoft.com/office/officeart/2005/8/layout/list1"/>
    <dgm:cxn modelId="{C4DF576E-68D0-4FBF-89F2-D803CE72B218}" type="presParOf" srcId="{889695A8-F33F-4B66-8C54-16CCA9C58AC7}" destId="{F37628BD-8838-4744-92DA-4EFF92C013FB}" srcOrd="0" destOrd="0" presId="urn:microsoft.com/office/officeart/2005/8/layout/list1"/>
    <dgm:cxn modelId="{5F54528B-2940-4DBE-9098-817EB853E617}" type="presParOf" srcId="{F37628BD-8838-4744-92DA-4EFF92C013FB}" destId="{32BECB95-2233-4A39-AF8B-BD98EE659F40}" srcOrd="0" destOrd="0" presId="urn:microsoft.com/office/officeart/2005/8/layout/list1"/>
    <dgm:cxn modelId="{7D27CDEA-EC72-47AA-A67E-62BD58A64630}" type="presParOf" srcId="{F37628BD-8838-4744-92DA-4EFF92C013FB}" destId="{EEEB3411-E6E2-4AB8-A334-4F335AC17354}" srcOrd="1" destOrd="0" presId="urn:microsoft.com/office/officeart/2005/8/layout/list1"/>
    <dgm:cxn modelId="{AF851EDD-46B7-4868-94B6-A28F07621246}" type="presParOf" srcId="{889695A8-F33F-4B66-8C54-16CCA9C58AC7}" destId="{0954B426-7385-4395-90FB-0534B114F65B}" srcOrd="1" destOrd="0" presId="urn:microsoft.com/office/officeart/2005/8/layout/list1"/>
    <dgm:cxn modelId="{F808714B-BAAA-4061-9996-CC521B68FE41}" type="presParOf" srcId="{889695A8-F33F-4B66-8C54-16CCA9C58AC7}" destId="{FD0558A0-30C4-4321-B888-D4FB1C98152F}" srcOrd="2" destOrd="0" presId="urn:microsoft.com/office/officeart/2005/8/layout/list1"/>
    <dgm:cxn modelId="{EA5ABBC6-89B7-4702-A909-67521269A1AC}" type="presParOf" srcId="{889695A8-F33F-4B66-8C54-16CCA9C58AC7}" destId="{389009D4-9C11-434B-930E-A58B8C2EE949}" srcOrd="3" destOrd="0" presId="urn:microsoft.com/office/officeart/2005/8/layout/list1"/>
    <dgm:cxn modelId="{9D59F354-6AAB-4A31-9A1E-F84746128693}" type="presParOf" srcId="{889695A8-F33F-4B66-8C54-16CCA9C58AC7}" destId="{DBF85927-C93D-4351-95E4-CD2C7094A46A}" srcOrd="4" destOrd="0" presId="urn:microsoft.com/office/officeart/2005/8/layout/list1"/>
    <dgm:cxn modelId="{ABAF8A90-3924-47F4-92CE-2580A4DBC0E2}" type="presParOf" srcId="{DBF85927-C93D-4351-95E4-CD2C7094A46A}" destId="{1B52F754-93AA-41E1-90E1-142100458017}" srcOrd="0" destOrd="0" presId="urn:microsoft.com/office/officeart/2005/8/layout/list1"/>
    <dgm:cxn modelId="{F7893833-F517-4E59-A26B-AEB903DF34BE}" type="presParOf" srcId="{DBF85927-C93D-4351-95E4-CD2C7094A46A}" destId="{559C16AF-5B49-435C-A02B-B311292FB8B5}" srcOrd="1" destOrd="0" presId="urn:microsoft.com/office/officeart/2005/8/layout/list1"/>
    <dgm:cxn modelId="{8450DA58-2936-4E9E-91C6-FF73612A191D}" type="presParOf" srcId="{889695A8-F33F-4B66-8C54-16CCA9C58AC7}" destId="{580FA8BE-5FCE-4D6F-A05C-88DFF0E39448}" srcOrd="5" destOrd="0" presId="urn:microsoft.com/office/officeart/2005/8/layout/list1"/>
    <dgm:cxn modelId="{502C0A00-7CB6-42BE-BB4A-281904801912}" type="presParOf" srcId="{889695A8-F33F-4B66-8C54-16CCA9C58AC7}" destId="{60E9663D-518E-4FF2-9AE3-2EED902C69FA}" srcOrd="6" destOrd="0" presId="urn:microsoft.com/office/officeart/2005/8/layout/list1"/>
    <dgm:cxn modelId="{3EEC695D-6124-4CB2-AEE0-032EAC6305A7}" type="presParOf" srcId="{889695A8-F33F-4B66-8C54-16CCA9C58AC7}" destId="{34D1066A-54CB-45EC-9BB2-3B67ACE57BC6}" srcOrd="7" destOrd="0" presId="urn:microsoft.com/office/officeart/2005/8/layout/list1"/>
    <dgm:cxn modelId="{5C90948A-9E4D-43B3-8458-D4BB2CD638CF}" type="presParOf" srcId="{889695A8-F33F-4B66-8C54-16CCA9C58AC7}" destId="{C8F7CE25-3BC4-488F-920A-B305B93880B6}" srcOrd="8" destOrd="0" presId="urn:microsoft.com/office/officeart/2005/8/layout/list1"/>
    <dgm:cxn modelId="{7FC50D36-6399-4DF8-AA7A-351BC6DC339A}" type="presParOf" srcId="{C8F7CE25-3BC4-488F-920A-B305B93880B6}" destId="{396FE56F-F3B3-4413-BA6A-2AD1FA98F3B5}" srcOrd="0" destOrd="0" presId="urn:microsoft.com/office/officeart/2005/8/layout/list1"/>
    <dgm:cxn modelId="{C6F942E6-FB1F-4C89-93CA-82EA9ABA2E4D}" type="presParOf" srcId="{C8F7CE25-3BC4-488F-920A-B305B93880B6}" destId="{9B0B6764-20E1-439C-BC7A-1ABCF01B52D9}" srcOrd="1" destOrd="0" presId="urn:microsoft.com/office/officeart/2005/8/layout/list1"/>
    <dgm:cxn modelId="{57D42205-76F9-4757-ABBE-DE42172DED61}" type="presParOf" srcId="{889695A8-F33F-4B66-8C54-16CCA9C58AC7}" destId="{5874EA29-DC82-4ED7-87A4-9217EE4AA8D8}" srcOrd="9" destOrd="0" presId="urn:microsoft.com/office/officeart/2005/8/layout/list1"/>
    <dgm:cxn modelId="{7B825E1E-75B2-4809-BED4-8BB817A1C58C}" type="presParOf" srcId="{889695A8-F33F-4B66-8C54-16CCA9C58AC7}" destId="{DC7414E6-14F2-4167-89F1-11F35CA1C2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06DF-ED73-4410-A43C-4E4F52C5B6B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C58042-F0C1-4556-8564-8009A527FD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dirty="0" smtClean="0"/>
            <a:t>Solution: NET.CSharp.11</a:t>
          </a:r>
        </a:p>
      </dgm:t>
    </dgm:pt>
    <dgm:pt modelId="{100E1E8A-3561-462A-91F3-74050142D912}" type="parTrans" cxnId="{7795F557-E591-44E2-9651-C2BABABD1655}">
      <dgm:prSet/>
      <dgm:spPr/>
      <dgm:t>
        <a:bodyPr/>
        <a:lstStyle/>
        <a:p>
          <a:endParaRPr lang="ru-RU"/>
        </a:p>
      </dgm:t>
    </dgm:pt>
    <dgm:pt modelId="{1D8E3B9C-96D3-46EF-9291-A50C56D9F162}" type="sibTrans" cxnId="{7795F557-E591-44E2-9651-C2BABABD1655}">
      <dgm:prSet/>
      <dgm:spPr/>
      <dgm:t>
        <a:bodyPr/>
        <a:lstStyle/>
        <a:p>
          <a:endParaRPr lang="ru-RU"/>
        </a:p>
      </dgm:t>
    </dgm:pt>
    <dgm:pt modelId="{D592B243-CA7A-409E-AD99-B99F6A897C74}">
      <dgm:prSet phldrT="[Text]" custT="1"/>
      <dgm:spPr/>
      <dgm:t>
        <a:bodyPr/>
        <a:lstStyle/>
        <a:p>
          <a:r>
            <a:rPr lang="ru-RU" sz="1800" noProof="0" smtClean="0"/>
            <a:t>Project: </a:t>
          </a:r>
          <a:r>
            <a:rPr lang="ru-RU" sz="1800" b="0" smtClean="0"/>
            <a:t>ExampleListGeneric</a:t>
          </a:r>
          <a:endParaRPr lang="ru-RU" sz="1800" b="0" noProof="0" dirty="0"/>
        </a:p>
      </dgm:t>
    </dgm:pt>
    <dgm:pt modelId="{B83039C3-0D4D-41CA-8FE1-C763226CE189}" type="parTrans" cxnId="{6A274892-0C7C-49C9-83FC-ED94080C90E2}">
      <dgm:prSet/>
      <dgm:spPr/>
      <dgm:t>
        <a:bodyPr/>
        <a:lstStyle/>
        <a:p>
          <a:endParaRPr lang="ru-RU"/>
        </a:p>
      </dgm:t>
    </dgm:pt>
    <dgm:pt modelId="{1BEBD64F-F0E6-4C4B-A572-02C8BC54F6D9}" type="sibTrans" cxnId="{6A274892-0C7C-49C9-83FC-ED94080C90E2}">
      <dgm:prSet/>
      <dgm:spPr/>
      <dgm:t>
        <a:bodyPr/>
        <a:lstStyle/>
        <a:p>
          <a:endParaRPr lang="ru-RU"/>
        </a:p>
      </dgm:t>
    </dgm:pt>
    <dgm:pt modelId="{3BB5C3B7-14C2-4C64-B502-DF7627D6A1E0}">
      <dgm:prSet phldrT="[Text]" custT="1"/>
      <dgm:spPr/>
      <dgm:t>
        <a:bodyPr/>
        <a:lstStyle/>
        <a:p>
          <a:r>
            <a:rPr lang="ru-RU" sz="1800" noProof="0" smtClean="0"/>
            <a:t>Project: ExampleLinkedListGeneric</a:t>
          </a:r>
          <a:endParaRPr lang="ru-RU" sz="1800" noProof="0" dirty="0"/>
        </a:p>
      </dgm:t>
    </dgm:pt>
    <dgm:pt modelId="{AB21B7B7-C286-4C62-BCCD-9DF18F45C815}" type="sibTrans" cxnId="{8955FC2D-23E8-41BB-99E2-5F7CA746C54F}">
      <dgm:prSet/>
      <dgm:spPr/>
      <dgm:t>
        <a:bodyPr/>
        <a:lstStyle/>
        <a:p>
          <a:endParaRPr lang="ru-RU"/>
        </a:p>
      </dgm:t>
    </dgm:pt>
    <dgm:pt modelId="{D3FB299A-528D-402E-937F-0BE8AD18F964}" type="parTrans" cxnId="{8955FC2D-23E8-41BB-99E2-5F7CA746C54F}">
      <dgm:prSet/>
      <dgm:spPr/>
      <dgm:t>
        <a:bodyPr/>
        <a:lstStyle/>
        <a:p>
          <a:endParaRPr lang="ru-RU"/>
        </a:p>
      </dgm:t>
    </dgm:pt>
    <dgm:pt modelId="{889695A8-F33F-4B66-8C54-16CCA9C58AC7}" type="pres">
      <dgm:prSet presAssocID="{F12F06DF-ED73-4410-A43C-4E4F52C5B6B9}" presName="linear" presStyleCnt="0">
        <dgm:presLayoutVars>
          <dgm:dir/>
          <dgm:animLvl val="lvl"/>
          <dgm:resizeHandles val="exact"/>
        </dgm:presLayoutVars>
      </dgm:prSet>
      <dgm:spPr/>
    </dgm:pt>
    <dgm:pt modelId="{F37628BD-8838-4744-92DA-4EFF92C013FB}" type="pres">
      <dgm:prSet presAssocID="{0EC58042-F0C1-4556-8564-8009A527FDE4}" presName="parentLin" presStyleCnt="0"/>
      <dgm:spPr/>
    </dgm:pt>
    <dgm:pt modelId="{32BECB95-2233-4A39-AF8B-BD98EE659F40}" type="pres">
      <dgm:prSet presAssocID="{0EC58042-F0C1-4556-8564-8009A527FDE4}" presName="parentLeftMargin" presStyleLbl="node1" presStyleIdx="0" presStyleCnt="3"/>
      <dgm:spPr/>
    </dgm:pt>
    <dgm:pt modelId="{EEEB3411-E6E2-4AB8-A334-4F335AC17354}" type="pres">
      <dgm:prSet presAssocID="{0EC58042-F0C1-4556-8564-8009A527FD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54B426-7385-4395-90FB-0534B114F65B}" type="pres">
      <dgm:prSet presAssocID="{0EC58042-F0C1-4556-8564-8009A527FDE4}" presName="negativeSpace" presStyleCnt="0"/>
      <dgm:spPr/>
    </dgm:pt>
    <dgm:pt modelId="{FD0558A0-30C4-4321-B888-D4FB1C98152F}" type="pres">
      <dgm:prSet presAssocID="{0EC58042-F0C1-4556-8564-8009A527FDE4}" presName="childText" presStyleLbl="conFgAcc1" presStyleIdx="0" presStyleCnt="3">
        <dgm:presLayoutVars>
          <dgm:bulletEnabled val="1"/>
        </dgm:presLayoutVars>
      </dgm:prSet>
      <dgm:spPr/>
    </dgm:pt>
    <dgm:pt modelId="{389009D4-9C11-434B-930E-A58B8C2EE949}" type="pres">
      <dgm:prSet presAssocID="{1D8E3B9C-96D3-46EF-9291-A50C56D9F162}" presName="spaceBetweenRectangles" presStyleCnt="0"/>
      <dgm:spPr/>
    </dgm:pt>
    <dgm:pt modelId="{DBF85927-C93D-4351-95E4-CD2C7094A46A}" type="pres">
      <dgm:prSet presAssocID="{3BB5C3B7-14C2-4C64-B502-DF7627D6A1E0}" presName="parentLin" presStyleCnt="0"/>
      <dgm:spPr/>
    </dgm:pt>
    <dgm:pt modelId="{1B52F754-93AA-41E1-90E1-142100458017}" type="pres">
      <dgm:prSet presAssocID="{3BB5C3B7-14C2-4C64-B502-DF7627D6A1E0}" presName="parentLeftMargin" presStyleLbl="node1" presStyleIdx="0" presStyleCnt="3"/>
      <dgm:spPr/>
    </dgm:pt>
    <dgm:pt modelId="{559C16AF-5B49-435C-A02B-B311292FB8B5}" type="pres">
      <dgm:prSet presAssocID="{3BB5C3B7-14C2-4C64-B502-DF7627D6A1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FA8BE-5FCE-4D6F-A05C-88DFF0E39448}" type="pres">
      <dgm:prSet presAssocID="{3BB5C3B7-14C2-4C64-B502-DF7627D6A1E0}" presName="negativeSpace" presStyleCnt="0"/>
      <dgm:spPr/>
    </dgm:pt>
    <dgm:pt modelId="{60E9663D-518E-4FF2-9AE3-2EED902C69FA}" type="pres">
      <dgm:prSet presAssocID="{3BB5C3B7-14C2-4C64-B502-DF7627D6A1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D1066A-54CB-45EC-9BB2-3B67ACE57BC6}" type="pres">
      <dgm:prSet presAssocID="{AB21B7B7-C286-4C62-BCCD-9DF18F45C815}" presName="spaceBetweenRectangles" presStyleCnt="0"/>
      <dgm:spPr/>
    </dgm:pt>
    <dgm:pt modelId="{C8F7CE25-3BC4-488F-920A-B305B93880B6}" type="pres">
      <dgm:prSet presAssocID="{D592B243-CA7A-409E-AD99-B99F6A897C74}" presName="parentLin" presStyleCnt="0"/>
      <dgm:spPr/>
    </dgm:pt>
    <dgm:pt modelId="{396FE56F-F3B3-4413-BA6A-2AD1FA98F3B5}" type="pres">
      <dgm:prSet presAssocID="{D592B243-CA7A-409E-AD99-B99F6A897C74}" presName="parentLeftMargin" presStyleLbl="node1" presStyleIdx="1" presStyleCnt="3"/>
      <dgm:spPr/>
    </dgm:pt>
    <dgm:pt modelId="{9B0B6764-20E1-439C-BC7A-1ABCF01B52D9}" type="pres">
      <dgm:prSet presAssocID="{D592B243-CA7A-409E-AD99-B99F6A897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74EA29-DC82-4ED7-87A4-9217EE4AA8D8}" type="pres">
      <dgm:prSet presAssocID="{D592B243-CA7A-409E-AD99-B99F6A897C74}" presName="negativeSpace" presStyleCnt="0"/>
      <dgm:spPr/>
    </dgm:pt>
    <dgm:pt modelId="{DC7414E6-14F2-4167-89F1-11F35CA1C2AE}" type="pres">
      <dgm:prSet presAssocID="{D592B243-CA7A-409E-AD99-B99F6A897C7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E024F1-BD54-496D-BF09-CD2110EA8E59}" type="presOf" srcId="{0EC58042-F0C1-4556-8564-8009A527FDE4}" destId="{32BECB95-2233-4A39-AF8B-BD98EE659F40}" srcOrd="0" destOrd="0" presId="urn:microsoft.com/office/officeart/2005/8/layout/list1"/>
    <dgm:cxn modelId="{6A274892-0C7C-49C9-83FC-ED94080C90E2}" srcId="{F12F06DF-ED73-4410-A43C-4E4F52C5B6B9}" destId="{D592B243-CA7A-409E-AD99-B99F6A897C74}" srcOrd="2" destOrd="0" parTransId="{B83039C3-0D4D-41CA-8FE1-C763226CE189}" sibTransId="{1BEBD64F-F0E6-4C4B-A572-02C8BC54F6D9}"/>
    <dgm:cxn modelId="{76E1777B-0E1C-4C32-BFDE-F2AF3F945377}" type="presOf" srcId="{3BB5C3B7-14C2-4C64-B502-DF7627D6A1E0}" destId="{1B52F754-93AA-41E1-90E1-142100458017}" srcOrd="0" destOrd="0" presId="urn:microsoft.com/office/officeart/2005/8/layout/list1"/>
    <dgm:cxn modelId="{B517E37E-5389-4FD1-BF5E-6FC555CA758A}" type="presOf" srcId="{3BB5C3B7-14C2-4C64-B502-DF7627D6A1E0}" destId="{559C16AF-5B49-435C-A02B-B311292FB8B5}" srcOrd="1" destOrd="0" presId="urn:microsoft.com/office/officeart/2005/8/layout/list1"/>
    <dgm:cxn modelId="{96524018-DEDE-4A06-B907-F05B37E0A153}" type="presOf" srcId="{D592B243-CA7A-409E-AD99-B99F6A897C74}" destId="{396FE56F-F3B3-4413-BA6A-2AD1FA98F3B5}" srcOrd="0" destOrd="0" presId="urn:microsoft.com/office/officeart/2005/8/layout/list1"/>
    <dgm:cxn modelId="{324B1A8E-EBE2-4126-BFC7-29A98A72576E}" type="presOf" srcId="{D592B243-CA7A-409E-AD99-B99F6A897C74}" destId="{9B0B6764-20E1-439C-BC7A-1ABCF01B52D9}" srcOrd="1" destOrd="0" presId="urn:microsoft.com/office/officeart/2005/8/layout/list1"/>
    <dgm:cxn modelId="{7795F557-E591-44E2-9651-C2BABABD1655}" srcId="{F12F06DF-ED73-4410-A43C-4E4F52C5B6B9}" destId="{0EC58042-F0C1-4556-8564-8009A527FDE4}" srcOrd="0" destOrd="0" parTransId="{100E1E8A-3561-462A-91F3-74050142D912}" sibTransId="{1D8E3B9C-96D3-46EF-9291-A50C56D9F162}"/>
    <dgm:cxn modelId="{44D5FDAF-C4C1-4D0D-8F1C-B2CCBEF43A17}" type="presOf" srcId="{F12F06DF-ED73-4410-A43C-4E4F52C5B6B9}" destId="{889695A8-F33F-4B66-8C54-16CCA9C58AC7}" srcOrd="0" destOrd="0" presId="urn:microsoft.com/office/officeart/2005/8/layout/list1"/>
    <dgm:cxn modelId="{2A3CC381-7834-45B6-B575-06659A00CDDC}" type="presOf" srcId="{0EC58042-F0C1-4556-8564-8009A527FDE4}" destId="{EEEB3411-E6E2-4AB8-A334-4F335AC17354}" srcOrd="1" destOrd="0" presId="urn:microsoft.com/office/officeart/2005/8/layout/list1"/>
    <dgm:cxn modelId="{8955FC2D-23E8-41BB-99E2-5F7CA746C54F}" srcId="{F12F06DF-ED73-4410-A43C-4E4F52C5B6B9}" destId="{3BB5C3B7-14C2-4C64-B502-DF7627D6A1E0}" srcOrd="1" destOrd="0" parTransId="{D3FB299A-528D-402E-937F-0BE8AD18F964}" sibTransId="{AB21B7B7-C286-4C62-BCCD-9DF18F45C815}"/>
    <dgm:cxn modelId="{C71D0C77-4FAC-4C33-BCB7-1400A44BF7B5}" type="presParOf" srcId="{889695A8-F33F-4B66-8C54-16CCA9C58AC7}" destId="{F37628BD-8838-4744-92DA-4EFF92C013FB}" srcOrd="0" destOrd="0" presId="urn:microsoft.com/office/officeart/2005/8/layout/list1"/>
    <dgm:cxn modelId="{899818B9-224A-4C08-88B8-E13EE36696B2}" type="presParOf" srcId="{F37628BD-8838-4744-92DA-4EFF92C013FB}" destId="{32BECB95-2233-4A39-AF8B-BD98EE659F40}" srcOrd="0" destOrd="0" presId="urn:microsoft.com/office/officeart/2005/8/layout/list1"/>
    <dgm:cxn modelId="{63D7604A-327D-4173-BBFA-665E7A899B82}" type="presParOf" srcId="{F37628BD-8838-4744-92DA-4EFF92C013FB}" destId="{EEEB3411-E6E2-4AB8-A334-4F335AC17354}" srcOrd="1" destOrd="0" presId="urn:microsoft.com/office/officeart/2005/8/layout/list1"/>
    <dgm:cxn modelId="{61C0C5C6-E212-4216-B1ED-E225E6537715}" type="presParOf" srcId="{889695A8-F33F-4B66-8C54-16CCA9C58AC7}" destId="{0954B426-7385-4395-90FB-0534B114F65B}" srcOrd="1" destOrd="0" presId="urn:microsoft.com/office/officeart/2005/8/layout/list1"/>
    <dgm:cxn modelId="{04DC5D82-6D13-4430-AA3D-563AAA6EBC8E}" type="presParOf" srcId="{889695A8-F33F-4B66-8C54-16CCA9C58AC7}" destId="{FD0558A0-30C4-4321-B888-D4FB1C98152F}" srcOrd="2" destOrd="0" presId="urn:microsoft.com/office/officeart/2005/8/layout/list1"/>
    <dgm:cxn modelId="{4C9377D5-79FC-40DD-BB80-0999EF1A50D9}" type="presParOf" srcId="{889695A8-F33F-4B66-8C54-16CCA9C58AC7}" destId="{389009D4-9C11-434B-930E-A58B8C2EE949}" srcOrd="3" destOrd="0" presId="urn:microsoft.com/office/officeart/2005/8/layout/list1"/>
    <dgm:cxn modelId="{3266ED2B-45F4-40F3-B71A-4E7D1A11891C}" type="presParOf" srcId="{889695A8-F33F-4B66-8C54-16CCA9C58AC7}" destId="{DBF85927-C93D-4351-95E4-CD2C7094A46A}" srcOrd="4" destOrd="0" presId="urn:microsoft.com/office/officeart/2005/8/layout/list1"/>
    <dgm:cxn modelId="{6D9DB97F-CE63-4242-8809-A871E7E7270C}" type="presParOf" srcId="{DBF85927-C93D-4351-95E4-CD2C7094A46A}" destId="{1B52F754-93AA-41E1-90E1-142100458017}" srcOrd="0" destOrd="0" presId="urn:microsoft.com/office/officeart/2005/8/layout/list1"/>
    <dgm:cxn modelId="{C342F0E2-12CD-4E29-A023-19C3D11B634B}" type="presParOf" srcId="{DBF85927-C93D-4351-95E4-CD2C7094A46A}" destId="{559C16AF-5B49-435C-A02B-B311292FB8B5}" srcOrd="1" destOrd="0" presId="urn:microsoft.com/office/officeart/2005/8/layout/list1"/>
    <dgm:cxn modelId="{5B91337D-EEEA-47F4-AFDF-A3A3FCBC17BC}" type="presParOf" srcId="{889695A8-F33F-4B66-8C54-16CCA9C58AC7}" destId="{580FA8BE-5FCE-4D6F-A05C-88DFF0E39448}" srcOrd="5" destOrd="0" presId="urn:microsoft.com/office/officeart/2005/8/layout/list1"/>
    <dgm:cxn modelId="{46C1A651-8135-400B-B010-60972297B0DF}" type="presParOf" srcId="{889695A8-F33F-4B66-8C54-16CCA9C58AC7}" destId="{60E9663D-518E-4FF2-9AE3-2EED902C69FA}" srcOrd="6" destOrd="0" presId="urn:microsoft.com/office/officeart/2005/8/layout/list1"/>
    <dgm:cxn modelId="{26D3F598-4F96-4C7A-B76F-12F6F1E7BFE7}" type="presParOf" srcId="{889695A8-F33F-4B66-8C54-16CCA9C58AC7}" destId="{34D1066A-54CB-45EC-9BB2-3B67ACE57BC6}" srcOrd="7" destOrd="0" presId="urn:microsoft.com/office/officeart/2005/8/layout/list1"/>
    <dgm:cxn modelId="{5C8E2B97-0D9A-435A-8BC9-561AA58B9241}" type="presParOf" srcId="{889695A8-F33F-4B66-8C54-16CCA9C58AC7}" destId="{C8F7CE25-3BC4-488F-920A-B305B93880B6}" srcOrd="8" destOrd="0" presId="urn:microsoft.com/office/officeart/2005/8/layout/list1"/>
    <dgm:cxn modelId="{BEB85B79-168D-400B-A3EB-4F36C4478FC0}" type="presParOf" srcId="{C8F7CE25-3BC4-488F-920A-B305B93880B6}" destId="{396FE56F-F3B3-4413-BA6A-2AD1FA98F3B5}" srcOrd="0" destOrd="0" presId="urn:microsoft.com/office/officeart/2005/8/layout/list1"/>
    <dgm:cxn modelId="{88427B48-28A1-4869-BE92-D22B875ABAE8}" type="presParOf" srcId="{C8F7CE25-3BC4-488F-920A-B305B93880B6}" destId="{9B0B6764-20E1-439C-BC7A-1ABCF01B52D9}" srcOrd="1" destOrd="0" presId="urn:microsoft.com/office/officeart/2005/8/layout/list1"/>
    <dgm:cxn modelId="{CBF72B7F-E37C-4160-97AE-2C6C1D08F1E0}" type="presParOf" srcId="{889695A8-F33F-4B66-8C54-16CCA9C58AC7}" destId="{5874EA29-DC82-4ED7-87A4-9217EE4AA8D8}" srcOrd="9" destOrd="0" presId="urn:microsoft.com/office/officeart/2005/8/layout/list1"/>
    <dgm:cxn modelId="{7BC6DC91-3F14-4FD4-8761-1AAF0A4A6556}" type="presParOf" srcId="{889695A8-F33F-4B66-8C54-16CCA9C58AC7}" destId="{DC7414E6-14F2-4167-89F1-11F35CA1C2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2F06DF-ED73-4410-A43C-4E4F52C5B6B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C58042-F0C1-4556-8564-8009A527FD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NET.CSharp.11</a:t>
          </a:r>
        </a:p>
      </dgm:t>
    </dgm:pt>
    <dgm:pt modelId="{100E1E8A-3561-462A-91F3-74050142D912}" type="parTrans" cxnId="{7795F557-E591-44E2-9651-C2BABABD1655}">
      <dgm:prSet/>
      <dgm:spPr/>
      <dgm:t>
        <a:bodyPr/>
        <a:lstStyle/>
        <a:p>
          <a:endParaRPr lang="ru-RU"/>
        </a:p>
      </dgm:t>
    </dgm:pt>
    <dgm:pt modelId="{1D8E3B9C-96D3-46EF-9291-A50C56D9F162}" type="sibTrans" cxnId="{7795F557-E591-44E2-9651-C2BABABD1655}">
      <dgm:prSet/>
      <dgm:spPr/>
      <dgm:t>
        <a:bodyPr/>
        <a:lstStyle/>
        <a:p>
          <a:endParaRPr lang="ru-RU"/>
        </a:p>
      </dgm:t>
    </dgm:pt>
    <dgm:pt modelId="{D592B243-CA7A-409E-AD99-B99F6A897C74}">
      <dgm:prSet phldrT="[Text]" custT="1"/>
      <dgm:spPr/>
      <dgm:t>
        <a:bodyPr/>
        <a:lstStyle/>
        <a:p>
          <a:r>
            <a:rPr lang="ru-RU" sz="1800" noProof="0" dirty="0" smtClean="0"/>
            <a:t>Project: DoubleEndedQueue</a:t>
          </a:r>
          <a:endParaRPr lang="ru-RU" sz="1800" b="0" noProof="0" dirty="0"/>
        </a:p>
      </dgm:t>
    </dgm:pt>
    <dgm:pt modelId="{B83039C3-0D4D-41CA-8FE1-C763226CE189}" type="parTrans" cxnId="{6A274892-0C7C-49C9-83FC-ED94080C90E2}">
      <dgm:prSet/>
      <dgm:spPr/>
      <dgm:t>
        <a:bodyPr/>
        <a:lstStyle/>
        <a:p>
          <a:endParaRPr lang="ru-RU"/>
        </a:p>
      </dgm:t>
    </dgm:pt>
    <dgm:pt modelId="{1BEBD64F-F0E6-4C4B-A572-02C8BC54F6D9}" type="sibTrans" cxnId="{6A274892-0C7C-49C9-83FC-ED94080C90E2}">
      <dgm:prSet/>
      <dgm:spPr/>
      <dgm:t>
        <a:bodyPr/>
        <a:lstStyle/>
        <a:p>
          <a:endParaRPr lang="ru-RU"/>
        </a:p>
      </dgm:t>
    </dgm:pt>
    <dgm:pt modelId="{3BB5C3B7-14C2-4C64-B502-DF7627D6A1E0}">
      <dgm:prSet phldrT="[Text]" custT="1"/>
      <dgm:spPr/>
      <dgm:t>
        <a:bodyPr/>
        <a:lstStyle/>
        <a:p>
          <a:r>
            <a:rPr lang="ru-RU" sz="1800" noProof="0" smtClean="0"/>
            <a:t>Project: IntelligentDictionary</a:t>
          </a:r>
          <a:endParaRPr lang="ru-RU" sz="1800" noProof="0"/>
        </a:p>
      </dgm:t>
    </dgm:pt>
    <dgm:pt modelId="{AB21B7B7-C286-4C62-BCCD-9DF18F45C815}" type="sibTrans" cxnId="{8955FC2D-23E8-41BB-99E2-5F7CA746C54F}">
      <dgm:prSet/>
      <dgm:spPr/>
      <dgm:t>
        <a:bodyPr/>
        <a:lstStyle/>
        <a:p>
          <a:endParaRPr lang="ru-RU"/>
        </a:p>
      </dgm:t>
    </dgm:pt>
    <dgm:pt modelId="{D3FB299A-528D-402E-937F-0BE8AD18F964}" type="parTrans" cxnId="{8955FC2D-23E8-41BB-99E2-5F7CA746C54F}">
      <dgm:prSet/>
      <dgm:spPr/>
      <dgm:t>
        <a:bodyPr/>
        <a:lstStyle/>
        <a:p>
          <a:endParaRPr lang="ru-RU"/>
        </a:p>
      </dgm:t>
    </dgm:pt>
    <dgm:pt modelId="{889695A8-F33F-4B66-8C54-16CCA9C58AC7}" type="pres">
      <dgm:prSet presAssocID="{F12F06DF-ED73-4410-A43C-4E4F52C5B6B9}" presName="linear" presStyleCnt="0">
        <dgm:presLayoutVars>
          <dgm:dir/>
          <dgm:animLvl val="lvl"/>
          <dgm:resizeHandles val="exact"/>
        </dgm:presLayoutVars>
      </dgm:prSet>
      <dgm:spPr/>
    </dgm:pt>
    <dgm:pt modelId="{F37628BD-8838-4744-92DA-4EFF92C013FB}" type="pres">
      <dgm:prSet presAssocID="{0EC58042-F0C1-4556-8564-8009A527FDE4}" presName="parentLin" presStyleCnt="0"/>
      <dgm:spPr/>
    </dgm:pt>
    <dgm:pt modelId="{32BECB95-2233-4A39-AF8B-BD98EE659F40}" type="pres">
      <dgm:prSet presAssocID="{0EC58042-F0C1-4556-8564-8009A527FDE4}" presName="parentLeftMargin" presStyleLbl="node1" presStyleIdx="0" presStyleCnt="3"/>
      <dgm:spPr/>
    </dgm:pt>
    <dgm:pt modelId="{EEEB3411-E6E2-4AB8-A334-4F335AC17354}" type="pres">
      <dgm:prSet presAssocID="{0EC58042-F0C1-4556-8564-8009A527FD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54B426-7385-4395-90FB-0534B114F65B}" type="pres">
      <dgm:prSet presAssocID="{0EC58042-F0C1-4556-8564-8009A527FDE4}" presName="negativeSpace" presStyleCnt="0"/>
      <dgm:spPr/>
    </dgm:pt>
    <dgm:pt modelId="{FD0558A0-30C4-4321-B888-D4FB1C98152F}" type="pres">
      <dgm:prSet presAssocID="{0EC58042-F0C1-4556-8564-8009A527FDE4}" presName="childText" presStyleLbl="conFgAcc1" presStyleIdx="0" presStyleCnt="3">
        <dgm:presLayoutVars>
          <dgm:bulletEnabled val="1"/>
        </dgm:presLayoutVars>
      </dgm:prSet>
      <dgm:spPr/>
    </dgm:pt>
    <dgm:pt modelId="{389009D4-9C11-434B-930E-A58B8C2EE949}" type="pres">
      <dgm:prSet presAssocID="{1D8E3B9C-96D3-46EF-9291-A50C56D9F162}" presName="spaceBetweenRectangles" presStyleCnt="0"/>
      <dgm:spPr/>
    </dgm:pt>
    <dgm:pt modelId="{DBF85927-C93D-4351-95E4-CD2C7094A46A}" type="pres">
      <dgm:prSet presAssocID="{3BB5C3B7-14C2-4C64-B502-DF7627D6A1E0}" presName="parentLin" presStyleCnt="0"/>
      <dgm:spPr/>
    </dgm:pt>
    <dgm:pt modelId="{1B52F754-93AA-41E1-90E1-142100458017}" type="pres">
      <dgm:prSet presAssocID="{3BB5C3B7-14C2-4C64-B502-DF7627D6A1E0}" presName="parentLeftMargin" presStyleLbl="node1" presStyleIdx="0" presStyleCnt="3"/>
      <dgm:spPr/>
    </dgm:pt>
    <dgm:pt modelId="{559C16AF-5B49-435C-A02B-B311292FB8B5}" type="pres">
      <dgm:prSet presAssocID="{3BB5C3B7-14C2-4C64-B502-DF7627D6A1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FA8BE-5FCE-4D6F-A05C-88DFF0E39448}" type="pres">
      <dgm:prSet presAssocID="{3BB5C3B7-14C2-4C64-B502-DF7627D6A1E0}" presName="negativeSpace" presStyleCnt="0"/>
      <dgm:spPr/>
    </dgm:pt>
    <dgm:pt modelId="{60E9663D-518E-4FF2-9AE3-2EED902C69FA}" type="pres">
      <dgm:prSet presAssocID="{3BB5C3B7-14C2-4C64-B502-DF7627D6A1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D1066A-54CB-45EC-9BB2-3B67ACE57BC6}" type="pres">
      <dgm:prSet presAssocID="{AB21B7B7-C286-4C62-BCCD-9DF18F45C815}" presName="spaceBetweenRectangles" presStyleCnt="0"/>
      <dgm:spPr/>
    </dgm:pt>
    <dgm:pt modelId="{C8F7CE25-3BC4-488F-920A-B305B93880B6}" type="pres">
      <dgm:prSet presAssocID="{D592B243-CA7A-409E-AD99-B99F6A897C74}" presName="parentLin" presStyleCnt="0"/>
      <dgm:spPr/>
    </dgm:pt>
    <dgm:pt modelId="{396FE56F-F3B3-4413-BA6A-2AD1FA98F3B5}" type="pres">
      <dgm:prSet presAssocID="{D592B243-CA7A-409E-AD99-B99F6A897C74}" presName="parentLeftMargin" presStyleLbl="node1" presStyleIdx="1" presStyleCnt="3"/>
      <dgm:spPr/>
    </dgm:pt>
    <dgm:pt modelId="{9B0B6764-20E1-439C-BC7A-1ABCF01B52D9}" type="pres">
      <dgm:prSet presAssocID="{D592B243-CA7A-409E-AD99-B99F6A897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74EA29-DC82-4ED7-87A4-9217EE4AA8D8}" type="pres">
      <dgm:prSet presAssocID="{D592B243-CA7A-409E-AD99-B99F6A897C74}" presName="negativeSpace" presStyleCnt="0"/>
      <dgm:spPr/>
    </dgm:pt>
    <dgm:pt modelId="{DC7414E6-14F2-4167-89F1-11F35CA1C2AE}" type="pres">
      <dgm:prSet presAssocID="{D592B243-CA7A-409E-AD99-B99F6A897C7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2B0291-6A0E-4738-8428-8A3D736CB37F}" type="presOf" srcId="{D592B243-CA7A-409E-AD99-B99F6A897C74}" destId="{9B0B6764-20E1-439C-BC7A-1ABCF01B52D9}" srcOrd="1" destOrd="0" presId="urn:microsoft.com/office/officeart/2005/8/layout/list1"/>
    <dgm:cxn modelId="{C3D80553-D1FA-4494-B339-BBB206A56C29}" type="presOf" srcId="{F12F06DF-ED73-4410-A43C-4E4F52C5B6B9}" destId="{889695A8-F33F-4B66-8C54-16CCA9C58AC7}" srcOrd="0" destOrd="0" presId="urn:microsoft.com/office/officeart/2005/8/layout/list1"/>
    <dgm:cxn modelId="{8955FC2D-23E8-41BB-99E2-5F7CA746C54F}" srcId="{F12F06DF-ED73-4410-A43C-4E4F52C5B6B9}" destId="{3BB5C3B7-14C2-4C64-B502-DF7627D6A1E0}" srcOrd="1" destOrd="0" parTransId="{D3FB299A-528D-402E-937F-0BE8AD18F964}" sibTransId="{AB21B7B7-C286-4C62-BCCD-9DF18F45C815}"/>
    <dgm:cxn modelId="{884D4975-2EFA-4B0D-B7E0-021DA23E1243}" type="presOf" srcId="{0EC58042-F0C1-4556-8564-8009A527FDE4}" destId="{32BECB95-2233-4A39-AF8B-BD98EE659F40}" srcOrd="0" destOrd="0" presId="urn:microsoft.com/office/officeart/2005/8/layout/list1"/>
    <dgm:cxn modelId="{6A274892-0C7C-49C9-83FC-ED94080C90E2}" srcId="{F12F06DF-ED73-4410-A43C-4E4F52C5B6B9}" destId="{D592B243-CA7A-409E-AD99-B99F6A897C74}" srcOrd="2" destOrd="0" parTransId="{B83039C3-0D4D-41CA-8FE1-C763226CE189}" sibTransId="{1BEBD64F-F0E6-4C4B-A572-02C8BC54F6D9}"/>
    <dgm:cxn modelId="{063725A8-6325-45DE-A582-86A0ECA01824}" type="presOf" srcId="{3BB5C3B7-14C2-4C64-B502-DF7627D6A1E0}" destId="{1B52F754-93AA-41E1-90E1-142100458017}" srcOrd="0" destOrd="0" presId="urn:microsoft.com/office/officeart/2005/8/layout/list1"/>
    <dgm:cxn modelId="{1AE48F8F-DD6A-4678-BECA-BE96B9C2C10E}" type="presOf" srcId="{3BB5C3B7-14C2-4C64-B502-DF7627D6A1E0}" destId="{559C16AF-5B49-435C-A02B-B311292FB8B5}" srcOrd="1" destOrd="0" presId="urn:microsoft.com/office/officeart/2005/8/layout/list1"/>
    <dgm:cxn modelId="{7795F557-E591-44E2-9651-C2BABABD1655}" srcId="{F12F06DF-ED73-4410-A43C-4E4F52C5B6B9}" destId="{0EC58042-F0C1-4556-8564-8009A527FDE4}" srcOrd="0" destOrd="0" parTransId="{100E1E8A-3561-462A-91F3-74050142D912}" sibTransId="{1D8E3B9C-96D3-46EF-9291-A50C56D9F162}"/>
    <dgm:cxn modelId="{F9741877-D9CB-473F-AE31-B8860E7EEFD6}" type="presOf" srcId="{0EC58042-F0C1-4556-8564-8009A527FDE4}" destId="{EEEB3411-E6E2-4AB8-A334-4F335AC17354}" srcOrd="1" destOrd="0" presId="urn:microsoft.com/office/officeart/2005/8/layout/list1"/>
    <dgm:cxn modelId="{618301DB-DCA4-4BF1-99CE-6B57BA23B8D3}" type="presOf" srcId="{D592B243-CA7A-409E-AD99-B99F6A897C74}" destId="{396FE56F-F3B3-4413-BA6A-2AD1FA98F3B5}" srcOrd="0" destOrd="0" presId="urn:microsoft.com/office/officeart/2005/8/layout/list1"/>
    <dgm:cxn modelId="{BA07F6C9-37F4-45FA-A8AB-9078C34FE821}" type="presParOf" srcId="{889695A8-F33F-4B66-8C54-16CCA9C58AC7}" destId="{F37628BD-8838-4744-92DA-4EFF92C013FB}" srcOrd="0" destOrd="0" presId="urn:microsoft.com/office/officeart/2005/8/layout/list1"/>
    <dgm:cxn modelId="{6D45F997-D0DB-410C-9565-4FEDC36AE832}" type="presParOf" srcId="{F37628BD-8838-4744-92DA-4EFF92C013FB}" destId="{32BECB95-2233-4A39-AF8B-BD98EE659F40}" srcOrd="0" destOrd="0" presId="urn:microsoft.com/office/officeart/2005/8/layout/list1"/>
    <dgm:cxn modelId="{17CD949D-E576-4DDD-B71E-C7C28964B24E}" type="presParOf" srcId="{F37628BD-8838-4744-92DA-4EFF92C013FB}" destId="{EEEB3411-E6E2-4AB8-A334-4F335AC17354}" srcOrd="1" destOrd="0" presId="urn:microsoft.com/office/officeart/2005/8/layout/list1"/>
    <dgm:cxn modelId="{04EFD5E2-F5B2-4CB0-B469-05DA37998D5C}" type="presParOf" srcId="{889695A8-F33F-4B66-8C54-16CCA9C58AC7}" destId="{0954B426-7385-4395-90FB-0534B114F65B}" srcOrd="1" destOrd="0" presId="urn:microsoft.com/office/officeart/2005/8/layout/list1"/>
    <dgm:cxn modelId="{317909C9-8E90-40AC-8ED8-3B5E46C44BD5}" type="presParOf" srcId="{889695A8-F33F-4B66-8C54-16CCA9C58AC7}" destId="{FD0558A0-30C4-4321-B888-D4FB1C98152F}" srcOrd="2" destOrd="0" presId="urn:microsoft.com/office/officeart/2005/8/layout/list1"/>
    <dgm:cxn modelId="{2EB0C0B8-2E90-4B8D-81E2-B581CA39F301}" type="presParOf" srcId="{889695A8-F33F-4B66-8C54-16CCA9C58AC7}" destId="{389009D4-9C11-434B-930E-A58B8C2EE949}" srcOrd="3" destOrd="0" presId="urn:microsoft.com/office/officeart/2005/8/layout/list1"/>
    <dgm:cxn modelId="{C52247D3-3CBD-435C-904A-9E724B2D5D13}" type="presParOf" srcId="{889695A8-F33F-4B66-8C54-16CCA9C58AC7}" destId="{DBF85927-C93D-4351-95E4-CD2C7094A46A}" srcOrd="4" destOrd="0" presId="urn:microsoft.com/office/officeart/2005/8/layout/list1"/>
    <dgm:cxn modelId="{69BF5F89-E7D8-4B2E-811B-BCFCA67960CE}" type="presParOf" srcId="{DBF85927-C93D-4351-95E4-CD2C7094A46A}" destId="{1B52F754-93AA-41E1-90E1-142100458017}" srcOrd="0" destOrd="0" presId="urn:microsoft.com/office/officeart/2005/8/layout/list1"/>
    <dgm:cxn modelId="{F9561744-1C71-47A7-AE0A-97EF4BDF830B}" type="presParOf" srcId="{DBF85927-C93D-4351-95E4-CD2C7094A46A}" destId="{559C16AF-5B49-435C-A02B-B311292FB8B5}" srcOrd="1" destOrd="0" presId="urn:microsoft.com/office/officeart/2005/8/layout/list1"/>
    <dgm:cxn modelId="{08C9A836-739C-4C9B-B82C-D5C2A99428D8}" type="presParOf" srcId="{889695A8-F33F-4B66-8C54-16CCA9C58AC7}" destId="{580FA8BE-5FCE-4D6F-A05C-88DFF0E39448}" srcOrd="5" destOrd="0" presId="urn:microsoft.com/office/officeart/2005/8/layout/list1"/>
    <dgm:cxn modelId="{181ED925-8C34-4E21-B0F0-FFA409C15637}" type="presParOf" srcId="{889695A8-F33F-4B66-8C54-16CCA9C58AC7}" destId="{60E9663D-518E-4FF2-9AE3-2EED902C69FA}" srcOrd="6" destOrd="0" presId="urn:microsoft.com/office/officeart/2005/8/layout/list1"/>
    <dgm:cxn modelId="{41A38156-CDB7-44FF-B81D-875CA9D1E645}" type="presParOf" srcId="{889695A8-F33F-4B66-8C54-16CCA9C58AC7}" destId="{34D1066A-54CB-45EC-9BB2-3B67ACE57BC6}" srcOrd="7" destOrd="0" presId="urn:microsoft.com/office/officeart/2005/8/layout/list1"/>
    <dgm:cxn modelId="{9BB9B05F-080B-4B05-8E17-73B65DEC3F63}" type="presParOf" srcId="{889695A8-F33F-4B66-8C54-16CCA9C58AC7}" destId="{C8F7CE25-3BC4-488F-920A-B305B93880B6}" srcOrd="8" destOrd="0" presId="urn:microsoft.com/office/officeart/2005/8/layout/list1"/>
    <dgm:cxn modelId="{E242366D-FCB4-424E-85F2-A1DAF425131D}" type="presParOf" srcId="{C8F7CE25-3BC4-488F-920A-B305B93880B6}" destId="{396FE56F-F3B3-4413-BA6A-2AD1FA98F3B5}" srcOrd="0" destOrd="0" presId="urn:microsoft.com/office/officeart/2005/8/layout/list1"/>
    <dgm:cxn modelId="{58D91516-DB42-4F57-9505-369BBC74097A}" type="presParOf" srcId="{C8F7CE25-3BC4-488F-920A-B305B93880B6}" destId="{9B0B6764-20E1-439C-BC7A-1ABCF01B52D9}" srcOrd="1" destOrd="0" presId="urn:microsoft.com/office/officeart/2005/8/layout/list1"/>
    <dgm:cxn modelId="{D74D26EC-CDE1-4353-866C-8806C0335E4B}" type="presParOf" srcId="{889695A8-F33F-4B66-8C54-16CCA9C58AC7}" destId="{5874EA29-DC82-4ED7-87A4-9217EE4AA8D8}" srcOrd="9" destOrd="0" presId="urn:microsoft.com/office/officeart/2005/8/layout/list1"/>
    <dgm:cxn modelId="{2A791A68-5E61-41F7-B8EF-48CDE95DFCA0}" type="presParOf" srcId="{889695A8-F33F-4B66-8C54-16CCA9C58AC7}" destId="{DC7414E6-14F2-4167-89F1-11F35CA1C2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2F06DF-ED73-4410-A43C-4E4F52C5B6B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C58042-F0C1-4556-8564-8009A527FD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NET.CSharp.11</a:t>
          </a:r>
        </a:p>
      </dgm:t>
    </dgm:pt>
    <dgm:pt modelId="{100E1E8A-3561-462A-91F3-74050142D912}" type="parTrans" cxnId="{7795F557-E591-44E2-9651-C2BABABD1655}">
      <dgm:prSet/>
      <dgm:spPr/>
      <dgm:t>
        <a:bodyPr/>
        <a:lstStyle/>
        <a:p>
          <a:endParaRPr lang="ru-RU"/>
        </a:p>
      </dgm:t>
    </dgm:pt>
    <dgm:pt modelId="{1D8E3B9C-96D3-46EF-9291-A50C56D9F162}" type="sibTrans" cxnId="{7795F557-E591-44E2-9651-C2BABABD1655}">
      <dgm:prSet/>
      <dgm:spPr/>
      <dgm:t>
        <a:bodyPr/>
        <a:lstStyle/>
        <a:p>
          <a:endParaRPr lang="ru-RU"/>
        </a:p>
      </dgm:t>
    </dgm:pt>
    <dgm:pt modelId="{D592B243-CA7A-409E-AD99-B99F6A897C74}">
      <dgm:prSet phldrT="[Text]" custT="1"/>
      <dgm:spPr/>
      <dgm:t>
        <a:bodyPr/>
        <a:lstStyle/>
        <a:p>
          <a:r>
            <a:rPr lang="ru-RU" sz="1800" noProof="0" dirty="0" smtClean="0"/>
            <a:t>Project: BasicCollection</a:t>
          </a:r>
          <a:endParaRPr lang="ru-RU" sz="1800" b="0" noProof="0" dirty="0"/>
        </a:p>
      </dgm:t>
    </dgm:pt>
    <dgm:pt modelId="{B83039C3-0D4D-41CA-8FE1-C763226CE189}" type="parTrans" cxnId="{6A274892-0C7C-49C9-83FC-ED94080C90E2}">
      <dgm:prSet/>
      <dgm:spPr/>
      <dgm:t>
        <a:bodyPr/>
        <a:lstStyle/>
        <a:p>
          <a:endParaRPr lang="ru-RU"/>
        </a:p>
      </dgm:t>
    </dgm:pt>
    <dgm:pt modelId="{1BEBD64F-F0E6-4C4B-A572-02C8BC54F6D9}" type="sibTrans" cxnId="{6A274892-0C7C-49C9-83FC-ED94080C90E2}">
      <dgm:prSet/>
      <dgm:spPr/>
      <dgm:t>
        <a:bodyPr/>
        <a:lstStyle/>
        <a:p>
          <a:endParaRPr lang="ru-RU"/>
        </a:p>
      </dgm:t>
    </dgm:pt>
    <dgm:pt modelId="{3BB5C3B7-14C2-4C64-B502-DF7627D6A1E0}">
      <dgm:prSet phldrT="[Text]" custT="1"/>
      <dgm:spPr/>
      <dgm:t>
        <a:bodyPr/>
        <a:lstStyle/>
        <a:p>
          <a:r>
            <a:rPr lang="ru-RU" sz="1800" noProof="0" smtClean="0"/>
            <a:t>Project: CustomCollectionClass</a:t>
          </a:r>
          <a:endParaRPr lang="ru-RU" sz="1800" noProof="0"/>
        </a:p>
      </dgm:t>
    </dgm:pt>
    <dgm:pt modelId="{AB21B7B7-C286-4C62-BCCD-9DF18F45C815}" type="sibTrans" cxnId="{8955FC2D-23E8-41BB-99E2-5F7CA746C54F}">
      <dgm:prSet/>
      <dgm:spPr/>
      <dgm:t>
        <a:bodyPr/>
        <a:lstStyle/>
        <a:p>
          <a:endParaRPr lang="ru-RU"/>
        </a:p>
      </dgm:t>
    </dgm:pt>
    <dgm:pt modelId="{D3FB299A-528D-402E-937F-0BE8AD18F964}" type="parTrans" cxnId="{8955FC2D-23E8-41BB-99E2-5F7CA746C54F}">
      <dgm:prSet/>
      <dgm:spPr/>
      <dgm:t>
        <a:bodyPr/>
        <a:lstStyle/>
        <a:p>
          <a:endParaRPr lang="ru-RU"/>
        </a:p>
      </dgm:t>
    </dgm:pt>
    <dgm:pt modelId="{889695A8-F33F-4B66-8C54-16CCA9C58AC7}" type="pres">
      <dgm:prSet presAssocID="{F12F06DF-ED73-4410-A43C-4E4F52C5B6B9}" presName="linear" presStyleCnt="0">
        <dgm:presLayoutVars>
          <dgm:dir/>
          <dgm:animLvl val="lvl"/>
          <dgm:resizeHandles val="exact"/>
        </dgm:presLayoutVars>
      </dgm:prSet>
      <dgm:spPr/>
    </dgm:pt>
    <dgm:pt modelId="{F37628BD-8838-4744-92DA-4EFF92C013FB}" type="pres">
      <dgm:prSet presAssocID="{0EC58042-F0C1-4556-8564-8009A527FDE4}" presName="parentLin" presStyleCnt="0"/>
      <dgm:spPr/>
    </dgm:pt>
    <dgm:pt modelId="{32BECB95-2233-4A39-AF8B-BD98EE659F40}" type="pres">
      <dgm:prSet presAssocID="{0EC58042-F0C1-4556-8564-8009A527FDE4}" presName="parentLeftMargin" presStyleLbl="node1" presStyleIdx="0" presStyleCnt="3"/>
      <dgm:spPr/>
    </dgm:pt>
    <dgm:pt modelId="{EEEB3411-E6E2-4AB8-A334-4F335AC17354}" type="pres">
      <dgm:prSet presAssocID="{0EC58042-F0C1-4556-8564-8009A527FD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54B426-7385-4395-90FB-0534B114F65B}" type="pres">
      <dgm:prSet presAssocID="{0EC58042-F0C1-4556-8564-8009A527FDE4}" presName="negativeSpace" presStyleCnt="0"/>
      <dgm:spPr/>
    </dgm:pt>
    <dgm:pt modelId="{FD0558A0-30C4-4321-B888-D4FB1C98152F}" type="pres">
      <dgm:prSet presAssocID="{0EC58042-F0C1-4556-8564-8009A527FDE4}" presName="childText" presStyleLbl="conFgAcc1" presStyleIdx="0" presStyleCnt="3">
        <dgm:presLayoutVars>
          <dgm:bulletEnabled val="1"/>
        </dgm:presLayoutVars>
      </dgm:prSet>
      <dgm:spPr/>
    </dgm:pt>
    <dgm:pt modelId="{389009D4-9C11-434B-930E-A58B8C2EE949}" type="pres">
      <dgm:prSet presAssocID="{1D8E3B9C-96D3-46EF-9291-A50C56D9F162}" presName="spaceBetweenRectangles" presStyleCnt="0"/>
      <dgm:spPr/>
    </dgm:pt>
    <dgm:pt modelId="{DBF85927-C93D-4351-95E4-CD2C7094A46A}" type="pres">
      <dgm:prSet presAssocID="{3BB5C3B7-14C2-4C64-B502-DF7627D6A1E0}" presName="parentLin" presStyleCnt="0"/>
      <dgm:spPr/>
    </dgm:pt>
    <dgm:pt modelId="{1B52F754-93AA-41E1-90E1-142100458017}" type="pres">
      <dgm:prSet presAssocID="{3BB5C3B7-14C2-4C64-B502-DF7627D6A1E0}" presName="parentLeftMargin" presStyleLbl="node1" presStyleIdx="0" presStyleCnt="3"/>
      <dgm:spPr/>
    </dgm:pt>
    <dgm:pt modelId="{559C16AF-5B49-435C-A02B-B311292FB8B5}" type="pres">
      <dgm:prSet presAssocID="{3BB5C3B7-14C2-4C64-B502-DF7627D6A1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FA8BE-5FCE-4D6F-A05C-88DFF0E39448}" type="pres">
      <dgm:prSet presAssocID="{3BB5C3B7-14C2-4C64-B502-DF7627D6A1E0}" presName="negativeSpace" presStyleCnt="0"/>
      <dgm:spPr/>
    </dgm:pt>
    <dgm:pt modelId="{60E9663D-518E-4FF2-9AE3-2EED902C69FA}" type="pres">
      <dgm:prSet presAssocID="{3BB5C3B7-14C2-4C64-B502-DF7627D6A1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D1066A-54CB-45EC-9BB2-3B67ACE57BC6}" type="pres">
      <dgm:prSet presAssocID="{AB21B7B7-C286-4C62-BCCD-9DF18F45C815}" presName="spaceBetweenRectangles" presStyleCnt="0"/>
      <dgm:spPr/>
    </dgm:pt>
    <dgm:pt modelId="{C8F7CE25-3BC4-488F-920A-B305B93880B6}" type="pres">
      <dgm:prSet presAssocID="{D592B243-CA7A-409E-AD99-B99F6A897C74}" presName="parentLin" presStyleCnt="0"/>
      <dgm:spPr/>
    </dgm:pt>
    <dgm:pt modelId="{396FE56F-F3B3-4413-BA6A-2AD1FA98F3B5}" type="pres">
      <dgm:prSet presAssocID="{D592B243-CA7A-409E-AD99-B99F6A897C74}" presName="parentLeftMargin" presStyleLbl="node1" presStyleIdx="1" presStyleCnt="3"/>
      <dgm:spPr/>
    </dgm:pt>
    <dgm:pt modelId="{9B0B6764-20E1-439C-BC7A-1ABCF01B52D9}" type="pres">
      <dgm:prSet presAssocID="{D592B243-CA7A-409E-AD99-B99F6A897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74EA29-DC82-4ED7-87A4-9217EE4AA8D8}" type="pres">
      <dgm:prSet presAssocID="{D592B243-CA7A-409E-AD99-B99F6A897C74}" presName="negativeSpace" presStyleCnt="0"/>
      <dgm:spPr/>
    </dgm:pt>
    <dgm:pt modelId="{DC7414E6-14F2-4167-89F1-11F35CA1C2AE}" type="pres">
      <dgm:prSet presAssocID="{D592B243-CA7A-409E-AD99-B99F6A897C7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AB619B-EE1A-40BA-84EC-2276CB068813}" type="presOf" srcId="{D592B243-CA7A-409E-AD99-B99F6A897C74}" destId="{396FE56F-F3B3-4413-BA6A-2AD1FA98F3B5}" srcOrd="0" destOrd="0" presId="urn:microsoft.com/office/officeart/2005/8/layout/list1"/>
    <dgm:cxn modelId="{8472311E-3DC4-4EC1-BD1C-B3B5F76E66D8}" type="presOf" srcId="{3BB5C3B7-14C2-4C64-B502-DF7627D6A1E0}" destId="{559C16AF-5B49-435C-A02B-B311292FB8B5}" srcOrd="1" destOrd="0" presId="urn:microsoft.com/office/officeart/2005/8/layout/list1"/>
    <dgm:cxn modelId="{5DC60A64-6EC7-4B1E-987A-054DF418276E}" type="presOf" srcId="{D592B243-CA7A-409E-AD99-B99F6A897C74}" destId="{9B0B6764-20E1-439C-BC7A-1ABCF01B52D9}" srcOrd="1" destOrd="0" presId="urn:microsoft.com/office/officeart/2005/8/layout/list1"/>
    <dgm:cxn modelId="{6A274892-0C7C-49C9-83FC-ED94080C90E2}" srcId="{F12F06DF-ED73-4410-A43C-4E4F52C5B6B9}" destId="{D592B243-CA7A-409E-AD99-B99F6A897C74}" srcOrd="2" destOrd="0" parTransId="{B83039C3-0D4D-41CA-8FE1-C763226CE189}" sibTransId="{1BEBD64F-F0E6-4C4B-A572-02C8BC54F6D9}"/>
    <dgm:cxn modelId="{86655E64-2FEE-43F8-89DE-712821D070A8}" type="presOf" srcId="{3BB5C3B7-14C2-4C64-B502-DF7627D6A1E0}" destId="{1B52F754-93AA-41E1-90E1-142100458017}" srcOrd="0" destOrd="0" presId="urn:microsoft.com/office/officeart/2005/8/layout/list1"/>
    <dgm:cxn modelId="{3145F55F-8C59-4F80-9ABB-00C8370819E6}" type="presOf" srcId="{0EC58042-F0C1-4556-8564-8009A527FDE4}" destId="{EEEB3411-E6E2-4AB8-A334-4F335AC17354}" srcOrd="1" destOrd="0" presId="urn:microsoft.com/office/officeart/2005/8/layout/list1"/>
    <dgm:cxn modelId="{F983FBA9-2D1D-45EB-95F9-6A479FA3E681}" type="presOf" srcId="{0EC58042-F0C1-4556-8564-8009A527FDE4}" destId="{32BECB95-2233-4A39-AF8B-BD98EE659F40}" srcOrd="0" destOrd="0" presId="urn:microsoft.com/office/officeart/2005/8/layout/list1"/>
    <dgm:cxn modelId="{7795F557-E591-44E2-9651-C2BABABD1655}" srcId="{F12F06DF-ED73-4410-A43C-4E4F52C5B6B9}" destId="{0EC58042-F0C1-4556-8564-8009A527FDE4}" srcOrd="0" destOrd="0" parTransId="{100E1E8A-3561-462A-91F3-74050142D912}" sibTransId="{1D8E3B9C-96D3-46EF-9291-A50C56D9F162}"/>
    <dgm:cxn modelId="{8955FC2D-23E8-41BB-99E2-5F7CA746C54F}" srcId="{F12F06DF-ED73-4410-A43C-4E4F52C5B6B9}" destId="{3BB5C3B7-14C2-4C64-B502-DF7627D6A1E0}" srcOrd="1" destOrd="0" parTransId="{D3FB299A-528D-402E-937F-0BE8AD18F964}" sibTransId="{AB21B7B7-C286-4C62-BCCD-9DF18F45C815}"/>
    <dgm:cxn modelId="{0A0D745B-35EA-420B-A7C4-683522F87FF8}" type="presOf" srcId="{F12F06DF-ED73-4410-A43C-4E4F52C5B6B9}" destId="{889695A8-F33F-4B66-8C54-16CCA9C58AC7}" srcOrd="0" destOrd="0" presId="urn:microsoft.com/office/officeart/2005/8/layout/list1"/>
    <dgm:cxn modelId="{E8560FEC-4072-4850-BCC8-4BBADB003327}" type="presParOf" srcId="{889695A8-F33F-4B66-8C54-16CCA9C58AC7}" destId="{F37628BD-8838-4744-92DA-4EFF92C013FB}" srcOrd="0" destOrd="0" presId="urn:microsoft.com/office/officeart/2005/8/layout/list1"/>
    <dgm:cxn modelId="{140835CB-7165-4B87-915B-88A9434B4B98}" type="presParOf" srcId="{F37628BD-8838-4744-92DA-4EFF92C013FB}" destId="{32BECB95-2233-4A39-AF8B-BD98EE659F40}" srcOrd="0" destOrd="0" presId="urn:microsoft.com/office/officeart/2005/8/layout/list1"/>
    <dgm:cxn modelId="{9F5E0644-48DA-4C93-989E-F1A5B5F25F05}" type="presParOf" srcId="{F37628BD-8838-4744-92DA-4EFF92C013FB}" destId="{EEEB3411-E6E2-4AB8-A334-4F335AC17354}" srcOrd="1" destOrd="0" presId="urn:microsoft.com/office/officeart/2005/8/layout/list1"/>
    <dgm:cxn modelId="{0E266B0A-8C44-4348-8F7D-D9C7ADF197CA}" type="presParOf" srcId="{889695A8-F33F-4B66-8C54-16CCA9C58AC7}" destId="{0954B426-7385-4395-90FB-0534B114F65B}" srcOrd="1" destOrd="0" presId="urn:microsoft.com/office/officeart/2005/8/layout/list1"/>
    <dgm:cxn modelId="{ED16CE03-FF42-4E29-9E9D-6B4DF35BA7C3}" type="presParOf" srcId="{889695A8-F33F-4B66-8C54-16CCA9C58AC7}" destId="{FD0558A0-30C4-4321-B888-D4FB1C98152F}" srcOrd="2" destOrd="0" presId="urn:microsoft.com/office/officeart/2005/8/layout/list1"/>
    <dgm:cxn modelId="{3DB14EC9-EBB7-457D-BE82-94F6FA3B6333}" type="presParOf" srcId="{889695A8-F33F-4B66-8C54-16CCA9C58AC7}" destId="{389009D4-9C11-434B-930E-A58B8C2EE949}" srcOrd="3" destOrd="0" presId="urn:microsoft.com/office/officeart/2005/8/layout/list1"/>
    <dgm:cxn modelId="{F8372C0B-45F4-46B3-85E7-9AF6A63C7FB6}" type="presParOf" srcId="{889695A8-F33F-4B66-8C54-16CCA9C58AC7}" destId="{DBF85927-C93D-4351-95E4-CD2C7094A46A}" srcOrd="4" destOrd="0" presId="urn:microsoft.com/office/officeart/2005/8/layout/list1"/>
    <dgm:cxn modelId="{9CEFC12E-8DEE-4341-A07B-C3B584AE4CD7}" type="presParOf" srcId="{DBF85927-C93D-4351-95E4-CD2C7094A46A}" destId="{1B52F754-93AA-41E1-90E1-142100458017}" srcOrd="0" destOrd="0" presId="urn:microsoft.com/office/officeart/2005/8/layout/list1"/>
    <dgm:cxn modelId="{3C2D1C5F-6AED-4C4B-8D61-D5CBB0841869}" type="presParOf" srcId="{DBF85927-C93D-4351-95E4-CD2C7094A46A}" destId="{559C16AF-5B49-435C-A02B-B311292FB8B5}" srcOrd="1" destOrd="0" presId="urn:microsoft.com/office/officeart/2005/8/layout/list1"/>
    <dgm:cxn modelId="{1BB09D6D-D3D9-465A-89D6-42B07FCB813B}" type="presParOf" srcId="{889695A8-F33F-4B66-8C54-16CCA9C58AC7}" destId="{580FA8BE-5FCE-4D6F-A05C-88DFF0E39448}" srcOrd="5" destOrd="0" presId="urn:microsoft.com/office/officeart/2005/8/layout/list1"/>
    <dgm:cxn modelId="{C4052CDF-2AE6-46E2-8CD8-05C829437242}" type="presParOf" srcId="{889695A8-F33F-4B66-8C54-16CCA9C58AC7}" destId="{60E9663D-518E-4FF2-9AE3-2EED902C69FA}" srcOrd="6" destOrd="0" presId="urn:microsoft.com/office/officeart/2005/8/layout/list1"/>
    <dgm:cxn modelId="{DB617177-C231-402D-BC12-171E4D751332}" type="presParOf" srcId="{889695A8-F33F-4B66-8C54-16CCA9C58AC7}" destId="{34D1066A-54CB-45EC-9BB2-3B67ACE57BC6}" srcOrd="7" destOrd="0" presId="urn:microsoft.com/office/officeart/2005/8/layout/list1"/>
    <dgm:cxn modelId="{109F1244-A9E7-49D4-A091-92BAABDB0359}" type="presParOf" srcId="{889695A8-F33F-4B66-8C54-16CCA9C58AC7}" destId="{C8F7CE25-3BC4-488F-920A-B305B93880B6}" srcOrd="8" destOrd="0" presId="urn:microsoft.com/office/officeart/2005/8/layout/list1"/>
    <dgm:cxn modelId="{D13044EE-131C-4927-A328-1A21F246E5AE}" type="presParOf" srcId="{C8F7CE25-3BC4-488F-920A-B305B93880B6}" destId="{396FE56F-F3B3-4413-BA6A-2AD1FA98F3B5}" srcOrd="0" destOrd="0" presId="urn:microsoft.com/office/officeart/2005/8/layout/list1"/>
    <dgm:cxn modelId="{5EEEA2FD-4E2B-4070-A3DB-7ECFF9204D9E}" type="presParOf" srcId="{C8F7CE25-3BC4-488F-920A-B305B93880B6}" destId="{9B0B6764-20E1-439C-BC7A-1ABCF01B52D9}" srcOrd="1" destOrd="0" presId="urn:microsoft.com/office/officeart/2005/8/layout/list1"/>
    <dgm:cxn modelId="{28875A73-0608-4A2E-9E47-B240DC4F6466}" type="presParOf" srcId="{889695A8-F33F-4B66-8C54-16CCA9C58AC7}" destId="{5874EA29-DC82-4ED7-87A4-9217EE4AA8D8}" srcOrd="9" destOrd="0" presId="urn:microsoft.com/office/officeart/2005/8/layout/list1"/>
    <dgm:cxn modelId="{1FCEF925-36F8-42E6-8B93-574297D0FB3D}" type="presParOf" srcId="{889695A8-F33F-4B66-8C54-16CCA9C58AC7}" destId="{DC7414E6-14F2-4167-89F1-11F35CA1C2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264899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13979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Использование коллекций</a:t>
          </a:r>
          <a:endParaRPr lang="ru-RU" sz="2000" kern="1200" noProof="0"/>
        </a:p>
      </dsp:txBody>
      <dsp:txXfrm>
        <a:off x="430530" y="13979"/>
        <a:ext cx="7246706" cy="501840"/>
      </dsp:txXfrm>
    </dsp:sp>
    <dsp:sp modelId="{D75EA4E1-6638-4D97-8EFD-6370283CBD45}">
      <dsp:nvSpPr>
        <dsp:cNvPr id="0" name=""/>
        <dsp:cNvSpPr/>
      </dsp:nvSpPr>
      <dsp:spPr>
        <a:xfrm>
          <a:off x="0" y="1036019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785099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Создание и использование обобщенных типов</a:t>
          </a:r>
          <a:endParaRPr lang="ru-RU" sz="2000" kern="1200" noProof="0"/>
        </a:p>
      </dsp:txBody>
      <dsp:txXfrm>
        <a:off x="430530" y="785099"/>
        <a:ext cx="7246706" cy="501840"/>
      </dsp:txXfrm>
    </dsp:sp>
    <dsp:sp modelId="{4EDA833C-6564-40FB-9387-6CD774A04147}">
      <dsp:nvSpPr>
        <dsp:cNvPr id="0" name=""/>
        <dsp:cNvSpPr/>
      </dsp:nvSpPr>
      <dsp:spPr>
        <a:xfrm>
          <a:off x="0" y="1807139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0ABF-C7B2-45D8-9E11-79553CF2FB22}">
      <dsp:nvSpPr>
        <dsp:cNvPr id="0" name=""/>
        <dsp:cNvSpPr/>
      </dsp:nvSpPr>
      <dsp:spPr>
        <a:xfrm>
          <a:off x="430530" y="1556219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Определение обобщенных интерфейсов и вариантность</a:t>
          </a:r>
          <a:endParaRPr lang="ru-RU" sz="2000" kern="1200" noProof="0"/>
        </a:p>
      </dsp:txBody>
      <dsp:txXfrm>
        <a:off x="430530" y="1556219"/>
        <a:ext cx="7246706" cy="501840"/>
      </dsp:txXfrm>
    </dsp:sp>
    <dsp:sp modelId="{2C92BB6C-CF50-4774-8532-81C9BAC0E602}">
      <dsp:nvSpPr>
        <dsp:cNvPr id="0" name=""/>
        <dsp:cNvSpPr/>
      </dsp:nvSpPr>
      <dsp:spPr>
        <a:xfrm>
          <a:off x="0" y="2578259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4380B-D493-4867-8EA8-DBF803453296}">
      <dsp:nvSpPr>
        <dsp:cNvPr id="0" name=""/>
        <dsp:cNvSpPr/>
      </dsp:nvSpPr>
      <dsp:spPr>
        <a:xfrm>
          <a:off x="430530" y="2327339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Использование обобщенных методов и делегатов</a:t>
          </a:r>
          <a:endParaRPr lang="ru-RU" sz="2000" kern="1200" noProof="0"/>
        </a:p>
      </dsp:txBody>
      <dsp:txXfrm>
        <a:off x="430530" y="2327339"/>
        <a:ext cx="7246706" cy="501840"/>
      </dsp:txXfrm>
    </dsp:sp>
    <dsp:sp modelId="{708F318B-B3E1-4332-9790-9BCDD680B7F0}">
      <dsp:nvSpPr>
        <dsp:cNvPr id="0" name=""/>
        <dsp:cNvSpPr/>
      </dsp:nvSpPr>
      <dsp:spPr>
        <a:xfrm>
          <a:off x="0" y="3349379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503C0-23ED-4EF8-B142-01131D5C3734}">
      <dsp:nvSpPr>
        <dsp:cNvPr id="0" name=""/>
        <dsp:cNvSpPr/>
      </dsp:nvSpPr>
      <dsp:spPr>
        <a:xfrm>
          <a:off x="430530" y="3098459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Построение  перечисляемых пользовательских классов коллекций</a:t>
          </a:r>
          <a:endParaRPr lang="ru-RU" sz="2000" kern="1200" noProof="0"/>
        </a:p>
      </dsp:txBody>
      <dsp:txXfrm>
        <a:off x="430530" y="3098459"/>
        <a:ext cx="7246706" cy="501840"/>
      </dsp:txXfrm>
    </dsp:sp>
    <dsp:sp modelId="{005A9E99-C817-4825-A170-C26EB816DE60}">
      <dsp:nvSpPr>
        <dsp:cNvPr id="0" name=""/>
        <dsp:cNvSpPr/>
      </dsp:nvSpPr>
      <dsp:spPr>
        <a:xfrm>
          <a:off x="0" y="4120500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0326E-6D82-48B1-8680-2A2BD9FB643A}">
      <dsp:nvSpPr>
        <dsp:cNvPr id="0" name=""/>
        <dsp:cNvSpPr/>
      </dsp:nvSpPr>
      <dsp:spPr>
        <a:xfrm>
          <a:off x="430530" y="3869580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Реализация пользовательского класса коллекции</a:t>
          </a:r>
          <a:endParaRPr lang="ru-RU" sz="2000" kern="1200" noProof="0"/>
        </a:p>
      </dsp:txBody>
      <dsp:txXfrm>
        <a:off x="430530" y="3869580"/>
        <a:ext cx="7246706" cy="501840"/>
      </dsp:txXfrm>
    </dsp:sp>
    <dsp:sp modelId="{7030B3BC-6CBB-4E57-8AF9-F1B1068F3FC2}">
      <dsp:nvSpPr>
        <dsp:cNvPr id="0" name=""/>
        <dsp:cNvSpPr/>
      </dsp:nvSpPr>
      <dsp:spPr>
        <a:xfrm>
          <a:off x="0" y="4891620"/>
          <a:ext cx="8610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D1198-961D-4C16-9AA2-6C9FCAA6D9B0}">
      <dsp:nvSpPr>
        <dsp:cNvPr id="0" name=""/>
        <dsp:cNvSpPr/>
      </dsp:nvSpPr>
      <dsp:spPr>
        <a:xfrm>
          <a:off x="430530" y="4640700"/>
          <a:ext cx="7246706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noProof="0" smtClean="0"/>
            <a:t>Добавление перечислителя для пользовательского класса коллекции</a:t>
          </a:r>
          <a:endParaRPr lang="ru-RU" sz="2000" kern="1200" noProof="0"/>
        </a:p>
      </dsp:txBody>
      <dsp:txXfrm>
        <a:off x="430530" y="4640700"/>
        <a:ext cx="7246706" cy="5018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558A0-30C4-4321-B888-D4FB1C98152F}">
      <dsp:nvSpPr>
        <dsp:cNvPr id="0" name=""/>
        <dsp:cNvSpPr/>
      </dsp:nvSpPr>
      <dsp:spPr>
        <a:xfrm>
          <a:off x="0" y="348899"/>
          <a:ext cx="4876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3411-E6E2-4AB8-A334-4F335AC17354}">
      <dsp:nvSpPr>
        <dsp:cNvPr id="0" name=""/>
        <dsp:cNvSpPr/>
      </dsp:nvSpPr>
      <dsp:spPr>
        <a:xfrm>
          <a:off x="243840" y="9419"/>
          <a:ext cx="341376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9032" tIns="0" rIns="1290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Solution: NET.CSharp.11</a:t>
          </a:r>
        </a:p>
      </dsp:txBody>
      <dsp:txXfrm>
        <a:off x="243840" y="9419"/>
        <a:ext cx="3413760" cy="678960"/>
      </dsp:txXfrm>
    </dsp:sp>
    <dsp:sp modelId="{60E9663D-518E-4FF2-9AE3-2EED902C69FA}">
      <dsp:nvSpPr>
        <dsp:cNvPr id="0" name=""/>
        <dsp:cNvSpPr/>
      </dsp:nvSpPr>
      <dsp:spPr>
        <a:xfrm>
          <a:off x="0" y="1392180"/>
          <a:ext cx="48768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16AF-5B49-435C-A02B-B311292FB8B5}">
      <dsp:nvSpPr>
        <dsp:cNvPr id="0" name=""/>
        <dsp:cNvSpPr/>
      </dsp:nvSpPr>
      <dsp:spPr>
        <a:xfrm>
          <a:off x="243840" y="1052699"/>
          <a:ext cx="341376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032" tIns="0" rIns="1290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Project: </a:t>
          </a:r>
          <a:r>
            <a:rPr lang="ru-RU" sz="1800" kern="1200" noProof="0" dirty="0" smtClean="0"/>
            <a:t>UsingCollectionsDemo</a:t>
          </a:r>
          <a:endParaRPr lang="ru-RU" sz="1800" kern="1200" noProof="0" dirty="0"/>
        </a:p>
      </dsp:txBody>
      <dsp:txXfrm>
        <a:off x="243840" y="1052699"/>
        <a:ext cx="3413760" cy="6789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558A0-30C4-4321-B888-D4FB1C98152F}">
      <dsp:nvSpPr>
        <dsp:cNvPr id="0" name=""/>
        <dsp:cNvSpPr/>
      </dsp:nvSpPr>
      <dsp:spPr>
        <a:xfrm>
          <a:off x="0" y="348899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3411-E6E2-4AB8-A334-4F335AC17354}">
      <dsp:nvSpPr>
        <dsp:cNvPr id="0" name=""/>
        <dsp:cNvSpPr/>
      </dsp:nvSpPr>
      <dsp:spPr>
        <a:xfrm>
          <a:off x="304800" y="9419"/>
          <a:ext cx="4267200" cy="678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NET.CSharp.11</a:t>
          </a:r>
        </a:p>
      </dsp:txBody>
      <dsp:txXfrm>
        <a:off x="304800" y="9419"/>
        <a:ext cx="4267200" cy="678960"/>
      </dsp:txXfrm>
    </dsp:sp>
    <dsp:sp modelId="{60E9663D-518E-4FF2-9AE3-2EED902C69FA}">
      <dsp:nvSpPr>
        <dsp:cNvPr id="0" name=""/>
        <dsp:cNvSpPr/>
      </dsp:nvSpPr>
      <dsp:spPr>
        <a:xfrm>
          <a:off x="0" y="13921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16AF-5B49-435C-A02B-B311292FB8B5}">
      <dsp:nvSpPr>
        <dsp:cNvPr id="0" name=""/>
        <dsp:cNvSpPr/>
      </dsp:nvSpPr>
      <dsp:spPr>
        <a:xfrm>
          <a:off x="304800" y="1052699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DefiningAGenericTypeDemo</a:t>
          </a:r>
          <a:endParaRPr lang="ru-RU" sz="1800" kern="1200" noProof="0"/>
        </a:p>
      </dsp:txBody>
      <dsp:txXfrm>
        <a:off x="304800" y="1052699"/>
        <a:ext cx="4267200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558A0-30C4-4321-B888-D4FB1C98152F}">
      <dsp:nvSpPr>
        <dsp:cNvPr id="0" name=""/>
        <dsp:cNvSpPr/>
      </dsp:nvSpPr>
      <dsp:spPr>
        <a:xfrm>
          <a:off x="0" y="29627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3411-E6E2-4AB8-A334-4F335AC17354}">
      <dsp:nvSpPr>
        <dsp:cNvPr id="0" name=""/>
        <dsp:cNvSpPr/>
      </dsp:nvSpPr>
      <dsp:spPr>
        <a:xfrm>
          <a:off x="304800" y="15839"/>
          <a:ext cx="4267200" cy="5608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Solution: NET.CSharp.11</a:t>
          </a:r>
        </a:p>
      </dsp:txBody>
      <dsp:txXfrm>
        <a:off x="304800" y="15839"/>
        <a:ext cx="4267200" cy="560880"/>
      </dsp:txXfrm>
    </dsp:sp>
    <dsp:sp modelId="{60E9663D-518E-4FF2-9AE3-2EED902C69FA}">
      <dsp:nvSpPr>
        <dsp:cNvPr id="0" name=""/>
        <dsp:cNvSpPr/>
      </dsp:nvSpPr>
      <dsp:spPr>
        <a:xfrm>
          <a:off x="0" y="115811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16AF-5B49-435C-A02B-B311292FB8B5}">
      <dsp:nvSpPr>
        <dsp:cNvPr id="0" name=""/>
        <dsp:cNvSpPr/>
      </dsp:nvSpPr>
      <dsp:spPr>
        <a:xfrm>
          <a:off x="304800" y="877679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</a:t>
          </a:r>
          <a:r>
            <a:rPr lang="ru-RU" sz="1800" kern="1200" dirty="0" smtClean="0"/>
            <a:t>DefiningAGenericDelegateDemo</a:t>
          </a:r>
          <a:endParaRPr lang="ru-RU" sz="1800" kern="1200" noProof="0" dirty="0"/>
        </a:p>
      </dsp:txBody>
      <dsp:txXfrm>
        <a:off x="304800" y="877679"/>
        <a:ext cx="4267200" cy="560880"/>
      </dsp:txXfrm>
    </dsp:sp>
    <dsp:sp modelId="{DC7414E6-14F2-4167-89F1-11F35CA1C2AE}">
      <dsp:nvSpPr>
        <dsp:cNvPr id="0" name=""/>
        <dsp:cNvSpPr/>
      </dsp:nvSpPr>
      <dsp:spPr>
        <a:xfrm>
          <a:off x="0" y="201996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B6764-20E1-439C-BC7A-1ABCF01B52D9}">
      <dsp:nvSpPr>
        <dsp:cNvPr id="0" name=""/>
        <dsp:cNvSpPr/>
      </dsp:nvSpPr>
      <dsp:spPr>
        <a:xfrm>
          <a:off x="304800" y="1739520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</a:t>
          </a:r>
          <a:r>
            <a:rPr lang="en-US" sz="1800" kern="1200" noProof="0" dirty="0" err="1" smtClean="0"/>
            <a:t>GenericsMethodsDemo</a:t>
          </a:r>
          <a:endParaRPr lang="ru-RU" sz="1800" kern="1200" noProof="0" dirty="0"/>
        </a:p>
      </dsp:txBody>
      <dsp:txXfrm>
        <a:off x="304800" y="1739520"/>
        <a:ext cx="4267200" cy="5608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558A0-30C4-4321-B888-D4FB1C98152F}">
      <dsp:nvSpPr>
        <dsp:cNvPr id="0" name=""/>
        <dsp:cNvSpPr/>
      </dsp:nvSpPr>
      <dsp:spPr>
        <a:xfrm>
          <a:off x="0" y="29627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3411-E6E2-4AB8-A334-4F335AC17354}">
      <dsp:nvSpPr>
        <dsp:cNvPr id="0" name=""/>
        <dsp:cNvSpPr/>
      </dsp:nvSpPr>
      <dsp:spPr>
        <a:xfrm>
          <a:off x="304800" y="15839"/>
          <a:ext cx="4267200" cy="5608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Solution: NET.CSharp.11</a:t>
          </a:r>
        </a:p>
      </dsp:txBody>
      <dsp:txXfrm>
        <a:off x="304800" y="15839"/>
        <a:ext cx="4267200" cy="560880"/>
      </dsp:txXfrm>
    </dsp:sp>
    <dsp:sp modelId="{60E9663D-518E-4FF2-9AE3-2EED902C69FA}">
      <dsp:nvSpPr>
        <dsp:cNvPr id="0" name=""/>
        <dsp:cNvSpPr/>
      </dsp:nvSpPr>
      <dsp:spPr>
        <a:xfrm>
          <a:off x="0" y="115811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16AF-5B49-435C-A02B-B311292FB8B5}">
      <dsp:nvSpPr>
        <dsp:cNvPr id="0" name=""/>
        <dsp:cNvSpPr/>
      </dsp:nvSpPr>
      <dsp:spPr>
        <a:xfrm>
          <a:off x="304800" y="877679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ExampleLinkedListGeneric</a:t>
          </a:r>
          <a:endParaRPr lang="ru-RU" sz="1800" kern="1200" noProof="0" dirty="0"/>
        </a:p>
      </dsp:txBody>
      <dsp:txXfrm>
        <a:off x="304800" y="877679"/>
        <a:ext cx="4267200" cy="560880"/>
      </dsp:txXfrm>
    </dsp:sp>
    <dsp:sp modelId="{DC7414E6-14F2-4167-89F1-11F35CA1C2AE}">
      <dsp:nvSpPr>
        <dsp:cNvPr id="0" name=""/>
        <dsp:cNvSpPr/>
      </dsp:nvSpPr>
      <dsp:spPr>
        <a:xfrm>
          <a:off x="0" y="201996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B6764-20E1-439C-BC7A-1ABCF01B52D9}">
      <dsp:nvSpPr>
        <dsp:cNvPr id="0" name=""/>
        <dsp:cNvSpPr/>
      </dsp:nvSpPr>
      <dsp:spPr>
        <a:xfrm>
          <a:off x="304800" y="1739520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</a:t>
          </a:r>
          <a:r>
            <a:rPr lang="ru-RU" sz="1800" b="0" kern="1200" smtClean="0"/>
            <a:t>ExampleListGeneric</a:t>
          </a:r>
          <a:endParaRPr lang="ru-RU" sz="1800" b="0" kern="1200" noProof="0" dirty="0"/>
        </a:p>
      </dsp:txBody>
      <dsp:txXfrm>
        <a:off x="304800" y="1739520"/>
        <a:ext cx="4267200" cy="5608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558A0-30C4-4321-B888-D4FB1C98152F}">
      <dsp:nvSpPr>
        <dsp:cNvPr id="0" name=""/>
        <dsp:cNvSpPr/>
      </dsp:nvSpPr>
      <dsp:spPr>
        <a:xfrm>
          <a:off x="0" y="29627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3411-E6E2-4AB8-A334-4F335AC17354}">
      <dsp:nvSpPr>
        <dsp:cNvPr id="0" name=""/>
        <dsp:cNvSpPr/>
      </dsp:nvSpPr>
      <dsp:spPr>
        <a:xfrm>
          <a:off x="304800" y="15839"/>
          <a:ext cx="4267200" cy="5608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NET.CSharp.11</a:t>
          </a:r>
        </a:p>
      </dsp:txBody>
      <dsp:txXfrm>
        <a:off x="304800" y="15839"/>
        <a:ext cx="4267200" cy="560880"/>
      </dsp:txXfrm>
    </dsp:sp>
    <dsp:sp modelId="{60E9663D-518E-4FF2-9AE3-2EED902C69FA}">
      <dsp:nvSpPr>
        <dsp:cNvPr id="0" name=""/>
        <dsp:cNvSpPr/>
      </dsp:nvSpPr>
      <dsp:spPr>
        <a:xfrm>
          <a:off x="0" y="115811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16AF-5B49-435C-A02B-B311292FB8B5}">
      <dsp:nvSpPr>
        <dsp:cNvPr id="0" name=""/>
        <dsp:cNvSpPr/>
      </dsp:nvSpPr>
      <dsp:spPr>
        <a:xfrm>
          <a:off x="304800" y="877679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IntelligentDictionary</a:t>
          </a:r>
          <a:endParaRPr lang="ru-RU" sz="1800" kern="1200" noProof="0"/>
        </a:p>
      </dsp:txBody>
      <dsp:txXfrm>
        <a:off x="304800" y="877679"/>
        <a:ext cx="4267200" cy="560880"/>
      </dsp:txXfrm>
    </dsp:sp>
    <dsp:sp modelId="{DC7414E6-14F2-4167-89F1-11F35CA1C2AE}">
      <dsp:nvSpPr>
        <dsp:cNvPr id="0" name=""/>
        <dsp:cNvSpPr/>
      </dsp:nvSpPr>
      <dsp:spPr>
        <a:xfrm>
          <a:off x="0" y="201996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B6764-20E1-439C-BC7A-1ABCF01B52D9}">
      <dsp:nvSpPr>
        <dsp:cNvPr id="0" name=""/>
        <dsp:cNvSpPr/>
      </dsp:nvSpPr>
      <dsp:spPr>
        <a:xfrm>
          <a:off x="304800" y="1739520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DoubleEndedQueue</a:t>
          </a:r>
          <a:endParaRPr lang="ru-RU" sz="1800" b="0" kern="1200" noProof="0" dirty="0"/>
        </a:p>
      </dsp:txBody>
      <dsp:txXfrm>
        <a:off x="304800" y="1739520"/>
        <a:ext cx="4267200" cy="5608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0558A0-30C4-4321-B888-D4FB1C98152F}">
      <dsp:nvSpPr>
        <dsp:cNvPr id="0" name=""/>
        <dsp:cNvSpPr/>
      </dsp:nvSpPr>
      <dsp:spPr>
        <a:xfrm>
          <a:off x="0" y="29627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3411-E6E2-4AB8-A334-4F335AC17354}">
      <dsp:nvSpPr>
        <dsp:cNvPr id="0" name=""/>
        <dsp:cNvSpPr/>
      </dsp:nvSpPr>
      <dsp:spPr>
        <a:xfrm>
          <a:off x="304800" y="15839"/>
          <a:ext cx="4267200" cy="5608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NET.CSharp.11</a:t>
          </a:r>
        </a:p>
      </dsp:txBody>
      <dsp:txXfrm>
        <a:off x="304800" y="15839"/>
        <a:ext cx="4267200" cy="560880"/>
      </dsp:txXfrm>
    </dsp:sp>
    <dsp:sp modelId="{60E9663D-518E-4FF2-9AE3-2EED902C69FA}">
      <dsp:nvSpPr>
        <dsp:cNvPr id="0" name=""/>
        <dsp:cNvSpPr/>
      </dsp:nvSpPr>
      <dsp:spPr>
        <a:xfrm>
          <a:off x="0" y="115811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C16AF-5B49-435C-A02B-B311292FB8B5}">
      <dsp:nvSpPr>
        <dsp:cNvPr id="0" name=""/>
        <dsp:cNvSpPr/>
      </dsp:nvSpPr>
      <dsp:spPr>
        <a:xfrm>
          <a:off x="304800" y="877679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CustomCollectionClass</a:t>
          </a:r>
          <a:endParaRPr lang="ru-RU" sz="1800" kern="1200" noProof="0"/>
        </a:p>
      </dsp:txBody>
      <dsp:txXfrm>
        <a:off x="304800" y="877679"/>
        <a:ext cx="4267200" cy="560880"/>
      </dsp:txXfrm>
    </dsp:sp>
    <dsp:sp modelId="{DC7414E6-14F2-4167-89F1-11F35CA1C2AE}">
      <dsp:nvSpPr>
        <dsp:cNvPr id="0" name=""/>
        <dsp:cNvSpPr/>
      </dsp:nvSpPr>
      <dsp:spPr>
        <a:xfrm>
          <a:off x="0" y="201996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B6764-20E1-439C-BC7A-1ABCF01B52D9}">
      <dsp:nvSpPr>
        <dsp:cNvPr id="0" name=""/>
        <dsp:cNvSpPr/>
      </dsp:nvSpPr>
      <dsp:spPr>
        <a:xfrm>
          <a:off x="304800" y="1739520"/>
          <a:ext cx="426720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BasicCollection</a:t>
          </a:r>
          <a:endParaRPr lang="ru-RU" sz="1800" b="0" kern="1200" noProof="0" dirty="0"/>
        </a:p>
      </dsp:txBody>
      <dsp:txXfrm>
        <a:off x="304800" y="1739520"/>
        <a:ext cx="426720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777972"/>
            <a:ext cx="5943600" cy="1574828"/>
          </a:xfrm>
        </p:spPr>
        <p:txBody>
          <a:bodyPr/>
          <a:lstStyle/>
          <a:p>
            <a:r>
              <a:rPr lang="ru-RU" sz="4000" dirty="0" smtClean="0"/>
              <a:t>NET.C#.11</a:t>
            </a:r>
            <a:r>
              <a:rPr lang="en-US" sz="4000" dirty="0" smtClean="0"/>
              <a:t> </a:t>
            </a:r>
            <a:r>
              <a:rPr lang="ru-RU" sz="4000" dirty="0" smtClean="0"/>
              <a:t>Коллекции и обобщенные типы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44196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</a:t>
            </a:r>
            <a:r>
              <a:rPr lang="ru-RU" smtClean="0"/>
              <a:t> классы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066800"/>
            <a:ext cx="8610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FIFO структура </a:t>
            </a:r>
            <a:r>
              <a:rPr lang="ru-RU" smtClean="0"/>
              <a:t>данных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Обеспечивает</a:t>
            </a:r>
            <a:r>
              <a:rPr lang="ru-RU" smtClean="0"/>
              <a:t> методы Enqueue и Dequeue </a:t>
            </a:r>
            <a:r>
              <a:rPr lang="ru-RU" smtClean="0"/>
              <a:t>вместо</a:t>
            </a:r>
            <a:r>
              <a:rPr lang="ru-RU" smtClean="0"/>
              <a:t> </a:t>
            </a:r>
            <a:r>
              <a:rPr lang="ru-RU" smtClean="0"/>
              <a:t>методов</a:t>
            </a:r>
            <a:r>
              <a:rPr lang="ru-RU" smtClean="0"/>
              <a:t> Add и </a:t>
            </a:r>
            <a:r>
              <a:rPr lang="ru-RU" smtClean="0"/>
              <a:t>Remove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Р</a:t>
            </a:r>
            <a:r>
              <a:rPr lang="ru-RU" smtClean="0"/>
              <a:t>астет </a:t>
            </a:r>
            <a:r>
              <a:rPr lang="ru-RU" smtClean="0"/>
              <a:t>автоматически</a:t>
            </a:r>
            <a:r>
              <a:rPr lang="ru-RU" smtClean="0"/>
              <a:t> при добавлении объектов в </a:t>
            </a:r>
            <a:r>
              <a:rPr lang="ru-RU" smtClean="0"/>
              <a:t>коллекцию, </a:t>
            </a:r>
            <a:r>
              <a:rPr lang="ru-RU" smtClean="0"/>
              <a:t>но автоматически не сжимается при удалении элементов из нее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7620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Queue</a:t>
            </a:r>
            <a:endParaRPr lang="ru-RU" b="1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457200" y="2667000"/>
            <a:ext cx="6477000" cy="2667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Queue queue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queue.Enqueue("Value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queue.Enqueue("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queue.Enqueue("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queue.Enqueue("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valueFromCollection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(string)queue.Dequeue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Value"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34000" y="4572000"/>
            <a:ext cx="5334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</a:t>
            </a:r>
            <a:endParaRPr lang="ru-RU" sz="1600" b="1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0" y="4572000"/>
            <a:ext cx="5334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2</a:t>
            </a:r>
            <a:endParaRPr lang="ru-RU" sz="1600" b="1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8000" y="4572000"/>
            <a:ext cx="5334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3</a:t>
            </a:r>
            <a:endParaRPr lang="ru-RU" sz="1600" b="1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620000" y="4572000"/>
            <a:ext cx="5334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4</a:t>
            </a:r>
            <a:endParaRPr lang="ru-RU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</a:t>
            </a:r>
            <a:r>
              <a:rPr lang="ru-RU" smtClean="0"/>
              <a:t> классы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066800"/>
            <a:ext cx="8610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FILO структура </a:t>
            </a:r>
            <a:r>
              <a:rPr lang="ru-RU" smtClean="0"/>
              <a:t>данных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Обеспечивает</a:t>
            </a:r>
            <a:r>
              <a:rPr lang="ru-RU" smtClean="0"/>
              <a:t> методы Push и Pop </a:t>
            </a:r>
            <a:r>
              <a:rPr lang="ru-RU" smtClean="0"/>
              <a:t>вместо</a:t>
            </a:r>
            <a:r>
              <a:rPr lang="ru-RU" smtClean="0"/>
              <a:t> </a:t>
            </a:r>
            <a:r>
              <a:rPr lang="ru-RU" smtClean="0"/>
              <a:t>методов</a:t>
            </a:r>
            <a:r>
              <a:rPr lang="ru-RU" smtClean="0"/>
              <a:t> Add и </a:t>
            </a:r>
            <a:r>
              <a:rPr lang="ru-RU" smtClean="0"/>
              <a:t>Remove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Р</a:t>
            </a:r>
            <a:r>
              <a:rPr lang="ru-RU" smtClean="0"/>
              <a:t>астет </a:t>
            </a:r>
            <a:r>
              <a:rPr lang="ru-RU" smtClean="0"/>
              <a:t>автоматически</a:t>
            </a:r>
            <a:r>
              <a:rPr lang="ru-RU" smtClean="0"/>
              <a:t> при добавлении объектов в </a:t>
            </a:r>
            <a:r>
              <a:rPr lang="ru-RU" smtClean="0"/>
              <a:t>коллекцию, </a:t>
            </a:r>
            <a:r>
              <a:rPr lang="ru-RU" smtClean="0"/>
              <a:t>но автоматически не сжимается при удалении элементов из нее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7620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Stack</a:t>
            </a:r>
            <a:endParaRPr lang="ru-RU" b="1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457200" y="2667000"/>
            <a:ext cx="6477000" cy="3429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Stack stack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stack.Push("Value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stack.Push("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stack.Push("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stack.Push("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peekValueFromCollection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(string)stack.Peek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Returns "Value 4"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valueFromCollection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(string)stack.Pop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Returns "Value 4"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valueFromCollection2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string)stack.Pop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Returns "Value 3"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315200" y="47244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</a:t>
            </a:r>
            <a:endParaRPr lang="ru-RU" sz="1600" b="1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315200" y="42672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2</a:t>
            </a:r>
            <a:endParaRPr lang="ru-RU" sz="1600" b="1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315200" y="38100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3</a:t>
            </a:r>
            <a:endParaRPr lang="ru-RU" sz="1600" b="1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315200" y="33528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4</a:t>
            </a:r>
            <a:endParaRPr lang="ru-RU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</a:t>
            </a:r>
            <a:r>
              <a:rPr lang="ru-RU" smtClean="0"/>
              <a:t> классы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066800"/>
            <a:ext cx="8610600" cy="2514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Хранит</a:t>
            </a:r>
            <a:r>
              <a:rPr lang="ru-RU" smtClean="0"/>
              <a:t> пары ключ-значение в коллекции быстрого </a:t>
            </a:r>
            <a:r>
              <a:rPr lang="ru-RU" smtClean="0"/>
              <a:t>доступа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При добавлении элемента в класс Hashtable с помощью метода Add предоставляются как </a:t>
            </a:r>
            <a:r>
              <a:rPr lang="ru-RU" smtClean="0"/>
              <a:t>ключ</a:t>
            </a:r>
            <a:r>
              <a:rPr lang="ru-RU" smtClean="0"/>
              <a:t>, так и </a:t>
            </a:r>
            <a:r>
              <a:rPr lang="ru-RU" smtClean="0"/>
              <a:t>значение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Выполнение операции в хеш-таблице начинается с вычисления хеш-функции от </a:t>
            </a:r>
            <a:r>
              <a:rPr lang="ru-RU" smtClean="0"/>
              <a:t>ключа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 Каждый </a:t>
            </a:r>
            <a:r>
              <a:rPr lang="ru-RU" smtClean="0"/>
              <a:t>объект включает в себя реализацию по умолчанию </a:t>
            </a:r>
            <a:r>
              <a:rPr lang="ru-RU" smtClean="0"/>
              <a:t>метода </a:t>
            </a:r>
            <a:r>
              <a:rPr lang="ru-RU" smtClean="0"/>
              <a:t>GetHashCode, </a:t>
            </a:r>
            <a:r>
              <a:rPr lang="ru-RU" smtClean="0"/>
              <a:t>унаследованный от </a:t>
            </a:r>
            <a:r>
              <a:rPr lang="ru-RU" smtClean="0"/>
              <a:t>класса </a:t>
            </a:r>
            <a:r>
              <a:rPr lang="ru-RU" smtClean="0"/>
              <a:t>System.</a:t>
            </a:r>
            <a:r>
              <a:rPr lang="ru-RU" smtClean="0"/>
              <a:t>Object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7620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Hashtable</a:t>
            </a:r>
            <a:endParaRPr lang="ru-RU" b="1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3657600"/>
            <a:ext cx="6629400" cy="2438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Hashtable hashtable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Hashtable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hashtable.Add("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Key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hashtable.Add("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Key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hashtable.Add("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Key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hashtable.Add("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Key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hashtable.Remove("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Key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valueFromCollection =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(string)hashtable["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Key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Returns "Value 2"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324600" y="41148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</a:t>
            </a:r>
            <a:endParaRPr lang="ru-RU" sz="1600" b="1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324600" y="46482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2</a:t>
            </a:r>
            <a:endParaRPr lang="ru-RU" sz="1600" b="1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324600" y="51816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3</a:t>
            </a:r>
            <a:endParaRPr lang="ru-RU" sz="1600" b="1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24600" y="57150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4</a:t>
            </a:r>
            <a:endParaRPr lang="ru-RU" sz="1600" b="1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7924800" y="4114800"/>
            <a:ext cx="8382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Key A</a:t>
            </a:r>
            <a:endParaRPr lang="ru-RU" smtClean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7924800" y="4648200"/>
            <a:ext cx="8382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Key B</a:t>
            </a:r>
            <a:endParaRPr lang="ru-RU" smtClean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7924800" y="5181600"/>
            <a:ext cx="8382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Key C</a:t>
            </a:r>
            <a:endParaRPr lang="ru-RU" smtClean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7924800" y="5715000"/>
            <a:ext cx="8382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Key D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инициализаторов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457200" y="1524000"/>
            <a:ext cx="3733800" cy="1371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al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ArrayList();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al.Add("Value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Another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</a:t>
            </a:r>
            <a:r>
              <a:rPr lang="ru-RU" smtClean="0"/>
              <a:t> добавления элементов в созданный экземпляр класса коллекции обычно используется метод </a:t>
            </a:r>
            <a:r>
              <a:rPr lang="ru-RU" smtClean="0"/>
              <a:t>Add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419600" y="1600200"/>
            <a:ext cx="41148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Альтернативой</a:t>
            </a:r>
            <a:r>
              <a:rPr lang="ru-RU" smtClean="0"/>
              <a:t> написанию нескольких операторов с методом Add является использование инициализатора </a:t>
            </a:r>
            <a:r>
              <a:rPr lang="ru-RU" smtClean="0"/>
              <a:t>коллекции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1143000" y="3124200"/>
            <a:ext cx="7239000" cy="609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al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Another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3355873">
            <a:off x="3464884" y="2538915"/>
            <a:ext cx="1247442" cy="381000"/>
          </a:xfrm>
          <a:prstGeom prst="left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mtClean="0"/>
          </a:p>
        </p:txBody>
      </p:sp>
      <p:sp>
        <p:nvSpPr>
          <p:cNvPr id="10" name="Flowchart: Document 9"/>
          <p:cNvSpPr/>
          <p:nvPr/>
        </p:nvSpPr>
        <p:spPr bwMode="auto">
          <a:xfrm>
            <a:off x="457200" y="3810000"/>
            <a:ext cx="5181600" cy="1752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ArrayList al2 = new ArrayList()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new Person() {Name="James", Age =45},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new Person() {Name="Tom", Age =31}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62600" y="3581400"/>
            <a:ext cx="32004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добавлении новых объектов в коллекцию можно комбинировать инициализаторы коллекции с инициализаторами </a:t>
            </a:r>
            <a:r>
              <a:rPr lang="ru-RU" smtClean="0"/>
              <a:t>объектов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54864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Инициализатор</a:t>
            </a:r>
            <a:r>
              <a:rPr lang="ru-RU" smtClean="0"/>
              <a:t> коллекции можно использовать только с коллекцией </a:t>
            </a:r>
            <a:r>
              <a:rPr lang="ru-RU" smtClean="0"/>
              <a:t>классов</a:t>
            </a:r>
            <a:r>
              <a:rPr lang="ru-RU" smtClean="0"/>
              <a:t>, предоставляющих метод </a:t>
            </a:r>
            <a:r>
              <a:rPr lang="ru-RU" smtClean="0"/>
              <a:t>Add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Использование коллекций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762000"/>
          <a:ext cx="4876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Объявление</a:t>
            </a:r>
            <a:r>
              <a:rPr lang="ru-RU" smtClean="0"/>
              <a:t> и использование </a:t>
            </a:r>
            <a:r>
              <a:rPr lang="ru-RU" smtClean="0"/>
              <a:t>делегатов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c обобщенными </a:t>
            </a:r>
            <a:r>
              <a:rPr lang="ru-RU" sz="2000" smtClean="0"/>
              <a:t>типами и возможностью их использования в приложениях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обобщенный </a:t>
            </a:r>
            <a:r>
              <a:rPr lang="ru-RU" smtClean="0"/>
              <a:t>тип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Обобщенный</a:t>
            </a:r>
            <a:r>
              <a:rPr lang="ru-RU" smtClean="0"/>
              <a:t> тип это </a:t>
            </a:r>
            <a:r>
              <a:rPr lang="ru-RU" smtClean="0"/>
              <a:t>тип</a:t>
            </a:r>
            <a:r>
              <a:rPr lang="ru-RU" smtClean="0"/>
              <a:t>, специфицирующий один или несколько параметров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Тип</a:t>
            </a:r>
            <a:r>
              <a:rPr lang="ru-RU" smtClean="0"/>
              <a:t> параметра указывается при определении класса с помощью угловых </a:t>
            </a:r>
            <a:r>
              <a:rPr lang="ru-RU" smtClean="0"/>
              <a:t>скобок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1336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.NET </a:t>
            </a:r>
            <a:r>
              <a:rPr lang="ru-RU" smtClean="0"/>
              <a:t>Framework определяет обобщенные версии некоторых из классов коллекций в пространстве имен </a:t>
            </a:r>
            <a:r>
              <a:rPr lang="ru-RU" smtClean="0"/>
              <a:t>System.Collections.Generics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5105400" y="2667000"/>
            <a:ext cx="2895600" cy="762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38535" y="3505200"/>
            <a:ext cx="32004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создании экземпляра объекта на основе универсального типа необходимо указать тип для замены параметра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381000" y="3505200"/>
            <a:ext cx="5105400" cy="2133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ages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List&lt;int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ages.Add(10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ages.Add(25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data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ages[0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ages.Add("Data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500669">
            <a:off x="1601115" y="5289674"/>
            <a:ext cx="2036328" cy="2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 bwMode="auto">
          <a:xfrm>
            <a:off x="5486400" y="5257800"/>
            <a:ext cx="34290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Извлечь</a:t>
            </a:r>
            <a:r>
              <a:rPr lang="ru-RU" smtClean="0"/>
              <a:t> данные из коллекции можно без использования приведения </a:t>
            </a:r>
            <a:r>
              <a:rPr lang="ru-RU" smtClean="0"/>
              <a:t>типа</a:t>
            </a:r>
            <a:endParaRPr lang="ru-RU" smtClean="0"/>
          </a:p>
        </p:txBody>
      </p:sp>
      <p:pic>
        <p:nvPicPr>
          <p:cNvPr id="14" name="Picture 13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1450932">
            <a:off x="2575687" y="4905407"/>
            <a:ext cx="3578070" cy="37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xplosion 1 10"/>
          <p:cNvSpPr/>
          <p:nvPr/>
        </p:nvSpPr>
        <p:spPr bwMode="auto">
          <a:xfrm>
            <a:off x="3429000" y="4724400"/>
            <a:ext cx="1905000" cy="13716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CTE</a:t>
            </a:r>
            <a:endParaRPr lang="ru-RU" smtClean="0"/>
          </a:p>
        </p:txBody>
      </p:sp>
      <p:pic>
        <p:nvPicPr>
          <p:cNvPr id="15" name="Picture 14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1450932">
            <a:off x="2830220" y="4003653"/>
            <a:ext cx="3703453" cy="27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 bwMode="auto">
          <a:xfrm>
            <a:off x="5181600" y="3505200"/>
            <a:ext cx="3657600" cy="685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void Add(string item);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Компиляция обобщенных типов и безопасность типов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Замена</a:t>
            </a:r>
            <a:r>
              <a:rPr lang="ru-RU" smtClean="0"/>
              <a:t> параметра типа для указанного типа не просто текстовый механизм </a:t>
            </a:r>
            <a:r>
              <a:rPr lang="ru-RU" smtClean="0"/>
              <a:t>замены</a:t>
            </a:r>
            <a:r>
              <a:rPr lang="ru-RU" smtClean="0"/>
              <a:t>, компилятор при этом выполняет полную семантическую </a:t>
            </a:r>
            <a:r>
              <a:rPr lang="ru-RU" smtClean="0"/>
              <a:t>замену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457200" y="1524000"/>
            <a:ext cx="6934200" cy="2362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List&lt;string&gt; names = new List&lt;string&gt;();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names.Add("John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string name = names[0];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List&lt;List&lt;string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&gt;&gt; listOfLists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List&lt;List&lt;string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listOfLists.Add(names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List&lt;string&gt; 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listOfLists[0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595644" flipV="1">
            <a:off x="3975633" y="2434655"/>
            <a:ext cx="2824156" cy="80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 bwMode="auto">
          <a:xfrm>
            <a:off x="4267200" y="1828800"/>
            <a:ext cx="4267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Компилятор</a:t>
            </a:r>
            <a:r>
              <a:rPr lang="ru-RU" smtClean="0"/>
              <a:t> генерирует различные версии метода </a:t>
            </a:r>
            <a:r>
              <a:rPr lang="ru-RU" smtClean="0"/>
              <a:t>Add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381000" y="3886200"/>
            <a:ext cx="4495800" cy="685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public void Add(List&lt;string&gt; item);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057802" flipV="1">
            <a:off x="1437131" y="3287419"/>
            <a:ext cx="1569674" cy="44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owchart: Document 10"/>
          <p:cNvSpPr/>
          <p:nvPr/>
        </p:nvSpPr>
        <p:spPr bwMode="auto">
          <a:xfrm>
            <a:off x="533400" y="4419600"/>
            <a:ext cx="4114800" cy="838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ages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List&lt;int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ages.Add(10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lowchart: Document 14"/>
          <p:cNvSpPr/>
          <p:nvPr/>
        </p:nvSpPr>
        <p:spPr bwMode="auto">
          <a:xfrm>
            <a:off x="838200" y="5410200"/>
            <a:ext cx="4114800" cy="609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Add(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805260" flipV="1">
            <a:off x="1113280" y="5003368"/>
            <a:ext cx="1473115" cy="61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 bwMode="auto">
          <a:xfrm>
            <a:off x="5410200" y="5334000"/>
            <a:ext cx="32004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У</a:t>
            </a:r>
            <a:r>
              <a:rPr lang="ru-RU" smtClean="0"/>
              <a:t>паковка  и </a:t>
            </a:r>
            <a:r>
              <a:rPr lang="ru-RU" smtClean="0"/>
              <a:t>рапаковка</a:t>
            </a:r>
            <a:endParaRPr lang="ru-RU" smtClean="0"/>
          </a:p>
        </p:txBody>
      </p:sp>
      <p:pic>
        <p:nvPicPr>
          <p:cNvPr id="18" name="Content Placeholder 17" descr="button_cancel.png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5400" y="5257800"/>
            <a:ext cx="838200" cy="838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1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пользовательских обобщенных </a:t>
            </a:r>
            <a:r>
              <a:rPr lang="ru-RU" smtClean="0"/>
              <a:t>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752600"/>
            <a:ext cx="3962400" cy="3276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PrintableCollection&lt;TItem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Insert(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TItem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data[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index]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item;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</a:t>
            </a:r>
            <a:r>
              <a:rPr lang="ru-RU" smtClean="0"/>
              <a:t> определения пользовательского обощенного типа нужно добавить один или несколько параметров типа </a:t>
            </a:r>
            <a:r>
              <a:rPr lang="ru-RU" smtClean="0"/>
              <a:t>сразу</a:t>
            </a:r>
            <a:r>
              <a:rPr lang="ru-RU" smtClean="0"/>
              <a:t> после имени </a:t>
            </a:r>
            <a:r>
              <a:rPr lang="ru-RU" smtClean="0"/>
              <a:t>класса </a:t>
            </a:r>
            <a:r>
              <a:rPr lang="ru-RU" smtClean="0"/>
              <a:t>в </a:t>
            </a:r>
            <a:r>
              <a:rPr lang="ru-RU" smtClean="0"/>
              <a:t>угловых</a:t>
            </a:r>
            <a:r>
              <a:rPr lang="ru-RU" smtClean="0"/>
              <a:t> </a:t>
            </a:r>
            <a:r>
              <a:rPr lang="ru-RU" smtClean="0"/>
              <a:t>скобках</a:t>
            </a:r>
            <a:endParaRPr lang="ru-RU" smtClean="0"/>
          </a:p>
        </p:txBody>
      </p:sp>
      <p:pic>
        <p:nvPicPr>
          <p:cNvPr id="6" name="Picture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8024308">
            <a:off x="3444161" y="1475250"/>
            <a:ext cx="913519" cy="22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4648200" y="1676400"/>
            <a:ext cx="42672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Имена</a:t>
            </a:r>
            <a:r>
              <a:rPr lang="ru-RU" smtClean="0"/>
              <a:t>, указанные для параметров </a:t>
            </a:r>
            <a:r>
              <a:rPr lang="ru-RU" smtClean="0"/>
              <a:t>типа</a:t>
            </a:r>
            <a:r>
              <a:rPr lang="ru-RU" smtClean="0"/>
              <a:t>, используются в качестве конкретных типов в </a:t>
            </a:r>
            <a:r>
              <a:rPr lang="ru-RU" smtClean="0"/>
              <a:t>классе</a:t>
            </a:r>
            <a:endParaRPr lang="ru-RU" smtClean="0"/>
          </a:p>
        </p:txBody>
      </p:sp>
      <p:pic>
        <p:nvPicPr>
          <p:cNvPr id="8" name="Picture 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8566531">
            <a:off x="3320515" y="2588732"/>
            <a:ext cx="1671715" cy="26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0223901">
            <a:off x="2327773" y="2190162"/>
            <a:ext cx="2526985" cy="25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Document 9"/>
          <p:cNvSpPr/>
          <p:nvPr/>
        </p:nvSpPr>
        <p:spPr bwMode="auto">
          <a:xfrm>
            <a:off x="3657600" y="3352800"/>
            <a:ext cx="5257800" cy="2743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Person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PrintableCollection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&lt;Person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employeeList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new PrintableCollection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&lt;Person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Person employee = new Person(...);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employeeList.Insert(employee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" y="5257800"/>
            <a:ext cx="32004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</a:t>
            </a:r>
            <a:r>
              <a:rPr lang="ru-RU" smtClean="0"/>
              <a:t>спользование </a:t>
            </a:r>
            <a:r>
              <a:rPr lang="ru-RU" smtClean="0"/>
              <a:t>обобщенного</a:t>
            </a:r>
            <a:r>
              <a:rPr lang="ru-RU" smtClean="0"/>
              <a:t> класса </a:t>
            </a:r>
            <a:r>
              <a:rPr lang="ru-RU" smtClean="0"/>
              <a:t>PrintableCollection</a:t>
            </a:r>
            <a:endParaRPr lang="ru-RU" smtClean="0"/>
          </a:p>
        </p:txBody>
      </p:sp>
      <p:pic>
        <p:nvPicPr>
          <p:cNvPr id="12" name="Picture 11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8588482">
            <a:off x="2878362" y="5042309"/>
            <a:ext cx="1075718" cy="26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пользовательских обобщенных </a:t>
            </a:r>
            <a:r>
              <a:rPr lang="ru-RU" smtClean="0"/>
              <a:t>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 </a:t>
            </a:r>
            <a:r>
              <a:rPr lang="ru-RU" smtClean="0"/>
              <a:t>инициализации</a:t>
            </a:r>
            <a:r>
              <a:rPr lang="ru-RU" smtClean="0"/>
              <a:t> </a:t>
            </a:r>
            <a:r>
              <a:rPr lang="ru-RU" smtClean="0"/>
              <a:t>членов</a:t>
            </a:r>
            <a:r>
              <a:rPr lang="ru-RU" smtClean="0"/>
              <a:t> класса на основе параметра типа значением по умолчанию </a:t>
            </a:r>
            <a:r>
              <a:rPr lang="ru-RU" smtClean="0"/>
              <a:t>C</a:t>
            </a:r>
            <a:r>
              <a:rPr lang="ru-RU" smtClean="0"/>
              <a:t># предоставляет ключевое слово </a:t>
            </a:r>
            <a:r>
              <a:rPr lang="ru-RU" smtClean="0"/>
              <a:t>default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609600" y="1828800"/>
            <a:ext cx="5638800" cy="3657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PrintableCollection&lt;TItem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TItem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tempData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PrintableCollection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tempData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default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TItem);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105400" y="1981200"/>
            <a:ext cx="3810000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 </a:t>
            </a:r>
            <a:r>
              <a:rPr lang="ru-RU" smtClean="0"/>
              <a:t>компиляции</a:t>
            </a:r>
            <a:r>
              <a:rPr lang="ru-RU" smtClean="0"/>
              <a:t> </a:t>
            </a:r>
            <a:r>
              <a:rPr lang="ru-RU" smtClean="0"/>
              <a:t>генерируется</a:t>
            </a:r>
            <a:r>
              <a:rPr lang="ru-RU" smtClean="0"/>
              <a:t> </a:t>
            </a:r>
            <a:r>
              <a:rPr lang="ru-RU" smtClean="0"/>
              <a:t>код</a:t>
            </a:r>
            <a:r>
              <a:rPr lang="ru-RU" smtClean="0"/>
              <a:t>, в </a:t>
            </a:r>
            <a:r>
              <a:rPr lang="ru-RU" smtClean="0"/>
              <a:t>котором </a:t>
            </a:r>
            <a:r>
              <a:rPr lang="ru-RU" smtClean="0"/>
              <a:t>конструкця default </a:t>
            </a:r>
            <a:r>
              <a:rPr lang="ru-RU" smtClean="0"/>
              <a:t>заменяется</a:t>
            </a:r>
            <a:r>
              <a:rPr lang="ru-RU" smtClean="0"/>
              <a:t> значением по </a:t>
            </a:r>
            <a:r>
              <a:rPr lang="ru-RU" smtClean="0"/>
              <a:t>умолчанию</a:t>
            </a:r>
            <a:r>
              <a:rPr lang="ru-RU" smtClean="0"/>
              <a:t>, зависящим от конкретного </a:t>
            </a:r>
            <a:r>
              <a:rPr lang="ru-RU" smtClean="0"/>
              <a:t>типа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ограничений для обощенных типов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определении обобщенного типа </a:t>
            </a:r>
            <a:r>
              <a:rPr lang="ru-RU" smtClean="0"/>
              <a:t>можно</a:t>
            </a:r>
            <a:r>
              <a:rPr lang="ru-RU" smtClean="0"/>
              <a:t> ограничить </a:t>
            </a:r>
            <a:r>
              <a:rPr lang="ru-RU" smtClean="0"/>
              <a:t>типы</a:t>
            </a:r>
            <a:r>
              <a:rPr lang="ru-RU" smtClean="0"/>
              <a:t>, которые могут быть использованы в качесте параметров </a:t>
            </a:r>
            <a:r>
              <a:rPr lang="ru-RU" smtClean="0"/>
              <a:t>типа</a:t>
            </a:r>
            <a:r>
              <a:rPr lang="ru-RU" smtClean="0"/>
              <a:t>, чтобы </a:t>
            </a:r>
            <a:r>
              <a:rPr lang="ru-RU" smtClean="0"/>
              <a:t>гарантировать</a:t>
            </a:r>
            <a:r>
              <a:rPr lang="ru-RU" smtClean="0"/>
              <a:t>, что они соответствуют определенным критериям или специфическим требованиям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2895600"/>
            <a:ext cx="6781800" cy="3200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PrintableCollection&lt;TItem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TItem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IPrintable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TItem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PrintItems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foreach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TItem item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item.Print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just"/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905000"/>
            <a:ext cx="5181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</a:t>
            </a:r>
            <a:r>
              <a:rPr lang="ru-RU" smtClean="0"/>
              <a:t> добавления уточнение после определения класса используется ключевое слово </a:t>
            </a:r>
            <a:r>
              <a:rPr lang="ru-RU" smtClean="0"/>
              <a:t>where</a:t>
            </a:r>
            <a:endParaRPr lang="ru-RU" smtClean="0"/>
          </a:p>
        </p:txBody>
      </p:sp>
      <p:pic>
        <p:nvPicPr>
          <p:cNvPr id="7" name="Picture 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8024308">
            <a:off x="4206161" y="2581867"/>
            <a:ext cx="913519" cy="22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4495800" y="3505200"/>
            <a:ext cx="37338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Безопастный выхов </a:t>
            </a:r>
            <a:r>
              <a:rPr lang="ru-RU" smtClean="0"/>
              <a:t>метода </a:t>
            </a:r>
            <a:r>
              <a:rPr lang="ru-RU" smtClean="0">
                <a:cs typeface="Consolas" pitchFamily="49" charset="0"/>
              </a:rPr>
              <a:t>Print</a:t>
            </a:r>
            <a:r>
              <a:rPr lang="ru-RU" smtClean="0"/>
              <a:t> </a:t>
            </a:r>
            <a:endParaRPr lang="ru-RU" smtClean="0"/>
          </a:p>
        </p:txBody>
      </p:sp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9154528">
            <a:off x="2860788" y="4443581"/>
            <a:ext cx="1876376" cy="30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Document 9"/>
          <p:cNvSpPr/>
          <p:nvPr/>
        </p:nvSpPr>
        <p:spPr bwMode="auto">
          <a:xfrm>
            <a:off x="4343400" y="4724400"/>
            <a:ext cx="4572000" cy="1447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MyClass&lt;T,Y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where 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IComparable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IDisposable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where Y : T, new()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ограничений для обощенных типов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5323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956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Ограничение</a:t>
                      </a:r>
                      <a:endParaRPr lang="ru-RU" sz="17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Описание</a:t>
                      </a:r>
                      <a:endParaRPr lang="ru-RU" sz="17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where T: struct</a:t>
                      </a:r>
                      <a:endParaRPr lang="ru-RU" sz="17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noProof="0" smtClean="0"/>
                        <a:t>Аргумент типа должен быть типом значения. Могут быть указаны любые типы значения, кроме Nullable</a:t>
                      </a:r>
                      <a:endParaRPr lang="ru-RU" sz="17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where T : class</a:t>
                      </a:r>
                      <a:endParaRPr lang="ru-RU" sz="17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noProof="0" smtClean="0"/>
                        <a:t>Аргумент типа должны быть ссылочным типом; это относится к любому классу, интерфейсу, делегату или типу массив</a:t>
                      </a:r>
                      <a:endParaRPr lang="ru-RU" sz="17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where T : new()</a:t>
                      </a:r>
                      <a:endParaRPr lang="ru-RU" sz="17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noProof="0" smtClean="0"/>
                        <a:t>Аргумент типа должен иметь public конструктор по умолчанию. Когда ограничение new()  используется вместе с другими ограничениями, оно должно быть указано последним</a:t>
                      </a:r>
                      <a:endParaRPr lang="ru-RU" sz="17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where T : &lt;base class name&gt;</a:t>
                      </a:r>
                      <a:endParaRPr lang="ru-RU" sz="17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noProof="0" smtClean="0"/>
                        <a:t>Аргумент типа должны быть наследником указанного базового класса</a:t>
                      </a:r>
                      <a:endParaRPr lang="ru-RU" sz="17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where T : &lt;interface name&gt;</a:t>
                      </a:r>
                      <a:endParaRPr lang="ru-RU" sz="17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noProof="0" smtClean="0"/>
                        <a:t>Аргумент типа должны реализовывать</a:t>
                      </a:r>
                      <a:r>
                        <a:rPr lang="ru-RU" sz="1700" kern="1200" baseline="0" noProof="0" smtClean="0"/>
                        <a:t> </a:t>
                      </a:r>
                      <a:r>
                        <a:rPr lang="ru-RU" sz="1700" kern="1200" noProof="0" smtClean="0"/>
                        <a:t>указанный интерфейс. Могут быть указаны несколько ограничений интерфейса. Уточняющий интерфейс может быть универсальным</a:t>
                      </a:r>
                      <a:endParaRPr lang="ru-RU" sz="17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noProof="0" smtClean="0"/>
                        <a:t>where T : U</a:t>
                      </a:r>
                      <a:endParaRPr lang="ru-RU" sz="17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kern="1200" noProof="0" dirty="0" smtClean="0"/>
                        <a:t>Тип аргумента, который поставляется для T должен вытекать из аргумента, который поставляется для U</a:t>
                      </a:r>
                      <a:endParaRPr lang="ru-RU" sz="17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Определение обобщенного типа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7620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Определение обобщенных интерфейсов, вариантность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>
                <a:solidFill>
                  <a:schemeClr val="tx1"/>
                </a:solidFill>
              </a:rPr>
              <a:t>Знакомимся </a:t>
            </a:r>
            <a:r>
              <a:rPr lang="ru-RU" sz="2000" smtClean="0">
                <a:solidFill>
                  <a:schemeClr val="tx1"/>
                </a:solidFill>
              </a:rPr>
              <a:t>c обобщенными </a:t>
            </a:r>
            <a:r>
              <a:rPr lang="ru-RU" sz="2000" smtClean="0">
                <a:solidFill>
                  <a:schemeClr val="tx1"/>
                </a:solidFill>
              </a:rPr>
              <a:t>интерфейсами, </a:t>
            </a:r>
            <a:r>
              <a:rPr lang="ru-RU" sz="2000" smtClean="0">
                <a:solidFill>
                  <a:schemeClr val="tx1"/>
                </a:solidFill>
              </a:rPr>
              <a:t>их </a:t>
            </a:r>
            <a:r>
              <a:rPr lang="ru-RU" sz="2000" smtClean="0">
                <a:solidFill>
                  <a:schemeClr val="tx1"/>
                </a:solidFill>
              </a:rPr>
              <a:t>инвариантностью</a:t>
            </a:r>
            <a:r>
              <a:rPr lang="ru-RU" sz="2000" smtClean="0">
                <a:solidFill>
                  <a:schemeClr val="tx1"/>
                </a:solidFill>
              </a:rPr>
              <a:t>, а также ковариантными и контравариантными интерфейсами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обобщенных </a:t>
            </a:r>
            <a:r>
              <a:rPr lang="ru-RU" smtClean="0"/>
              <a:t>интерфейсов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553200" cy="5334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IPrinter&lt;DocumentType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where DocumentType :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IPrintable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void PrintDocument(DocumentType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PrintPreview PreviewDocument(DocumentType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Printer&lt;DocumentType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: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IPrintable&lt;DocumentType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where DocumentType :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IPrintable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void PrintDocument(DocumentType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// Send document to printer.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IPrintable doc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(IPrintable)Document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PrintService.Print(doc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public PrintPreview PreviewDocument(DocumentType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// Return a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new PrintPreview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IPrintable doc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(IPrintable)Document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PrintPreview(doc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172200" y="4343400"/>
            <a:ext cx="2743200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 обобщенном классе можно реализовать обощенный интерфейс и использовать его для ссылки на </a:t>
            </a:r>
            <a:r>
              <a:rPr lang="ru-RU" smtClean="0"/>
              <a:t>класс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867400" y="1143000"/>
            <a:ext cx="3048000" cy="2362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</a:t>
            </a:r>
            <a:r>
              <a:rPr lang="ru-RU" smtClean="0"/>
              <a:t>оределении </a:t>
            </a:r>
            <a:r>
              <a:rPr lang="ru-RU" smtClean="0"/>
              <a:t>обобщенного </a:t>
            </a:r>
            <a:r>
              <a:rPr lang="ru-RU" smtClean="0"/>
              <a:t>интерфейса </a:t>
            </a:r>
            <a:r>
              <a:rPr lang="ru-RU" smtClean="0"/>
              <a:t>указываются</a:t>
            </a:r>
            <a:r>
              <a:rPr lang="ru-RU" smtClean="0"/>
              <a:t> параметры </a:t>
            </a:r>
            <a:r>
              <a:rPr lang="ru-RU" smtClean="0"/>
              <a:t>типа</a:t>
            </a:r>
            <a:r>
              <a:rPr lang="ru-RU" smtClean="0"/>
              <a:t>, которые используются в </a:t>
            </a:r>
            <a:r>
              <a:rPr lang="ru-RU" smtClean="0"/>
              <a:t>членах</a:t>
            </a:r>
            <a:r>
              <a:rPr lang="ru-RU" smtClean="0"/>
              <a:t>, определенных в </a:t>
            </a:r>
            <a:r>
              <a:rPr lang="ru-RU" smtClean="0"/>
              <a:t>интерфейсе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инвариантность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762000"/>
            <a:ext cx="3276600" cy="762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myString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"Hello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myObject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0" y="762000"/>
            <a:ext cx="3733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Все</a:t>
            </a:r>
            <a:r>
              <a:rPr lang="ru-RU" smtClean="0"/>
              <a:t> строки являются </a:t>
            </a:r>
            <a:r>
              <a:rPr lang="ru-RU" smtClean="0"/>
              <a:t>объектами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381000" y="1371600"/>
            <a:ext cx="3276600" cy="1371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SetData(T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381000" y="2590800"/>
            <a:ext cx="4267200" cy="3200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Wrapper&lt;T&gt;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IWrapper&lt;T&gt;.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SetData(T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this.storedData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IWrapper&lt;T&gt;.GetData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storedData;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3810000" y="1219200"/>
            <a:ext cx="5105400" cy="2133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stringWrapper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storedStringWrapper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storedStringWrapper.SetData("Hello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 value is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storedStringWrapper.GetData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962400" y="2971800"/>
            <a:ext cx="34290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Stored value is Hello</a:t>
            </a:r>
            <a:endParaRPr lang="ru-RU" b="1" smtClean="0"/>
          </a:p>
        </p:txBody>
      </p:sp>
      <p:sp>
        <p:nvSpPr>
          <p:cNvPr id="11" name="Flowchart: Document 10"/>
          <p:cNvSpPr/>
          <p:nvPr/>
        </p:nvSpPr>
        <p:spPr bwMode="auto">
          <a:xfrm>
            <a:off x="4191000" y="3657600"/>
            <a:ext cx="4648200" cy="685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IWrapper&lt;object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storedObjectWrapper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9025620">
            <a:off x="7129823" y="2752292"/>
            <a:ext cx="1329372" cy="21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xplosion 1 11"/>
          <p:cNvSpPr/>
          <p:nvPr/>
        </p:nvSpPr>
        <p:spPr bwMode="auto">
          <a:xfrm>
            <a:off x="7772400" y="3733800"/>
            <a:ext cx="1143000" cy="9906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CTE</a:t>
            </a:r>
            <a:endParaRPr lang="ru-RU" smtClean="0"/>
          </a:p>
        </p:txBody>
      </p:sp>
      <p:sp>
        <p:nvSpPr>
          <p:cNvPr id="13" name="Flowchart: Document 12"/>
          <p:cNvSpPr/>
          <p:nvPr/>
        </p:nvSpPr>
        <p:spPr bwMode="auto">
          <a:xfrm>
            <a:off x="4038600" y="4572000"/>
            <a:ext cx="4876800" cy="685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storedObjectWrapper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(IWrapper&lt;object&gt;)stringWrapper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Explosion 1 13"/>
          <p:cNvSpPr/>
          <p:nvPr/>
        </p:nvSpPr>
        <p:spPr bwMode="auto">
          <a:xfrm>
            <a:off x="7792387" y="4724400"/>
            <a:ext cx="1199213" cy="9906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RTE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04800" y="5562600"/>
            <a:ext cx="861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Нельзя</a:t>
            </a:r>
            <a:r>
              <a:rPr lang="ru-RU" b="1" smtClean="0"/>
              <a:t> присвоить объект </a:t>
            </a:r>
            <a:r>
              <a:rPr lang="ru-RU" b="1" smtClean="0"/>
              <a:t>IWrapper&lt;A</a:t>
            </a:r>
            <a:r>
              <a:rPr lang="ru-RU" b="1" smtClean="0"/>
              <a:t>&gt; ссылке типа </a:t>
            </a:r>
            <a:r>
              <a:rPr lang="ru-RU" b="1" smtClean="0"/>
              <a:t>IWrapper&lt;B</a:t>
            </a:r>
            <a:r>
              <a:rPr lang="ru-RU" b="1" smtClean="0"/>
              <a:t>&gt;, даже если тип A является производным от типа </a:t>
            </a:r>
            <a:r>
              <a:rPr lang="ru-RU" b="1" smtClean="0"/>
              <a:t>B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 реализация ковариантного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32766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IStoreWrapper&lt;T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SetData(T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533400" y="1600200"/>
            <a:ext cx="35052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3962400" y="838200"/>
            <a:ext cx="4953000" cy="3429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IStoreWrapper&lt;T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&gt;,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IStoreWrapper&lt;T&gt;.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SetData(T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this.storedData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IRetrieveWrapper&lt;T&gt;.GetData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storedData;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381000" y="3962400"/>
            <a:ext cx="8534400" cy="1524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stringWrapper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IStoreWrapper&lt;string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storedStringWrapper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storedStringWrapper.SetData("Hello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retrievedStringWrapper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Stored value is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retrievedStringWrapper.GetData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304800" y="5257800"/>
            <a:ext cx="74676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retrievedObjectWrapper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stringWrapper;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Explosion 1 8"/>
          <p:cNvSpPr/>
          <p:nvPr/>
        </p:nvSpPr>
        <p:spPr bwMode="auto">
          <a:xfrm>
            <a:off x="7543800" y="5105400"/>
            <a:ext cx="1143000" cy="9906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CTE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 реализация ковариантного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Если </a:t>
            </a:r>
            <a:r>
              <a:rPr lang="ru-RU" smtClean="0"/>
              <a:t>параметр</a:t>
            </a:r>
            <a:r>
              <a:rPr lang="ru-RU" smtClean="0"/>
              <a:t> типа в обобщенном интерфейсе </a:t>
            </a:r>
            <a:r>
              <a:rPr lang="ru-RU" smtClean="0"/>
              <a:t>появляется</a:t>
            </a:r>
            <a:r>
              <a:rPr lang="ru-RU" smtClean="0"/>
              <a:t> только в качестве возвращаемого значения </a:t>
            </a:r>
            <a:r>
              <a:rPr lang="ru-RU" smtClean="0"/>
              <a:t>методов</a:t>
            </a:r>
            <a:r>
              <a:rPr lang="ru-RU" smtClean="0"/>
              <a:t>, можно сообщить </a:t>
            </a:r>
            <a:r>
              <a:rPr lang="ru-RU" smtClean="0"/>
              <a:t>компилятору</a:t>
            </a:r>
            <a:r>
              <a:rPr lang="ru-RU" smtClean="0"/>
              <a:t>, что некоторые неявные преобразования являются законными и что можно не соблюдать строгую безопасность </a:t>
            </a:r>
            <a:r>
              <a:rPr lang="ru-RU" smtClean="0"/>
              <a:t>типов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48200" y="2133600"/>
            <a:ext cx="38862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Необходимо </a:t>
            </a:r>
            <a:r>
              <a:rPr lang="ru-RU" smtClean="0"/>
              <a:t>указать</a:t>
            </a:r>
            <a:r>
              <a:rPr lang="ru-RU" smtClean="0"/>
              <a:t> ключевое слово out при объявлении параметра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533400" y="2133600"/>
            <a:ext cx="38862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out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2301383">
            <a:off x="3641161" y="2556954"/>
            <a:ext cx="1329372" cy="21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304800" y="32766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Ковариантность</a:t>
            </a:r>
            <a:r>
              <a:rPr lang="ru-RU" smtClean="0"/>
              <a:t> позволяет присваивать объект </a:t>
            </a:r>
            <a:r>
              <a:rPr lang="ru-RU" smtClean="0"/>
              <a:t>IRetrieveWrapper&lt;A</a:t>
            </a:r>
            <a:r>
              <a:rPr lang="ru-RU" smtClean="0"/>
              <a:t>&gt; ссылке </a:t>
            </a:r>
            <a:r>
              <a:rPr lang="ru-RU" smtClean="0"/>
              <a:t>IRetrieveWrapper&lt;B</a:t>
            </a:r>
            <a:r>
              <a:rPr lang="ru-RU" smtClean="0"/>
              <a:t>&gt;, пока существует допустимое преобразование из типа A в тип B или тип A является производным от типа </a:t>
            </a:r>
            <a:r>
              <a:rPr lang="ru-RU" smtClean="0"/>
              <a:t>B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304800" y="4419600"/>
            <a:ext cx="8610600" cy="685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retrievedObjectWrapper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7708423" y="4432521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owchart: Document 10"/>
          <p:cNvSpPr/>
          <p:nvPr/>
        </p:nvSpPr>
        <p:spPr bwMode="auto">
          <a:xfrm>
            <a:off x="304800" y="5029200"/>
            <a:ext cx="8610600" cy="1143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intWrapper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Wrapper&lt;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IStoreWrapper&lt;int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storedIntWrapper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IRetrieveWrapper&lt;object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retrievedObjectWrapper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6032022" y="5042122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62812" y="5554836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 реализация контравариантного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Контравариантность</a:t>
            </a:r>
            <a:r>
              <a:rPr lang="ru-RU" smtClean="0"/>
              <a:t> позволяет использовать обобщающий интерфейс для ссылки на объект типа B через ссылку на тип </a:t>
            </a:r>
            <a:r>
              <a:rPr lang="ru-RU" smtClean="0"/>
              <a:t>A</a:t>
            </a:r>
            <a:r>
              <a:rPr lang="ru-RU" smtClean="0"/>
              <a:t>, пока типа B является производным от типа </a:t>
            </a:r>
            <a:r>
              <a:rPr lang="ru-RU" smtClean="0"/>
              <a:t>A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1676400"/>
            <a:ext cx="3810000" cy="1371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IComparer&lt;in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Compare(T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2819400" y="2590800"/>
            <a:ext cx="6019800" cy="3505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ObjectComparer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IComparer&lt;object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Comparer&lt;object&gt;.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Compare(Object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Object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int xHash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x.GetHashCode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int yHash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y.GetHashCode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xHash ==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yHash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return 0;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xHash &lt;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yHash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-1;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 реализация контравариантного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324600" cy="1981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x = ...;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 y = ...;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ObjectComparer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objectComparer = new ObjectComparer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IComparer&lt;object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objectComparator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objectComparer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result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objectComparator(x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2514600" y="2286000"/>
            <a:ext cx="6400800" cy="914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IComparer&lt;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stringComparator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objectComparer;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8394222" y="2451321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owchart: Document 7"/>
          <p:cNvSpPr/>
          <p:nvPr/>
        </p:nvSpPr>
        <p:spPr bwMode="auto">
          <a:xfrm>
            <a:off x="381000" y="2895600"/>
            <a:ext cx="3810000" cy="1371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IComparer&lt;in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Compare(T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0" y="3505200"/>
            <a:ext cx="51054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Ключевое</a:t>
            </a:r>
            <a:r>
              <a:rPr lang="ru-RU" smtClean="0"/>
              <a:t> слово in сообщает компилятору </a:t>
            </a:r>
            <a:r>
              <a:rPr lang="ru-RU" smtClean="0"/>
              <a:t>С</a:t>
            </a:r>
            <a:r>
              <a:rPr lang="ru-RU" smtClean="0"/>
              <a:t>#, что в качестве параметра типа методов можно передавать тип T или любой </a:t>
            </a:r>
            <a:r>
              <a:rPr lang="ru-RU" smtClean="0"/>
              <a:t>тип</a:t>
            </a:r>
            <a:r>
              <a:rPr lang="ru-RU" smtClean="0"/>
              <a:t>, производный от </a:t>
            </a:r>
            <a:r>
              <a:rPr lang="ru-RU" smtClean="0"/>
              <a:t>T</a:t>
            </a:r>
            <a:endParaRPr lang="ru-RU" smtClean="0"/>
          </a:p>
        </p:txBody>
      </p:sp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2301383">
            <a:off x="3488761" y="3318955"/>
            <a:ext cx="1329372" cy="21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304800" y="4648200"/>
            <a:ext cx="76962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Нельзя</a:t>
            </a:r>
            <a:r>
              <a:rPr lang="ru-RU" smtClean="0"/>
              <a:t> использовать тип T в качестве возвращаемого типа любых </a:t>
            </a:r>
            <a:r>
              <a:rPr lang="ru-RU" smtClean="0"/>
              <a:t>методов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04800" y="51816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Если</a:t>
            </a:r>
            <a:r>
              <a:rPr lang="ru-RU" smtClean="0"/>
              <a:t> тип A предоставляет некоторые </a:t>
            </a:r>
            <a:r>
              <a:rPr lang="ru-RU" smtClean="0"/>
              <a:t>операции</a:t>
            </a:r>
            <a:r>
              <a:rPr lang="ru-RU" smtClean="0"/>
              <a:t>, свойства или </a:t>
            </a:r>
            <a:r>
              <a:rPr lang="ru-RU" smtClean="0"/>
              <a:t>поля</a:t>
            </a:r>
            <a:r>
              <a:rPr lang="ru-RU" smtClean="0"/>
              <a:t>, </a:t>
            </a:r>
            <a:r>
              <a:rPr lang="ru-RU" smtClean="0"/>
              <a:t>и</a:t>
            </a:r>
            <a:r>
              <a:rPr lang="ru-RU" smtClean="0"/>
              <a:t>, если тип B является производным от типа </a:t>
            </a:r>
            <a:r>
              <a:rPr lang="ru-RU" smtClean="0"/>
              <a:t>A</a:t>
            </a:r>
            <a:r>
              <a:rPr lang="ru-RU" smtClean="0"/>
              <a:t>, он должен поддерживать те же операции </a:t>
            </a:r>
            <a:r>
              <a:rPr lang="ru-RU" smtClean="0"/>
              <a:t>(</a:t>
            </a:r>
            <a:r>
              <a:rPr lang="ru-RU" smtClean="0"/>
              <a:t>которые могут вести себя </a:t>
            </a:r>
            <a:r>
              <a:rPr lang="ru-RU" smtClean="0"/>
              <a:t>иначе</a:t>
            </a:r>
            <a:r>
              <a:rPr lang="ru-RU" smtClean="0"/>
              <a:t>, если они были </a:t>
            </a:r>
            <a:r>
              <a:rPr lang="ru-RU" smtClean="0"/>
              <a:t>переопределены</a:t>
            </a:r>
            <a:r>
              <a:rPr lang="ru-RU" smtClean="0"/>
              <a:t>), свойства и </a:t>
            </a:r>
            <a:r>
              <a:rPr lang="ru-RU" smtClean="0"/>
              <a:t>поля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Использование коллекций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</a:t>
            </a:r>
            <a:r>
              <a:rPr lang="ru-RU" sz="2000" smtClean="0"/>
              <a:t>c коллекциями </a:t>
            </a:r>
            <a:r>
              <a:rPr lang="ru-RU" sz="2000" smtClean="0"/>
              <a:t>и возможностью их использования в приложениях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и реализация контравариантного </a:t>
            </a:r>
            <a:r>
              <a:rPr lang="ru-RU" smtClean="0"/>
              <a:t>интерфейса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62000" y="1066800"/>
            <a:ext cx="7696200" cy="4572000"/>
            <a:chOff x="685800" y="914400"/>
            <a:chExt cx="7696200" cy="457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685800" y="914400"/>
              <a:ext cx="7696200" cy="4572000"/>
            </a:xfrm>
            <a:prstGeom prst="roundRect">
              <a:avLst/>
            </a:prstGeom>
            <a:solidFill>
              <a:srgbClr val="F0F7FA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ru-RU" b="1" smtClean="0"/>
                <a:t>Подводя итоги ковариации и контрвариации</a:t>
              </a:r>
            </a:p>
            <a:p>
              <a:endParaRPr lang="ru-RU" b="1" smtClean="0"/>
            </a:p>
            <a:p>
              <a:endParaRPr lang="ru-RU" b="1" smtClean="0"/>
            </a:p>
            <a:p>
              <a:endParaRPr lang="ru-RU" b="1" smtClean="0"/>
            </a:p>
            <a:p>
              <a:endParaRPr lang="ru-RU" b="1" smtClean="0"/>
            </a:p>
            <a:p>
              <a:endParaRPr lang="ru-RU" b="1" smtClean="0"/>
            </a:p>
            <a:p>
              <a:endParaRPr lang="ru-RU" b="1" smtClean="0"/>
            </a:p>
            <a:p>
              <a:endParaRPr lang="ru-RU" smtClean="0"/>
            </a:p>
            <a:p>
              <a:pPr algn="ctr">
                <a:spcAft>
                  <a:spcPts val="1000"/>
                </a:spcAft>
              </a:pPr>
              <a:endParaRPr lang="ru-RU" smtClean="0"/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914400" y="1600200"/>
              <a:ext cx="7239000" cy="1295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i="1" smtClean="0"/>
                <a:t>Ковариантность</a:t>
              </a:r>
              <a:r>
                <a:rPr lang="ru-RU" smtClean="0"/>
                <a:t>. Если методы в обобщенном интерфейсе могут возвращать строки, они также могут возвращать объекты. (Все строки являются объектами)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914400" y="3200400"/>
              <a:ext cx="7239000" cy="1905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i="1" smtClean="0"/>
                <a:t>Контрвариантность</a:t>
              </a:r>
              <a:r>
                <a:rPr lang="ru-RU" smtClean="0"/>
                <a:t>. Если методы в обобщенном интерфейсе могут принимать параметры object, они могут принимать параметры string. (Если можно выполнять операции с использованием объекта, значит можно выполнять ту же операцию с использованием строки, потому что все строки являются объектами.)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Использование обобщенных методов и делегатов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>
                <a:solidFill>
                  <a:schemeClr val="tx1"/>
                </a:solidFill>
              </a:rPr>
              <a:t>Знакомимся </a:t>
            </a:r>
            <a:r>
              <a:rPr lang="ru-RU" sz="2000" smtClean="0">
                <a:solidFill>
                  <a:schemeClr val="tx1"/>
                </a:solidFill>
              </a:rPr>
              <a:t>c </a:t>
            </a:r>
            <a:r>
              <a:rPr lang="ru-RU" sz="2000" smtClean="0"/>
              <a:t>обобщенными методами и </a:t>
            </a:r>
            <a:r>
              <a:rPr lang="ru-RU" sz="2000" smtClean="0"/>
              <a:t>делегатами</a:t>
            </a:r>
            <a:r>
              <a:rPr lang="ru-RU" sz="2000" smtClean="0"/>
              <a:t>, предоставляемыми </a:t>
            </a:r>
            <a:r>
              <a:rPr lang="ru-RU" sz="2000" smtClean="0"/>
              <a:t>.</a:t>
            </a:r>
            <a:r>
              <a:rPr lang="ru-RU" sz="2000" smtClean="0"/>
              <a:t>NET Framework</a:t>
            </a:r>
            <a:r>
              <a:rPr lang="ru-RU" sz="2000" smtClean="0"/>
              <a:t>,</a:t>
            </a:r>
            <a:r>
              <a:rPr lang="ru-RU" sz="2000" smtClean="0"/>
              <a:t> и возможностью их использования в </a:t>
            </a:r>
            <a:r>
              <a:rPr lang="ru-RU" sz="2000" smtClean="0"/>
              <a:t>приложениях</a:t>
            </a:r>
            <a:r>
              <a:rPr lang="ru-RU" sz="2000" smtClean="0"/>
              <a:t>.</a:t>
            </a:r>
            <a:endParaRPr lang="ru-RU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 bwMode="auto">
          <a:xfrm>
            <a:off x="304800" y="1905000"/>
            <a:ext cx="36576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AddToQueue(Report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report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printQueue.Add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(report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429000" y="2209800"/>
            <a:ext cx="5334000" cy="129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AddToQueue(ReferenceGuide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referenceGuide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printQueue.Add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(referenceGuide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3868380">
            <a:off x="1951103" y="3473766"/>
            <a:ext cx="2145924" cy="35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6606874">
            <a:off x="3106916" y="3604593"/>
            <a:ext cx="1887989" cy="30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обобщенного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Как</a:t>
            </a:r>
            <a:r>
              <a:rPr lang="ru-RU" smtClean="0"/>
              <a:t> обобщенные </a:t>
            </a:r>
            <a:r>
              <a:rPr lang="ru-RU" smtClean="0"/>
              <a:t>типы</a:t>
            </a:r>
            <a:r>
              <a:rPr lang="ru-RU" smtClean="0"/>
              <a:t>, так и обобщенные методы и делегаты содержат параметр </a:t>
            </a:r>
            <a:r>
              <a:rPr lang="ru-RU" smtClean="0"/>
              <a:t>типа</a:t>
            </a:r>
            <a:r>
              <a:rPr lang="ru-RU" smtClean="0"/>
              <a:t>, который можно использовать в списке параметров и возвращаемом типе для метода или </a:t>
            </a:r>
            <a:r>
              <a:rPr lang="ru-RU" smtClean="0"/>
              <a:t>делегата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32766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Использование</a:t>
            </a:r>
            <a:r>
              <a:rPr lang="ru-RU" smtClean="0"/>
              <a:t> обобщенного метода с параметром типа для параметра метода снимает дублирование кода при сохранении безопасности </a:t>
            </a:r>
            <a:r>
              <a:rPr lang="ru-RU" smtClean="0"/>
              <a:t>типов</a:t>
            </a:r>
            <a:endParaRPr lang="ru-RU" smtClean="0"/>
          </a:p>
        </p:txBody>
      </p:sp>
      <p:sp>
        <p:nvSpPr>
          <p:cNvPr id="10" name="Flowchart: Document 9"/>
          <p:cNvSpPr/>
          <p:nvPr/>
        </p:nvSpPr>
        <p:spPr bwMode="auto">
          <a:xfrm>
            <a:off x="1066800" y="4572000"/>
            <a:ext cx="60198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AddToQueue&lt;DocumentType&gt;(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DocumentType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printQueue.Add(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document);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обобщенного </a:t>
            </a:r>
            <a:r>
              <a:rPr lang="ru-RU" smtClean="0"/>
              <a:t>метода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457200" y="2133600"/>
            <a:ext cx="8077200" cy="1905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ResultType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MyMethod&lt;Parameter1Type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ResultType&gt;(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Parameter1Type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param1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where ResultType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ResultType result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ResultType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result;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914400"/>
            <a:ext cx="4038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 </a:t>
            </a:r>
            <a:r>
              <a:rPr lang="ru-RU" smtClean="0"/>
              <a:t>определении</a:t>
            </a:r>
            <a:r>
              <a:rPr lang="ru-RU" smtClean="0"/>
              <a:t> обобщенного метода используется параметр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4495800"/>
            <a:ext cx="53340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Параметры </a:t>
            </a:r>
            <a:r>
              <a:rPr lang="ru-RU" smtClean="0"/>
              <a:t>типа </a:t>
            </a:r>
            <a:r>
              <a:rPr lang="ru-RU" smtClean="0"/>
              <a:t>можно</a:t>
            </a:r>
            <a:r>
              <a:rPr lang="ru-RU" smtClean="0"/>
              <a:t> использовать в списке параметров </a:t>
            </a:r>
            <a:r>
              <a:rPr lang="ru-RU" smtClean="0"/>
              <a:t>метода</a:t>
            </a:r>
            <a:r>
              <a:rPr lang="ru-RU" smtClean="0"/>
              <a:t>, типе возвращаемого </a:t>
            </a:r>
            <a:r>
              <a:rPr lang="ru-RU" smtClean="0"/>
              <a:t>значения</a:t>
            </a:r>
            <a:r>
              <a:rPr lang="ru-RU" smtClean="0"/>
              <a:t>, в любом месте в теле </a:t>
            </a:r>
            <a:r>
              <a:rPr lang="ru-RU" smtClean="0"/>
              <a:t>метода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943600" y="3200400"/>
            <a:ext cx="2895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На</a:t>
            </a:r>
            <a:r>
              <a:rPr lang="ru-RU" smtClean="0"/>
              <a:t> параметры типа можно добавить </a:t>
            </a:r>
            <a:r>
              <a:rPr lang="ru-RU" smtClean="0"/>
              <a:t>ограничения</a:t>
            </a:r>
            <a:endParaRPr lang="ru-RU" smtClean="0"/>
          </a:p>
        </p:txBody>
      </p:sp>
      <p:pic>
        <p:nvPicPr>
          <p:cNvPr id="8" name="Picture 7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3213933" flipV="1">
            <a:off x="2818702" y="1721911"/>
            <a:ext cx="1006941" cy="26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2329595" flipV="1">
            <a:off x="3490031" y="1679668"/>
            <a:ext cx="1417690" cy="2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3157975" flipV="1">
            <a:off x="5187006" y="2931602"/>
            <a:ext cx="1417690" cy="2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7969216" flipV="1">
            <a:off x="4514332" y="3477543"/>
            <a:ext cx="2703855" cy="31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4880464" flipV="1">
            <a:off x="-290952" y="3528022"/>
            <a:ext cx="2830415" cy="29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14880464" flipV="1">
            <a:off x="868278" y="4003546"/>
            <a:ext cx="2192462" cy="2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обобщенных </a:t>
            </a:r>
            <a:r>
              <a:rPr lang="ru-RU" smtClean="0"/>
              <a:t>методов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705600" cy="2362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PerformUpdate&lt;T&gt;(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input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 output = // Update parameter.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output;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result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PerformUpdate&lt;string&gt;("Test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result2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PerformUpdate&lt;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int&gt;(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800600" y="914400"/>
            <a:ext cx="41148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 вызове обобщенного метода в дополнение к другим параметрам нужно предоставить параметры типа</a:t>
            </a:r>
          </a:p>
        </p:txBody>
      </p:sp>
      <p:pic>
        <p:nvPicPr>
          <p:cNvPr id="6" name="Picture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9063097" flipV="1">
            <a:off x="4177441" y="1971514"/>
            <a:ext cx="953643" cy="19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 rot="9063097" flipV="1">
            <a:off x="4939439" y="1971515"/>
            <a:ext cx="953643" cy="19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5410200" y="2133600"/>
            <a:ext cx="3581400" cy="3810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PerformUpdate&lt;string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/>
          </a:p>
        </p:txBody>
      </p:sp>
      <p:pic>
        <p:nvPicPr>
          <p:cNvPr id="9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0" y="20574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381000" y="2895600"/>
            <a:ext cx="8229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компиляции </a:t>
            </a:r>
            <a:r>
              <a:rPr lang="ru-RU" smtClean="0"/>
              <a:t>приложения</a:t>
            </a:r>
            <a:r>
              <a:rPr lang="ru-RU" smtClean="0"/>
              <a:t>, использующего обобщенный </a:t>
            </a:r>
            <a:r>
              <a:rPr lang="ru-RU" smtClean="0"/>
              <a:t>метод</a:t>
            </a:r>
            <a:r>
              <a:rPr lang="ru-RU" smtClean="0"/>
              <a:t>, компилятор создает версии обобщенного метода для каждой комбинации параметров </a:t>
            </a:r>
            <a:r>
              <a:rPr lang="ru-RU" smtClean="0"/>
              <a:t>типа</a:t>
            </a:r>
            <a:endParaRPr lang="ru-RU" smtClean="0"/>
          </a:p>
        </p:txBody>
      </p:sp>
      <p:sp>
        <p:nvSpPr>
          <p:cNvPr id="12" name="Flowchart: Document 11"/>
          <p:cNvSpPr/>
          <p:nvPr/>
        </p:nvSpPr>
        <p:spPr bwMode="auto">
          <a:xfrm>
            <a:off x="304800" y="3886200"/>
            <a:ext cx="4648200" cy="1752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PerformUpdate(string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input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string output = // Update parameter.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output;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Flowchart: Document 12"/>
          <p:cNvSpPr/>
          <p:nvPr/>
        </p:nvSpPr>
        <p:spPr bwMode="auto">
          <a:xfrm>
            <a:off x="4267200" y="4343400"/>
            <a:ext cx="4648200" cy="1752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PerformUpdate(int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input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output = // Update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parameter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output;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обобщенных </a:t>
            </a:r>
            <a:r>
              <a:rPr lang="ru-RU" smtClean="0"/>
              <a:t>делегатов </a:t>
            </a:r>
            <a:r>
              <a:rPr lang="ru-RU" smtClean="0"/>
              <a:t>.</a:t>
            </a:r>
            <a:r>
              <a:rPr lang="ru-RU" smtClean="0"/>
              <a:t>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8382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Обобщенный</a:t>
            </a:r>
            <a:r>
              <a:rPr lang="ru-RU" smtClean="0"/>
              <a:t> делегат определяется с помощью параметров типа аналогично использованию параметров типа в объявлении </a:t>
            </a:r>
            <a:r>
              <a:rPr lang="ru-RU" smtClean="0"/>
              <a:t>метода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1752600"/>
            <a:ext cx="8610600" cy="533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delegate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PrintDocumentDelegate&lt;DocumentType&gt;(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DocumentType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3622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.NET </a:t>
            </a:r>
            <a:r>
              <a:rPr lang="ru-RU" smtClean="0"/>
              <a:t>Framework включает несколько встроенных обобщенных </a:t>
            </a:r>
            <a:r>
              <a:rPr lang="ru-RU" smtClean="0"/>
              <a:t>делегатов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3048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Основными</a:t>
            </a:r>
            <a:r>
              <a:rPr lang="ru-RU" smtClean="0"/>
              <a:t> обобщенными делегатами являются Action и </a:t>
            </a:r>
            <a:r>
              <a:rPr lang="ru-RU" smtClean="0"/>
              <a:t>Func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" y="4648200"/>
            <a:ext cx="33528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Делегат</a:t>
            </a:r>
            <a:r>
              <a:rPr lang="ru-RU" smtClean="0"/>
              <a:t>, используемый для инкапсуляции </a:t>
            </a:r>
            <a:r>
              <a:rPr lang="ru-RU" smtClean="0"/>
              <a:t>методов</a:t>
            </a:r>
            <a:r>
              <a:rPr lang="ru-RU" smtClean="0"/>
              <a:t>, не возвращающих </a:t>
            </a:r>
            <a:r>
              <a:rPr lang="ru-RU" smtClean="0"/>
              <a:t>значения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105400" y="4648200"/>
            <a:ext cx="33528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Делегат</a:t>
            </a:r>
            <a:r>
              <a:rPr lang="ru-RU" smtClean="0"/>
              <a:t>, используемый для инкапсуляции </a:t>
            </a:r>
            <a:r>
              <a:rPr lang="ru-RU" smtClean="0"/>
              <a:t>методов</a:t>
            </a:r>
            <a:r>
              <a:rPr lang="ru-RU" smtClean="0"/>
              <a:t>, возвращающих </a:t>
            </a:r>
            <a:r>
              <a:rPr lang="ru-RU" smtClean="0"/>
              <a:t>значение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371600" y="4038600"/>
            <a:ext cx="20574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Action&lt;T&gt;</a:t>
            </a:r>
            <a:endParaRPr lang="ru-RU" b="1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5791200" y="4038600"/>
            <a:ext cx="20574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b="1" smtClean="0"/>
              <a:t>Func&lt;T</a:t>
            </a:r>
            <a:r>
              <a:rPr lang="ru-RU" b="1" smtClean="0"/>
              <a:t>, </a:t>
            </a:r>
            <a:r>
              <a:rPr lang="ru-RU" b="1" smtClean="0"/>
              <a:t>TResult&gt;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обобщенных </a:t>
            </a:r>
            <a:r>
              <a:rPr lang="ru-RU" smtClean="0"/>
              <a:t>делегатов </a:t>
            </a:r>
            <a:r>
              <a:rPr lang="ru-RU" smtClean="0"/>
              <a:t>.</a:t>
            </a:r>
            <a:r>
              <a:rPr lang="ru-RU" smtClean="0"/>
              <a:t>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8610600" cy="2514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Action&lt;string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&gt; myDelegate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myDelegate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((param1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param2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=&gt;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Console.WriteLine("{0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 :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{1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param1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param2.ToString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  });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myDelegate !=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myDelegate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Value",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5);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3048000"/>
            <a:ext cx="8610600" cy="3048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Func&lt;string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&gt; myDelegate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myDelegate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((param1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param2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=&gt;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String.Format("{0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 :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{1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}",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param1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param2.ToString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  });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myDelegate !=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returnedValue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returnedValue 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myDelegate("Value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Console.WriteLine(returnedValue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62600" y="838200"/>
            <a:ext cx="32004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>
                <a:cs typeface="Consolas" pitchFamily="49" charset="0"/>
              </a:rPr>
              <a:t>Примеры использования делегатов </a:t>
            </a:r>
            <a:r>
              <a:rPr lang="ru-RU" dirty="0" smtClean="0">
                <a:cs typeface="Consolas" pitchFamily="49" charset="0"/>
              </a:rPr>
              <a:t>Action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ru-RU" dirty="0" smtClean="0">
                <a:cs typeface="Consolas" pitchFamily="49" charset="0"/>
              </a:rPr>
              <a:t>Func </a:t>
            </a:r>
            <a:endParaRPr lang="ru-RU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О</a:t>
            </a:r>
            <a:r>
              <a:rPr lang="ru-RU" dirty="0" smtClean="0"/>
              <a:t>бобщенные методы и делегаты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762000"/>
          <a:ext cx="6096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Реализация пользовательского класса коллекции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c пользовательскими классами коллекциями и интерфейсами .NET Framework, реализация которых предоставляет основные возможности, предназначенные для работы с коллекциями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</a:t>
            </a:r>
            <a:r>
              <a:rPr lang="ru-RU" smtClean="0"/>
              <a:t> классы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09600" y="762000"/>
            <a:ext cx="8089435" cy="1282130"/>
          </a:xfrm>
          <a:prstGeom prst="roundRect">
            <a:avLst>
              <a:gd name="adj" fmla="val 4167"/>
            </a:avLst>
          </a:prstGeom>
          <a:solidFill>
            <a:srgbClr val="E8F4F8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ru-RU" sz="1600" b="0" smtClean="0"/>
              <a:t>Последовательный список </a:t>
            </a:r>
            <a:r>
              <a:rPr lang="ru-RU" sz="1600" b="0" smtClean="0"/>
              <a:t>– </a:t>
            </a:r>
            <a:r>
              <a:rPr lang="ru-RU" sz="1600" smtClean="0"/>
              <a:t>List&lt;T&gt;</a:t>
            </a:r>
            <a:endParaRPr lang="ru-RU" sz="1600" smtClean="0"/>
          </a:p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endParaRPr lang="ru-RU" sz="1600" b="0"/>
          </a:p>
        </p:txBody>
      </p: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849312" y="1219200"/>
            <a:ext cx="633873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dirty="0" smtClean="0">
                <a:latin typeface="Arial Narrow" pitchFamily="34" charset="0"/>
              </a:rPr>
              <a:t>5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822449" y="1219200"/>
            <a:ext cx="635463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8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51" name="AutoShape 4"/>
          <p:cNvSpPr>
            <a:spLocks noChangeArrowheads="1"/>
          </p:cNvSpPr>
          <p:nvPr/>
        </p:nvSpPr>
        <p:spPr bwMode="auto">
          <a:xfrm>
            <a:off x="2797175" y="1219200"/>
            <a:ext cx="633874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7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3770312" y="1219200"/>
            <a:ext cx="635463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1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4743449" y="1219200"/>
            <a:ext cx="635463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0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75" name="AutoShape 4"/>
          <p:cNvSpPr>
            <a:spLocks noChangeArrowheads="1"/>
          </p:cNvSpPr>
          <p:nvPr/>
        </p:nvSpPr>
        <p:spPr bwMode="auto">
          <a:xfrm>
            <a:off x="5718175" y="1219200"/>
            <a:ext cx="633874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2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76" name="AutoShape 4"/>
          <p:cNvSpPr>
            <a:spLocks noChangeArrowheads="1"/>
          </p:cNvSpPr>
          <p:nvPr/>
        </p:nvSpPr>
        <p:spPr bwMode="auto">
          <a:xfrm>
            <a:off x="6691312" y="1219200"/>
            <a:ext cx="635463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3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7666037" y="1219200"/>
            <a:ext cx="633873" cy="5813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4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78" name="AutoShape 4"/>
          <p:cNvSpPr>
            <a:spLocks noChangeArrowheads="1"/>
          </p:cNvSpPr>
          <p:nvPr/>
        </p:nvSpPr>
        <p:spPr bwMode="auto">
          <a:xfrm>
            <a:off x="609600" y="2209800"/>
            <a:ext cx="8089435" cy="1282130"/>
          </a:xfrm>
          <a:prstGeom prst="roundRect">
            <a:avLst>
              <a:gd name="adj" fmla="val 4167"/>
            </a:avLst>
          </a:prstGeom>
          <a:solidFill>
            <a:srgbClr val="CCECFF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ru-RU" sz="1600" b="0" smtClean="0"/>
              <a:t>Упорядоченный список </a:t>
            </a:r>
            <a:r>
              <a:rPr lang="ru-RU" sz="1600" b="0" smtClean="0"/>
              <a:t>– </a:t>
            </a:r>
            <a:r>
              <a:rPr lang="ru-RU" sz="1600" smtClean="0"/>
              <a:t>SortedList&lt;T&gt;</a:t>
            </a:r>
            <a:endParaRPr lang="ru-RU" sz="1600" smtClean="0"/>
          </a:p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endParaRPr lang="ru-RU" sz="1600" b="0"/>
          </a:p>
        </p:txBody>
      </p: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842962" y="2667000"/>
            <a:ext cx="633873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0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0" name="AutoShape 4"/>
          <p:cNvSpPr>
            <a:spLocks noChangeArrowheads="1"/>
          </p:cNvSpPr>
          <p:nvPr/>
        </p:nvSpPr>
        <p:spPr bwMode="auto">
          <a:xfrm>
            <a:off x="1816099" y="2667000"/>
            <a:ext cx="635463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1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2790825" y="2667000"/>
            <a:ext cx="633874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2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3763962" y="2667000"/>
            <a:ext cx="635463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3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3" name="AutoShape 4"/>
          <p:cNvSpPr>
            <a:spLocks noChangeArrowheads="1"/>
          </p:cNvSpPr>
          <p:nvPr/>
        </p:nvSpPr>
        <p:spPr bwMode="auto">
          <a:xfrm>
            <a:off x="4738687" y="2667000"/>
            <a:ext cx="633873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4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5711824" y="2667000"/>
            <a:ext cx="635463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5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6686550" y="2667000"/>
            <a:ext cx="633874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7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7659687" y="2667000"/>
            <a:ext cx="635463" cy="5798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8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609600" y="3657600"/>
            <a:ext cx="8089435" cy="2253673"/>
          </a:xfrm>
          <a:prstGeom prst="roundRect">
            <a:avLst>
              <a:gd name="adj" fmla="val 4167"/>
            </a:avLst>
          </a:prstGeom>
          <a:solidFill>
            <a:srgbClr val="AFEBEA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ru-RU" sz="1600" b="0" dirty="0" smtClean="0"/>
              <a:t>Двоичное дерево – необходим позльзовательский класс </a:t>
            </a:r>
            <a:r>
              <a:rPr lang="ru-RU" sz="1600" b="0" dirty="0" smtClean="0"/>
              <a:t>коллекция</a:t>
            </a:r>
          </a:p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endParaRPr lang="ru-RU" sz="1600" b="0" dirty="0"/>
          </a:p>
        </p:txBody>
      </p:sp>
      <p:sp>
        <p:nvSpPr>
          <p:cNvPr id="88" name="AutoShape 4"/>
          <p:cNvSpPr>
            <a:spLocks noChangeArrowheads="1"/>
          </p:cNvSpPr>
          <p:nvPr/>
        </p:nvSpPr>
        <p:spPr bwMode="auto">
          <a:xfrm>
            <a:off x="1752600" y="4495800"/>
            <a:ext cx="635463" cy="58139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2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89" name="AutoShape 4"/>
          <p:cNvSpPr>
            <a:spLocks noChangeArrowheads="1"/>
          </p:cNvSpPr>
          <p:nvPr/>
        </p:nvSpPr>
        <p:spPr bwMode="auto">
          <a:xfrm>
            <a:off x="2743200" y="5105400"/>
            <a:ext cx="633874" cy="57986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dirty="0" smtClean="0">
                <a:latin typeface="Arial Narrow" pitchFamily="34" charset="0"/>
              </a:rPr>
              <a:t>3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4191000" y="4038600"/>
            <a:ext cx="635463" cy="58139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4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890126" y="5105400"/>
            <a:ext cx="633874" cy="57986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smtClean="0">
                <a:latin typeface="Arial Narrow" pitchFamily="34" charset="0"/>
              </a:rPr>
              <a:t>0</a:t>
            </a:r>
            <a:endParaRPr lang="ru-RU" sz="2200">
              <a:latin typeface="Arial Narrow" pitchFamily="34" charset="0"/>
            </a:endParaRPr>
          </a:p>
        </p:txBody>
      </p:sp>
      <p:sp>
        <p:nvSpPr>
          <p:cNvPr id="92" name="AutoShape 4"/>
          <p:cNvSpPr>
            <a:spLocks noChangeArrowheads="1"/>
          </p:cNvSpPr>
          <p:nvPr/>
        </p:nvSpPr>
        <p:spPr bwMode="auto">
          <a:xfrm>
            <a:off x="5715000" y="5105400"/>
            <a:ext cx="635463" cy="57986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dirty="0" smtClean="0">
                <a:latin typeface="Arial Narrow" pitchFamily="34" charset="0"/>
              </a:rPr>
              <a:t>5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93" name="AutoShape 4"/>
          <p:cNvSpPr>
            <a:spLocks noChangeArrowheads="1"/>
          </p:cNvSpPr>
          <p:nvPr/>
        </p:nvSpPr>
        <p:spPr bwMode="auto">
          <a:xfrm>
            <a:off x="6781800" y="4572000"/>
            <a:ext cx="633874" cy="58139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dirty="0" smtClean="0">
                <a:latin typeface="Arial Narrow" pitchFamily="34" charset="0"/>
              </a:rPr>
              <a:t>7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>
            <a:off x="7924800" y="5105400"/>
            <a:ext cx="635463" cy="57986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lIns="0" rIns="126000" anchor="ctr"/>
          <a:lstStyle/>
          <a:p>
            <a:pPr marL="109538" algn="ctr" eaLnBrk="0" hangingPunct="0"/>
            <a:r>
              <a:rPr lang="ru-RU" sz="2200" dirty="0" smtClean="0">
                <a:latin typeface="Arial Narrow" pitchFamily="34" charset="0"/>
              </a:rPr>
              <a:t>8</a:t>
            </a:r>
            <a:endParaRPr lang="ru-RU" sz="2200" dirty="0">
              <a:latin typeface="Arial Narrow" pitchFamily="34" charset="0"/>
            </a:endParaRPr>
          </a:p>
        </p:txBody>
      </p:sp>
      <p:cxnSp>
        <p:nvCxnSpPr>
          <p:cNvPr id="95" name="Straight Connector 94"/>
          <p:cNvCxnSpPr>
            <a:stCxn id="90" idx="1"/>
            <a:endCxn id="88" idx="3"/>
          </p:cNvCxnSpPr>
          <p:nvPr/>
        </p:nvCxnSpPr>
        <p:spPr bwMode="auto">
          <a:xfrm rot="10800000" flipV="1">
            <a:off x="2388064" y="4329298"/>
            <a:ext cx="1802937" cy="457200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6" name="Straight Connector 95"/>
          <p:cNvCxnSpPr>
            <a:stCxn id="90" idx="1"/>
            <a:endCxn id="88" idx="3"/>
          </p:cNvCxnSpPr>
          <p:nvPr/>
        </p:nvCxnSpPr>
        <p:spPr bwMode="auto">
          <a:xfrm rot="10800000" flipV="1">
            <a:off x="2388064" y="4329298"/>
            <a:ext cx="1802937" cy="457200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7" name="Straight Connector 96"/>
          <p:cNvCxnSpPr>
            <a:stCxn id="90" idx="3"/>
            <a:endCxn id="93" idx="1"/>
          </p:cNvCxnSpPr>
          <p:nvPr/>
        </p:nvCxnSpPr>
        <p:spPr bwMode="auto">
          <a:xfrm>
            <a:off x="4826463" y="4329298"/>
            <a:ext cx="1955337" cy="533400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8" name="Straight Connector 97"/>
          <p:cNvCxnSpPr>
            <a:stCxn id="88" idx="2"/>
            <a:endCxn id="91" idx="3"/>
          </p:cNvCxnSpPr>
          <p:nvPr/>
        </p:nvCxnSpPr>
        <p:spPr bwMode="auto">
          <a:xfrm rot="5400000">
            <a:off x="1638098" y="4963098"/>
            <a:ext cx="318137" cy="546332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99" name="Straight Connector 98"/>
          <p:cNvCxnSpPr>
            <a:stCxn id="88" idx="2"/>
            <a:endCxn id="89" idx="1"/>
          </p:cNvCxnSpPr>
          <p:nvPr/>
        </p:nvCxnSpPr>
        <p:spPr bwMode="auto">
          <a:xfrm rot="16200000" flipH="1">
            <a:off x="2247698" y="4899830"/>
            <a:ext cx="318137" cy="672868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00" name="Straight Connector 99"/>
          <p:cNvCxnSpPr>
            <a:stCxn id="93" idx="2"/>
            <a:endCxn id="92" idx="3"/>
          </p:cNvCxnSpPr>
          <p:nvPr/>
        </p:nvCxnSpPr>
        <p:spPr bwMode="auto">
          <a:xfrm rot="5400000">
            <a:off x="6603632" y="4900227"/>
            <a:ext cx="241937" cy="748274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01" name="Straight Connector 100"/>
          <p:cNvCxnSpPr>
            <a:stCxn id="93" idx="2"/>
            <a:endCxn id="94" idx="1"/>
          </p:cNvCxnSpPr>
          <p:nvPr/>
        </p:nvCxnSpPr>
        <p:spPr bwMode="auto">
          <a:xfrm rot="16200000" flipH="1">
            <a:off x="7390800" y="4861332"/>
            <a:ext cx="241937" cy="826063"/>
          </a:xfrm>
          <a:prstGeom prst="line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51" grpId="0" animBg="1"/>
      <p:bldP spid="54" grpId="0" animBg="1"/>
      <p:bldP spid="56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</a:t>
            </a:r>
            <a:r>
              <a:rPr lang="ru-RU" smtClean="0"/>
              <a:t>коллекция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cs typeface="Times New Roman" pitchFamily="18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992313" y="1066800"/>
            <a:ext cx="1512887" cy="320040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363538" indent="-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endParaRPr lang="ru-RU" sz="1600" b="0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611188" y="3382963"/>
            <a:ext cx="1247775" cy="8397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char</a:t>
            </a:r>
            <a:endParaRPr lang="ru-RU" smtClean="0"/>
          </a:p>
          <a:p>
            <a:pPr marL="61913">
              <a:defRPr/>
            </a:pPr>
            <a:r>
              <a:rPr lang="ru-RU" b="0" smtClean="0"/>
              <a:t>‘A’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sp>
        <p:nvSpPr>
          <p:cNvPr id="32" name="AutoShape 24"/>
          <p:cNvSpPr>
            <a:spLocks noChangeArrowheads="1"/>
          </p:cNvSpPr>
          <p:nvPr/>
        </p:nvSpPr>
        <p:spPr bwMode="auto">
          <a:xfrm>
            <a:off x="611188" y="1454150"/>
            <a:ext cx="1247775" cy="83978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int</a:t>
            </a:r>
          </a:p>
          <a:p>
            <a:pPr marL="61913">
              <a:defRPr/>
            </a:pPr>
            <a:r>
              <a:rPr lang="ru-RU" b="0" smtClean="0"/>
              <a:t>4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611188" y="2417763"/>
            <a:ext cx="1247775" cy="8397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string</a:t>
            </a:r>
          </a:p>
          <a:p>
            <a:pPr marL="61913">
              <a:defRPr/>
            </a:pPr>
            <a:r>
              <a:rPr lang="ru-RU" b="0" smtClean="0"/>
              <a:t>“Rich</a:t>
            </a:r>
            <a:r>
              <a:rPr lang="ru-RU" b="0" smtClean="0"/>
              <a:t>” 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1981200" y="1066800"/>
            <a:ext cx="1524000" cy="411480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363538" indent="-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endParaRPr lang="ru-RU" sz="1600" b="0"/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2133600" y="1219200"/>
            <a:ext cx="1247775" cy="83978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int</a:t>
            </a:r>
          </a:p>
          <a:p>
            <a:pPr marL="61913">
              <a:defRPr/>
            </a:pPr>
            <a:r>
              <a:rPr lang="ru-RU" b="0" smtClean="0"/>
              <a:t>4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2133600" y="2209800"/>
            <a:ext cx="1247775" cy="8397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string</a:t>
            </a:r>
          </a:p>
          <a:p>
            <a:pPr marL="61913">
              <a:defRPr/>
            </a:pPr>
            <a:r>
              <a:rPr lang="ru-RU" b="0" smtClean="0"/>
              <a:t>“Rich</a:t>
            </a:r>
            <a:r>
              <a:rPr lang="ru-RU" b="0" smtClean="0"/>
              <a:t>” 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sp>
        <p:nvSpPr>
          <p:cNvPr id="44" name="AutoShape 24"/>
          <p:cNvSpPr>
            <a:spLocks noChangeArrowheads="1"/>
          </p:cNvSpPr>
          <p:nvPr/>
        </p:nvSpPr>
        <p:spPr bwMode="auto">
          <a:xfrm>
            <a:off x="2133600" y="3200400"/>
            <a:ext cx="1247775" cy="8397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char</a:t>
            </a:r>
            <a:endParaRPr lang="ru-RU" smtClean="0"/>
          </a:p>
          <a:p>
            <a:pPr marL="61913">
              <a:defRPr/>
            </a:pPr>
            <a:r>
              <a:rPr lang="ru-RU" b="0" smtClean="0"/>
              <a:t>‘A’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733800" y="1143000"/>
            <a:ext cx="1247775" cy="83978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bool</a:t>
            </a:r>
            <a:endParaRPr lang="ru-RU" smtClean="0"/>
          </a:p>
          <a:p>
            <a:pPr marL="61913">
              <a:defRPr/>
            </a:pPr>
            <a:r>
              <a:rPr lang="ru-RU" b="0" smtClean="0"/>
              <a:t>true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pic>
        <p:nvPicPr>
          <p:cNvPr id="47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4952999" y="1676400"/>
            <a:ext cx="116403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ounded Rectangle 47"/>
          <p:cNvSpPr/>
          <p:nvPr/>
        </p:nvSpPr>
        <p:spPr bwMode="auto">
          <a:xfrm>
            <a:off x="6019800" y="1371600"/>
            <a:ext cx="24384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Добавить элемент в коллекцию</a:t>
            </a:r>
          </a:p>
        </p:txBody>
      </p:sp>
      <p:pic>
        <p:nvPicPr>
          <p:cNvPr id="52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3581399" y="3505200"/>
            <a:ext cx="116403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ounded Rectangle 52"/>
          <p:cNvSpPr/>
          <p:nvPr/>
        </p:nvSpPr>
        <p:spPr bwMode="auto">
          <a:xfrm>
            <a:off x="4648200" y="3200400"/>
            <a:ext cx="24384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Удалить элемент из коллекции</a:t>
            </a:r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2133600" y="3200400"/>
            <a:ext cx="1247775" cy="83978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1913">
              <a:defRPr/>
            </a:pPr>
            <a:r>
              <a:rPr lang="ru-RU" smtClean="0"/>
              <a:t>bool</a:t>
            </a:r>
            <a:endParaRPr lang="ru-RU" smtClean="0"/>
          </a:p>
          <a:p>
            <a:pPr marL="61913">
              <a:defRPr/>
            </a:pPr>
            <a:r>
              <a:rPr lang="ru-RU" b="0" smtClean="0"/>
              <a:t>true</a:t>
            </a:r>
            <a:endParaRPr lang="ru-RU" b="0" smtClean="0"/>
          </a:p>
          <a:p>
            <a:pPr marL="61913">
              <a:defRPr/>
            </a:pPr>
            <a:endParaRPr lang="ru-RU" b="0"/>
          </a:p>
        </p:txBody>
      </p:sp>
      <p:grpSp>
        <p:nvGrpSpPr>
          <p:cNvPr id="57" name="Group 56"/>
          <p:cNvGrpSpPr/>
          <p:nvPr/>
        </p:nvGrpSpPr>
        <p:grpSpPr>
          <a:xfrm>
            <a:off x="363538" y="1676400"/>
            <a:ext cx="8423275" cy="4070350"/>
            <a:chOff x="363538" y="1676400"/>
            <a:chExt cx="8423275" cy="4070350"/>
          </a:xfrm>
        </p:grpSpPr>
        <p:sp>
          <p:nvSpPr>
            <p:cNvPr id="58" name="AutoShape 4"/>
            <p:cNvSpPr>
              <a:spLocks noChangeArrowheads="1"/>
            </p:cNvSpPr>
            <p:nvPr/>
          </p:nvSpPr>
          <p:spPr bwMode="auto">
            <a:xfrm>
              <a:off x="363538" y="1676400"/>
              <a:ext cx="1589087" cy="3121025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363538" indent="-174625" eaLnBrk="0" hangingPunct="0">
                <a:lnSpc>
                  <a:spcPct val="150000"/>
                </a:lnSpc>
                <a:buClr>
                  <a:schemeClr val="hlink"/>
                </a:buClr>
                <a:buSzPct val="90000"/>
              </a:pPr>
              <a:endParaRPr lang="ru-RU" sz="1600" b="0"/>
            </a:p>
          </p:txBody>
        </p:sp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3781425" y="1676400"/>
              <a:ext cx="1589088" cy="4070350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363538" indent="-174625" eaLnBrk="0" hangingPunct="0">
                <a:lnSpc>
                  <a:spcPct val="150000"/>
                </a:lnSpc>
                <a:buClr>
                  <a:schemeClr val="hlink"/>
                </a:buClr>
                <a:buSzPct val="90000"/>
              </a:pPr>
              <a:endParaRPr lang="ru-RU" sz="1600" b="0"/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7197725" y="1676400"/>
              <a:ext cx="1589088" cy="3121025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363538" indent="-174625" eaLnBrk="0" hangingPunct="0">
                <a:lnSpc>
                  <a:spcPct val="150000"/>
                </a:lnSpc>
                <a:buClr>
                  <a:schemeClr val="hlink"/>
                </a:buClr>
                <a:buSzPct val="90000"/>
              </a:pPr>
              <a:endParaRPr lang="ru-RU" sz="1600" b="0"/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534988" y="3763963"/>
              <a:ext cx="1247775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char</a:t>
              </a:r>
              <a:endParaRPr lang="ru-RU" smtClean="0"/>
            </a:p>
            <a:p>
              <a:pPr marL="61913">
                <a:defRPr/>
              </a:pPr>
              <a:r>
                <a:rPr lang="ru-RU" b="0" smtClean="0"/>
                <a:t>‘A’</a:t>
              </a:r>
              <a:endParaRPr lang="ru-RU" b="0" smtClean="0"/>
            </a:p>
            <a:p>
              <a:pPr marL="61913">
                <a:defRPr/>
              </a:pPr>
              <a:endParaRPr lang="ru-RU" b="0"/>
            </a:p>
          </p:txBody>
        </p:sp>
        <p:sp>
          <p:nvSpPr>
            <p:cNvPr id="62" name="AutoShape 24"/>
            <p:cNvSpPr>
              <a:spLocks noChangeArrowheads="1"/>
            </p:cNvSpPr>
            <p:nvPr/>
          </p:nvSpPr>
          <p:spPr bwMode="auto">
            <a:xfrm>
              <a:off x="3952875" y="1835150"/>
              <a:ext cx="1247775" cy="839788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>
                  <a:cs typeface="Arial" charset="0"/>
                </a:rPr>
                <a:t>int</a:t>
              </a:r>
              <a:endParaRPr lang="ru-RU" smtClean="0">
                <a:cs typeface="Arial" charset="0"/>
              </a:endParaRPr>
            </a:p>
            <a:p>
              <a:pPr marL="61913">
                <a:defRPr/>
              </a:pPr>
              <a:r>
                <a:rPr lang="ru-RU" b="0" smtClean="0">
                  <a:cs typeface="Arial" charset="0"/>
                </a:rPr>
                <a:t>4</a:t>
              </a:r>
              <a:endParaRPr lang="ru-RU" b="0">
                <a:cs typeface="Arial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>
              <a:off x="3952875" y="2798763"/>
              <a:ext cx="1247775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string</a:t>
              </a:r>
            </a:p>
            <a:p>
              <a:pPr marL="61913">
                <a:defRPr/>
              </a:pPr>
              <a:r>
                <a:rPr lang="ru-RU" b="0" smtClean="0"/>
                <a:t>“Rich”</a:t>
              </a:r>
              <a:endParaRPr lang="ru-RU" b="0"/>
            </a:p>
          </p:txBody>
        </p:sp>
        <p:sp>
          <p:nvSpPr>
            <p:cNvPr id="64" name="AutoShape 24"/>
            <p:cNvSpPr>
              <a:spLocks noChangeArrowheads="1"/>
            </p:cNvSpPr>
            <p:nvPr/>
          </p:nvSpPr>
          <p:spPr bwMode="auto">
            <a:xfrm>
              <a:off x="3952875" y="3763963"/>
              <a:ext cx="1247775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char</a:t>
              </a:r>
            </a:p>
            <a:p>
              <a:pPr marL="61913">
                <a:defRPr/>
              </a:pPr>
              <a:r>
                <a:rPr lang="ru-RU" smtClean="0"/>
                <a:t>‘A’</a:t>
              </a:r>
              <a:endParaRPr lang="ru-RU"/>
            </a:p>
          </p:txBody>
        </p:sp>
        <p:sp>
          <p:nvSpPr>
            <p:cNvPr id="65" name="AutoShape 24"/>
            <p:cNvSpPr>
              <a:spLocks noChangeArrowheads="1"/>
            </p:cNvSpPr>
            <p:nvPr/>
          </p:nvSpPr>
          <p:spPr bwMode="auto">
            <a:xfrm>
              <a:off x="7392988" y="1835150"/>
              <a:ext cx="1247775" cy="839788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>
                  <a:cs typeface="Arial" charset="0"/>
                </a:rPr>
                <a:t>int</a:t>
              </a:r>
              <a:endParaRPr lang="ru-RU" smtClean="0">
                <a:cs typeface="Arial" charset="0"/>
              </a:endParaRPr>
            </a:p>
            <a:p>
              <a:pPr marL="61913">
                <a:defRPr/>
              </a:pPr>
              <a:r>
                <a:rPr lang="ru-RU" b="0" smtClean="0">
                  <a:cs typeface="Arial" charset="0"/>
                </a:rPr>
                <a:t>4</a:t>
              </a:r>
              <a:endParaRPr lang="ru-RU" b="0">
                <a:cs typeface="Arial" charset="0"/>
              </a:endParaRPr>
            </a:p>
          </p:txBody>
        </p:sp>
        <p:sp>
          <p:nvSpPr>
            <p:cNvPr id="66" name="AutoShape 24"/>
            <p:cNvSpPr>
              <a:spLocks noChangeArrowheads="1"/>
            </p:cNvSpPr>
            <p:nvPr/>
          </p:nvSpPr>
          <p:spPr bwMode="auto">
            <a:xfrm>
              <a:off x="7392988" y="2798763"/>
              <a:ext cx="1247775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string</a:t>
              </a:r>
            </a:p>
            <a:p>
              <a:pPr marL="61913">
                <a:defRPr/>
              </a:pPr>
              <a:r>
                <a:rPr lang="ru-RU" b="0" smtClean="0"/>
                <a:t>“Rich”</a:t>
              </a:r>
              <a:endParaRPr lang="ru-RU" b="0"/>
            </a:p>
          </p:txBody>
        </p:sp>
        <p:sp>
          <p:nvSpPr>
            <p:cNvPr id="67" name="AutoShape 24"/>
            <p:cNvSpPr>
              <a:spLocks noChangeArrowheads="1"/>
            </p:cNvSpPr>
            <p:nvPr/>
          </p:nvSpPr>
          <p:spPr bwMode="auto">
            <a:xfrm>
              <a:off x="7392988" y="3763963"/>
              <a:ext cx="1247775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>
                  <a:cs typeface="Arial" charset="0"/>
                </a:rPr>
                <a:t>bool</a:t>
              </a:r>
              <a:endParaRPr lang="ru-RU" smtClean="0">
                <a:cs typeface="Arial" charset="0"/>
              </a:endParaRPr>
            </a:p>
            <a:p>
              <a:pPr marL="61913">
                <a:defRPr/>
              </a:pPr>
              <a:r>
                <a:rPr lang="ru-RU" b="0" smtClean="0">
                  <a:cs typeface="Arial" charset="0"/>
                </a:rPr>
                <a:t>true</a:t>
              </a:r>
              <a:endParaRPr lang="ru-RU" b="0">
                <a:cs typeface="Arial" charset="0"/>
              </a:endParaRP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534988" y="1835150"/>
              <a:ext cx="1247775" cy="839788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int</a:t>
              </a:r>
              <a:endParaRPr lang="ru-RU" smtClean="0"/>
            </a:p>
            <a:p>
              <a:pPr marL="61913">
                <a:defRPr/>
              </a:pPr>
              <a:r>
                <a:rPr lang="ru-RU" b="0" smtClean="0"/>
                <a:t>4</a:t>
              </a:r>
              <a:endParaRPr lang="ru-RU" b="0" smtClean="0"/>
            </a:p>
            <a:p>
              <a:pPr marL="61913">
                <a:defRPr/>
              </a:pPr>
              <a:endParaRPr lang="ru-RU" b="0"/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534988" y="2798763"/>
              <a:ext cx="1247775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string</a:t>
              </a:r>
            </a:p>
            <a:p>
              <a:pPr marL="61913">
                <a:defRPr/>
              </a:pPr>
              <a:r>
                <a:rPr lang="ru-RU" b="0" smtClean="0"/>
                <a:t>“Rich</a:t>
              </a:r>
              <a:r>
                <a:rPr lang="ru-RU" b="0" smtClean="0"/>
                <a:t>” </a:t>
              </a:r>
              <a:endParaRPr lang="ru-RU" b="0" smtClean="0"/>
            </a:p>
            <a:p>
              <a:pPr marL="61913">
                <a:defRPr/>
              </a:pPr>
              <a:endParaRPr lang="ru-RU" b="0"/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3967163" y="4738688"/>
              <a:ext cx="1249362" cy="83978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>
                  <a:cs typeface="Arial" charset="0"/>
                </a:rPr>
                <a:t>bool</a:t>
              </a:r>
              <a:endParaRPr lang="ru-RU" smtClean="0">
                <a:cs typeface="Arial" charset="0"/>
              </a:endParaRPr>
            </a:p>
            <a:p>
              <a:pPr marL="61913">
                <a:defRPr/>
              </a:pPr>
              <a:r>
                <a:rPr lang="ru-RU" b="0" smtClean="0">
                  <a:cs typeface="Arial" charset="0"/>
                </a:rPr>
                <a:t>true</a:t>
              </a:r>
              <a:endParaRPr lang="ru-RU" b="0">
                <a:cs typeface="Arial" charset="0"/>
              </a:endParaRP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>
              <a:off x="2071688" y="2490788"/>
              <a:ext cx="1589087" cy="1484312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marL="363538" indent="-174625" eaLnBrk="0" hangingPunct="0">
                <a:lnSpc>
                  <a:spcPct val="150000"/>
                </a:lnSpc>
                <a:buClr>
                  <a:schemeClr val="hlink"/>
                </a:buClr>
                <a:buSzPct val="90000"/>
              </a:pPr>
              <a:r>
                <a:rPr lang="ru-RU" sz="1600" smtClean="0"/>
                <a:t>Добавить</a:t>
              </a:r>
              <a:r>
                <a:rPr lang="ru-RU" sz="1600" b="0" smtClean="0"/>
                <a:t>:</a:t>
              </a:r>
              <a:endParaRPr lang="ru-RU" sz="1600" b="0"/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auto">
            <a:xfrm>
              <a:off x="2246313" y="2936875"/>
              <a:ext cx="1247775" cy="839788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>
                  <a:cs typeface="Arial" charset="0"/>
                </a:rPr>
                <a:t>bool</a:t>
              </a:r>
              <a:endParaRPr lang="ru-RU" smtClean="0">
                <a:cs typeface="Arial" charset="0"/>
              </a:endParaRPr>
            </a:p>
            <a:p>
              <a:pPr marL="61913">
                <a:defRPr/>
              </a:pPr>
              <a:r>
                <a:rPr lang="ru-RU" b="0" smtClean="0">
                  <a:cs typeface="Arial" charset="0"/>
                </a:rPr>
                <a:t>true</a:t>
              </a:r>
              <a:endParaRPr lang="ru-RU" b="0">
                <a:cs typeface="Arial" charset="0"/>
              </a:endParaRPr>
            </a:p>
          </p:txBody>
        </p:sp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5492750" y="2495550"/>
              <a:ext cx="1589088" cy="1482725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pPr marL="363538" indent="-174625" eaLnBrk="0" hangingPunct="0">
                <a:lnSpc>
                  <a:spcPct val="150000"/>
                </a:lnSpc>
                <a:buClr>
                  <a:schemeClr val="hlink"/>
                </a:buClr>
                <a:buSzPct val="90000"/>
              </a:pPr>
              <a:r>
                <a:rPr lang="ru-RU" sz="1600" smtClean="0"/>
                <a:t>Удалить</a:t>
              </a:r>
              <a:r>
                <a:rPr lang="ru-RU" sz="1600" b="0" smtClean="0"/>
                <a:t>:</a:t>
              </a:r>
              <a:endParaRPr lang="ru-RU" sz="1600" b="0"/>
            </a:p>
          </p:txBody>
        </p:sp>
        <p:sp>
          <p:nvSpPr>
            <p:cNvPr id="74" name="AutoShape 24"/>
            <p:cNvSpPr>
              <a:spLocks noChangeArrowheads="1"/>
            </p:cNvSpPr>
            <p:nvPr/>
          </p:nvSpPr>
          <p:spPr bwMode="auto">
            <a:xfrm>
              <a:off x="5667375" y="2940050"/>
              <a:ext cx="1247775" cy="839788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61913">
                <a:defRPr/>
              </a:pPr>
              <a:r>
                <a:rPr lang="ru-RU" smtClean="0"/>
                <a:t>char</a:t>
              </a:r>
            </a:p>
            <a:p>
              <a:pPr marL="61913">
                <a:defRPr/>
              </a:pPr>
              <a:r>
                <a:rPr lang="ru-RU" smtClean="0"/>
                <a:t>‘A’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028E-7 L 0.16667 -0.028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09158E-6 L 0.16493 -0.024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5.45791E-7 L 0.16493 -0.021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3247E-6 L -0.17656 0.438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2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5" grpId="1" animBg="1"/>
      <p:bldP spid="32" grpId="0" animBg="1"/>
      <p:bldP spid="32" grpId="1" animBg="1"/>
      <p:bldP spid="33" grpId="0" animBg="1"/>
      <p:bldP spid="33" grpId="1" animBg="1"/>
      <p:bldP spid="40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1" animBg="1"/>
      <p:bldP spid="45" grpId="2" animBg="1"/>
      <p:bldP spid="45" grpId="3" animBg="1"/>
      <p:bldP spid="48" grpId="1" animBg="1"/>
      <p:bldP spid="53" grpId="0" animBg="1"/>
      <p:bldP spid="53" grpId="1" animBg="1"/>
      <p:bldP spid="55" grpId="0" animBg="1"/>
      <p:bldP spid="5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Обобщенные интерфейсы </a:t>
            </a:r>
            <a:r>
              <a:rPr lang="ru-RU" smtClean="0"/>
              <a:t>коллекций </a:t>
            </a:r>
            <a:r>
              <a:rPr lang="ru-RU" smtClean="0"/>
              <a:t>.</a:t>
            </a:r>
            <a:r>
              <a:rPr lang="ru-RU" smtClean="0"/>
              <a:t>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2514600"/>
          </a:xfrm>
          <a:prstGeom prst="roundRect">
            <a:avLst/>
          </a:prstGeom>
          <a:solidFill>
            <a:srgbClr val="E4FCF9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.NET Framework включает в себя интерфейсы, которые следует реализовывать при разработке пользовательских классов коллекций. Платформа .NET Framework обеспечивает как обобщенные, так и необобщенные версии этих интерфейсов</a:t>
            </a:r>
          </a:p>
        </p:txBody>
      </p:sp>
      <p:grpSp>
        <p:nvGrpSpPr>
          <p:cNvPr id="5" name="Group 11"/>
          <p:cNvGrpSpPr/>
          <p:nvPr/>
        </p:nvGrpSpPr>
        <p:grpSpPr>
          <a:xfrm>
            <a:off x="609600" y="1905000"/>
            <a:ext cx="7924800" cy="1143000"/>
            <a:chOff x="609600" y="2286000"/>
            <a:chExt cx="7924800" cy="11430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09600" y="22860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ICollection&lt;T&gt;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09600" y="29718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IEnumerable&lt;T&gt;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048000" y="22860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IList&lt;T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048000" y="2971800"/>
              <a:ext cx="2971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IDictionary&lt;TKey</a:t>
              </a:r>
              <a:r>
                <a:rPr lang="ru-RU" smtClean="0"/>
                <a:t>, </a:t>
              </a:r>
              <a:r>
                <a:rPr lang="ru-RU" smtClean="0"/>
                <a:t>TValue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486400" y="22860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ISet&lt;T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400800" y="29718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IComparer&lt;T</a:t>
              </a:r>
              <a:r>
                <a:rPr lang="ru-RU" smtClean="0"/>
                <a:t>&gt;</a:t>
              </a:r>
              <a:endParaRPr lang="ru-RU" smtClean="0"/>
            </a:p>
          </p:txBody>
        </p:sp>
      </p:grpSp>
      <p:sp>
        <p:nvSpPr>
          <p:cNvPr id="13" name="Rounded Rectangle 12"/>
          <p:cNvSpPr/>
          <p:nvPr/>
        </p:nvSpPr>
        <p:spPr bwMode="auto">
          <a:xfrm>
            <a:off x="304800" y="3505200"/>
            <a:ext cx="8610600" cy="2590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smtClean="0"/>
              <a:t>        ICollection&lt;T&gt; </a:t>
            </a:r>
            <a:r>
              <a:rPr lang="ru-RU" b="1" smtClean="0"/>
              <a:t>: </a:t>
            </a:r>
            <a:r>
              <a:rPr lang="ru-RU" b="1" smtClean="0"/>
              <a:t>IEnumerable&lt;T</a:t>
            </a:r>
            <a:r>
              <a:rPr lang="ru-RU" b="1" smtClean="0"/>
              <a:t>&gt;</a:t>
            </a:r>
            <a:endParaRPr lang="ru-RU" b="1" smtClean="0"/>
          </a:p>
          <a:p>
            <a:pPr algn="just"/>
            <a:endParaRPr lang="ru-RU" b="1" smtClean="0"/>
          </a:p>
          <a:p>
            <a:pPr algn="just"/>
            <a:endParaRPr lang="ru-RU" smtClean="0"/>
          </a:p>
        </p:txBody>
      </p:sp>
      <p:grpSp>
        <p:nvGrpSpPr>
          <p:cNvPr id="12" name="Group 22"/>
          <p:cNvGrpSpPr/>
          <p:nvPr/>
        </p:nvGrpSpPr>
        <p:grpSpPr>
          <a:xfrm>
            <a:off x="914400" y="4038600"/>
            <a:ext cx="7239000" cy="1828800"/>
            <a:chOff x="457200" y="3962400"/>
            <a:chExt cx="7239000" cy="1828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4572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Add()</a:t>
              </a:r>
              <a:endParaRPr lang="ru-RU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572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Clear()</a:t>
              </a:r>
              <a:endParaRPr lang="ru-RU" smtClean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457200" y="53340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Contains()</a:t>
              </a:r>
              <a:endParaRPr lang="ru-RU" smtClean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9718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CopyTo()</a:t>
              </a:r>
              <a:endParaRPr lang="ru-RU" smtClean="0"/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9718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Remove()</a:t>
              </a:r>
              <a:endParaRPr lang="ru-RU" smtClean="0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54864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Count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4864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IsReadOnly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Обобщенные интерфейсы </a:t>
            </a:r>
            <a:r>
              <a:rPr lang="ru-RU" smtClean="0"/>
              <a:t>коллекций </a:t>
            </a:r>
            <a:r>
              <a:rPr lang="ru-RU" smtClean="0"/>
              <a:t>.</a:t>
            </a:r>
            <a:r>
              <a:rPr lang="ru-RU" smtClean="0"/>
              <a:t>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04800" y="762000"/>
            <a:ext cx="8610600" cy="2590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smtClean="0"/>
              <a:t>        </a:t>
            </a:r>
            <a:r>
              <a:rPr lang="ru-RU" b="1" smtClean="0"/>
              <a:t>IList&lt;T</a:t>
            </a:r>
            <a:r>
              <a:rPr lang="ru-RU" b="1" smtClean="0"/>
              <a:t>&gt; </a:t>
            </a:r>
            <a:r>
              <a:rPr lang="ru-RU" b="1" smtClean="0"/>
              <a:t>:  </a:t>
            </a:r>
            <a:r>
              <a:rPr lang="ru-RU" b="1" smtClean="0"/>
              <a:t>ICollection&lt;T</a:t>
            </a:r>
            <a:r>
              <a:rPr lang="ru-RU" b="1" smtClean="0"/>
              <a:t>&gt;</a:t>
            </a:r>
            <a:endParaRPr lang="ru-RU" b="1" smtClean="0"/>
          </a:p>
          <a:p>
            <a:pPr algn="just"/>
            <a:endParaRPr lang="ru-RU" b="1" smtClean="0"/>
          </a:p>
          <a:p>
            <a:pPr algn="just"/>
            <a:endParaRPr lang="ru-RU" smtClean="0"/>
          </a:p>
        </p:txBody>
      </p:sp>
      <p:grpSp>
        <p:nvGrpSpPr>
          <p:cNvPr id="4" name="Group 22"/>
          <p:cNvGrpSpPr/>
          <p:nvPr/>
        </p:nvGrpSpPr>
        <p:grpSpPr>
          <a:xfrm>
            <a:off x="914400" y="1295400"/>
            <a:ext cx="4648200" cy="1828800"/>
            <a:chOff x="457200" y="3962400"/>
            <a:chExt cx="4648200" cy="1828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4572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IndexOf()</a:t>
              </a:r>
              <a:endParaRPr lang="ru-RU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4572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Insert()</a:t>
              </a:r>
              <a:endParaRPr lang="ru-RU" smtClean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457200" y="53340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RemoveAt()</a:t>
              </a:r>
              <a:endParaRPr lang="ru-RU" smtClean="0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895600" y="4267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Item</a:t>
              </a:r>
              <a:endParaRPr lang="ru-RU" smtClean="0"/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304800" y="3505200"/>
            <a:ext cx="8610600" cy="2590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smtClean="0"/>
              <a:t>       </a:t>
            </a:r>
            <a:r>
              <a:rPr lang="ru-RU" b="1" smtClean="0"/>
              <a:t>IDictionary&lt;TKey</a:t>
            </a:r>
            <a:r>
              <a:rPr lang="ru-RU" b="1" smtClean="0"/>
              <a:t>, </a:t>
            </a:r>
            <a:r>
              <a:rPr lang="ru-RU" b="1" smtClean="0"/>
              <a:t>TValue</a:t>
            </a:r>
            <a:r>
              <a:rPr lang="ru-RU" b="1" smtClean="0"/>
              <a:t>&gt; </a:t>
            </a:r>
            <a:r>
              <a:rPr lang="ru-RU" b="1" smtClean="0"/>
              <a:t>:  </a:t>
            </a:r>
            <a:r>
              <a:rPr lang="ru-RU" b="1" smtClean="0"/>
              <a:t>ICollection</a:t>
            </a:r>
            <a:r>
              <a:rPr lang="ru-RU" b="1" smtClean="0"/>
              <a:t>&lt;KeyValuePair </a:t>
            </a:r>
            <a:r>
              <a:rPr lang="ru-RU" b="1" smtClean="0"/>
              <a:t>&lt;TKey</a:t>
            </a:r>
            <a:r>
              <a:rPr lang="ru-RU" b="1" smtClean="0"/>
              <a:t>, </a:t>
            </a:r>
            <a:r>
              <a:rPr lang="ru-RU" b="1" smtClean="0"/>
              <a:t>TValue</a:t>
            </a:r>
            <a:r>
              <a:rPr lang="ru-RU" b="1" smtClean="0"/>
              <a:t>&gt;&gt;</a:t>
            </a:r>
            <a:endParaRPr lang="ru-RU" b="1" smtClean="0"/>
          </a:p>
        </p:txBody>
      </p:sp>
      <p:grpSp>
        <p:nvGrpSpPr>
          <p:cNvPr id="5" name="Group 22"/>
          <p:cNvGrpSpPr/>
          <p:nvPr/>
        </p:nvGrpSpPr>
        <p:grpSpPr>
          <a:xfrm>
            <a:off x="914400" y="4038600"/>
            <a:ext cx="7239000" cy="1828800"/>
            <a:chOff x="457200" y="3962400"/>
            <a:chExt cx="7239000" cy="18288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572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Add()</a:t>
              </a:r>
              <a:endParaRPr lang="ru-RU" smtClean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4572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ContainsKey()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57200" y="53340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GetEnumerator()</a:t>
              </a:r>
              <a:endParaRPr lang="ru-RU" smtClean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718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Remove()</a:t>
              </a:r>
              <a:endParaRPr lang="ru-RU" smtClean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9718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TryGetValue</a:t>
              </a:r>
              <a:r>
                <a:rPr lang="ru-RU" smtClean="0"/>
                <a:t> ()</a:t>
              </a:r>
              <a:endParaRPr lang="ru-RU" smtClean="0"/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486400" y="39624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Item</a:t>
              </a:r>
              <a:endParaRPr lang="ru-RU" smtClean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486400" y="46482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Keys</a:t>
              </a:r>
              <a:endParaRPr lang="ru-RU" smtClean="0"/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486400" y="5334000"/>
              <a:ext cx="2209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Values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Обобщенные классы коллекции .NET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914400"/>
            <a:ext cx="8610600" cy="5029200"/>
          </a:xfrm>
          <a:prstGeom prst="roundRect">
            <a:avLst/>
          </a:prstGeom>
          <a:solidFill>
            <a:srgbClr val="E4FCF9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Пространство</a:t>
            </a:r>
            <a:r>
              <a:rPr lang="ru-RU" smtClean="0"/>
              <a:t> имен System.Collections.Generic содержит </a:t>
            </a:r>
            <a:r>
              <a:rPr lang="ru-RU" smtClean="0"/>
              <a:t>классы</a:t>
            </a:r>
            <a:r>
              <a:rPr lang="ru-RU" smtClean="0"/>
              <a:t>, определяющие </a:t>
            </a:r>
            <a:r>
              <a:rPr lang="ru-RU" smtClean="0"/>
              <a:t>обощенные</a:t>
            </a:r>
            <a:r>
              <a:rPr lang="ru-RU" smtClean="0"/>
              <a:t> </a:t>
            </a:r>
            <a:r>
              <a:rPr lang="ru-RU" smtClean="0"/>
              <a:t>коллекции</a:t>
            </a:r>
            <a:r>
              <a:rPr lang="ru-RU" smtClean="0"/>
              <a:t>, которые позволяют пользователям создавать строго типизированные </a:t>
            </a:r>
            <a:r>
              <a:rPr lang="ru-RU" smtClean="0"/>
              <a:t>коллекции</a:t>
            </a:r>
            <a:r>
              <a:rPr lang="ru-RU" smtClean="0"/>
              <a:t>, обеспечивающие повышенную производительность и безопасность типов по сравнению </a:t>
            </a:r>
            <a:r>
              <a:rPr lang="ru-RU" smtClean="0"/>
              <a:t>с </a:t>
            </a:r>
            <a:r>
              <a:rPr lang="ru-RU" smtClean="0"/>
              <a:t>необобщенными </a:t>
            </a:r>
            <a:r>
              <a:rPr lang="ru-RU" smtClean="0"/>
              <a:t>строго</a:t>
            </a:r>
            <a:r>
              <a:rPr lang="ru-RU" smtClean="0"/>
              <a:t> типизированными </a:t>
            </a:r>
            <a:r>
              <a:rPr lang="ru-RU" smtClean="0"/>
              <a:t>коллекциями. </a:t>
            </a:r>
            <a:r>
              <a:rPr lang="ru-RU" smtClean="0"/>
              <a:t>Платформа .NET Framework представляет</a:t>
            </a:r>
          </a:p>
          <a:p>
            <a:pPr marL="531813" indent="-531813" algn="just">
              <a:buFont typeface="Wingdings" pitchFamily="2" charset="2"/>
              <a:buChar char="q"/>
            </a:pPr>
            <a:r>
              <a:rPr lang="ru-RU" smtClean="0"/>
              <a:t>типы</a:t>
            </a:r>
            <a:r>
              <a:rPr lang="ru-RU" smtClean="0"/>
              <a:t> для работы с </a:t>
            </a:r>
            <a:r>
              <a:rPr lang="ru-RU" smtClean="0"/>
              <a:t>коллекциями-списками</a:t>
            </a:r>
            <a:endParaRPr lang="ru-RU" smtClean="0"/>
          </a:p>
          <a:p>
            <a:pPr marL="531813" indent="-531813" algn="just">
              <a:buFont typeface="Wingdings" pitchFamily="2" charset="2"/>
              <a:buChar char="q"/>
            </a:pPr>
            <a:r>
              <a:rPr lang="ru-RU" smtClean="0"/>
              <a:t>типы</a:t>
            </a:r>
            <a:r>
              <a:rPr lang="ru-RU" smtClean="0"/>
              <a:t> для работы с </a:t>
            </a:r>
            <a:r>
              <a:rPr lang="ru-RU" smtClean="0"/>
              <a:t>коллекциям-множествами</a:t>
            </a:r>
            <a:endParaRPr lang="ru-RU" smtClean="0"/>
          </a:p>
          <a:p>
            <a:pPr marL="531813" indent="-531813" algn="just">
              <a:buFont typeface="Wingdings" pitchFamily="2" charset="2"/>
              <a:buChar char="q"/>
            </a:pPr>
            <a:r>
              <a:rPr lang="ru-RU" smtClean="0"/>
              <a:t>типы</a:t>
            </a:r>
            <a:r>
              <a:rPr lang="ru-RU" smtClean="0"/>
              <a:t> для работы с </a:t>
            </a:r>
            <a:r>
              <a:rPr lang="ru-RU" smtClean="0"/>
              <a:t>коллекциями-словарями</a:t>
            </a:r>
            <a:endParaRPr lang="ru-RU" smtClean="0"/>
          </a:p>
        </p:txBody>
      </p:sp>
      <p:grpSp>
        <p:nvGrpSpPr>
          <p:cNvPr id="4" name="Group 6"/>
          <p:cNvGrpSpPr/>
          <p:nvPr/>
        </p:nvGrpSpPr>
        <p:grpSpPr>
          <a:xfrm>
            <a:off x="457200" y="3886200"/>
            <a:ext cx="8229600" cy="1752600"/>
            <a:chOff x="609600" y="2286000"/>
            <a:chExt cx="7010400" cy="1752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22860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List&lt;T&gt;</a:t>
              </a:r>
              <a:endParaRPr lang="ru-RU" smtClean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09600" y="29718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LinkedList&lt;T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048000" y="22860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Queue&lt;T&gt;</a:t>
              </a:r>
              <a:endParaRPr lang="ru-RU" smtClean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048000" y="29718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Stack&lt;T&gt;</a:t>
              </a:r>
              <a:endParaRPr lang="ru-RU" smtClean="0"/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486400" y="22860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HashSet&lt;T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486400" y="2971800"/>
              <a:ext cx="2133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SortedSet&lt;T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063978" y="3581400"/>
              <a:ext cx="2895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Dictionary&lt;TKey</a:t>
              </a:r>
              <a:r>
                <a:rPr lang="ru-RU" smtClean="0"/>
                <a:t>, </a:t>
              </a:r>
              <a:r>
                <a:rPr lang="ru-RU" smtClean="0"/>
                <a:t>TValue</a:t>
              </a:r>
              <a:r>
                <a:rPr lang="ru-RU" smtClean="0"/>
                <a:t>&gt;</a:t>
              </a:r>
              <a:endParaRPr lang="ru-RU" smtClean="0"/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343400" y="3581400"/>
              <a:ext cx="3016955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SortedDictionary&lt;TKey,TValue</a:t>
              </a:r>
              <a:r>
                <a:rPr lang="ru-RU" smtClean="0"/>
                <a:t>&gt;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Обобщенные классы коллекции .NET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8610600" cy="4495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smtClean="0"/>
              <a:t>     </a:t>
            </a:r>
            <a:r>
              <a:rPr lang="ru-RU" b="1" smtClean="0"/>
              <a:t>List&lt;T&gt; </a:t>
            </a:r>
            <a:r>
              <a:rPr lang="ru-RU" b="1" smtClean="0"/>
              <a:t>: </a:t>
            </a:r>
            <a:r>
              <a:rPr lang="ru-RU" b="1" smtClean="0"/>
              <a:t>IList&lt;T</a:t>
            </a:r>
            <a:r>
              <a:rPr lang="ru-RU" b="1" smtClean="0"/>
              <a:t>&gt;,  </a:t>
            </a:r>
            <a:r>
              <a:rPr lang="ru-RU" b="1" smtClean="0"/>
              <a:t>IList</a:t>
            </a:r>
            <a:endParaRPr lang="ru-RU" b="1" smtClean="0"/>
          </a:p>
          <a:p>
            <a:pPr algn="just"/>
            <a:endParaRPr lang="ru-RU" b="1" smtClean="0"/>
          </a:p>
          <a:p>
            <a:pPr algn="just"/>
            <a:endParaRPr lang="ru-RU" b="1" smtClean="0"/>
          </a:p>
        </p:txBody>
      </p:sp>
      <p:grpSp>
        <p:nvGrpSpPr>
          <p:cNvPr id="4" name="Group 7"/>
          <p:cNvGrpSpPr/>
          <p:nvPr/>
        </p:nvGrpSpPr>
        <p:grpSpPr>
          <a:xfrm>
            <a:off x="533400" y="1447800"/>
            <a:ext cx="8068347" cy="2906400"/>
            <a:chOff x="361724" y="3962400"/>
            <a:chExt cx="6440888" cy="29064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Add()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61724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AddRange()</a:t>
              </a:r>
              <a:endParaRPr lang="ru-RU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61724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Insert()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81000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InsertRange()</a:t>
              </a: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023404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Remove()</a:t>
              </a:r>
              <a:endParaRPr lang="ru-RU" smtClean="0"/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023404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RemoveAt()</a:t>
              </a:r>
              <a:endParaRPr lang="ru-RU" smtClean="0"/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042680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RemoveRange()</a:t>
              </a:r>
              <a:endParaRPr lang="ru-RU" smtClean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042680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RemoveAll()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665808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GetRange()</a:t>
              </a:r>
              <a:endParaRPr lang="ru-RU" smtClean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665808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Contains()</a:t>
              </a:r>
              <a:endParaRPr lang="ru-RU" smtClean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665808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GetEnumerator()</a:t>
              </a:r>
              <a:endParaRPr lang="ru-RU" smtClean="0"/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3665808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BinarySearch()</a:t>
              </a:r>
              <a:endParaRPr lang="ru-RU" smtClean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308212" y="39624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Count</a:t>
              </a:r>
              <a:endParaRPr lang="ru-RU" smtClean="0"/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08212" y="45720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Capacity</a:t>
              </a:r>
              <a:endParaRPr lang="ru-RU" smtClean="0"/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308212" y="51816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Item</a:t>
              </a:r>
              <a:endParaRPr lang="ru-RU" smtClean="0"/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916574" y="64008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000" b="1" smtClean="0"/>
                <a:t>.    .    .</a:t>
              </a:r>
              <a:endParaRPr lang="ru-RU" sz="2000" b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Обобщенные классы коллекции .NET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8610600" cy="4495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smtClean="0"/>
              <a:t>LinkedList&lt;T&gt;</a:t>
            </a:r>
            <a:r>
              <a:rPr lang="ru-RU" smtClean="0"/>
              <a:t> </a:t>
            </a:r>
            <a:r>
              <a:rPr lang="ru-RU" b="1" smtClean="0"/>
              <a:t>: </a:t>
            </a:r>
            <a:r>
              <a:rPr lang="ru-RU" b="1" smtClean="0"/>
              <a:t>ICollection&lt;T&gt;,</a:t>
            </a:r>
            <a:r>
              <a:rPr lang="ru-RU" b="1" smtClean="0"/>
              <a:t> </a:t>
            </a:r>
            <a:r>
              <a:rPr lang="ru-RU" b="1" smtClean="0"/>
              <a:t>ICollection</a:t>
            </a:r>
            <a:endParaRPr lang="ru-RU" b="1" smtClean="0"/>
          </a:p>
          <a:p>
            <a:pPr algn="just"/>
            <a:endParaRPr lang="ru-RU" b="1" smtClean="0"/>
          </a:p>
          <a:p>
            <a:pPr algn="just"/>
            <a:endParaRPr lang="ru-RU" b="1" smtClean="0"/>
          </a:p>
        </p:txBody>
      </p:sp>
      <p:grpSp>
        <p:nvGrpSpPr>
          <p:cNvPr id="4" name="Group 7"/>
          <p:cNvGrpSpPr/>
          <p:nvPr/>
        </p:nvGrpSpPr>
        <p:grpSpPr>
          <a:xfrm>
            <a:off x="533400" y="1447800"/>
            <a:ext cx="8068347" cy="2906400"/>
            <a:chOff x="361724" y="3962400"/>
            <a:chExt cx="6440888" cy="29064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AddAfter()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61724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AddBefore()</a:t>
              </a:r>
              <a:endParaRPr lang="ru-RU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61724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AddFirst()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81000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AddLast()</a:t>
              </a: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023404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Remove()</a:t>
              </a:r>
              <a:endParaRPr lang="ru-RU" smtClean="0"/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023404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RemoveFirst()</a:t>
              </a:r>
              <a:endParaRPr lang="ru-RU" smtClean="0"/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042680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RemoveLast()</a:t>
              </a:r>
              <a:endParaRPr lang="ru-RU" smtClean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042680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Find()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665808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Clear()</a:t>
              </a:r>
              <a:endParaRPr lang="ru-RU" smtClean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665808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Contains()</a:t>
              </a:r>
              <a:endParaRPr lang="ru-RU" smtClean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665808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CopyTo()</a:t>
              </a:r>
              <a:endParaRPr lang="ru-RU" smtClean="0"/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3665808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FindLast()</a:t>
              </a:r>
              <a:endParaRPr lang="ru-RU" smtClean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308212" y="39624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Count</a:t>
              </a:r>
              <a:endParaRPr lang="ru-RU" smtClean="0"/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08212" y="45720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First</a:t>
              </a:r>
              <a:endParaRPr lang="ru-RU" smtClean="0"/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308212" y="51816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Last</a:t>
              </a:r>
              <a:endParaRPr lang="ru-RU" smtClean="0"/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916574" y="64008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000" b="1" smtClean="0"/>
                <a:t>.    .    .</a:t>
              </a:r>
              <a:endParaRPr lang="ru-RU" sz="2000" b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Обобщенные классы коллекции .NET 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8610600" cy="4495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smtClean="0"/>
              <a:t>Queue&lt;T</a:t>
            </a:r>
            <a:r>
              <a:rPr lang="ru-RU" b="1" smtClean="0"/>
              <a:t>&gt; : </a:t>
            </a:r>
            <a:r>
              <a:rPr lang="ru-RU" b="1" smtClean="0"/>
              <a:t>IEnumerable&lt;T</a:t>
            </a:r>
            <a:r>
              <a:rPr lang="ru-RU" b="1" smtClean="0"/>
              <a:t>&gt;, </a:t>
            </a:r>
            <a:r>
              <a:rPr lang="ru-RU" b="1" smtClean="0"/>
              <a:t>ICollection</a:t>
            </a:r>
            <a:endParaRPr lang="ru-RU" b="1" smtClean="0"/>
          </a:p>
          <a:p>
            <a:pPr algn="just"/>
            <a:endParaRPr lang="ru-RU" b="1" smtClean="0"/>
          </a:p>
          <a:p>
            <a:pPr algn="just"/>
            <a:endParaRPr lang="ru-RU" b="1" smtClean="0"/>
          </a:p>
        </p:txBody>
      </p:sp>
      <p:grpSp>
        <p:nvGrpSpPr>
          <p:cNvPr id="4" name="Group 7"/>
          <p:cNvGrpSpPr/>
          <p:nvPr/>
        </p:nvGrpSpPr>
        <p:grpSpPr>
          <a:xfrm>
            <a:off x="533400" y="1447800"/>
            <a:ext cx="6139199" cy="2296800"/>
            <a:chOff x="361724" y="3962400"/>
            <a:chExt cx="4900867" cy="22968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Dequeue()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61724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Enqueue()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61724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Peek()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81000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ToArray()</a:t>
              </a: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091300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TrimExcess()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064957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Clear()</a:t>
              </a:r>
              <a:endParaRPr lang="ru-RU" smtClean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064957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Contains()</a:t>
              </a:r>
              <a:endParaRPr lang="ru-RU" smtClean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064957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CopyTo()</a:t>
              </a:r>
              <a:endParaRPr lang="ru-RU" smtClean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3768191" y="39624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Count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классы коллекции .NET Framework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8610600" cy="4495800"/>
          </a:xfrm>
          <a:prstGeom prst="roundRect">
            <a:avLst/>
          </a:prstGeom>
          <a:solidFill>
            <a:srgbClr val="F0F7FA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b="1" smtClean="0"/>
              <a:t>Stack&lt;T</a:t>
            </a:r>
            <a:r>
              <a:rPr lang="ru-RU" b="1" smtClean="0"/>
              <a:t>&gt; : </a:t>
            </a:r>
            <a:r>
              <a:rPr lang="ru-RU" b="1" smtClean="0"/>
              <a:t>IEnumerable&lt;T</a:t>
            </a:r>
            <a:r>
              <a:rPr lang="ru-RU" b="1" smtClean="0"/>
              <a:t>&gt;, </a:t>
            </a:r>
            <a:r>
              <a:rPr lang="ru-RU" b="1" smtClean="0"/>
              <a:t>ICollection</a:t>
            </a:r>
            <a:endParaRPr lang="ru-RU" b="1" smtClean="0"/>
          </a:p>
          <a:p>
            <a:pPr algn="just"/>
            <a:endParaRPr lang="ru-RU" b="1" smtClean="0"/>
          </a:p>
          <a:p>
            <a:pPr algn="just"/>
            <a:endParaRPr lang="ru-RU" b="1" smtClean="0"/>
          </a:p>
        </p:txBody>
      </p:sp>
      <p:grpSp>
        <p:nvGrpSpPr>
          <p:cNvPr id="4" name="Group 7"/>
          <p:cNvGrpSpPr/>
          <p:nvPr/>
        </p:nvGrpSpPr>
        <p:grpSpPr>
          <a:xfrm>
            <a:off x="533400" y="1447800"/>
            <a:ext cx="6139199" cy="2296800"/>
            <a:chOff x="361724" y="3962400"/>
            <a:chExt cx="4900867" cy="22968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81000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Pop()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61724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Push()</a:t>
              </a:r>
              <a:endParaRPr lang="ru-RU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61724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Peek()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81000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ToArray()</a:t>
              </a: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091300" y="39624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TrimExcess()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064957" y="51816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Clear()</a:t>
              </a:r>
              <a:endParaRPr lang="ru-RU" smtClean="0"/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064957" y="45720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Contains()</a:t>
              </a:r>
              <a:endParaRPr lang="ru-RU" smtClean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064957" y="5791200"/>
              <a:ext cx="1494401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CopyTo()</a:t>
              </a:r>
              <a:endParaRPr lang="ru-RU" smtClean="0"/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3768191" y="3962400"/>
              <a:ext cx="1494400" cy="46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mtClean="0"/>
                <a:t>Count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</a:t>
            </a:r>
            <a:r>
              <a:rPr lang="ru-RU" dirty="0" smtClean="0"/>
              <a:t>Обобщенные классы коллекции .NET Framework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762000"/>
          <a:ext cx="6096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класса коллекции DoubleEndedQueue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85738" y="774701"/>
            <a:ext cx="8729662" cy="532129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eaLnBrk="0" hangingPunct="0"/>
            <a:endParaRPr lang="ru-RU" sz="2200">
              <a:latin typeface="Arial Narrow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05338" y="869950"/>
            <a:ext cx="4208348" cy="5136171"/>
          </a:xfrm>
          <a:prstGeom prst="roundRect">
            <a:avLst>
              <a:gd name="adj" fmla="val 709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int Count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{ get {...}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IsReadOnly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{ get {...}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Remove(T </a:t>
            </a:r>
            <a:r>
              <a:rPr lang="ru-RU" sz="1200" b="0" smtClean="0">
                <a:latin typeface="Lucida Sans Typewriter" pitchFamily="49" charset="0"/>
              </a:rPr>
              <a:t>item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IEnumerator&lt;T</a:t>
            </a:r>
            <a:r>
              <a:rPr lang="ru-RU" sz="1200" b="0" smtClean="0">
                <a:latin typeface="Lucida Sans Typewriter" pitchFamily="49" charset="0"/>
              </a:rPr>
              <a:t>&gt; 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   GetEnumerator()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IEnumerator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IEnumerable.GetEnumerator()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int IndexOf(T </a:t>
            </a:r>
            <a:r>
              <a:rPr lang="ru-RU" sz="1200" b="0" smtClean="0">
                <a:latin typeface="Lucida Sans Typewriter" pitchFamily="49" charset="0"/>
              </a:rPr>
              <a:t>item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</a:t>
            </a:r>
            <a:r>
              <a:rPr lang="ru-RU" sz="1200" b="0" smtClean="0">
                <a:latin typeface="Lucida Sans Typewriter" pitchFamily="49" charset="0"/>
              </a:rPr>
              <a:t>Insert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(int index, T item)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RemoveAt(int </a:t>
            </a:r>
            <a:r>
              <a:rPr lang="ru-RU" sz="1200" b="0" smtClean="0">
                <a:latin typeface="Lucida Sans Typewriter" pitchFamily="49" charset="0"/>
              </a:rPr>
              <a:t>index)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T this[int </a:t>
            </a:r>
            <a:r>
              <a:rPr lang="ru-RU" sz="1200" b="0" smtClean="0">
                <a:latin typeface="Lucida Sans Typewriter" pitchFamily="49" charset="0"/>
              </a:rPr>
              <a:t>index]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{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  get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  set {...}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>
              <a:latin typeface="Lucida Sans Typewriter" pitchFamily="49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92099" y="873125"/>
            <a:ext cx="4208349" cy="5136171"/>
          </a:xfrm>
          <a:prstGeom prst="roundRect">
            <a:avLst>
              <a:gd name="adj" fmla="val 709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class </a:t>
            </a:r>
            <a:r>
              <a:rPr lang="ru-RU" sz="1200" b="0" smtClean="0">
                <a:latin typeface="Lucida Sans Typewriter" pitchFamily="49" charset="0"/>
              </a:rPr>
              <a:t>DoubleEndedQueue&lt;T</a:t>
            </a:r>
            <a:r>
              <a:rPr lang="ru-RU" sz="1200" b="0" smtClean="0">
                <a:latin typeface="Lucida Sans Typewriter" pitchFamily="49" charset="0"/>
              </a:rPr>
              <a:t>&gt; : </a:t>
            </a:r>
            <a:r>
              <a:rPr lang="ru-RU" sz="1200" b="0" smtClean="0">
                <a:latin typeface="Lucida Sans Typewriter" pitchFamily="49" charset="0"/>
              </a:rPr>
              <a:t>ICollection&lt;T</a:t>
            </a:r>
            <a:r>
              <a:rPr lang="ru-RU" sz="1200" b="0" smtClean="0">
                <a:latin typeface="Lucida Sans Typewriter" pitchFamily="49" charset="0"/>
              </a:rPr>
              <a:t>&gt;, </a:t>
            </a:r>
            <a:r>
              <a:rPr lang="ru-RU" sz="1200" b="0" smtClean="0">
                <a:latin typeface="Lucida Sans Typewriter" pitchFamily="49" charset="0"/>
              </a:rPr>
              <a:t>IList&lt;T&gt;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{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private </a:t>
            </a:r>
            <a:r>
              <a:rPr lang="ru-RU" sz="1200" b="0" smtClean="0">
                <a:latin typeface="Lucida Sans Typewriter" pitchFamily="49" charset="0"/>
              </a:rPr>
              <a:t>List&lt;T</a:t>
            </a:r>
            <a:r>
              <a:rPr lang="ru-RU" sz="1200" b="0" smtClean="0">
                <a:latin typeface="Lucida Sans Typewriter" pitchFamily="49" charset="0"/>
              </a:rPr>
              <a:t>&gt; </a:t>
            </a:r>
            <a:r>
              <a:rPr lang="ru-RU" sz="1200" b="0" smtClean="0">
                <a:latin typeface="Lucida Sans Typewriter" pitchFamily="49" charset="0"/>
              </a:rPr>
              <a:t>items</a:t>
            </a:r>
            <a:r>
              <a:rPr lang="ru-RU" sz="1200" b="0" smtClean="0">
                <a:latin typeface="Lucida Sans Typewriter" pitchFamily="49" charset="0"/>
              </a:rPr>
              <a:t>;  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// Type specific </a:t>
            </a:r>
            <a:r>
              <a:rPr lang="ru-RU" sz="1200" b="0" smtClean="0">
                <a:latin typeface="Lucida Sans Typewriter" pitchFamily="49" charset="0"/>
              </a:rPr>
              <a:t>methods.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DoubleEndedQueue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EnqueueItemAtStart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DeqeueueItemFromStart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EnqueueItemAtEnd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DequeueItemFromEnd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// Interface </a:t>
            </a:r>
            <a:r>
              <a:rPr lang="ru-RU" sz="1200" b="0" smtClean="0">
                <a:latin typeface="Lucida Sans Typewriter" pitchFamily="49" charset="0"/>
              </a:rPr>
              <a:t>methods.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Add(T </a:t>
            </a:r>
            <a:r>
              <a:rPr lang="ru-RU" sz="1200" b="0" smtClean="0">
                <a:latin typeface="Lucida Sans Typewriter" pitchFamily="49" charset="0"/>
              </a:rPr>
              <a:t>item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    public void Clear()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Contains(T </a:t>
            </a:r>
            <a:r>
              <a:rPr lang="ru-RU" sz="1200" b="0" smtClean="0">
                <a:latin typeface="Lucida Sans Typewriter" pitchFamily="49" charset="0"/>
              </a:rPr>
              <a:t>item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</a:t>
            </a:r>
            <a:r>
              <a:rPr lang="ru-RU" sz="1200" b="0" smtClean="0">
                <a:latin typeface="Lucida Sans Typewriter" pitchFamily="49" charset="0"/>
              </a:rPr>
              <a:t>CopyTo(T</a:t>
            </a:r>
            <a:r>
              <a:rPr lang="ru-RU" sz="1200" b="0" smtClean="0">
                <a:latin typeface="Lucida Sans Typewriter" pitchFamily="49" charset="0"/>
              </a:rPr>
              <a:t>[] </a:t>
            </a:r>
            <a:r>
              <a:rPr lang="ru-RU" sz="1200" b="0" smtClean="0">
                <a:latin typeface="Lucida Sans Typewriter" pitchFamily="49" charset="0"/>
              </a:rPr>
              <a:t>array</a:t>
            </a:r>
            <a:r>
              <a:rPr lang="ru-RU" sz="1200" b="0" smtClean="0">
                <a:latin typeface="Lucida Sans Typewriter" pitchFamily="49" charset="0"/>
              </a:rPr>
              <a:t>, 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int </a:t>
            </a:r>
            <a:r>
              <a:rPr lang="ru-RU" sz="1200" b="0" smtClean="0">
                <a:latin typeface="Lucida Sans Typewriter" pitchFamily="49" charset="0"/>
              </a:rPr>
              <a:t>arrayIndex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b="0" smtClean="0">
                <a:latin typeface="Lucida Sans Typewriter" pitchFamily="49" charset="0"/>
              </a:rPr>
              <a:t>    </a:t>
            </a: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b="0" smtClean="0">
                <a:latin typeface="Lucida Sans Typewriter" pitchFamily="49" charset="0"/>
              </a:rPr>
              <a:t>    </a:t>
            </a: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b="0" smtClean="0">
                <a:latin typeface="Lucida Sans Typewriter" pitchFamily="49" charset="0"/>
              </a:rPr>
              <a:t>    </a:t>
            </a:r>
            <a:endParaRPr lang="ru-RU" sz="14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b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класса коллекции </a:t>
            </a:r>
            <a:r>
              <a:rPr lang="ru-RU" smtClean="0"/>
              <a:t>Dictionary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95263" y="754063"/>
            <a:ext cx="8720137" cy="534193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eaLnBrk="0" hangingPunct="0"/>
            <a:endParaRPr lang="ru-RU" sz="2200">
              <a:latin typeface="Arial Narrow" pitchFamily="3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05339" y="833439"/>
            <a:ext cx="4186234" cy="5175668"/>
          </a:xfrm>
          <a:prstGeom prst="roundRect">
            <a:avLst>
              <a:gd name="adj" fmla="val 709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public void </a:t>
            </a:r>
            <a:r>
              <a:rPr lang="ru-RU" sz="1200" b="0" smtClean="0">
                <a:latin typeface="Lucida Sans Typewriter" pitchFamily="49" charset="0"/>
              </a:rPr>
              <a:t>Add(KeyValuePair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&lt;TKey, TValue&gt; item)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</a:t>
            </a:r>
            <a:r>
              <a:rPr lang="ru-RU" sz="1200" b="0" smtClean="0">
                <a:latin typeface="Lucida Sans Typewriter" pitchFamily="49" charset="0"/>
              </a:rPr>
              <a:t>Clear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</a:t>
            </a:r>
            <a:r>
              <a:rPr lang="ru-RU" sz="1200" b="0" smtClean="0">
                <a:latin typeface="Lucida Sans Typewriter" pitchFamily="49" charset="0"/>
              </a:rPr>
              <a:t>Contains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(KeyValuePair&lt;TKey, TValue&gt; item)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</a:t>
            </a:r>
            <a:r>
              <a:rPr lang="ru-RU" sz="1200" b="0" smtClean="0">
                <a:latin typeface="Lucida Sans Typewriter" pitchFamily="49" charset="0"/>
              </a:rPr>
              <a:t>CopyTo(KeyValuePair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&lt;TKey, TValue&gt;[] array, </a:t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int arrayIndex)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int Count { get {...}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IsReadOnly { get {...}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</a:t>
            </a:r>
            <a:r>
              <a:rPr lang="ru-RU" sz="1200" b="0" smtClean="0">
                <a:latin typeface="Lucida Sans Typewriter" pitchFamily="49" charset="0"/>
              </a:rPr>
              <a:t>Remove(KeyValuePair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&lt;TKey, TValue&gt; item)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IEnumerator&lt;KeyValuePair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&lt;TKey, TValue&gt;&gt; </a:t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GetEnumerator()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IEnumerator 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IEnumerable.GetEnumerator()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>
              <a:latin typeface="Lucida Sans Typewriter" pitchFamily="49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92100" y="838201"/>
            <a:ext cx="4186235" cy="5174142"/>
          </a:xfrm>
          <a:prstGeom prst="roundRect">
            <a:avLst>
              <a:gd name="adj" fmla="val 709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class IntelligentDictionary&lt;TKey, TValue&gt; : IDictionary&lt;TKey, TValue&gt;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{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IntelligentDictionary</a:t>
            </a:r>
            <a:r>
              <a:rPr lang="ru-RU" sz="1200" b="0" smtClean="0">
                <a:latin typeface="Lucida Sans Typewriter" pitchFamily="49" charset="0"/>
              </a:rPr>
              <a:t>()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Tkey </a:t>
            </a:r>
            <a:r>
              <a:rPr lang="ru-RU" sz="1200" b="0" smtClean="0">
                <a:latin typeface="Lucida Sans Typewriter" pitchFamily="49" charset="0"/>
              </a:rPr>
              <a:t>AddItem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(Tkey key, Tvalue value)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void </a:t>
            </a:r>
            <a:r>
              <a:rPr lang="ru-RU" sz="1200" b="0" smtClean="0">
                <a:latin typeface="Lucida Sans Typewriter" pitchFamily="49" charset="0"/>
              </a:rPr>
              <a:t>Add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(TKey key, TValue value) {...}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ContainsKey(TKey </a:t>
            </a:r>
            <a:r>
              <a:rPr lang="ru-RU" sz="1200" b="0" smtClean="0">
                <a:latin typeface="Lucida Sans Typewriter" pitchFamily="49" charset="0"/>
              </a:rPr>
              <a:t>key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ICollection&lt;TKey</a:t>
            </a:r>
            <a:r>
              <a:rPr lang="ru-RU" sz="1200" b="0" smtClean="0">
                <a:latin typeface="Lucida Sans Typewriter" pitchFamily="49" charset="0"/>
              </a:rPr>
              <a:t>&gt; </a:t>
            </a:r>
            <a:r>
              <a:rPr lang="ru-RU" sz="1200" b="0" smtClean="0">
                <a:latin typeface="Lucida Sans Typewriter" pitchFamily="49" charset="0"/>
              </a:rPr>
              <a:t>Keys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{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    get {...}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 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Remove(TKey </a:t>
            </a:r>
            <a:r>
              <a:rPr lang="ru-RU" sz="1200" b="0" smtClean="0">
                <a:latin typeface="Lucida Sans Typewriter" pitchFamily="49" charset="0"/>
              </a:rPr>
              <a:t>key</a:t>
            </a:r>
            <a:r>
              <a:rPr lang="ru-RU" sz="1200" b="0" smtClean="0">
                <a:latin typeface="Lucida Sans Typewriter" pitchFamily="49" charset="0"/>
              </a:rPr>
              <a:t>)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bool </a:t>
            </a:r>
            <a:r>
              <a:rPr lang="ru-RU" sz="1200" b="0" smtClean="0">
                <a:latin typeface="Lucida Sans Typewriter" pitchFamily="49" charset="0"/>
              </a:rPr>
              <a:t>TryGetValue</a:t>
            </a:r>
            <a:r>
              <a:rPr lang="ru-RU" sz="1200" b="0" smtClean="0">
                <a:latin typeface="Lucida Sans Typewriter" pitchFamily="49" charset="0"/>
              </a:rPr>
              <a:t/>
            </a:r>
            <a:br>
              <a:rPr lang="ru-RU" sz="1200" b="0" smtClean="0">
                <a:latin typeface="Lucida Sans Typewriter" pitchFamily="49" charset="0"/>
              </a:rPr>
            </a:br>
            <a:r>
              <a:rPr lang="ru-RU" sz="1200" b="0" smtClean="0">
                <a:latin typeface="Lucida Sans Typewriter" pitchFamily="49" charset="0"/>
              </a:rPr>
              <a:t>        (TKey key, out TValue value)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</a:t>
            </a:r>
            <a:r>
              <a:rPr lang="ru-RU" sz="1200" b="0" smtClean="0">
                <a:latin typeface="Lucida Sans Typewriter" pitchFamily="49" charset="0"/>
              </a:rPr>
              <a:t>{...}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</a:t>
            </a:r>
            <a:r>
              <a:rPr lang="ru-RU" sz="1200" b="0" smtClean="0">
                <a:latin typeface="Lucida Sans Typewriter" pitchFamily="49" charset="0"/>
              </a:rPr>
              <a:t>ICollection&lt;TValue</a:t>
            </a:r>
            <a:r>
              <a:rPr lang="ru-RU" sz="1200" b="0" smtClean="0">
                <a:latin typeface="Lucida Sans Typewriter" pitchFamily="49" charset="0"/>
              </a:rPr>
              <a:t>&gt; Values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{ get {...}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   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public TValue this[TKey </a:t>
            </a:r>
            <a:r>
              <a:rPr lang="ru-RU" sz="1200" b="0" smtClean="0">
                <a:latin typeface="Lucida Sans Typewriter" pitchFamily="49" charset="0"/>
              </a:rPr>
              <a:t>key]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{ get {...} </a:t>
            </a:r>
            <a:endParaRPr lang="ru-RU" sz="1200" b="0" smtClean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200" b="0" smtClean="0">
                <a:latin typeface="Lucida Sans Typewriter" pitchFamily="49" charset="0"/>
              </a:rPr>
              <a:t>      set {...} </a:t>
            </a:r>
            <a:r>
              <a:rPr lang="ru-RU" sz="1200" b="0" smtClean="0">
                <a:latin typeface="Lucida Sans Typewriter" pitchFamily="49" charset="0"/>
              </a:rPr>
              <a:t>}</a:t>
            </a:r>
            <a:endParaRPr lang="ru-RU" sz="1200" b="0"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классов </a:t>
            </a:r>
            <a:r>
              <a:rPr lang="ru-RU" smtClean="0"/>
              <a:t>коллекций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304800" y="2743200"/>
            <a:ext cx="3048000" cy="2743200"/>
            <a:chOff x="304800" y="3200400"/>
            <a:chExt cx="3048000" cy="27432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304800" y="3200400"/>
              <a:ext cx="3048000" cy="2743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Все</a:t>
              </a:r>
              <a:r>
                <a:rPr lang="ru-RU" smtClean="0"/>
                <a:t> </a:t>
              </a:r>
              <a:r>
                <a:rPr lang="ru-RU" smtClean="0"/>
                <a:t>коллекции </a:t>
              </a:r>
              <a:r>
                <a:rPr lang="ru-RU" smtClean="0"/>
                <a:t>реализуют </a:t>
              </a:r>
              <a:r>
                <a:rPr lang="ru-RU" smtClean="0"/>
                <a:t>интерфейс</a:t>
              </a:r>
              <a:r>
                <a:rPr lang="ru-RU" smtClean="0"/>
                <a:t> </a:t>
              </a:r>
              <a:r>
                <a:rPr lang="ru-RU" smtClean="0"/>
                <a:t>IСollection</a:t>
              </a:r>
              <a:endParaRPr lang="ru-RU" smtClean="0"/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533400" y="4648200"/>
              <a:ext cx="17526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CopyTo()</a:t>
              </a:r>
              <a:endParaRPr lang="ru-RU" smtClean="0"/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533400" y="5257800"/>
              <a:ext cx="19050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GetEnumerator()</a:t>
              </a:r>
              <a:endParaRPr lang="ru-RU" smtClean="0"/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33400" y="4038600"/>
              <a:ext cx="17526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Count</a:t>
              </a:r>
              <a:endParaRPr lang="ru-RU" smtClean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67000" y="3429000"/>
            <a:ext cx="3048000" cy="2438400"/>
            <a:chOff x="3505200" y="2743200"/>
            <a:chExt cx="3048000" cy="24384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05200" y="2743200"/>
              <a:ext cx="3048000" cy="2438400"/>
              <a:chOff x="5867400" y="3200400"/>
              <a:chExt cx="3048000" cy="2438400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5867400" y="3200400"/>
                <a:ext cx="3048000" cy="24384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ru-RU" smtClean="0"/>
                  <a:t>Некоторые</a:t>
                </a:r>
                <a:r>
                  <a:rPr lang="ru-RU" smtClean="0"/>
                  <a:t> коллекции реализуют интерфейс </a:t>
                </a:r>
                <a:r>
                  <a:rPr lang="ru-RU" smtClean="0"/>
                  <a:t>IList</a:t>
                </a:r>
                <a:endParaRPr lang="ru-RU" smtClean="0"/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6019800" y="4114800"/>
                <a:ext cx="1752600" cy="5334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smtClean="0"/>
                  <a:t>Add</a:t>
                </a:r>
                <a:endParaRPr lang="ru-RU" smtClean="0"/>
              </a:p>
            </p:txBody>
          </p:sp>
        </p:grpSp>
        <p:sp>
          <p:nvSpPr>
            <p:cNvPr id="10" name="Rounded Rectangle 9"/>
            <p:cNvSpPr/>
            <p:nvPr/>
          </p:nvSpPr>
          <p:spPr bwMode="auto">
            <a:xfrm>
              <a:off x="3657600" y="4343400"/>
              <a:ext cx="17526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Remove</a:t>
              </a:r>
              <a:endParaRPr lang="ru-RU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800" y="762000"/>
            <a:ext cx="8610600" cy="1905000"/>
            <a:chOff x="304800" y="762000"/>
            <a:chExt cx="8610600" cy="19050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304800" y="762000"/>
              <a:ext cx="8610600" cy="1905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Интерфейсы</a:t>
              </a:r>
              <a:r>
                <a:rPr lang="ru-RU" smtClean="0"/>
                <a:t>, поддерживаемые </a:t>
              </a:r>
              <a:r>
                <a:rPr lang="ru-RU" smtClean="0"/>
                <a:t>классами пространства </a:t>
              </a:r>
              <a:r>
                <a:rPr lang="ru-RU" smtClean="0"/>
                <a:t>имен </a:t>
              </a:r>
              <a:r>
                <a:rPr lang="ru-RU" smtClean="0"/>
                <a:t>System.Collections</a:t>
              </a:r>
              <a:endParaRPr lang="ru-RU" smtClean="0"/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524000" y="1371600"/>
              <a:ext cx="1752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ICollection</a:t>
              </a:r>
              <a:endParaRPr lang="ru-RU" smtClean="0"/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524000" y="1981200"/>
              <a:ext cx="1752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ICloneable</a:t>
              </a:r>
              <a:endParaRPr lang="ru-RU" smtClean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810000" y="1371600"/>
              <a:ext cx="1752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IDictionary</a:t>
              </a:r>
              <a:endParaRPr lang="ru-RU" smtClean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810000" y="1981200"/>
              <a:ext cx="1752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IEnumerable</a:t>
              </a:r>
              <a:endParaRPr lang="ru-RU" smtClean="0"/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096000" y="1371600"/>
              <a:ext cx="1752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IEnumerator</a:t>
              </a:r>
              <a:endParaRPr lang="ru-RU" smtClean="0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172200" y="1981200"/>
              <a:ext cx="17526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IList</a:t>
              </a:r>
              <a:endParaRPr lang="ru-RU" smtClean="0"/>
            </a:p>
          </p:txBody>
        </p:sp>
      </p:grpSp>
      <p:sp>
        <p:nvSpPr>
          <p:cNvPr id="23" name="Rounded Rectangle 22"/>
          <p:cNvSpPr/>
          <p:nvPr/>
        </p:nvSpPr>
        <p:spPr bwMode="auto">
          <a:xfrm>
            <a:off x="6019800" y="2819400"/>
            <a:ext cx="28194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Классы</a:t>
            </a:r>
            <a:r>
              <a:rPr lang="ru-RU" smtClean="0"/>
              <a:t> коллекции пространства имен System.Collections хранят объекты </a:t>
            </a:r>
            <a:r>
              <a:rPr lang="ru-RU" smtClean="0"/>
              <a:t>System.Object</a:t>
            </a:r>
            <a:endParaRPr lang="ru-RU" smtClean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029200" y="4495800"/>
            <a:ext cx="37338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Большинство</a:t>
            </a:r>
            <a:r>
              <a:rPr lang="ru-RU" smtClean="0"/>
              <a:t> классов коллекций предоставляют конкретные методы и </a:t>
            </a:r>
            <a:r>
              <a:rPr lang="ru-RU" smtClean="0"/>
              <a:t>члены</a:t>
            </a:r>
            <a:r>
              <a:rPr lang="ru-RU" smtClean="0"/>
              <a:t>, лежащие в основе их </a:t>
            </a:r>
            <a:r>
              <a:rPr lang="ru-RU" smtClean="0"/>
              <a:t>функциональности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Реализация пользовательского класса коллекции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762000"/>
          <a:ext cx="6096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Добавление перечислителя пользовательскому классу коллекции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c  перечислителями и учимся их реализовывать в пользовательских классах коллекциях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Что</a:t>
            </a:r>
            <a:r>
              <a:rPr lang="en-US" dirty="0" smtClean="0"/>
              <a:t> </a:t>
            </a:r>
            <a:r>
              <a:rPr lang="en-US" dirty="0" err="1" smtClean="0"/>
              <a:t>такое</a:t>
            </a:r>
            <a:r>
              <a:rPr lang="en-US" dirty="0" smtClean="0"/>
              <a:t> </a:t>
            </a:r>
            <a:r>
              <a:rPr lang="en-US" dirty="0" err="1" smtClean="0"/>
              <a:t>перечислитель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1000" y="762001"/>
            <a:ext cx="8458200" cy="137160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174625" eaLnBrk="0" hangingPunct="0"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b="1" dirty="0" err="1" smtClean="0"/>
              <a:t>integerCollectionObject</a:t>
            </a:r>
            <a:endParaRPr lang="en-US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15876" y="1331427"/>
            <a:ext cx="622201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 dirty="0">
                <a:latin typeface="Arial Narrow" pitchFamily="34" charset="0"/>
              </a:rPr>
              <a:t>5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871789" y="1331427"/>
            <a:ext cx="623761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>
                <a:latin typeface="Arial Narrow" pitchFamily="34" charset="0"/>
              </a:rPr>
              <a:t>8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829262" y="1331427"/>
            <a:ext cx="622202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 dirty="0">
                <a:latin typeface="Arial Narrow" pitchFamily="34" charset="0"/>
              </a:rPr>
              <a:t>7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785176" y="1331427"/>
            <a:ext cx="623761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>
                <a:latin typeface="Arial Narrow" pitchFamily="34" charset="0"/>
              </a:rPr>
              <a:t>1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741090" y="1331427"/>
            <a:ext cx="623761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>
                <a:latin typeface="Arial Narrow" pitchFamily="34" charset="0"/>
              </a:rPr>
              <a:t>0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698563" y="1331427"/>
            <a:ext cx="622202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>
                <a:latin typeface="Arial Narrow" pitchFamily="34" charset="0"/>
              </a:rPr>
              <a:t>2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654477" y="1331427"/>
            <a:ext cx="623761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>
                <a:latin typeface="Arial Narrow" pitchFamily="34" charset="0"/>
              </a:rPr>
              <a:t>3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611951" y="1331427"/>
            <a:ext cx="622201" cy="55478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 marL="109538" eaLnBrk="0" hangingPunct="0"/>
            <a:r>
              <a:rPr lang="da-DK" sz="2200">
                <a:latin typeface="Arial Narrow" pitchFamily="34" charset="0"/>
              </a:rPr>
              <a:t>4</a:t>
            </a:r>
          </a:p>
        </p:txBody>
      </p:sp>
      <p:sp>
        <p:nvSpPr>
          <p:cNvPr id="32" name="Flowchart: Document 31"/>
          <p:cNvSpPr/>
          <p:nvPr/>
        </p:nvSpPr>
        <p:spPr bwMode="auto">
          <a:xfrm>
            <a:off x="685800" y="4114800"/>
            <a:ext cx="5486400" cy="1905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datum in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integerCollectionObject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Обработка данных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4" name="Group 43"/>
          <p:cNvGrpSpPr/>
          <p:nvPr/>
        </p:nvGrpSpPr>
        <p:grpSpPr>
          <a:xfrm>
            <a:off x="2057400" y="2286000"/>
            <a:ext cx="5029200" cy="1295400"/>
            <a:chOff x="2057400" y="2438400"/>
            <a:chExt cx="5029200" cy="1295400"/>
          </a:xfrm>
          <a:solidFill>
            <a:srgbClr val="E4FCF9"/>
          </a:solidFill>
        </p:grpSpPr>
        <p:sp>
          <p:nvSpPr>
            <p:cNvPr id="34" name="Rounded Rectangle 33"/>
            <p:cNvSpPr/>
            <p:nvPr/>
          </p:nvSpPr>
          <p:spPr bwMode="auto">
            <a:xfrm>
              <a:off x="2057400" y="2438400"/>
              <a:ext cx="5029200" cy="1295400"/>
            </a:xfrm>
            <a:prstGeom prst="round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cs typeface="Consolas" pitchFamily="49" charset="0"/>
                </a:rPr>
                <a:t>Enumerator</a:t>
              </a:r>
              <a:endParaRPr lang="ru-RU" dirty="0" smtClean="0">
                <a:cs typeface="Consolas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2098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4290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0386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3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6482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578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5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8674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6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477000" y="3124200"/>
              <a:ext cx="381000" cy="381000"/>
            </a:xfrm>
            <a:prstGeom prst="rect">
              <a:avLst/>
            </a:prstGeom>
            <a:grpFill/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dirty="0" smtClean="0"/>
                <a:t>7</a:t>
              </a:r>
            </a:p>
          </p:txBody>
        </p:sp>
      </p:grpSp>
      <p:pic>
        <p:nvPicPr>
          <p:cNvPr id="73" name="Picture 7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8568917">
            <a:off x="897743" y="3527819"/>
            <a:ext cx="1587500" cy="31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Rectangle 75"/>
          <p:cNvSpPr/>
          <p:nvPr/>
        </p:nvSpPr>
        <p:spPr bwMode="auto">
          <a:xfrm>
            <a:off x="685800" y="4343400"/>
            <a:ext cx="5410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1600" dirty="0" smtClean="0">
                <a:latin typeface="Consolas" pitchFamily="49" charset="0"/>
                <a:cs typeface="Consolas" pitchFamily="49" charset="0"/>
              </a:rPr>
              <a:t>foreach (int datum in integerCollectionObject)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85800" y="4648200"/>
            <a:ext cx="5410200" cy="228600"/>
          </a:xfrm>
          <a:prstGeom prst="rect">
            <a:avLst/>
          </a:prstGeom>
          <a:solidFill>
            <a:srgbClr val="FFFF00"/>
          </a:solidFill>
          <a:ln w="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85800" y="4876800"/>
            <a:ext cx="5410200" cy="228600"/>
          </a:xfrm>
          <a:prstGeom prst="rect">
            <a:avLst/>
          </a:prstGeom>
          <a:solidFill>
            <a:srgbClr val="FFFF00"/>
          </a:solidFill>
          <a:ln w="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//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Обработка данных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685800" y="5105400"/>
            <a:ext cx="5410200" cy="228600"/>
          </a:xfrm>
          <a:prstGeom prst="rect">
            <a:avLst/>
          </a:prstGeom>
          <a:solidFill>
            <a:srgbClr val="FFFF00"/>
          </a:solidFill>
          <a:ln w="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Up Arrow 82"/>
          <p:cNvSpPr/>
          <p:nvPr/>
        </p:nvSpPr>
        <p:spPr bwMode="auto">
          <a:xfrm>
            <a:off x="1905000" y="3505200"/>
            <a:ext cx="381000" cy="53340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9556E-7 L 0.0375 -7.9556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7.9556E-7 L 0.10416 -7.9556E-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6 -7.9556E-7 L 0.17083 -7.9556E-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3" grpId="0" animBg="1"/>
      <p:bldP spid="83" grpId="1" animBg="1"/>
      <p:bldP spid="83" grpId="2" animBg="1"/>
      <p:bldP spid="83" grpId="3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</a:t>
            </a:r>
            <a:r>
              <a:rPr lang="ru-RU" smtClean="0"/>
              <a:t>интерфейс </a:t>
            </a:r>
            <a:r>
              <a:rPr lang="ru-RU" smtClean="0"/>
              <a:t>IEnumerable&lt;</a:t>
            </a:r>
            <a:r>
              <a:rPr lang="ru-RU" smtClean="0"/>
              <a:t>T&gt;?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Для</a:t>
            </a:r>
            <a:r>
              <a:rPr lang="ru-RU" smtClean="0"/>
              <a:t> поддержки перечисления класс коллекция должен реализовывать интерфейс </a:t>
            </a:r>
            <a:r>
              <a:rPr lang="ru-RU" smtClean="0"/>
              <a:t>IEnumerable&lt;T</a:t>
            </a:r>
            <a:r>
              <a:rPr lang="ru-RU" smtClean="0"/>
              <a:t>&gt;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524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Интерфейс</a:t>
            </a:r>
            <a:r>
              <a:rPr lang="ru-RU" smtClean="0"/>
              <a:t> </a:t>
            </a:r>
            <a:r>
              <a:rPr lang="ru-RU" smtClean="0"/>
              <a:t>IEnumerable&lt;T</a:t>
            </a:r>
            <a:r>
              <a:rPr lang="ru-RU" smtClean="0"/>
              <a:t>&gt; определяет единственный метод </a:t>
            </a:r>
            <a:r>
              <a:rPr lang="ru-RU" smtClean="0"/>
              <a:t>GetEnumerator</a:t>
            </a:r>
            <a:r>
              <a:rPr lang="ru-RU" smtClean="0"/>
              <a:t>, который возвращает объект </a:t>
            </a:r>
            <a:r>
              <a:rPr lang="ru-RU" smtClean="0"/>
              <a:t>IEnumerator&lt;T</a:t>
            </a:r>
            <a:r>
              <a:rPr lang="ru-RU" smtClean="0"/>
              <a:t>&gt;, предоставляющий </a:t>
            </a:r>
            <a:r>
              <a:rPr lang="ru-RU" smtClean="0"/>
              <a:t>логику</a:t>
            </a:r>
            <a:r>
              <a:rPr lang="ru-RU" smtClean="0"/>
              <a:t>, требуемую оператору </a:t>
            </a:r>
            <a:r>
              <a:rPr lang="ru-RU" smtClean="0"/>
              <a:t>foreach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2590800" y="2209800"/>
            <a:ext cx="57150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IEnumerable&lt;out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GetEnumerator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4876800" y="3048000"/>
            <a:ext cx="4038600" cy="1066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GetEnumerator();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3124200"/>
            <a:ext cx="42672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Метод</a:t>
            </a:r>
            <a:r>
              <a:rPr lang="ru-RU" smtClean="0"/>
              <a:t> GetEnumerator предлагает для коллекции перечислитель по </a:t>
            </a:r>
            <a:r>
              <a:rPr lang="ru-RU" smtClean="0"/>
              <a:t>умолчанию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4343400"/>
            <a:ext cx="4648200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В пользовательском классе коллекции можно определить дополнительные </a:t>
            </a:r>
            <a:r>
              <a:rPr lang="ru-RU" smtClean="0"/>
              <a:t>перечислители</a:t>
            </a:r>
            <a:r>
              <a:rPr lang="ru-RU" smtClean="0"/>
              <a:t>, для </a:t>
            </a:r>
            <a:r>
              <a:rPr lang="ru-RU" smtClean="0"/>
              <a:t>этого </a:t>
            </a:r>
            <a:r>
              <a:rPr lang="ru-RU" smtClean="0"/>
              <a:t>необходимо</a:t>
            </a:r>
            <a:r>
              <a:rPr lang="ru-RU" smtClean="0"/>
              <a:t> предоставить дополнительные методы или свойства для </a:t>
            </a:r>
            <a:r>
              <a:rPr lang="ru-RU" smtClean="0"/>
              <a:t>того</a:t>
            </a:r>
            <a:r>
              <a:rPr lang="ru-RU" smtClean="0"/>
              <a:t>, чтобы приложения имели доступ к этим </a:t>
            </a:r>
            <a:r>
              <a:rPr lang="ru-RU" smtClean="0"/>
              <a:t>перечислителям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4267200"/>
            <a:ext cx="3733800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Для</a:t>
            </a:r>
            <a:r>
              <a:rPr lang="ru-RU" smtClean="0"/>
              <a:t> поддержки инициализаторов </a:t>
            </a:r>
            <a:r>
              <a:rPr lang="ru-RU" smtClean="0"/>
              <a:t>коллекции</a:t>
            </a:r>
            <a:r>
              <a:rPr lang="ru-RU" smtClean="0"/>
              <a:t>, необходимо реализовать в типе интерфейс IEnumerable и определить метод </a:t>
            </a:r>
            <a:r>
              <a:rPr lang="ru-RU" smtClean="0"/>
              <a:t>Add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</a:t>
            </a:r>
            <a:r>
              <a:rPr lang="ru-RU" smtClean="0"/>
              <a:t>интерфейс </a:t>
            </a:r>
            <a:r>
              <a:rPr lang="ru-RU" smtClean="0"/>
              <a:t>IEnumerable&lt;</a:t>
            </a:r>
            <a:r>
              <a:rPr lang="ru-RU" smtClean="0"/>
              <a:t>T&gt;?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4724400" cy="4800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CustomCollectionClass&lt;T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400" smtClean="0">
                <a:latin typeface="Consolas" pitchFamily="49" charset="0"/>
                <a:cs typeface="Consolas" pitchFamily="49" charset="0"/>
              </a:rPr>
            </a:b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IEnumerable&lt;T&gt;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400" smtClean="0">
                <a:latin typeface="Consolas" pitchFamily="49" charset="0"/>
                <a:cs typeface="Consolas" pitchFamily="49" charset="0"/>
              </a:rPr>
            </a:br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GetEnumerator()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  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IEnumerable.GetEnumerator()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NotImplementedException();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    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// Additional enumerators return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400" smtClean="0">
                <a:latin typeface="Consolas" pitchFamily="49" charset="0"/>
                <a:cs typeface="Consolas" pitchFamily="49" charset="0"/>
              </a:rPr>
            </a:br>
            <a:r>
              <a:rPr lang="ru-RU" sz="1400" smtClean="0">
                <a:latin typeface="Consolas" pitchFamily="49" charset="0"/>
                <a:cs typeface="Consolas" pitchFamily="49" charset="0"/>
              </a:rPr>
              <a:t>    // instances of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IEnumerable&lt;T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400" smtClean="0">
                <a:latin typeface="Consolas" pitchFamily="49" charset="0"/>
                <a:cs typeface="Consolas" pitchFamily="49" charset="0"/>
              </a:rPr>
            </a:br>
            <a:r>
              <a:rPr lang="ru-RU" sz="1400" smtClean="0">
                <a:latin typeface="Consolas" pitchFamily="49" charset="0"/>
                <a:cs typeface="Consolas" pitchFamily="49" charset="0"/>
              </a:rPr>
              <a:t>    // interface.    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IEnumerable&lt;T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 Backwards()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4724400" y="838200"/>
            <a:ext cx="4191000" cy="3733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CustomCollectionClass&lt;int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 intCollection = new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CustomCollectionClass&lt;int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intCollection.Add(3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intCollection.Add(5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intCollection.Add(8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intCollection.Add(2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intCollection.Add(9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intCollection.Add(1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Add(0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int temp in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457200" y="4724400"/>
            <a:ext cx="5334000" cy="1447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int temp in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intCollection.Backwards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pPr algn="just"/>
            <a:endParaRPr lang="ru-RU" sz="140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715000" y="3733800"/>
            <a:ext cx="32004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Конструкция </a:t>
            </a:r>
            <a:r>
              <a:rPr lang="ru-RU" smtClean="0"/>
              <a:t>foreach</a:t>
            </a:r>
            <a:r>
              <a:rPr lang="ru-RU" smtClean="0"/>
              <a:t> использует </a:t>
            </a:r>
            <a:r>
              <a:rPr lang="ru-RU" smtClean="0"/>
              <a:t>перечислитель по умолчанию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5181600"/>
            <a:ext cx="52578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Конструкция </a:t>
            </a:r>
            <a:r>
              <a:rPr lang="ru-RU" smtClean="0"/>
              <a:t>foreach</a:t>
            </a:r>
            <a:r>
              <a:rPr lang="ru-RU" smtClean="0"/>
              <a:t> использует </a:t>
            </a:r>
            <a:r>
              <a:rPr lang="ru-RU" smtClean="0"/>
              <a:t>дополнительный </a:t>
            </a:r>
            <a:r>
              <a:rPr lang="ru-RU" smtClean="0"/>
              <a:t>перечислитель </a:t>
            </a:r>
            <a:r>
              <a:rPr lang="ru-RU" smtClean="0"/>
              <a:t>Backwards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</a:t>
            </a:r>
            <a:r>
              <a:rPr lang="ru-RU" smtClean="0"/>
              <a:t>интерфейс </a:t>
            </a:r>
            <a:r>
              <a:rPr lang="ru-RU" smtClean="0"/>
              <a:t>IEnumerator&lt;</a:t>
            </a:r>
            <a:r>
              <a:rPr lang="ru-RU" smtClean="0"/>
              <a:t>T</a:t>
            </a:r>
            <a:r>
              <a:rPr lang="ru-RU" smtClean="0"/>
              <a:t>&gt;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7696200" cy="1219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IEnumerator&lt;out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IDisposable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0" y="1066800"/>
            <a:ext cx="47244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Типизированное свойство</a:t>
            </a:r>
            <a:r>
              <a:rPr lang="ru-RU" smtClean="0"/>
              <a:t>;  </a:t>
            </a:r>
            <a:r>
              <a:rPr lang="ru-RU" smtClean="0"/>
              <a:t>возвращает</a:t>
            </a:r>
            <a:r>
              <a:rPr lang="ru-RU" smtClean="0"/>
              <a:t> из </a:t>
            </a:r>
            <a:r>
              <a:rPr lang="ru-RU" smtClean="0"/>
              <a:t>коллекции текущий элемент 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1981200"/>
            <a:ext cx="4114800" cy="1676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object Current { get;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bool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MoveNext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void Reset();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0" y="2819400"/>
            <a:ext cx="38862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Перемещает перечислитель к следующему элементу коллекции</a:t>
            </a:r>
          </a:p>
        </p:txBody>
      </p:sp>
      <p:pic>
        <p:nvPicPr>
          <p:cNvPr id="9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089230">
            <a:off x="2292815" y="3004808"/>
            <a:ext cx="2610554" cy="27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4267200" y="2057400"/>
            <a:ext cx="4495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</a:t>
            </a:r>
            <a:r>
              <a:rPr lang="ru-RU" smtClean="0"/>
              <a:t>звлекает </a:t>
            </a:r>
            <a:r>
              <a:rPr lang="ru-RU" smtClean="0"/>
              <a:t>текущий</a:t>
            </a:r>
            <a:r>
              <a:rPr lang="ru-RU" smtClean="0"/>
              <a:t> элемент из </a:t>
            </a:r>
            <a:r>
              <a:rPr lang="ru-RU" smtClean="0"/>
              <a:t>коллекции 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" y="3733800"/>
            <a:ext cx="34290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С</a:t>
            </a:r>
            <a:r>
              <a:rPr lang="ru-RU" smtClean="0"/>
              <a:t>брасывает </a:t>
            </a:r>
            <a:r>
              <a:rPr lang="ru-RU" smtClean="0"/>
              <a:t>внутреннее</a:t>
            </a:r>
            <a:r>
              <a:rPr lang="ru-RU" smtClean="0"/>
              <a:t> состояние перечислителя </a:t>
            </a:r>
            <a:r>
              <a:rPr lang="ru-RU" smtClean="0"/>
              <a:t>так</a:t>
            </a:r>
            <a:r>
              <a:rPr lang="ru-RU" smtClean="0"/>
              <a:t>, что последующий вызов метода MoveNext располагает перечислитель снова перед первым элементом в </a:t>
            </a:r>
            <a:r>
              <a:rPr lang="ru-RU" smtClean="0"/>
              <a:t>коллекции</a:t>
            </a:r>
            <a:endParaRPr lang="ru-RU" smtClean="0"/>
          </a:p>
        </p:txBody>
      </p:sp>
      <p:pic>
        <p:nvPicPr>
          <p:cNvPr id="13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240457">
            <a:off x="2449639" y="2296755"/>
            <a:ext cx="1889839" cy="23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697999">
            <a:off x="1502236" y="3442223"/>
            <a:ext cx="1283558" cy="28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023297">
            <a:off x="1905448" y="1576846"/>
            <a:ext cx="3265970" cy="2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owchart: Document 16"/>
          <p:cNvSpPr/>
          <p:nvPr/>
        </p:nvSpPr>
        <p:spPr bwMode="auto">
          <a:xfrm>
            <a:off x="3581400" y="3657600"/>
            <a:ext cx="5334000" cy="1524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datum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integerCollectionObject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datum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datum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/ 2;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8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67400" y="4114800"/>
            <a:ext cx="1283558" cy="21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Explosion 1 18"/>
          <p:cNvSpPr/>
          <p:nvPr/>
        </p:nvSpPr>
        <p:spPr bwMode="auto">
          <a:xfrm>
            <a:off x="7467600" y="3505200"/>
            <a:ext cx="1295400" cy="12954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mtClean="0"/>
              <a:t>CTE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7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перечислителя </a:t>
            </a:r>
            <a:r>
              <a:rPr lang="ru-RU" smtClean="0"/>
              <a:t>вручную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реализации интерфейса </a:t>
            </a:r>
            <a:r>
              <a:rPr lang="ru-RU" smtClean="0"/>
              <a:t>IEnumerator&lt;T</a:t>
            </a:r>
            <a:r>
              <a:rPr lang="ru-RU" smtClean="0"/>
              <a:t>&gt; </a:t>
            </a:r>
            <a:r>
              <a:rPr lang="ru-RU" smtClean="0"/>
              <a:t>вручную</a:t>
            </a:r>
            <a:r>
              <a:rPr lang="ru-RU" smtClean="0"/>
              <a:t>, необходимо предоставить собственные реализации для свойства Current и методов MoveNext и </a:t>
            </a:r>
            <a:r>
              <a:rPr lang="ru-RU" smtClean="0"/>
              <a:t>Reset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1752600"/>
            <a:ext cx="6019800" cy="4419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CustomCollectionClass&lt;T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&gt; :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vals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new T[10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 pointer =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public T Current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get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if (pointer != -1)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vals[pointer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];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else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    throw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InvalidOperationException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80271" y="1828800"/>
            <a:ext cx="5725529" cy="624903"/>
            <a:chOff x="2580271" y="1828800"/>
            <a:chExt cx="5725529" cy="62490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334000" y="1828800"/>
              <a:ext cx="29718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ru-RU" smtClean="0"/>
                <a:t>Данные хранятся в массиве</a:t>
              </a:r>
            </a:p>
          </p:txBody>
        </p:sp>
        <p:pic>
          <p:nvPicPr>
            <p:cNvPr id="9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0510242">
              <a:off x="2580271" y="2239712"/>
              <a:ext cx="3265970" cy="213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2275472" y="2362200"/>
            <a:ext cx="6639928" cy="457200"/>
            <a:chOff x="2275472" y="2362200"/>
            <a:chExt cx="6639928" cy="457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572000" y="2362200"/>
              <a:ext cx="43434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ru-RU" smtClean="0"/>
                <a:t>Хранит текущую позицию перечислителя</a:t>
              </a:r>
            </a:p>
          </p:txBody>
        </p:sp>
        <p:pic>
          <p:nvPicPr>
            <p:cNvPr id="10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0544332">
              <a:off x="2275472" y="2484370"/>
              <a:ext cx="3265970" cy="213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2140072" y="2895600"/>
            <a:ext cx="6775328" cy="609600"/>
            <a:chOff x="2140072" y="2895600"/>
            <a:chExt cx="6775328" cy="6096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4038600" y="2895600"/>
              <a:ext cx="4876800" cy="6096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ru-RU" smtClean="0"/>
                <a:t>Определение свойства только для </a:t>
              </a:r>
              <a:r>
                <a:rPr lang="ru-RU" smtClean="0"/>
                <a:t>чтения </a:t>
              </a:r>
              <a:r>
                <a:rPr lang="ru-RU" smtClean="0"/>
                <a:t>Current для </a:t>
              </a:r>
              <a:r>
                <a:rPr lang="ru-RU" smtClean="0"/>
                <a:t>возвращения текущего элемента</a:t>
              </a:r>
            </a:p>
          </p:txBody>
        </p:sp>
        <p:pic>
          <p:nvPicPr>
            <p:cNvPr id="11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030807">
              <a:off x="2140072" y="2968419"/>
              <a:ext cx="2471512" cy="17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2748910" y="3801536"/>
            <a:ext cx="6166490" cy="922864"/>
            <a:chOff x="2748910" y="3801536"/>
            <a:chExt cx="6166490" cy="922864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800600" y="3810000"/>
              <a:ext cx="411480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mtClean="0"/>
                <a:t>Должна быть включена проверка того,  что текущее значение верно</a:t>
              </a:r>
            </a:p>
          </p:txBody>
        </p:sp>
        <p:pic>
          <p:nvPicPr>
            <p:cNvPr id="13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030807">
              <a:off x="2748910" y="3801536"/>
              <a:ext cx="2471512" cy="25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1"/>
          <p:cNvGrpSpPr/>
          <p:nvPr/>
        </p:nvGrpSpPr>
        <p:grpSpPr>
          <a:xfrm>
            <a:off x="228600" y="2819400"/>
            <a:ext cx="8229600" cy="3124200"/>
            <a:chOff x="228600" y="2819400"/>
            <a:chExt cx="8229600" cy="3124200"/>
          </a:xfrm>
        </p:grpSpPr>
        <p:sp>
          <p:nvSpPr>
            <p:cNvPr id="14" name="Left Brace 13"/>
            <p:cNvSpPr/>
            <p:nvPr/>
          </p:nvSpPr>
          <p:spPr>
            <a:xfrm>
              <a:off x="228600" y="2819400"/>
              <a:ext cx="533400" cy="2895600"/>
            </a:xfrm>
            <a:prstGeom prst="leftBrace">
              <a:avLst>
                <a:gd name="adj1" fmla="val 5183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" name="Group 20"/>
            <p:cNvGrpSpPr/>
            <p:nvPr/>
          </p:nvGrpSpPr>
          <p:grpSpPr>
            <a:xfrm>
              <a:off x="765097" y="5334000"/>
              <a:ext cx="7693103" cy="609600"/>
              <a:chOff x="765097" y="5334000"/>
              <a:chExt cx="7693103" cy="609600"/>
            </a:xfrm>
          </p:grpSpPr>
          <p:pic>
            <p:nvPicPr>
              <p:cNvPr id="15" name="Picture 16" descr="arrow03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 rot="10645545">
                <a:off x="765097" y="5558220"/>
                <a:ext cx="3202799" cy="2098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Rounded Rectangle 15"/>
              <p:cNvSpPr/>
              <p:nvPr/>
            </p:nvSpPr>
            <p:spPr bwMode="auto">
              <a:xfrm>
                <a:off x="3886200" y="5334000"/>
                <a:ext cx="4572000" cy="6096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ru-RU" smtClean="0"/>
                  <a:t>Реализация </a:t>
                </a:r>
                <a:r>
                  <a:rPr lang="ru-RU" smtClean="0"/>
                  <a:t>интерфейса </a:t>
                </a:r>
                <a:r>
                  <a:rPr lang="ru-RU" smtClean="0"/>
                  <a:t>IEnumerator&lt;T</a:t>
                </a:r>
                <a:r>
                  <a:rPr lang="ru-RU" smtClean="0"/>
                  <a:t>&gt;</a:t>
                </a:r>
                <a:endParaRPr lang="ru-RU" smtClean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перечислителя </a:t>
            </a:r>
            <a:r>
              <a:rPr lang="ru-RU" smtClean="0"/>
              <a:t>вручную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762000"/>
            <a:ext cx="6019800" cy="5410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IEnumerator.Current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get { return (object)Current;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public bool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MoveNext()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if (pointer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vals.Length -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))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pointer++;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return true;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else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return false;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public void Reset()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    pointer = -1;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public void Dispose() { 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/>
              <a:t>}</a:t>
            </a:r>
            <a:endParaRPr lang="ru-RU" sz="1400" b="1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3041099" y="990600"/>
            <a:ext cx="5944914" cy="914400"/>
            <a:chOff x="2970486" y="2209800"/>
            <a:chExt cx="5944914" cy="914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272787" y="2209800"/>
              <a:ext cx="4642613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ru-RU" smtClean="0"/>
                <a:t>Возвращает </a:t>
              </a:r>
              <a:r>
                <a:rPr lang="ru-RU" smtClean="0"/>
                <a:t>свойство </a:t>
              </a:r>
              <a:r>
                <a:rPr lang="ru-RU" smtClean="0"/>
                <a:t>Current типобезопастного </a:t>
              </a:r>
              <a:r>
                <a:rPr lang="ru-RU" smtClean="0"/>
                <a:t>обобщенного </a:t>
              </a:r>
              <a:r>
                <a:rPr lang="ru-RU" smtClean="0"/>
                <a:t>интерфейса </a:t>
              </a:r>
              <a:r>
                <a:rPr lang="ru-RU" smtClean="0"/>
                <a:t>IEnumerator&lt;T</a:t>
              </a:r>
              <a:r>
                <a:rPr lang="ru-RU" smtClean="0"/>
                <a:t>&gt;</a:t>
              </a:r>
              <a:endParaRPr lang="ru-RU" smtClean="0"/>
            </a:p>
          </p:txBody>
        </p:sp>
        <p:pic>
          <p:nvPicPr>
            <p:cNvPr id="10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790563">
              <a:off x="2970486" y="2314957"/>
              <a:ext cx="1844461" cy="219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/>
          <p:nvPr/>
        </p:nvGrpSpPr>
        <p:grpSpPr>
          <a:xfrm>
            <a:off x="2728676" y="1992641"/>
            <a:ext cx="6180942" cy="750559"/>
            <a:chOff x="2963058" y="1687841"/>
            <a:chExt cx="6180942" cy="750559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4267200" y="1828800"/>
              <a:ext cx="4876800" cy="6096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mtClean="0"/>
                <a:t>Продвигает  перечислитель  к следующему элементу коллекции</a:t>
              </a:r>
            </a:p>
          </p:txBody>
        </p:sp>
        <p:pic>
          <p:nvPicPr>
            <p:cNvPr id="11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950699">
              <a:off x="2963058" y="1687841"/>
              <a:ext cx="1957461" cy="190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19"/>
          <p:cNvGrpSpPr/>
          <p:nvPr/>
        </p:nvGrpSpPr>
        <p:grpSpPr>
          <a:xfrm>
            <a:off x="2081901" y="4572000"/>
            <a:ext cx="6833499" cy="762000"/>
            <a:chOff x="2081901" y="3810000"/>
            <a:chExt cx="6833499" cy="7620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800600" y="3810000"/>
              <a:ext cx="4114800" cy="762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ru-RU" smtClean="0"/>
                <a:t>Сбрасывает внутреннее состояние перечислителя</a:t>
              </a:r>
            </a:p>
          </p:txBody>
        </p:sp>
        <p:pic>
          <p:nvPicPr>
            <p:cNvPr id="13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384036">
              <a:off x="2081901" y="3876179"/>
              <a:ext cx="3127513" cy="20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22"/>
          <p:cNvGrpSpPr/>
          <p:nvPr/>
        </p:nvGrpSpPr>
        <p:grpSpPr>
          <a:xfrm>
            <a:off x="1982093" y="5630724"/>
            <a:ext cx="6095108" cy="465276"/>
            <a:chOff x="2006594" y="4259124"/>
            <a:chExt cx="6095108" cy="465276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291702" y="4267200"/>
              <a:ext cx="3810000" cy="4572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mtClean="0"/>
                <a:t>Реализация </a:t>
              </a:r>
              <a:r>
                <a:rPr lang="ru-RU" smtClean="0"/>
                <a:t>интерфейса</a:t>
              </a:r>
              <a:r>
                <a:rPr lang="ru-RU" smtClean="0"/>
                <a:t> </a:t>
              </a:r>
              <a:r>
                <a:rPr lang="ru-RU" smtClean="0"/>
                <a:t>IDisposable</a:t>
              </a:r>
              <a:endParaRPr lang="ru-RU" smtClean="0"/>
            </a:p>
          </p:txBody>
        </p:sp>
        <p:pic>
          <p:nvPicPr>
            <p:cNvPr id="25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384036">
              <a:off x="2006594" y="4259124"/>
              <a:ext cx="2623003" cy="168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29"/>
          <p:cNvGrpSpPr/>
          <p:nvPr/>
        </p:nvGrpSpPr>
        <p:grpSpPr>
          <a:xfrm>
            <a:off x="304800" y="838200"/>
            <a:ext cx="8610600" cy="4267200"/>
            <a:chOff x="304800" y="838200"/>
            <a:chExt cx="8610600" cy="4267200"/>
          </a:xfrm>
        </p:grpSpPr>
        <p:sp>
          <p:nvSpPr>
            <p:cNvPr id="26" name="Left Brace 25"/>
            <p:cNvSpPr/>
            <p:nvPr/>
          </p:nvSpPr>
          <p:spPr>
            <a:xfrm>
              <a:off x="304800" y="838200"/>
              <a:ext cx="457200" cy="4267200"/>
            </a:xfrm>
            <a:prstGeom prst="leftBrace">
              <a:avLst>
                <a:gd name="adj1" fmla="val 7400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1384036">
              <a:off x="423052" y="3142645"/>
              <a:ext cx="5644933" cy="216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ounded Rectangle 28"/>
            <p:cNvSpPr/>
            <p:nvPr/>
          </p:nvSpPr>
          <p:spPr bwMode="auto">
            <a:xfrm>
              <a:off x="5029200" y="3352800"/>
              <a:ext cx="3886200" cy="6096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ru-RU" smtClean="0"/>
                <a:t>Реализация </a:t>
              </a:r>
              <a:r>
                <a:rPr lang="ru-RU" smtClean="0"/>
                <a:t>интерфейса</a:t>
              </a:r>
              <a:r>
                <a:rPr lang="ru-RU" smtClean="0"/>
                <a:t> </a:t>
              </a:r>
              <a:r>
                <a:rPr lang="ru-RU" smtClean="0"/>
                <a:t>IEnumerator </a:t>
              </a:r>
              <a:endParaRPr lang="ru-RU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перечислителя с помощью </a:t>
            </a:r>
            <a:r>
              <a:rPr lang="ru-RU" smtClean="0"/>
              <a:t>итератора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Итератор</a:t>
            </a:r>
            <a:r>
              <a:rPr lang="ru-RU" smtClean="0"/>
              <a:t> является блоком </a:t>
            </a:r>
            <a:r>
              <a:rPr lang="ru-RU" smtClean="0"/>
              <a:t>кода</a:t>
            </a:r>
            <a:r>
              <a:rPr lang="ru-RU" smtClean="0"/>
              <a:t>, возвращающим </a:t>
            </a:r>
            <a:r>
              <a:rPr lang="ru-RU" smtClean="0"/>
              <a:t>(yields</a:t>
            </a:r>
            <a:r>
              <a:rPr lang="ru-RU" smtClean="0"/>
              <a:t>) упорядоченную последовательность значений </a:t>
            </a:r>
            <a:r>
              <a:rPr lang="ru-RU" smtClean="0"/>
              <a:t>коллекции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16002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Итератор</a:t>
            </a:r>
            <a:r>
              <a:rPr lang="ru-RU" smtClean="0"/>
              <a:t> не является членом перечисляемого </a:t>
            </a:r>
            <a:r>
              <a:rPr lang="ru-RU" smtClean="0"/>
              <a:t>класса</a:t>
            </a:r>
            <a:r>
              <a:rPr lang="ru-RU" smtClean="0"/>
              <a:t>, он только описание перечисляемой </a:t>
            </a:r>
            <a:r>
              <a:rPr lang="ru-RU" smtClean="0"/>
              <a:t>последовательности</a:t>
            </a:r>
            <a:r>
              <a:rPr lang="ru-RU" smtClean="0"/>
              <a:t>, которую компилятор </a:t>
            </a:r>
            <a:r>
              <a:rPr lang="ru-RU" smtClean="0"/>
              <a:t>C</a:t>
            </a:r>
            <a:r>
              <a:rPr lang="ru-RU" smtClean="0"/>
              <a:t># может использовать для создания своего собственного </a:t>
            </a:r>
            <a:r>
              <a:rPr lang="ru-RU" smtClean="0"/>
              <a:t>перечислителя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" y="28194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Итератор</a:t>
            </a:r>
            <a:r>
              <a:rPr lang="ru-RU" smtClean="0"/>
              <a:t> отличает присутствие одного или нескольких операторов </a:t>
            </a:r>
            <a:r>
              <a:rPr lang="ru-RU" smtClean="0"/>
              <a:t>yield:</a:t>
            </a:r>
            <a:endParaRPr lang="ru-RU" smtClean="0"/>
          </a:p>
          <a:p>
            <a:pPr marL="355600" indent="-355600" algn="just">
              <a:buFont typeface="Arial" pitchFamily="34" charset="0"/>
              <a:buChar char="•"/>
            </a:pPr>
            <a:r>
              <a:rPr lang="ru-RU" smtClean="0"/>
              <a:t>yield return </a:t>
            </a:r>
            <a:r>
              <a:rPr lang="ru-RU" smtClean="0"/>
              <a:t>&lt;выражение</a:t>
            </a:r>
            <a:r>
              <a:rPr lang="ru-RU" smtClean="0"/>
              <a:t>&gt; возвращает следующее значение </a:t>
            </a:r>
            <a:r>
              <a:rPr lang="ru-RU" smtClean="0"/>
              <a:t>последовательности</a:t>
            </a:r>
            <a:endParaRPr lang="ru-RU" smtClean="0"/>
          </a:p>
          <a:p>
            <a:pPr marL="355600" indent="-355600" algn="just">
              <a:buFont typeface="Arial" pitchFamily="34" charset="0"/>
              <a:buChar char="•"/>
            </a:pPr>
            <a:r>
              <a:rPr lang="ru-RU" smtClean="0"/>
              <a:t>yield break прекращает генерацию </a:t>
            </a:r>
            <a:r>
              <a:rPr lang="ru-RU" smtClean="0"/>
              <a:t>последовательности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04800" y="4114800"/>
            <a:ext cx="86106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При</a:t>
            </a:r>
            <a:r>
              <a:rPr lang="ru-RU" smtClean="0"/>
              <a:t> создании итератора для класса или структуры реализация всего интерфейса IEnumerator не требуется – </a:t>
            </a:r>
            <a:r>
              <a:rPr lang="ru-RU" smtClean="0"/>
              <a:t>когда</a:t>
            </a:r>
            <a:r>
              <a:rPr lang="ru-RU" smtClean="0"/>
              <a:t> компилятор обнаруживает </a:t>
            </a:r>
            <a:r>
              <a:rPr lang="ru-RU" smtClean="0"/>
              <a:t>итератор</a:t>
            </a:r>
            <a:r>
              <a:rPr lang="ru-RU" smtClean="0"/>
              <a:t>, он автоматически создает методы </a:t>
            </a:r>
            <a:r>
              <a:rPr lang="ru-RU" smtClean="0"/>
              <a:t>Current</a:t>
            </a:r>
            <a:r>
              <a:rPr lang="ru-RU" smtClean="0"/>
              <a:t>, MoveNext и Dispose интерфейса IEnumerator или </a:t>
            </a:r>
            <a:r>
              <a:rPr lang="ru-RU" smtClean="0"/>
              <a:t>IEnumerator&lt;T</a:t>
            </a:r>
            <a:r>
              <a:rPr lang="ru-RU" smtClean="0"/>
              <a:t>&gt;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04800" y="5562600"/>
            <a:ext cx="861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Итератор</a:t>
            </a:r>
            <a:r>
              <a:rPr lang="ru-RU" smtClean="0"/>
              <a:t> вызывается из клиентского кода с помощью оператора </a:t>
            </a:r>
            <a:r>
              <a:rPr lang="ru-RU" smtClean="0"/>
              <a:t>foreach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перечислителя с помощью </a:t>
            </a:r>
            <a:r>
              <a:rPr lang="ru-RU" smtClean="0"/>
              <a:t>итератора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5638800" cy="510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BasicCollection&lt;T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List&lt;T&gt; data = new List&lt;T&gt;();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FillList(params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items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foreach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var datum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items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data.Add(datum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  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GetEnumerator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foreach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var datum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yield return datum;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1600200" y="4419600"/>
            <a:ext cx="7315200" cy="1828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BasicCollection&lt;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BasicCollection&lt;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bc.FillList("Twas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"brillig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"and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"the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"slithy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"toves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word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word);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9020" y="2667000"/>
            <a:ext cx="5090180" cy="1600200"/>
            <a:chOff x="3749020" y="2667000"/>
            <a:chExt cx="5090180" cy="1600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181600" y="2667000"/>
              <a:ext cx="3657600" cy="1600200"/>
            </a:xfrm>
            <a:prstGeom prst="roundRec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Компилятор</a:t>
              </a:r>
              <a:r>
                <a:rPr lang="ru-RU" smtClean="0"/>
                <a:t> использует этот код для реализации интерфейса </a:t>
              </a:r>
              <a:r>
                <a:rPr lang="ru-RU" smtClean="0"/>
                <a:t>IEnumerator&lt;T</a:t>
              </a:r>
              <a:r>
                <a:rPr lang="ru-RU" smtClean="0"/>
                <a:t>&gt;, который содержит свойство Current и методы </a:t>
              </a:r>
              <a:r>
                <a:rPr lang="ru-RU" smtClean="0"/>
                <a:t>MoveNext</a:t>
              </a:r>
              <a:r>
                <a:rPr lang="ru-RU" smtClean="0"/>
                <a:t> и </a:t>
              </a:r>
              <a:r>
                <a:rPr lang="ru-RU" smtClean="0"/>
                <a:t>Reset</a:t>
              </a:r>
              <a:endParaRPr lang="ru-RU" smtClean="0"/>
            </a:p>
          </p:txBody>
        </p:sp>
        <p:pic>
          <p:nvPicPr>
            <p:cNvPr id="8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9560155">
              <a:off x="3749020" y="3852736"/>
              <a:ext cx="1606936" cy="379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 bwMode="auto">
          <a:xfrm>
            <a:off x="1600200" y="5638800"/>
            <a:ext cx="7315200" cy="228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word);</a:t>
            </a:r>
            <a:endParaRPr lang="ru-RU" sz="1600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133600" y="5867400"/>
            <a:ext cx="6781800" cy="4572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Twas</a:t>
            </a:r>
            <a:r>
              <a:rPr lang="ru-RU" b="1" smtClean="0"/>
              <a:t>,  </a:t>
            </a:r>
            <a:r>
              <a:rPr lang="ru-RU" b="1" smtClean="0"/>
              <a:t>brillig</a:t>
            </a:r>
            <a:r>
              <a:rPr lang="ru-RU" b="1" smtClean="0"/>
              <a:t>,  </a:t>
            </a:r>
            <a:r>
              <a:rPr lang="ru-RU" b="1" smtClean="0"/>
              <a:t>and</a:t>
            </a:r>
            <a:r>
              <a:rPr lang="ru-RU" b="1" smtClean="0"/>
              <a:t>,  </a:t>
            </a:r>
            <a:r>
              <a:rPr lang="ru-RU" b="1" smtClean="0"/>
              <a:t>the</a:t>
            </a:r>
            <a:r>
              <a:rPr lang="ru-RU" b="1" smtClean="0"/>
              <a:t>,  </a:t>
            </a:r>
            <a:r>
              <a:rPr lang="ru-RU" b="1" smtClean="0"/>
              <a:t>slithy</a:t>
            </a:r>
            <a:r>
              <a:rPr lang="ru-RU" b="1" smtClean="0"/>
              <a:t>,  </a:t>
            </a:r>
            <a:r>
              <a:rPr lang="ru-RU" b="1" smtClean="0"/>
              <a:t>toves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r>
              <a:rPr lang="ru-RU" smtClean="0"/>
              <a:t> классов </a:t>
            </a:r>
            <a:r>
              <a:rPr lang="ru-RU" smtClean="0"/>
              <a:t>коллекций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7543800" cy="53340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Create a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new ArrayList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list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ArrayList()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Add items to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ArrayList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(6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Add a string to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ArrayList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ArrayList stores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, not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specific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types so you can add any type to the collection.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Remove an object from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ArrayList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collection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by specifying the object to remove.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Remove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(6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Remove an object from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ArrayList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collection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by specifying the index from which to remove the item.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Use an indexer to access a specific item in the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collection. Cast the object to its correct type.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temp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(int)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list[0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]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 * 5;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0" y="838200"/>
            <a:ext cx="3505200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</a:t>
            </a:r>
            <a:r>
              <a:rPr lang="ru-RU" smtClean="0"/>
              <a:t> ArrayList это простой класс </a:t>
            </a:r>
            <a:r>
              <a:rPr lang="ru-RU" smtClean="0"/>
              <a:t>коллекция</a:t>
            </a:r>
            <a:r>
              <a:rPr lang="ru-RU" smtClean="0"/>
              <a:t>, реализующий </a:t>
            </a:r>
            <a:r>
              <a:rPr lang="ru-RU" smtClean="0"/>
              <a:t>массив</a:t>
            </a:r>
            <a:r>
              <a:rPr lang="ru-RU" smtClean="0"/>
              <a:t>, который может динамически изменять свой </a:t>
            </a:r>
            <a:r>
              <a:rPr lang="ru-RU" smtClean="0"/>
              <a:t>размер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перечислителя с помощью </a:t>
            </a:r>
            <a:r>
              <a:rPr lang="ru-RU" smtClean="0"/>
              <a:t>итератора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705600" cy="5105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BasicCollection&lt;T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private List&lt;T&gt; data = new List&lt;T&gt;();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Reverse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get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i = data.Count -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i &gt;=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i-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-)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yield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data[i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1600200" y="4419600"/>
            <a:ext cx="7315200" cy="1828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BasicCollection&lt;string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bc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BasicCollection&lt;string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bc.FillList("Twas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"brillig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"and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"the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"slithy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"toves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string word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bc.Reverse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word);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9"/>
          <p:cNvGrpSpPr/>
          <p:nvPr/>
        </p:nvGrpSpPr>
        <p:grpSpPr>
          <a:xfrm>
            <a:off x="3904974" y="838200"/>
            <a:ext cx="5010426" cy="2569924"/>
            <a:chOff x="3600174" y="2286000"/>
            <a:chExt cx="5010426" cy="2569924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724400" y="2286000"/>
              <a:ext cx="3886200" cy="1905000"/>
            </a:xfrm>
            <a:prstGeom prst="roundRect">
              <a:avLst/>
            </a:prstGeom>
            <a:solidFill>
              <a:schemeClr val="bg1"/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Для </a:t>
              </a:r>
              <a:r>
                <a:rPr lang="ru-RU" smtClean="0"/>
                <a:t>итерирования</a:t>
              </a:r>
              <a:r>
                <a:rPr lang="ru-RU" smtClean="0"/>
                <a:t> данных в другой </a:t>
              </a:r>
              <a:r>
                <a:rPr lang="ru-RU" smtClean="0"/>
                <a:t>последовательности</a:t>
              </a:r>
              <a:r>
                <a:rPr lang="ru-RU" smtClean="0"/>
                <a:t>, можно реализовать дополнительные </a:t>
              </a:r>
              <a:r>
                <a:rPr lang="ru-RU" smtClean="0"/>
                <a:t>свойства</a:t>
              </a:r>
              <a:r>
                <a:rPr lang="ru-RU" smtClean="0"/>
                <a:t>, реализующие интерфейс </a:t>
              </a:r>
              <a:r>
                <a:rPr lang="ru-RU" smtClean="0"/>
                <a:t>IEnumerable</a:t>
              </a:r>
              <a:r>
                <a:rPr lang="ru-RU" smtClean="0"/>
                <a:t>, и использовать итератор для возврата </a:t>
              </a:r>
              <a:r>
                <a:rPr lang="ru-RU" smtClean="0"/>
                <a:t>данных</a:t>
              </a:r>
              <a:endParaRPr lang="ru-RU" smtClean="0"/>
            </a:p>
          </p:txBody>
        </p:sp>
        <p:pic>
          <p:nvPicPr>
            <p:cNvPr id="8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0800000">
              <a:off x="3600174" y="3368111"/>
              <a:ext cx="1606936" cy="289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9806234">
              <a:off x="4198924" y="4566435"/>
              <a:ext cx="1606936" cy="289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 bwMode="auto">
          <a:xfrm>
            <a:off x="1600200" y="5638800"/>
            <a:ext cx="7315200" cy="228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word);</a:t>
            </a:r>
            <a:endParaRPr lang="ru-RU" sz="1600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133600" y="5867400"/>
            <a:ext cx="6781800" cy="45720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toves</a:t>
            </a:r>
            <a:r>
              <a:rPr lang="ru-RU" b="1" smtClean="0"/>
              <a:t>, </a:t>
            </a:r>
            <a:r>
              <a:rPr lang="ru-RU" b="1" smtClean="0"/>
              <a:t>slithy</a:t>
            </a:r>
            <a:r>
              <a:rPr lang="ru-RU" b="1" smtClean="0"/>
              <a:t>, </a:t>
            </a:r>
            <a:r>
              <a:rPr lang="ru-RU" b="1" smtClean="0"/>
              <a:t>the</a:t>
            </a:r>
            <a:r>
              <a:rPr lang="ru-RU" b="1" smtClean="0"/>
              <a:t>, </a:t>
            </a:r>
            <a:r>
              <a:rPr lang="ru-RU" b="1" smtClean="0"/>
              <a:t>and</a:t>
            </a:r>
            <a:r>
              <a:rPr lang="ru-RU" b="1" smtClean="0"/>
              <a:t>, </a:t>
            </a:r>
            <a:r>
              <a:rPr lang="ru-RU" b="1" smtClean="0"/>
              <a:t>brillig</a:t>
            </a:r>
            <a:r>
              <a:rPr lang="ru-RU" b="1" smtClean="0"/>
              <a:t>, </a:t>
            </a:r>
            <a:r>
              <a:rPr lang="ru-RU" b="1" smtClean="0"/>
              <a:t>Twas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</a:t>
            </a:r>
            <a:r>
              <a:rPr lang="ru-RU" smtClean="0"/>
              <a:t> перечислителя с помощью </a:t>
            </a:r>
            <a:r>
              <a:rPr lang="ru-RU" smtClean="0"/>
              <a:t>итератора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Итераторы</a:t>
            </a:r>
            <a:r>
              <a:rPr lang="ru-RU" smtClean="0"/>
              <a:t> реализуют концепцию отложенных </a:t>
            </a:r>
            <a:r>
              <a:rPr lang="ru-RU" smtClean="0"/>
              <a:t>вычислений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Каждое</a:t>
            </a:r>
            <a:r>
              <a:rPr lang="ru-RU" smtClean="0"/>
              <a:t> выполнение оператора yield return ведет к выходу из метода и возврату </a:t>
            </a:r>
            <a:r>
              <a:rPr lang="ru-RU" smtClean="0"/>
              <a:t>значения</a:t>
            </a:r>
            <a:r>
              <a:rPr lang="ru-RU" smtClean="0"/>
              <a:t>, </a:t>
            </a:r>
            <a:r>
              <a:rPr lang="ru-RU" smtClean="0"/>
              <a:t>н</a:t>
            </a:r>
            <a:r>
              <a:rPr lang="ru-RU" smtClean="0"/>
              <a:t>о состояние </a:t>
            </a:r>
            <a:r>
              <a:rPr lang="ru-RU" smtClean="0"/>
              <a:t>метода</a:t>
            </a:r>
            <a:r>
              <a:rPr lang="ru-RU" smtClean="0"/>
              <a:t>, его внутренние переменные и позиция yield return </a:t>
            </a:r>
            <a:r>
              <a:rPr lang="ru-RU" smtClean="0"/>
              <a:t>запоминаются</a:t>
            </a:r>
            <a:r>
              <a:rPr lang="ru-RU" smtClean="0"/>
              <a:t>, чтобы быть восстановленными при следующем </a:t>
            </a:r>
            <a:r>
              <a:rPr lang="ru-RU" smtClean="0"/>
              <a:t>вызове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457200" y="2667000"/>
            <a:ext cx="5562600" cy="23622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static class Helper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IEnumerable&lt;int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GetNumbers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int i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while (true) yield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++;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4038600" y="4267200"/>
            <a:ext cx="4724400" cy="18288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var n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Helper.GetNumbers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(n == 2) break;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</a:t>
            </a:r>
            <a:r>
              <a:rPr lang="en-US" dirty="0" err="1" smtClean="0"/>
              <a:t>Добавление</a:t>
            </a:r>
            <a:r>
              <a:rPr lang="en-US" dirty="0" smtClean="0"/>
              <a:t> </a:t>
            </a:r>
            <a:r>
              <a:rPr lang="en-US" dirty="0" err="1" smtClean="0"/>
              <a:t>перечислителя</a:t>
            </a:r>
            <a:r>
              <a:rPr lang="en-US" dirty="0" smtClean="0"/>
              <a:t> </a:t>
            </a:r>
            <a:r>
              <a:rPr lang="en-US" dirty="0" err="1" smtClean="0"/>
              <a:t>пользовательскому</a:t>
            </a:r>
            <a:r>
              <a:rPr lang="en-US" dirty="0" smtClean="0"/>
              <a:t> </a:t>
            </a:r>
            <a:r>
              <a:rPr lang="en-US" dirty="0" err="1" smtClean="0"/>
              <a:t>классу</a:t>
            </a:r>
            <a:r>
              <a:rPr lang="en-US" dirty="0" smtClean="0"/>
              <a:t> </a:t>
            </a:r>
            <a:r>
              <a:rPr lang="en-US" dirty="0" err="1" smtClean="0"/>
              <a:t>коллекции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762000"/>
          <a:ext cx="6096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730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ru-RU" sz="1600" dirty="0" smtClean="0"/>
              <a:t>NET.C#.11</a:t>
            </a:r>
            <a:r>
              <a:rPr lang="en-US" sz="1600" dirty="0" smtClean="0"/>
              <a:t> </a:t>
            </a:r>
            <a:r>
              <a:rPr lang="ru-RU" sz="1600" dirty="0" smtClean="0"/>
              <a:t>Коллекции и обобщенные типы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 smtClean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1600" dirty="0" smtClean="0">
                <a:latin typeface="Helvetica LT Std" pitchFamily="34" charset="0"/>
              </a:rPr>
              <a:t>FirstName LastName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1600" dirty="0" smtClean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Итерация</a:t>
            </a:r>
            <a:r>
              <a:rPr lang="ru-RU" smtClean="0"/>
              <a:t> по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Все</a:t>
            </a:r>
            <a:r>
              <a:rPr lang="ru-RU" smtClean="0"/>
              <a:t> коллекции реализуют интерфейс </a:t>
            </a:r>
            <a:r>
              <a:rPr lang="ru-RU" smtClean="0"/>
              <a:t>ICollection</a:t>
            </a:r>
            <a:r>
              <a:rPr lang="ru-RU" smtClean="0"/>
              <a:t>, определяющий метод </a:t>
            </a:r>
            <a:r>
              <a:rPr lang="ru-RU" smtClean="0"/>
              <a:t>GetEnumerator, </a:t>
            </a:r>
            <a:r>
              <a:rPr lang="ru-RU" smtClean="0"/>
              <a:t>который </a:t>
            </a:r>
            <a:r>
              <a:rPr lang="ru-RU" smtClean="0"/>
              <a:t>возвращает</a:t>
            </a:r>
            <a:r>
              <a:rPr lang="ru-RU" smtClean="0"/>
              <a:t> объект Enumerator </a:t>
            </a:r>
            <a:r>
              <a:rPr lang="ru-RU" smtClean="0"/>
              <a:t>(перечислитель</a:t>
            </a:r>
            <a:r>
              <a:rPr lang="ru-RU" smtClean="0"/>
              <a:t>), </a:t>
            </a:r>
            <a:r>
              <a:rPr lang="ru-RU" smtClean="0"/>
              <a:t>используемый</a:t>
            </a:r>
            <a:r>
              <a:rPr lang="ru-RU" smtClean="0"/>
              <a:t> для быстрого перебора всех элементов в </a:t>
            </a:r>
            <a:r>
              <a:rPr lang="ru-RU" smtClean="0"/>
              <a:t>коллекции</a:t>
            </a:r>
            <a:endParaRPr lang="ru-RU" smtClean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609600" y="3048000"/>
            <a:ext cx="5791200" cy="13716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foreach(&lt;type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&lt;control_variable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&lt;collection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&gt;)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&lt;foreach_statement_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body&gt;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2133600"/>
            <a:ext cx="2514600" cy="987493"/>
            <a:chOff x="457200" y="2133600"/>
            <a:chExt cx="2514600" cy="987493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57200" y="2133600"/>
              <a:ext cx="25146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Т</a:t>
              </a:r>
              <a:r>
                <a:rPr lang="ru-RU" smtClean="0"/>
                <a:t>ип </a:t>
              </a:r>
              <a:r>
                <a:rPr lang="ru-RU" smtClean="0"/>
                <a:t>данных</a:t>
              </a:r>
              <a:r>
                <a:rPr lang="ru-RU" smtClean="0"/>
                <a:t> </a:t>
              </a:r>
              <a:r>
                <a:rPr lang="ru-RU" smtClean="0"/>
                <a:t>коллекции</a:t>
              </a:r>
              <a:endParaRPr lang="ru-RU" smtClean="0"/>
            </a:p>
          </p:txBody>
        </p:sp>
        <p:pic>
          <p:nvPicPr>
            <p:cNvPr id="8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4001573">
              <a:off x="1286607" y="2666241"/>
              <a:ext cx="760376" cy="149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3505200" y="2133600"/>
            <a:ext cx="2971800" cy="1141952"/>
            <a:chOff x="3505200" y="2133600"/>
            <a:chExt cx="2971800" cy="114195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505200" y="2133600"/>
              <a:ext cx="2971800" cy="533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mtClean="0"/>
                <a:t>Управляющая переменная</a:t>
              </a:r>
            </a:p>
          </p:txBody>
        </p:sp>
        <p:pic>
          <p:nvPicPr>
            <p:cNvPr id="9" name="Picture 16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7865559">
              <a:off x="3410740" y="2695160"/>
              <a:ext cx="970243" cy="190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ounded Rectangle 9"/>
          <p:cNvSpPr/>
          <p:nvPr/>
        </p:nvSpPr>
        <p:spPr bwMode="auto">
          <a:xfrm>
            <a:off x="6781800" y="2209800"/>
            <a:ext cx="2057400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Область</a:t>
            </a:r>
            <a:r>
              <a:rPr lang="ru-RU" smtClean="0"/>
              <a:t> видимости управляющей переменной – оператор </a:t>
            </a:r>
            <a:r>
              <a:rPr lang="ru-RU" smtClean="0"/>
              <a:t>foreach</a:t>
            </a:r>
            <a:endParaRPr lang="ru-RU" smtClean="0"/>
          </a:p>
        </p:txBody>
      </p:sp>
      <p:pic>
        <p:nvPicPr>
          <p:cNvPr id="11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591187">
            <a:off x="5338736" y="3368123"/>
            <a:ext cx="1467601" cy="28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1752600" y="4648200"/>
            <a:ext cx="64008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Управляющая</a:t>
            </a:r>
            <a:r>
              <a:rPr lang="ru-RU" smtClean="0"/>
              <a:t> переменная устанавливается по очереди для каждого элемента </a:t>
            </a:r>
            <a:r>
              <a:rPr lang="ru-RU" smtClean="0"/>
              <a:t>коллекции</a:t>
            </a:r>
            <a:r>
              <a:rPr lang="ru-RU" smtClean="0"/>
              <a:t>, и операторы в теле цикла foreach выполняются для каждого </a:t>
            </a:r>
            <a:r>
              <a:rPr lang="ru-RU" smtClean="0"/>
              <a:t>элемента</a:t>
            </a:r>
            <a:endParaRPr lang="ru-RU" smtClean="0"/>
          </a:p>
        </p:txBody>
      </p:sp>
      <p:pic>
        <p:nvPicPr>
          <p:cNvPr id="13" name="Picture 16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48942">
            <a:off x="2368261" y="4172396"/>
            <a:ext cx="1996733" cy="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Итерация</a:t>
            </a:r>
            <a:r>
              <a:rPr lang="ru-RU" smtClean="0"/>
              <a:t> по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lowchart: Document 4"/>
          <p:cNvSpPr/>
          <p:nvPr/>
        </p:nvSpPr>
        <p:spPr bwMode="auto">
          <a:xfrm>
            <a:off x="609600" y="1219200"/>
            <a:ext cx="5791200" cy="3200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list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list.Add(99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list.Add(10001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list.Add(25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 i in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57200" y="838200"/>
            <a:ext cx="24384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Пример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495800" y="2743200"/>
            <a:ext cx="43434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Оператор</a:t>
            </a:r>
            <a:r>
              <a:rPr lang="ru-RU" smtClean="0"/>
              <a:t> foreach отображает каждое из значений коллекции по очереди в </a:t>
            </a:r>
            <a:r>
              <a:rPr lang="ru-RU" smtClean="0"/>
              <a:t>порядке</a:t>
            </a:r>
            <a:r>
              <a:rPr lang="ru-RU" smtClean="0"/>
              <a:t>, в котором они встречаются в объекте </a:t>
            </a:r>
            <a:r>
              <a:rPr lang="ru-RU" smtClean="0"/>
              <a:t>ArrayList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</a:t>
            </a:r>
            <a:r>
              <a:rPr lang="ru-RU" smtClean="0"/>
              <a:t> классы </a:t>
            </a:r>
            <a:r>
              <a:rPr lang="ru-RU" smtClean="0"/>
              <a:t>коллекции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066800"/>
            <a:ext cx="8610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Неупорядоченная коллекция похожая на массив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Можно добавлять и извлекать элементы с использованием  индексирования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§"/>
            </a:pPr>
            <a:r>
              <a:rPr lang="ru-RU" smtClean="0"/>
              <a:t>Динамически увеличивается в размерах по мере добавления значений в коллекцию, но автоматически не сжимается при удалении элементов из нее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762000"/>
            <a:ext cx="29718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ArrayList</a:t>
            </a:r>
            <a:endParaRPr lang="ru-RU" b="1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533400" y="2895600"/>
            <a:ext cx="5410200" cy="2819400"/>
          </a:xfrm>
          <a:prstGeom prst="flowChartDocument">
            <a:avLst/>
          </a:prstGeom>
          <a:solidFill>
            <a:schemeClr val="bg1"/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al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al.Add("Value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al.Add("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al.Remove("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 // Removes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al.RemoveAt(2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 // Removes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valueFromCollection 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(string)al[1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];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Returns "Value 3"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72200" y="29718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</a:t>
            </a:r>
            <a:endParaRPr lang="ru-RU" sz="1600" b="1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172200" y="35052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2</a:t>
            </a:r>
            <a:endParaRPr lang="ru-RU" sz="1600" b="1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6172200" y="40386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3</a:t>
            </a:r>
            <a:endParaRPr lang="ru-RU" sz="1600" b="1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172200" y="4572000"/>
            <a:ext cx="1371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1600" b="1" smtClean="0">
                <a:latin typeface="Consolas" pitchFamily="49" charset="0"/>
                <a:cs typeface="Consolas" pitchFamily="49" charset="0"/>
              </a:rPr>
              <a:t>Value 4</a:t>
            </a:r>
            <a:endParaRPr lang="ru-RU" sz="1600" b="1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772400" y="2971800"/>
            <a:ext cx="533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[0]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772400" y="3505200"/>
            <a:ext cx="533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[1]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7772400" y="4038600"/>
            <a:ext cx="533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[2]</a:t>
            </a:r>
            <a:endParaRPr lang="ru-RU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7772400" y="4572000"/>
            <a:ext cx="533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[3]</a:t>
            </a:r>
            <a:endParaRPr lang="ru-RU" smtClean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7772400" y="4038600"/>
            <a:ext cx="533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[1]</a:t>
            </a:r>
            <a:endParaRPr lang="ru-RU" smtClean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7772400" y="4572000"/>
            <a:ext cx="533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mtClean="0"/>
              <a:t>[2]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spcAft>
            <a:spcPts val="1000"/>
          </a:spcAft>
          <a:defRPr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5680</TotalTime>
  <Words>4530</Words>
  <Application>Microsoft Office PowerPoint</Application>
  <PresentationFormat>On-screen Show (4:3)</PresentationFormat>
  <Paragraphs>1108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Presentation_Template_Aug_2008_blue_line_automated</vt:lpstr>
      <vt:lpstr>NET.C#.11 Коллекции и обобщенные типы</vt:lpstr>
      <vt:lpstr>Slide 2</vt:lpstr>
      <vt:lpstr>Использование коллекций</vt:lpstr>
      <vt:lpstr>Что такое коллекция?</vt:lpstr>
      <vt:lpstr>Использование классов коллекций</vt:lpstr>
      <vt:lpstr>Использование классов коллекций</vt:lpstr>
      <vt:lpstr>Итерация по коллекции</vt:lpstr>
      <vt:lpstr>Итерация по коллекции</vt:lpstr>
      <vt:lpstr>Базовые классы коллекции</vt:lpstr>
      <vt:lpstr>Базовые классы коллекции</vt:lpstr>
      <vt:lpstr>Базовые классы коллекции</vt:lpstr>
      <vt:lpstr>Базовые классы коллекции</vt:lpstr>
      <vt:lpstr>Использование инициализаторов коллекции</vt:lpstr>
      <vt:lpstr>Демонстрация: Использование коллекций</vt:lpstr>
      <vt:lpstr>Объявление и использование делегатов</vt:lpstr>
      <vt:lpstr>Что такое обобщенный тип?</vt:lpstr>
      <vt:lpstr>Компиляция обобщенных типов и безопасность типов</vt:lpstr>
      <vt:lpstr>Определение пользовательских обобщенных типов</vt:lpstr>
      <vt:lpstr>Определение пользовательских обобщенных типов</vt:lpstr>
      <vt:lpstr>Добавление ограничений для обощенных типов</vt:lpstr>
      <vt:lpstr>Добавление ограничений для обощенных типов</vt:lpstr>
      <vt:lpstr>Демонстрация: Определение обобщенного типа</vt:lpstr>
      <vt:lpstr>Определение обобщенных интерфейсов, вариантность</vt:lpstr>
      <vt:lpstr>Определение обобщенных интерфейсов</vt:lpstr>
      <vt:lpstr>Что такое инвариантность?</vt:lpstr>
      <vt:lpstr>Определение и реализация ковариантного интерфейса</vt:lpstr>
      <vt:lpstr>Определение и реализация ковариантного интерфейса</vt:lpstr>
      <vt:lpstr>Определение и реализация контравариантного интерфейса</vt:lpstr>
      <vt:lpstr>Определение и реализация контравариантного интерфейса</vt:lpstr>
      <vt:lpstr>Определение и реализация контравариантного интерфейса</vt:lpstr>
      <vt:lpstr>Использование обобщенных методов и делегатов</vt:lpstr>
      <vt:lpstr>Определение обобщенного метода</vt:lpstr>
      <vt:lpstr>Определение обобщенного метода</vt:lpstr>
      <vt:lpstr>Использование обобщенных методов</vt:lpstr>
      <vt:lpstr>Использование обобщенных делегатов .NET Framework</vt:lpstr>
      <vt:lpstr>Использование обобщенных делегатов .NET Framework</vt:lpstr>
      <vt:lpstr>Демонстрация: Обобщенные методы и делегаты</vt:lpstr>
      <vt:lpstr>Реализация пользовательского класса коллекции</vt:lpstr>
      <vt:lpstr>Пользовательские классы коллекции</vt:lpstr>
      <vt:lpstr>Обобщенные интерфейсы коллекций .NET Framework</vt:lpstr>
      <vt:lpstr>Обобщенные интерфейсы коллекций .NET Framework</vt:lpstr>
      <vt:lpstr>Обобщенные классы коллекции .NET Framework</vt:lpstr>
      <vt:lpstr>Обобщенные классы коллекции .NET Framework</vt:lpstr>
      <vt:lpstr>Обобщенные классы коллекции .NET Framework</vt:lpstr>
      <vt:lpstr>Обобщенные классы коллекции .NET Framework</vt:lpstr>
      <vt:lpstr>Обобщенные классы коллекции .NET Framework</vt:lpstr>
      <vt:lpstr>Демонстрация: Обобщенные классы коллекции .NET Framework </vt:lpstr>
      <vt:lpstr>Реализация класса коллекции DoubleEndedQueue</vt:lpstr>
      <vt:lpstr>Реализация класса коллекции Dictionary</vt:lpstr>
      <vt:lpstr>Демонстрация: Реализация пользовательского класса коллекции </vt:lpstr>
      <vt:lpstr>Добавление перечислителя пользовательскому классу коллекции</vt:lpstr>
      <vt:lpstr>Что такое перечислитель?</vt:lpstr>
      <vt:lpstr>Что такое интерфейс IEnumerable&lt;T&gt;?</vt:lpstr>
      <vt:lpstr>Что такое интерфейс IEnumerable&lt;T&gt;?</vt:lpstr>
      <vt:lpstr>Что такое интерфейс IEnumerator&lt;T&gt;?</vt:lpstr>
      <vt:lpstr>Реализация перечислителя вручную</vt:lpstr>
      <vt:lpstr>Реализация перечислителя вручную</vt:lpstr>
      <vt:lpstr>Реализация перечислителя с помощью итератора</vt:lpstr>
      <vt:lpstr>Реализация перечислителя с помощью итератора</vt:lpstr>
      <vt:lpstr>Реализация перечислителя с помощью итератора</vt:lpstr>
      <vt:lpstr>Реализация перечислителя с помощью итератора</vt:lpstr>
      <vt:lpstr>Демонстрация: Добавление перечислителя пользовательскому классу коллекции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NET.C#.11 Коллекции и обобщенные типы</dc:title>
  <dc:creator>Anzhelika Kravchuk</dc:creator>
  <cp:lastModifiedBy>anzhelika</cp:lastModifiedBy>
  <cp:revision>730</cp:revision>
  <dcterms:created xsi:type="dcterms:W3CDTF">2008-09-08T12:48:20Z</dcterms:created>
  <dcterms:modified xsi:type="dcterms:W3CDTF">2011-08-18T11:27:14Z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