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layout39.xml" ContentType="application/vnd.openxmlformats-officedocument.drawingml.diagramLayout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drawing43.xml" ContentType="application/vnd.ms-office.drawingml.diagramDrawing+xml"/>
  <Override PartName="/ppt/diagrams/quickStyle31.xml" ContentType="application/vnd.openxmlformats-officedocument.drawingml.diagramStyle+xml"/>
  <Override PartName="/ppt/diagrams/drawing32.xml" ContentType="application/vnd.ms-office.drawingml.diagramDrawing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slides/slide77.xml" ContentType="application/vnd.openxmlformats-officedocument.presentationml.slide+xml"/>
  <Override PartName="/ppt/diagrams/colors4.xml" ContentType="application/vnd.openxmlformats-officedocument.drawingml.diagramColors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diagrams/drawing3.xml" ContentType="application/vnd.ms-office.drawingml.diagramDrawing+xml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ppt/diagrams/drawing37.xml" ContentType="application/vnd.ms-office.drawingml.diagramDrawing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diagrams/layout36.xml" ContentType="application/vnd.openxmlformats-officedocument.drawingml.diagramLayout+xml"/>
  <Override PartName="/ppt/diagrams/drawing8.xml" ContentType="application/vnd.ms-office.drawingml.diagramDrawing+xml"/>
  <Override PartName="/ppt/diagrams/layout25.xml" ContentType="application/vnd.openxmlformats-officedocument.drawingml.diagramLayout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drawing40.xml" ContentType="application/vnd.ms-office.drawingml.diagramDrawing+xml"/>
  <Override PartName="/ppt/slides/slide49.xml" ContentType="application/vnd.openxmlformats-officedocument.presentationml.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slides/slide41.xml" ContentType="application/vnd.openxmlformats-officedocument.presentationml.slide+xml"/>
  <Override PartName="/ppt/slides/slide30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drawing34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colors29.xml" ContentType="application/vnd.openxmlformats-officedocument.drawingml.diagramColors+xml"/>
  <Override PartName="/ppt/slides/slide79.xml" ContentType="application/vnd.openxmlformats-officedocument.presentationml.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diagrams/drawing30.xml" ContentType="application/vnd.ms-office.drawingml.diagramDrawing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rawing39.xml" ContentType="application/vnd.ms-office.drawingml.diagramDrawing+xml"/>
  <Override PartName="/ppt/diagrams/data41.xml" ContentType="application/vnd.openxmlformats-officedocument.drawingml.diagramData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diagrams/layout38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rawing35.xml" ContentType="application/vnd.ms-office.drawingml.diagramDrawing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drawing42.xml" ContentType="application/vnd.ms-office.drawingml.diagramDrawing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rawing31.xml" ContentType="application/vnd.ms-office.drawingml.diagramDrawing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drawing36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docProps/custom.xml" ContentType="application/vnd.openxmlformats-officedocument.custom-properties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35.xml" ContentType="application/vnd.openxmlformats-officedocument.drawingml.diagramLayout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quickStyle29.xml" ContentType="application/vnd.openxmlformats-officedocument.drawingml.diagramStyle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drawing33.xml" ContentType="application/vnd.ms-office.drawingml.diagramDrawing+xml"/>
  <Override PartName="/ppt/diagrams/colors3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slides/slide78.xml" ContentType="application/vnd.openxmlformats-officedocument.presentationml.slide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drawing38.xml" ContentType="application/vnd.ms-office.drawingml.diagramDrawing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37.xml" ContentType="application/vnd.openxmlformats-officedocument.drawingml.diagramLayout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layout26.xml" ContentType="application/vnd.openxmlformats-officedocument.drawingml.diagramLayout+xml"/>
  <Override PartName="/ppt/diagrams/drawing4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5"/>
  </p:notesMasterIdLst>
  <p:sldIdLst>
    <p:sldId id="309" r:id="rId5"/>
    <p:sldId id="445" r:id="rId6"/>
    <p:sldId id="440" r:id="rId7"/>
    <p:sldId id="483" r:id="rId8"/>
    <p:sldId id="484" r:id="rId9"/>
    <p:sldId id="446" r:id="rId10"/>
    <p:sldId id="485" r:id="rId11"/>
    <p:sldId id="433" r:id="rId12"/>
    <p:sldId id="434" r:id="rId13"/>
    <p:sldId id="486" r:id="rId14"/>
    <p:sldId id="487" r:id="rId15"/>
    <p:sldId id="488" r:id="rId16"/>
    <p:sldId id="489" r:id="rId17"/>
    <p:sldId id="490" r:id="rId18"/>
    <p:sldId id="454" r:id="rId19"/>
    <p:sldId id="491" r:id="rId20"/>
    <p:sldId id="492" r:id="rId21"/>
    <p:sldId id="493" r:id="rId22"/>
    <p:sldId id="500" r:id="rId23"/>
    <p:sldId id="457" r:id="rId24"/>
    <p:sldId id="494" r:id="rId25"/>
    <p:sldId id="495" r:id="rId26"/>
    <p:sldId id="372" r:id="rId27"/>
    <p:sldId id="373" r:id="rId28"/>
    <p:sldId id="374" r:id="rId29"/>
    <p:sldId id="496" r:id="rId30"/>
    <p:sldId id="497" r:id="rId31"/>
    <p:sldId id="498" r:id="rId32"/>
    <p:sldId id="379" r:id="rId33"/>
    <p:sldId id="380" r:id="rId34"/>
    <p:sldId id="381" r:id="rId35"/>
    <p:sldId id="482" r:id="rId36"/>
    <p:sldId id="383" r:id="rId37"/>
    <p:sldId id="499" r:id="rId38"/>
    <p:sldId id="385" r:id="rId39"/>
    <p:sldId id="501" r:id="rId40"/>
    <p:sldId id="502" r:id="rId41"/>
    <p:sldId id="467" r:id="rId42"/>
    <p:sldId id="468" r:id="rId43"/>
    <p:sldId id="503" r:id="rId44"/>
    <p:sldId id="504" r:id="rId45"/>
    <p:sldId id="506" r:id="rId46"/>
    <p:sldId id="507" r:id="rId47"/>
    <p:sldId id="508" r:id="rId48"/>
    <p:sldId id="471" r:id="rId49"/>
    <p:sldId id="509" r:id="rId50"/>
    <p:sldId id="529" r:id="rId51"/>
    <p:sldId id="393" r:id="rId52"/>
    <p:sldId id="394" r:id="rId53"/>
    <p:sldId id="473" r:id="rId54"/>
    <p:sldId id="510" r:id="rId55"/>
    <p:sldId id="511" r:id="rId56"/>
    <p:sldId id="476" r:id="rId57"/>
    <p:sldId id="512" r:id="rId58"/>
    <p:sldId id="477" r:id="rId59"/>
    <p:sldId id="402" r:id="rId60"/>
    <p:sldId id="404" r:id="rId61"/>
    <p:sldId id="403" r:id="rId62"/>
    <p:sldId id="405" r:id="rId63"/>
    <p:sldId id="530" r:id="rId64"/>
    <p:sldId id="479" r:id="rId65"/>
    <p:sldId id="513" r:id="rId66"/>
    <p:sldId id="514" r:id="rId67"/>
    <p:sldId id="515" r:id="rId68"/>
    <p:sldId id="516" r:id="rId69"/>
    <p:sldId id="517" r:id="rId70"/>
    <p:sldId id="519" r:id="rId71"/>
    <p:sldId id="520" r:id="rId72"/>
    <p:sldId id="521" r:id="rId73"/>
    <p:sldId id="522" r:id="rId74"/>
    <p:sldId id="523" r:id="rId75"/>
    <p:sldId id="524" r:id="rId76"/>
    <p:sldId id="419" r:id="rId77"/>
    <p:sldId id="420" r:id="rId78"/>
    <p:sldId id="525" r:id="rId79"/>
    <p:sldId id="526" r:id="rId80"/>
    <p:sldId id="527" r:id="rId81"/>
    <p:sldId id="424" r:id="rId82"/>
    <p:sldId id="425" r:id="rId83"/>
    <p:sldId id="528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FE6"/>
    <a:srgbClr val="99FFCC"/>
    <a:srgbClr val="002C78"/>
    <a:srgbClr val="21438F"/>
    <a:srgbClr val="2750A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9" autoAdjust="0"/>
    <p:restoredTop sz="98566" autoAdjust="0"/>
  </p:normalViewPr>
  <p:slideViewPr>
    <p:cSldViewPr>
      <p:cViewPr varScale="1">
        <p:scale>
          <a:sx n="68" d="100"/>
          <a:sy n="68" d="100"/>
        </p:scale>
        <p:origin x="-150" y="-102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/Relationships>
</file>

<file path=ppt/diagrams/_rels/data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ata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codeplex.com/" TargetMode="External"/><Relationship Id="rId1" Type="http://schemas.openxmlformats.org/officeDocument/2006/relationships/hyperlink" Target="http://shfb.codeplex.com/" TargetMode="External"/></Relationships>
</file>

<file path=ppt/diagrams/_rels/drawing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codeplex.com/" TargetMode="External"/><Relationship Id="rId1" Type="http://schemas.openxmlformats.org/officeDocument/2006/relationships/hyperlink" Target="http://shfb.codeplex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7DFDC-9071-418B-85CE-F362D894AB4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EE7A582-ABE2-4123-802C-3FD7F2563326}">
      <dgm:prSet phldrT="[Text]" custT="1"/>
      <dgm:spPr/>
      <dgm:t>
        <a:bodyPr/>
        <a:lstStyle/>
        <a:p>
          <a:r>
            <a:rPr lang="ru-RU" sz="1800" noProof="0" smtClean="0"/>
            <a:t>Знакомство с платформой . NET Framework</a:t>
          </a:r>
          <a:endParaRPr lang="ru-RU" sz="1800" noProof="0"/>
        </a:p>
      </dgm:t>
    </dgm:pt>
    <dgm:pt modelId="{94241902-D946-421E-B9DE-97D4A1025FEB}" type="parTrans" cxnId="{D1824D76-12D2-46A6-B634-4E974CE646B2}">
      <dgm:prSet/>
      <dgm:spPr/>
      <dgm:t>
        <a:bodyPr/>
        <a:lstStyle/>
        <a:p>
          <a:endParaRPr lang="ru-RU"/>
        </a:p>
      </dgm:t>
    </dgm:pt>
    <dgm:pt modelId="{71CC2932-84E5-442E-9E1D-A4AD74593CE2}" type="sibTrans" cxnId="{D1824D76-12D2-46A6-B634-4E974CE646B2}">
      <dgm:prSet/>
      <dgm:spPr/>
      <dgm:t>
        <a:bodyPr/>
        <a:lstStyle/>
        <a:p>
          <a:endParaRPr lang="ru-RU"/>
        </a:p>
      </dgm:t>
    </dgm:pt>
    <dgm:pt modelId="{65C54DB3-F503-44BC-9E1F-172F3DA0AE62}">
      <dgm:prSet custT="1"/>
      <dgm:spPr/>
      <dgm:t>
        <a:bodyPr/>
        <a:lstStyle/>
        <a:p>
          <a:r>
            <a:rPr lang="ru-RU" sz="1800" noProof="0" smtClean="0"/>
            <a:t>Создание проектов в Visual Studio 2010</a:t>
          </a:r>
          <a:endParaRPr lang="ru-RU" sz="1800" noProof="0" smtClean="0"/>
        </a:p>
      </dgm:t>
    </dgm:pt>
    <dgm:pt modelId="{6DAEE6C3-32AC-4A24-9241-E8E648CC387F}" type="parTrans" cxnId="{101D9EEB-947D-4207-8D2E-118833C334C3}">
      <dgm:prSet/>
      <dgm:spPr/>
      <dgm:t>
        <a:bodyPr/>
        <a:lstStyle/>
        <a:p>
          <a:endParaRPr lang="ru-RU"/>
        </a:p>
      </dgm:t>
    </dgm:pt>
    <dgm:pt modelId="{C347BD7F-5357-4FBA-8102-5EF6ACDDFDA3}" type="sibTrans" cxnId="{101D9EEB-947D-4207-8D2E-118833C334C3}">
      <dgm:prSet/>
      <dgm:spPr/>
      <dgm:t>
        <a:bodyPr/>
        <a:lstStyle/>
        <a:p>
          <a:endParaRPr lang="ru-RU"/>
        </a:p>
      </dgm:t>
    </dgm:pt>
    <dgm:pt modelId="{79CAD988-6657-4872-B147-C26FE45F67BC}">
      <dgm:prSet custT="1"/>
      <dgm:spPr/>
      <dgm:t>
        <a:bodyPr/>
        <a:lstStyle/>
        <a:p>
          <a:r>
            <a:rPr lang="ru-RU" sz="1800" noProof="0" smtClean="0"/>
            <a:t>Написание приложений на C#</a:t>
          </a:r>
          <a:endParaRPr lang="ru-RU" sz="1800" noProof="0" smtClean="0"/>
        </a:p>
      </dgm:t>
    </dgm:pt>
    <dgm:pt modelId="{76053488-8CBD-4CCD-AFBF-FD59EE4CDA85}" type="parTrans" cxnId="{BC062CE2-307A-4418-A7DD-E32E1D5F370B}">
      <dgm:prSet/>
      <dgm:spPr/>
      <dgm:t>
        <a:bodyPr/>
        <a:lstStyle/>
        <a:p>
          <a:endParaRPr lang="ru-RU"/>
        </a:p>
      </dgm:t>
    </dgm:pt>
    <dgm:pt modelId="{7C244E6A-0BB8-4EBB-BCEF-78FEF2C47BB3}" type="sibTrans" cxnId="{BC062CE2-307A-4418-A7DD-E32E1D5F370B}">
      <dgm:prSet/>
      <dgm:spPr/>
      <dgm:t>
        <a:bodyPr/>
        <a:lstStyle/>
        <a:p>
          <a:endParaRPr lang="ru-RU"/>
        </a:p>
      </dgm:t>
    </dgm:pt>
    <dgm:pt modelId="{F4B621D1-2AC6-49FB-8656-4E6E727D62BE}">
      <dgm:prSet custT="1"/>
      <dgm:spPr/>
      <dgm:t>
        <a:bodyPr/>
        <a:lstStyle/>
        <a:p>
          <a:r>
            <a:rPr lang="ru-RU" sz="1800" noProof="0" smtClean="0"/>
            <a:t>Построение графических приложений</a:t>
          </a:r>
          <a:endParaRPr lang="ru-RU" sz="1800" noProof="0" smtClean="0"/>
        </a:p>
      </dgm:t>
    </dgm:pt>
    <dgm:pt modelId="{84FA8FCD-EFA5-456E-A769-94E898F068CB}" type="parTrans" cxnId="{7521769C-2D54-4886-B1D9-76438DD7D159}">
      <dgm:prSet/>
      <dgm:spPr/>
      <dgm:t>
        <a:bodyPr/>
        <a:lstStyle/>
        <a:p>
          <a:endParaRPr lang="ru-RU"/>
        </a:p>
      </dgm:t>
    </dgm:pt>
    <dgm:pt modelId="{DCE8BF4E-6B23-4A64-B951-5E2F4BFA3536}" type="sibTrans" cxnId="{7521769C-2D54-4886-B1D9-76438DD7D159}">
      <dgm:prSet/>
      <dgm:spPr/>
      <dgm:t>
        <a:bodyPr/>
        <a:lstStyle/>
        <a:p>
          <a:endParaRPr lang="ru-RU"/>
        </a:p>
      </dgm:t>
    </dgm:pt>
    <dgm:pt modelId="{2F25DEAC-8C93-4AC4-BFB9-69374EB96EB9}">
      <dgm:prSet custT="1"/>
      <dgm:spPr/>
      <dgm:t>
        <a:bodyPr/>
        <a:lstStyle/>
        <a:p>
          <a:r>
            <a:rPr lang="ru-RU" sz="1800" noProof="0" smtClean="0"/>
            <a:t>Документирование приложений</a:t>
          </a:r>
          <a:endParaRPr lang="ru-RU" sz="1800" noProof="0" smtClean="0"/>
        </a:p>
      </dgm:t>
    </dgm:pt>
    <dgm:pt modelId="{421025FD-0A32-45BE-8C1C-BEB7B22D1C9B}" type="parTrans" cxnId="{2647B9FF-BEB5-489F-A679-B2561D08E00D}">
      <dgm:prSet/>
      <dgm:spPr/>
      <dgm:t>
        <a:bodyPr/>
        <a:lstStyle/>
        <a:p>
          <a:endParaRPr lang="ru-RU"/>
        </a:p>
      </dgm:t>
    </dgm:pt>
    <dgm:pt modelId="{D1422960-AC9A-4974-8A75-9ADFC1943EEB}" type="sibTrans" cxnId="{2647B9FF-BEB5-489F-A679-B2561D08E00D}">
      <dgm:prSet/>
      <dgm:spPr/>
      <dgm:t>
        <a:bodyPr/>
        <a:lstStyle/>
        <a:p>
          <a:endParaRPr lang="ru-RU"/>
        </a:p>
      </dgm:t>
    </dgm:pt>
    <dgm:pt modelId="{219C564A-1A3D-4A47-96CC-23652BE8F03D}">
      <dgm:prSet custT="1"/>
      <dgm:spPr/>
      <dgm:t>
        <a:bodyPr/>
        <a:lstStyle/>
        <a:p>
          <a:r>
            <a:rPr lang="ru-RU" sz="1800" noProof="0" smtClean="0"/>
            <a:t>Отладка приложений с помощью Visual Studio 2010</a:t>
          </a:r>
          <a:endParaRPr lang="ru-RU" sz="1800" noProof="0" smtClean="0"/>
        </a:p>
      </dgm:t>
    </dgm:pt>
    <dgm:pt modelId="{00C9E63B-8DCB-4339-8D83-3BD53ED90E00}" type="parTrans" cxnId="{AEBEFA3E-766B-440E-943A-C483C8D2E15F}">
      <dgm:prSet/>
      <dgm:spPr/>
      <dgm:t>
        <a:bodyPr/>
        <a:lstStyle/>
        <a:p>
          <a:endParaRPr lang="ru-RU"/>
        </a:p>
      </dgm:t>
    </dgm:pt>
    <dgm:pt modelId="{3948CD2D-32F3-485F-BC43-396F87F544B7}" type="sibTrans" cxnId="{AEBEFA3E-766B-440E-943A-C483C8D2E15F}">
      <dgm:prSet/>
      <dgm:spPr/>
      <dgm:t>
        <a:bodyPr/>
        <a:lstStyle/>
        <a:p>
          <a:endParaRPr lang="ru-RU"/>
        </a:p>
      </dgm:t>
    </dgm:pt>
    <dgm:pt modelId="{BA02240D-B26A-4EE9-AC63-F98E4BBE0E34}" type="pres">
      <dgm:prSet presAssocID="{94F7DFDC-9071-418B-85CE-F362D894AB4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4F942B5-5EA2-45F3-8F7F-6E24CC397DB2}" type="pres">
      <dgm:prSet presAssocID="{1EE7A582-ABE2-4123-802C-3FD7F2563326}" presName="parentLin" presStyleCnt="0"/>
      <dgm:spPr/>
    </dgm:pt>
    <dgm:pt modelId="{9668414F-3085-4D92-9824-C7A606E28F77}" type="pres">
      <dgm:prSet presAssocID="{1EE7A582-ABE2-4123-802C-3FD7F2563326}" presName="parentLeftMargin" presStyleLbl="node1" presStyleIdx="0" presStyleCnt="6"/>
      <dgm:spPr/>
      <dgm:t>
        <a:bodyPr/>
        <a:lstStyle/>
        <a:p>
          <a:endParaRPr lang="ru-RU"/>
        </a:p>
      </dgm:t>
    </dgm:pt>
    <dgm:pt modelId="{A7286066-2439-4CDA-A3DD-93C710EF06A0}" type="pres">
      <dgm:prSet presAssocID="{1EE7A582-ABE2-4123-802C-3FD7F2563326}" presName="parentText" presStyleLbl="node1" presStyleIdx="0" presStyleCnt="6" custScaleX="12050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398CEE-21C1-4B67-9ABC-D93325857C49}" type="pres">
      <dgm:prSet presAssocID="{1EE7A582-ABE2-4123-802C-3FD7F2563326}" presName="negativeSpace" presStyleCnt="0"/>
      <dgm:spPr/>
    </dgm:pt>
    <dgm:pt modelId="{1C091525-5B7A-4363-B812-6A86504CA251}" type="pres">
      <dgm:prSet presAssocID="{1EE7A582-ABE2-4123-802C-3FD7F2563326}" presName="childText" presStyleLbl="conFgAcc1" presStyleIdx="0" presStyleCnt="6">
        <dgm:presLayoutVars>
          <dgm:bulletEnabled val="1"/>
        </dgm:presLayoutVars>
      </dgm:prSet>
      <dgm:spPr/>
    </dgm:pt>
    <dgm:pt modelId="{8F6A1E17-00BC-4217-9426-01B13DFDCABD}" type="pres">
      <dgm:prSet presAssocID="{71CC2932-84E5-442E-9E1D-A4AD74593CE2}" presName="spaceBetweenRectangles" presStyleCnt="0"/>
      <dgm:spPr/>
    </dgm:pt>
    <dgm:pt modelId="{1ED397D7-B91C-48FE-B72D-FB4E99B4099B}" type="pres">
      <dgm:prSet presAssocID="{65C54DB3-F503-44BC-9E1F-172F3DA0AE62}" presName="parentLin" presStyleCnt="0"/>
      <dgm:spPr/>
    </dgm:pt>
    <dgm:pt modelId="{54E7D7AF-8B8C-49CD-AD4D-BE26A902B0C7}" type="pres">
      <dgm:prSet presAssocID="{65C54DB3-F503-44BC-9E1F-172F3DA0AE62}" presName="parentLeftMargin" presStyleLbl="node1" presStyleIdx="0" presStyleCnt="6"/>
      <dgm:spPr/>
      <dgm:t>
        <a:bodyPr/>
        <a:lstStyle/>
        <a:p>
          <a:endParaRPr lang="ru-RU"/>
        </a:p>
      </dgm:t>
    </dgm:pt>
    <dgm:pt modelId="{6873C3FB-DEFD-4A7E-823C-34E2D8D0C1B7}" type="pres">
      <dgm:prSet presAssocID="{65C54DB3-F503-44BC-9E1F-172F3DA0AE62}" presName="parentText" presStyleLbl="node1" presStyleIdx="1" presStyleCnt="6" custScaleX="12050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3BE3B2-8FF8-4727-9FB8-0217387BEADC}" type="pres">
      <dgm:prSet presAssocID="{65C54DB3-F503-44BC-9E1F-172F3DA0AE62}" presName="negativeSpace" presStyleCnt="0"/>
      <dgm:spPr/>
    </dgm:pt>
    <dgm:pt modelId="{C5D4AB2D-F813-4977-AF5B-25C9B4BCA6D0}" type="pres">
      <dgm:prSet presAssocID="{65C54DB3-F503-44BC-9E1F-172F3DA0AE62}" presName="childText" presStyleLbl="conFgAcc1" presStyleIdx="1" presStyleCnt="6">
        <dgm:presLayoutVars>
          <dgm:bulletEnabled val="1"/>
        </dgm:presLayoutVars>
      </dgm:prSet>
      <dgm:spPr/>
    </dgm:pt>
    <dgm:pt modelId="{59EDBC35-222A-4D30-9983-E2ABAC58FF1F}" type="pres">
      <dgm:prSet presAssocID="{C347BD7F-5357-4FBA-8102-5EF6ACDDFDA3}" presName="spaceBetweenRectangles" presStyleCnt="0"/>
      <dgm:spPr/>
    </dgm:pt>
    <dgm:pt modelId="{B690BDDD-6B31-41DF-984E-39C048409CDB}" type="pres">
      <dgm:prSet presAssocID="{79CAD988-6657-4872-B147-C26FE45F67BC}" presName="parentLin" presStyleCnt="0"/>
      <dgm:spPr/>
    </dgm:pt>
    <dgm:pt modelId="{F2500176-EB23-44B3-B047-1F5C1F6560FF}" type="pres">
      <dgm:prSet presAssocID="{79CAD988-6657-4872-B147-C26FE45F67BC}" presName="parentLeftMargin" presStyleLbl="node1" presStyleIdx="1" presStyleCnt="6"/>
      <dgm:spPr/>
      <dgm:t>
        <a:bodyPr/>
        <a:lstStyle/>
        <a:p>
          <a:endParaRPr lang="ru-RU"/>
        </a:p>
      </dgm:t>
    </dgm:pt>
    <dgm:pt modelId="{2F058177-A2A7-4289-A0B2-5BB41748E15B}" type="pres">
      <dgm:prSet presAssocID="{79CAD988-6657-4872-B147-C26FE45F67BC}" presName="parentText" presStyleLbl="node1" presStyleIdx="2" presStyleCnt="6" custScaleX="12050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13BD7-CBD2-471C-9F3B-953AC9202160}" type="pres">
      <dgm:prSet presAssocID="{79CAD988-6657-4872-B147-C26FE45F67BC}" presName="negativeSpace" presStyleCnt="0"/>
      <dgm:spPr/>
    </dgm:pt>
    <dgm:pt modelId="{E187942C-25E3-4DA2-9BE5-40F9C74F410D}" type="pres">
      <dgm:prSet presAssocID="{79CAD988-6657-4872-B147-C26FE45F67BC}" presName="childText" presStyleLbl="conFgAcc1" presStyleIdx="2" presStyleCnt="6">
        <dgm:presLayoutVars>
          <dgm:bulletEnabled val="1"/>
        </dgm:presLayoutVars>
      </dgm:prSet>
      <dgm:spPr/>
    </dgm:pt>
    <dgm:pt modelId="{7A918B7C-9095-4319-92DB-3636C45D8045}" type="pres">
      <dgm:prSet presAssocID="{7C244E6A-0BB8-4EBB-BCEF-78FEF2C47BB3}" presName="spaceBetweenRectangles" presStyleCnt="0"/>
      <dgm:spPr/>
    </dgm:pt>
    <dgm:pt modelId="{A7C3FB36-AF5F-4E69-831B-E570458EC5E6}" type="pres">
      <dgm:prSet presAssocID="{F4B621D1-2AC6-49FB-8656-4E6E727D62BE}" presName="parentLin" presStyleCnt="0"/>
      <dgm:spPr/>
    </dgm:pt>
    <dgm:pt modelId="{77011D55-C665-4E50-A4E5-4D389B33585A}" type="pres">
      <dgm:prSet presAssocID="{F4B621D1-2AC6-49FB-8656-4E6E727D62BE}" presName="parentLeftMargin" presStyleLbl="node1" presStyleIdx="2" presStyleCnt="6"/>
      <dgm:spPr/>
      <dgm:t>
        <a:bodyPr/>
        <a:lstStyle/>
        <a:p>
          <a:endParaRPr lang="ru-RU"/>
        </a:p>
      </dgm:t>
    </dgm:pt>
    <dgm:pt modelId="{CE610212-92C5-4C85-B0D1-B84EE8168AE9}" type="pres">
      <dgm:prSet presAssocID="{F4B621D1-2AC6-49FB-8656-4E6E727D62BE}" presName="parentText" presStyleLbl="node1" presStyleIdx="3" presStyleCnt="6" custScaleX="12050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09F39F-8AB2-40A9-A3F1-85C8362DF848}" type="pres">
      <dgm:prSet presAssocID="{F4B621D1-2AC6-49FB-8656-4E6E727D62BE}" presName="negativeSpace" presStyleCnt="0"/>
      <dgm:spPr/>
    </dgm:pt>
    <dgm:pt modelId="{9B330697-353C-4D70-A8CA-3F0EC92CBF96}" type="pres">
      <dgm:prSet presAssocID="{F4B621D1-2AC6-49FB-8656-4E6E727D62BE}" presName="childText" presStyleLbl="conFgAcc1" presStyleIdx="3" presStyleCnt="6">
        <dgm:presLayoutVars>
          <dgm:bulletEnabled val="1"/>
        </dgm:presLayoutVars>
      </dgm:prSet>
      <dgm:spPr/>
    </dgm:pt>
    <dgm:pt modelId="{6561235C-8A7D-4B75-820E-83B1F02C8ED0}" type="pres">
      <dgm:prSet presAssocID="{DCE8BF4E-6B23-4A64-B951-5E2F4BFA3536}" presName="spaceBetweenRectangles" presStyleCnt="0"/>
      <dgm:spPr/>
    </dgm:pt>
    <dgm:pt modelId="{DAE37937-9C83-4107-BC4F-396AC20A2CC9}" type="pres">
      <dgm:prSet presAssocID="{2F25DEAC-8C93-4AC4-BFB9-69374EB96EB9}" presName="parentLin" presStyleCnt="0"/>
      <dgm:spPr/>
    </dgm:pt>
    <dgm:pt modelId="{69363E40-7E91-41B8-94DA-70946021853D}" type="pres">
      <dgm:prSet presAssocID="{2F25DEAC-8C93-4AC4-BFB9-69374EB96EB9}" presName="parentLeftMargin" presStyleLbl="node1" presStyleIdx="3" presStyleCnt="6"/>
      <dgm:spPr/>
      <dgm:t>
        <a:bodyPr/>
        <a:lstStyle/>
        <a:p>
          <a:endParaRPr lang="ru-RU"/>
        </a:p>
      </dgm:t>
    </dgm:pt>
    <dgm:pt modelId="{0989D766-DC00-4B6F-A8C4-F0A5C79AB426}" type="pres">
      <dgm:prSet presAssocID="{2F25DEAC-8C93-4AC4-BFB9-69374EB96EB9}" presName="parentText" presStyleLbl="node1" presStyleIdx="4" presStyleCnt="6" custScaleX="12050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1DDF89-19E8-4360-AFE8-92685327964A}" type="pres">
      <dgm:prSet presAssocID="{2F25DEAC-8C93-4AC4-BFB9-69374EB96EB9}" presName="negativeSpace" presStyleCnt="0"/>
      <dgm:spPr/>
    </dgm:pt>
    <dgm:pt modelId="{4933268E-A110-4F1E-BDBA-8F703837CE31}" type="pres">
      <dgm:prSet presAssocID="{2F25DEAC-8C93-4AC4-BFB9-69374EB96EB9}" presName="childText" presStyleLbl="conFgAcc1" presStyleIdx="4" presStyleCnt="6">
        <dgm:presLayoutVars>
          <dgm:bulletEnabled val="1"/>
        </dgm:presLayoutVars>
      </dgm:prSet>
      <dgm:spPr/>
    </dgm:pt>
    <dgm:pt modelId="{BD1C8FCC-1A70-4999-9AE2-1CC6E39932BC}" type="pres">
      <dgm:prSet presAssocID="{D1422960-AC9A-4974-8A75-9ADFC1943EEB}" presName="spaceBetweenRectangles" presStyleCnt="0"/>
      <dgm:spPr/>
    </dgm:pt>
    <dgm:pt modelId="{94675197-02E8-4999-89C3-3320C010AFE8}" type="pres">
      <dgm:prSet presAssocID="{219C564A-1A3D-4A47-96CC-23652BE8F03D}" presName="parentLin" presStyleCnt="0"/>
      <dgm:spPr/>
    </dgm:pt>
    <dgm:pt modelId="{6F73F43A-D8FE-457C-9199-B938186CD167}" type="pres">
      <dgm:prSet presAssocID="{219C564A-1A3D-4A47-96CC-23652BE8F03D}" presName="parentLeftMargin" presStyleLbl="node1" presStyleIdx="4" presStyleCnt="6"/>
      <dgm:spPr/>
      <dgm:t>
        <a:bodyPr/>
        <a:lstStyle/>
        <a:p>
          <a:endParaRPr lang="ru-RU"/>
        </a:p>
      </dgm:t>
    </dgm:pt>
    <dgm:pt modelId="{9AB02D63-8169-4E9B-9D8D-5F222AD7B4BA}" type="pres">
      <dgm:prSet presAssocID="{219C564A-1A3D-4A47-96CC-23652BE8F03D}" presName="parentText" presStyleLbl="node1" presStyleIdx="5" presStyleCnt="6" custScaleX="12050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261686-DEC6-4B72-90A7-AE1696362ED0}" type="pres">
      <dgm:prSet presAssocID="{219C564A-1A3D-4A47-96CC-23652BE8F03D}" presName="negativeSpace" presStyleCnt="0"/>
      <dgm:spPr/>
    </dgm:pt>
    <dgm:pt modelId="{1825242E-08B5-4662-AD32-DFCC196B48CD}" type="pres">
      <dgm:prSet presAssocID="{219C564A-1A3D-4A47-96CC-23652BE8F03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869F6F0-C34C-4BCD-9678-E3E44E0CB105}" type="presOf" srcId="{1EE7A582-ABE2-4123-802C-3FD7F2563326}" destId="{A7286066-2439-4CDA-A3DD-93C710EF06A0}" srcOrd="1" destOrd="0" presId="urn:microsoft.com/office/officeart/2005/8/layout/list1"/>
    <dgm:cxn modelId="{9D9C45E6-645F-4424-9575-7DE91FED8DD2}" type="presOf" srcId="{F4B621D1-2AC6-49FB-8656-4E6E727D62BE}" destId="{77011D55-C665-4E50-A4E5-4D389B33585A}" srcOrd="0" destOrd="0" presId="urn:microsoft.com/office/officeart/2005/8/layout/list1"/>
    <dgm:cxn modelId="{8159D4C2-9973-4281-B60D-69292B233FAE}" type="presOf" srcId="{219C564A-1A3D-4A47-96CC-23652BE8F03D}" destId="{6F73F43A-D8FE-457C-9199-B938186CD167}" srcOrd="0" destOrd="0" presId="urn:microsoft.com/office/officeart/2005/8/layout/list1"/>
    <dgm:cxn modelId="{AEBEFA3E-766B-440E-943A-C483C8D2E15F}" srcId="{94F7DFDC-9071-418B-85CE-F362D894AB4F}" destId="{219C564A-1A3D-4A47-96CC-23652BE8F03D}" srcOrd="5" destOrd="0" parTransId="{00C9E63B-8DCB-4339-8D83-3BD53ED90E00}" sibTransId="{3948CD2D-32F3-485F-BC43-396F87F544B7}"/>
    <dgm:cxn modelId="{6B53C335-8524-4019-A5A8-33CF01AE24BC}" type="presOf" srcId="{94F7DFDC-9071-418B-85CE-F362D894AB4F}" destId="{BA02240D-B26A-4EE9-AC63-F98E4BBE0E34}" srcOrd="0" destOrd="0" presId="urn:microsoft.com/office/officeart/2005/8/layout/list1"/>
    <dgm:cxn modelId="{32EEA36A-61D5-42CC-8262-1D10710E1636}" type="presOf" srcId="{65C54DB3-F503-44BC-9E1F-172F3DA0AE62}" destId="{54E7D7AF-8B8C-49CD-AD4D-BE26A902B0C7}" srcOrd="0" destOrd="0" presId="urn:microsoft.com/office/officeart/2005/8/layout/list1"/>
    <dgm:cxn modelId="{67A53689-96C6-487A-9748-1B2711FB6920}" type="presOf" srcId="{F4B621D1-2AC6-49FB-8656-4E6E727D62BE}" destId="{CE610212-92C5-4C85-B0D1-B84EE8168AE9}" srcOrd="1" destOrd="0" presId="urn:microsoft.com/office/officeart/2005/8/layout/list1"/>
    <dgm:cxn modelId="{D1824D76-12D2-46A6-B634-4E974CE646B2}" srcId="{94F7DFDC-9071-418B-85CE-F362D894AB4F}" destId="{1EE7A582-ABE2-4123-802C-3FD7F2563326}" srcOrd="0" destOrd="0" parTransId="{94241902-D946-421E-B9DE-97D4A1025FEB}" sibTransId="{71CC2932-84E5-442E-9E1D-A4AD74593CE2}"/>
    <dgm:cxn modelId="{7E9DCCF4-3891-4568-AC1E-D657C0FE1184}" type="presOf" srcId="{79CAD988-6657-4872-B147-C26FE45F67BC}" destId="{F2500176-EB23-44B3-B047-1F5C1F6560FF}" srcOrd="0" destOrd="0" presId="urn:microsoft.com/office/officeart/2005/8/layout/list1"/>
    <dgm:cxn modelId="{9926B17A-19D7-4810-8D07-24672F4CDCF4}" type="presOf" srcId="{2F25DEAC-8C93-4AC4-BFB9-69374EB96EB9}" destId="{0989D766-DC00-4B6F-A8C4-F0A5C79AB426}" srcOrd="1" destOrd="0" presId="urn:microsoft.com/office/officeart/2005/8/layout/list1"/>
    <dgm:cxn modelId="{F1E7F93B-ED5D-497E-A146-FDCE41AF0E57}" type="presOf" srcId="{219C564A-1A3D-4A47-96CC-23652BE8F03D}" destId="{9AB02D63-8169-4E9B-9D8D-5F222AD7B4BA}" srcOrd="1" destOrd="0" presId="urn:microsoft.com/office/officeart/2005/8/layout/list1"/>
    <dgm:cxn modelId="{3053A0B5-C218-4640-ADE1-4E763BA4600B}" type="presOf" srcId="{1EE7A582-ABE2-4123-802C-3FD7F2563326}" destId="{9668414F-3085-4D92-9824-C7A606E28F77}" srcOrd="0" destOrd="0" presId="urn:microsoft.com/office/officeart/2005/8/layout/list1"/>
    <dgm:cxn modelId="{DC7F5882-2073-4B4F-B722-AFB264DCA5C3}" type="presOf" srcId="{79CAD988-6657-4872-B147-C26FE45F67BC}" destId="{2F058177-A2A7-4289-A0B2-5BB41748E15B}" srcOrd="1" destOrd="0" presId="urn:microsoft.com/office/officeart/2005/8/layout/list1"/>
    <dgm:cxn modelId="{101D9EEB-947D-4207-8D2E-118833C334C3}" srcId="{94F7DFDC-9071-418B-85CE-F362D894AB4F}" destId="{65C54DB3-F503-44BC-9E1F-172F3DA0AE62}" srcOrd="1" destOrd="0" parTransId="{6DAEE6C3-32AC-4A24-9241-E8E648CC387F}" sibTransId="{C347BD7F-5357-4FBA-8102-5EF6ACDDFDA3}"/>
    <dgm:cxn modelId="{CEF831D0-30BC-4E03-B9AF-0E52FB8687E8}" type="presOf" srcId="{65C54DB3-F503-44BC-9E1F-172F3DA0AE62}" destId="{6873C3FB-DEFD-4A7E-823C-34E2D8D0C1B7}" srcOrd="1" destOrd="0" presId="urn:microsoft.com/office/officeart/2005/8/layout/list1"/>
    <dgm:cxn modelId="{7521769C-2D54-4886-B1D9-76438DD7D159}" srcId="{94F7DFDC-9071-418B-85CE-F362D894AB4F}" destId="{F4B621D1-2AC6-49FB-8656-4E6E727D62BE}" srcOrd="3" destOrd="0" parTransId="{84FA8FCD-EFA5-456E-A769-94E898F068CB}" sibTransId="{DCE8BF4E-6B23-4A64-B951-5E2F4BFA3536}"/>
    <dgm:cxn modelId="{4D0225EE-1D0C-4F51-94CF-D5551F9FF6A1}" type="presOf" srcId="{2F25DEAC-8C93-4AC4-BFB9-69374EB96EB9}" destId="{69363E40-7E91-41B8-94DA-70946021853D}" srcOrd="0" destOrd="0" presId="urn:microsoft.com/office/officeart/2005/8/layout/list1"/>
    <dgm:cxn modelId="{2647B9FF-BEB5-489F-A679-B2561D08E00D}" srcId="{94F7DFDC-9071-418B-85CE-F362D894AB4F}" destId="{2F25DEAC-8C93-4AC4-BFB9-69374EB96EB9}" srcOrd="4" destOrd="0" parTransId="{421025FD-0A32-45BE-8C1C-BEB7B22D1C9B}" sibTransId="{D1422960-AC9A-4974-8A75-9ADFC1943EEB}"/>
    <dgm:cxn modelId="{BC062CE2-307A-4418-A7DD-E32E1D5F370B}" srcId="{94F7DFDC-9071-418B-85CE-F362D894AB4F}" destId="{79CAD988-6657-4872-B147-C26FE45F67BC}" srcOrd="2" destOrd="0" parTransId="{76053488-8CBD-4CCD-AFBF-FD59EE4CDA85}" sibTransId="{7C244E6A-0BB8-4EBB-BCEF-78FEF2C47BB3}"/>
    <dgm:cxn modelId="{7D294AF9-6D15-41DD-B78F-5738EC3BF7FA}" type="presParOf" srcId="{BA02240D-B26A-4EE9-AC63-F98E4BBE0E34}" destId="{44F942B5-5EA2-45F3-8F7F-6E24CC397DB2}" srcOrd="0" destOrd="0" presId="urn:microsoft.com/office/officeart/2005/8/layout/list1"/>
    <dgm:cxn modelId="{C061E202-8699-45AF-A4EF-92474611B8D8}" type="presParOf" srcId="{44F942B5-5EA2-45F3-8F7F-6E24CC397DB2}" destId="{9668414F-3085-4D92-9824-C7A606E28F77}" srcOrd="0" destOrd="0" presId="urn:microsoft.com/office/officeart/2005/8/layout/list1"/>
    <dgm:cxn modelId="{995C4079-E25A-4001-931E-4C75CB8959A7}" type="presParOf" srcId="{44F942B5-5EA2-45F3-8F7F-6E24CC397DB2}" destId="{A7286066-2439-4CDA-A3DD-93C710EF06A0}" srcOrd="1" destOrd="0" presId="urn:microsoft.com/office/officeart/2005/8/layout/list1"/>
    <dgm:cxn modelId="{F75C10FB-0E71-430F-B825-B52D30B2EBC3}" type="presParOf" srcId="{BA02240D-B26A-4EE9-AC63-F98E4BBE0E34}" destId="{BB398CEE-21C1-4B67-9ABC-D93325857C49}" srcOrd="1" destOrd="0" presId="urn:microsoft.com/office/officeart/2005/8/layout/list1"/>
    <dgm:cxn modelId="{E713E1AC-0847-4DAC-A4F6-78F60E7FBA73}" type="presParOf" srcId="{BA02240D-B26A-4EE9-AC63-F98E4BBE0E34}" destId="{1C091525-5B7A-4363-B812-6A86504CA251}" srcOrd="2" destOrd="0" presId="urn:microsoft.com/office/officeart/2005/8/layout/list1"/>
    <dgm:cxn modelId="{C62C461C-9333-4873-A4AD-513423D9D7B3}" type="presParOf" srcId="{BA02240D-B26A-4EE9-AC63-F98E4BBE0E34}" destId="{8F6A1E17-00BC-4217-9426-01B13DFDCABD}" srcOrd="3" destOrd="0" presId="urn:microsoft.com/office/officeart/2005/8/layout/list1"/>
    <dgm:cxn modelId="{72E1DF6E-BAAE-457E-80CC-37D572065526}" type="presParOf" srcId="{BA02240D-B26A-4EE9-AC63-F98E4BBE0E34}" destId="{1ED397D7-B91C-48FE-B72D-FB4E99B4099B}" srcOrd="4" destOrd="0" presId="urn:microsoft.com/office/officeart/2005/8/layout/list1"/>
    <dgm:cxn modelId="{E2AA22B3-EBD9-4865-A595-2883937A7874}" type="presParOf" srcId="{1ED397D7-B91C-48FE-B72D-FB4E99B4099B}" destId="{54E7D7AF-8B8C-49CD-AD4D-BE26A902B0C7}" srcOrd="0" destOrd="0" presId="urn:microsoft.com/office/officeart/2005/8/layout/list1"/>
    <dgm:cxn modelId="{B85A24C0-8320-45C3-A92E-B7AF721AB046}" type="presParOf" srcId="{1ED397D7-B91C-48FE-B72D-FB4E99B4099B}" destId="{6873C3FB-DEFD-4A7E-823C-34E2D8D0C1B7}" srcOrd="1" destOrd="0" presId="urn:microsoft.com/office/officeart/2005/8/layout/list1"/>
    <dgm:cxn modelId="{70CAFFDA-05AC-46FF-973F-7BE5F8879F2C}" type="presParOf" srcId="{BA02240D-B26A-4EE9-AC63-F98E4BBE0E34}" destId="{F43BE3B2-8FF8-4727-9FB8-0217387BEADC}" srcOrd="5" destOrd="0" presId="urn:microsoft.com/office/officeart/2005/8/layout/list1"/>
    <dgm:cxn modelId="{BCCC437C-797C-4623-A890-EDE09C9643AF}" type="presParOf" srcId="{BA02240D-B26A-4EE9-AC63-F98E4BBE0E34}" destId="{C5D4AB2D-F813-4977-AF5B-25C9B4BCA6D0}" srcOrd="6" destOrd="0" presId="urn:microsoft.com/office/officeart/2005/8/layout/list1"/>
    <dgm:cxn modelId="{2BC33D33-D2BF-40AA-BE77-2BAE5CCF6D2D}" type="presParOf" srcId="{BA02240D-B26A-4EE9-AC63-F98E4BBE0E34}" destId="{59EDBC35-222A-4D30-9983-E2ABAC58FF1F}" srcOrd="7" destOrd="0" presId="urn:microsoft.com/office/officeart/2005/8/layout/list1"/>
    <dgm:cxn modelId="{45EA6CCD-1DDC-4A0A-A5ED-5241665922BF}" type="presParOf" srcId="{BA02240D-B26A-4EE9-AC63-F98E4BBE0E34}" destId="{B690BDDD-6B31-41DF-984E-39C048409CDB}" srcOrd="8" destOrd="0" presId="urn:microsoft.com/office/officeart/2005/8/layout/list1"/>
    <dgm:cxn modelId="{6C207452-5540-43CD-98C6-666CA05C7CB2}" type="presParOf" srcId="{B690BDDD-6B31-41DF-984E-39C048409CDB}" destId="{F2500176-EB23-44B3-B047-1F5C1F6560FF}" srcOrd="0" destOrd="0" presId="urn:microsoft.com/office/officeart/2005/8/layout/list1"/>
    <dgm:cxn modelId="{23207A04-C850-4F9F-813D-7253734B1242}" type="presParOf" srcId="{B690BDDD-6B31-41DF-984E-39C048409CDB}" destId="{2F058177-A2A7-4289-A0B2-5BB41748E15B}" srcOrd="1" destOrd="0" presId="urn:microsoft.com/office/officeart/2005/8/layout/list1"/>
    <dgm:cxn modelId="{07EEC2AF-A92F-49E4-9CF8-42957A59AF80}" type="presParOf" srcId="{BA02240D-B26A-4EE9-AC63-F98E4BBE0E34}" destId="{2EA13BD7-CBD2-471C-9F3B-953AC9202160}" srcOrd="9" destOrd="0" presId="urn:microsoft.com/office/officeart/2005/8/layout/list1"/>
    <dgm:cxn modelId="{83D09AA6-44B8-4993-A606-645DF372A650}" type="presParOf" srcId="{BA02240D-B26A-4EE9-AC63-F98E4BBE0E34}" destId="{E187942C-25E3-4DA2-9BE5-40F9C74F410D}" srcOrd="10" destOrd="0" presId="urn:microsoft.com/office/officeart/2005/8/layout/list1"/>
    <dgm:cxn modelId="{C6E1A50F-4780-401A-B8BF-CD4F8F129A0E}" type="presParOf" srcId="{BA02240D-B26A-4EE9-AC63-F98E4BBE0E34}" destId="{7A918B7C-9095-4319-92DB-3636C45D8045}" srcOrd="11" destOrd="0" presId="urn:microsoft.com/office/officeart/2005/8/layout/list1"/>
    <dgm:cxn modelId="{1F823F23-F6BE-4EC8-BAF2-04A137CD9A28}" type="presParOf" srcId="{BA02240D-B26A-4EE9-AC63-F98E4BBE0E34}" destId="{A7C3FB36-AF5F-4E69-831B-E570458EC5E6}" srcOrd="12" destOrd="0" presId="urn:microsoft.com/office/officeart/2005/8/layout/list1"/>
    <dgm:cxn modelId="{68AEB689-4571-43B4-96D7-5A3282149448}" type="presParOf" srcId="{A7C3FB36-AF5F-4E69-831B-E570458EC5E6}" destId="{77011D55-C665-4E50-A4E5-4D389B33585A}" srcOrd="0" destOrd="0" presId="urn:microsoft.com/office/officeart/2005/8/layout/list1"/>
    <dgm:cxn modelId="{F61B9524-DA81-4677-8DD7-13CFAE7D1199}" type="presParOf" srcId="{A7C3FB36-AF5F-4E69-831B-E570458EC5E6}" destId="{CE610212-92C5-4C85-B0D1-B84EE8168AE9}" srcOrd="1" destOrd="0" presId="urn:microsoft.com/office/officeart/2005/8/layout/list1"/>
    <dgm:cxn modelId="{135A9BF8-41C6-4FD1-8172-F78C656D3012}" type="presParOf" srcId="{BA02240D-B26A-4EE9-AC63-F98E4BBE0E34}" destId="{3109F39F-8AB2-40A9-A3F1-85C8362DF848}" srcOrd="13" destOrd="0" presId="urn:microsoft.com/office/officeart/2005/8/layout/list1"/>
    <dgm:cxn modelId="{608748EF-962C-4C38-B700-20BBE7181555}" type="presParOf" srcId="{BA02240D-B26A-4EE9-AC63-F98E4BBE0E34}" destId="{9B330697-353C-4D70-A8CA-3F0EC92CBF96}" srcOrd="14" destOrd="0" presId="urn:microsoft.com/office/officeart/2005/8/layout/list1"/>
    <dgm:cxn modelId="{7FB1E0B8-7DEB-4AFC-8A42-225BE8F23BAD}" type="presParOf" srcId="{BA02240D-B26A-4EE9-AC63-F98E4BBE0E34}" destId="{6561235C-8A7D-4B75-820E-83B1F02C8ED0}" srcOrd="15" destOrd="0" presId="urn:microsoft.com/office/officeart/2005/8/layout/list1"/>
    <dgm:cxn modelId="{782C9F0D-D0EF-49CB-85A2-1524BEDC21A8}" type="presParOf" srcId="{BA02240D-B26A-4EE9-AC63-F98E4BBE0E34}" destId="{DAE37937-9C83-4107-BC4F-396AC20A2CC9}" srcOrd="16" destOrd="0" presId="urn:microsoft.com/office/officeart/2005/8/layout/list1"/>
    <dgm:cxn modelId="{F7081840-49B5-4D17-88FE-88C5DC334EEE}" type="presParOf" srcId="{DAE37937-9C83-4107-BC4F-396AC20A2CC9}" destId="{69363E40-7E91-41B8-94DA-70946021853D}" srcOrd="0" destOrd="0" presId="urn:microsoft.com/office/officeart/2005/8/layout/list1"/>
    <dgm:cxn modelId="{D250A4B2-BAA3-42BA-A99D-E5648E68E01F}" type="presParOf" srcId="{DAE37937-9C83-4107-BC4F-396AC20A2CC9}" destId="{0989D766-DC00-4B6F-A8C4-F0A5C79AB426}" srcOrd="1" destOrd="0" presId="urn:microsoft.com/office/officeart/2005/8/layout/list1"/>
    <dgm:cxn modelId="{5D883F92-7DAB-417C-9821-088BBA518C6C}" type="presParOf" srcId="{BA02240D-B26A-4EE9-AC63-F98E4BBE0E34}" destId="{731DDF89-19E8-4360-AFE8-92685327964A}" srcOrd="17" destOrd="0" presId="urn:microsoft.com/office/officeart/2005/8/layout/list1"/>
    <dgm:cxn modelId="{0F66B6C9-FB7C-44AC-B79F-BF07079D7629}" type="presParOf" srcId="{BA02240D-B26A-4EE9-AC63-F98E4BBE0E34}" destId="{4933268E-A110-4F1E-BDBA-8F703837CE31}" srcOrd="18" destOrd="0" presId="urn:microsoft.com/office/officeart/2005/8/layout/list1"/>
    <dgm:cxn modelId="{4E6D4801-8E8D-4428-ACCF-9B840F13D18B}" type="presParOf" srcId="{BA02240D-B26A-4EE9-AC63-F98E4BBE0E34}" destId="{BD1C8FCC-1A70-4999-9AE2-1CC6E39932BC}" srcOrd="19" destOrd="0" presId="urn:microsoft.com/office/officeart/2005/8/layout/list1"/>
    <dgm:cxn modelId="{0233B39B-DA69-4ECA-8CE9-C5E33611F399}" type="presParOf" srcId="{BA02240D-B26A-4EE9-AC63-F98E4BBE0E34}" destId="{94675197-02E8-4999-89C3-3320C010AFE8}" srcOrd="20" destOrd="0" presId="urn:microsoft.com/office/officeart/2005/8/layout/list1"/>
    <dgm:cxn modelId="{14D857B0-7BED-4456-88C8-D947BA6EBD49}" type="presParOf" srcId="{94675197-02E8-4999-89C3-3320C010AFE8}" destId="{6F73F43A-D8FE-457C-9199-B938186CD167}" srcOrd="0" destOrd="0" presId="urn:microsoft.com/office/officeart/2005/8/layout/list1"/>
    <dgm:cxn modelId="{3C3E1225-B98D-4D73-B6BE-A30C44B532D5}" type="presParOf" srcId="{94675197-02E8-4999-89C3-3320C010AFE8}" destId="{9AB02D63-8169-4E9B-9D8D-5F222AD7B4BA}" srcOrd="1" destOrd="0" presId="urn:microsoft.com/office/officeart/2005/8/layout/list1"/>
    <dgm:cxn modelId="{BBFC6B7B-51CE-4A5A-9042-B5E135CBB614}" type="presParOf" srcId="{BA02240D-B26A-4EE9-AC63-F98E4BBE0E34}" destId="{66261686-DEC6-4B72-90A7-AE1696362ED0}" srcOrd="21" destOrd="0" presId="urn:microsoft.com/office/officeart/2005/8/layout/list1"/>
    <dgm:cxn modelId="{2504032A-AFD2-4E64-A88B-3380B6F5B8B6}" type="presParOf" srcId="{BA02240D-B26A-4EE9-AC63-F98E4BBE0E34}" destId="{1825242E-08B5-4662-AD32-DFCC196B48C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F15970-083E-4EA0-8133-03BFDE5F6FE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B5C61E5-E729-47C2-A515-98B2DF91E303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l"/>
          <a:r>
            <a:rPr lang="ru-RU" sz="2000" b="1" dirty="0" smtClean="0"/>
            <a:t>Некоторые характеристики сборки:</a:t>
          </a:r>
          <a:endParaRPr lang="ru-RU" sz="2000" b="1" dirty="0"/>
        </a:p>
      </dgm:t>
    </dgm:pt>
    <dgm:pt modelId="{50380E88-E744-4DE7-8936-5762F6F54373}" type="parTrans" cxnId="{A382E4A9-AC55-4B4F-AC35-5463E7950062}">
      <dgm:prSet/>
      <dgm:spPr/>
      <dgm:t>
        <a:bodyPr/>
        <a:lstStyle/>
        <a:p>
          <a:endParaRPr lang="ru-RU"/>
        </a:p>
      </dgm:t>
    </dgm:pt>
    <dgm:pt modelId="{7DA2F20D-A50A-46E1-9060-DFA1992445EB}" type="sibTrans" cxnId="{A382E4A9-AC55-4B4F-AC35-5463E7950062}">
      <dgm:prSet/>
      <dgm:spPr/>
      <dgm:t>
        <a:bodyPr/>
        <a:lstStyle/>
        <a:p>
          <a:endParaRPr lang="ru-RU"/>
        </a:p>
      </dgm:t>
    </dgm:pt>
    <dgm:pt modelId="{FA7C1187-84AF-4F19-BF3F-F746F1599A30}">
      <dgm:prSet phldrT="[Text]" custT="1"/>
      <dgm:spPr/>
      <dgm:t>
        <a:bodyPr/>
        <a:lstStyle/>
        <a:p>
          <a:pPr algn="l"/>
          <a:r>
            <a:rPr lang="ru-RU" sz="1800" dirty="0" smtClean="0"/>
            <a:t>В сборке определены повторно используемые типы</a:t>
          </a:r>
          <a:endParaRPr lang="ru-RU" sz="2000" b="1" dirty="0"/>
        </a:p>
      </dgm:t>
    </dgm:pt>
    <dgm:pt modelId="{DD5E2AB1-FA38-4D00-AA0A-EE0479493B00}" type="parTrans" cxnId="{00466A70-0641-48D7-8BB9-0E7CB7E375CD}">
      <dgm:prSet/>
      <dgm:spPr/>
      <dgm:t>
        <a:bodyPr/>
        <a:lstStyle/>
        <a:p>
          <a:endParaRPr lang="ru-RU"/>
        </a:p>
      </dgm:t>
    </dgm:pt>
    <dgm:pt modelId="{A5E2FEF8-CDCE-414B-8B08-CC974C69DC00}" type="sibTrans" cxnId="{00466A70-0641-48D7-8BB9-0E7CB7E375CD}">
      <dgm:prSet/>
      <dgm:spPr/>
      <dgm:t>
        <a:bodyPr/>
        <a:lstStyle/>
        <a:p>
          <a:endParaRPr lang="ru-RU"/>
        </a:p>
      </dgm:t>
    </dgm:pt>
    <dgm:pt modelId="{EA4078A4-F629-462A-8330-778930B54A99}">
      <dgm:prSet phldrT="[Text]" custT="1"/>
      <dgm:spPr/>
      <dgm:t>
        <a:bodyPr/>
        <a:lstStyle/>
        <a:p>
          <a:pPr algn="l"/>
          <a:r>
            <a:rPr lang="ru-RU" sz="1800" dirty="0" smtClean="0"/>
            <a:t>Сборка помечена номером версии</a:t>
          </a:r>
          <a:endParaRPr lang="ru-RU" sz="2000" b="1" dirty="0"/>
        </a:p>
      </dgm:t>
    </dgm:pt>
    <dgm:pt modelId="{7BAA5939-AFD4-47F6-A1E1-6E9CDFE1CA3E}" type="parTrans" cxnId="{98A08988-A896-40A2-81AC-656A481268C4}">
      <dgm:prSet/>
      <dgm:spPr/>
      <dgm:t>
        <a:bodyPr/>
        <a:lstStyle/>
        <a:p>
          <a:endParaRPr lang="ru-RU"/>
        </a:p>
      </dgm:t>
    </dgm:pt>
    <dgm:pt modelId="{AC564A17-5E8E-4025-9D4B-45569E7408D5}" type="sibTrans" cxnId="{98A08988-A896-40A2-81AC-656A481268C4}">
      <dgm:prSet/>
      <dgm:spPr/>
      <dgm:t>
        <a:bodyPr/>
        <a:lstStyle/>
        <a:p>
          <a:endParaRPr lang="ru-RU"/>
        </a:p>
      </dgm:t>
    </dgm:pt>
    <dgm:pt modelId="{81AFD8A9-B9A5-4A79-83F2-CFE3F0475628}">
      <dgm:prSet phldrT="[Text]" custT="1"/>
      <dgm:spPr/>
      <dgm:t>
        <a:bodyPr/>
        <a:lstStyle/>
        <a:p>
          <a:pPr algn="l"/>
          <a:r>
            <a:rPr lang="ru-RU" sz="1800" dirty="0" smtClean="0"/>
            <a:t>Со сборкой может быть связана информация безопасности</a:t>
          </a:r>
          <a:endParaRPr lang="ru-RU" sz="2000" b="1" dirty="0"/>
        </a:p>
      </dgm:t>
    </dgm:pt>
    <dgm:pt modelId="{862DEB46-F63F-498B-B0F9-A643E87501F4}" type="parTrans" cxnId="{4245440A-EB76-49E8-B931-8F06DC35D0FA}">
      <dgm:prSet/>
      <dgm:spPr/>
      <dgm:t>
        <a:bodyPr/>
        <a:lstStyle/>
        <a:p>
          <a:endParaRPr lang="ru-RU"/>
        </a:p>
      </dgm:t>
    </dgm:pt>
    <dgm:pt modelId="{3571A449-BE61-4DC8-95CB-87AF63EEC229}" type="sibTrans" cxnId="{4245440A-EB76-49E8-B931-8F06DC35D0FA}">
      <dgm:prSet/>
      <dgm:spPr/>
      <dgm:t>
        <a:bodyPr/>
        <a:lstStyle/>
        <a:p>
          <a:endParaRPr lang="ru-RU"/>
        </a:p>
      </dgm:t>
    </dgm:pt>
    <dgm:pt modelId="{84F0BA4B-F2F9-44F7-B507-07CC928219DA}" type="pres">
      <dgm:prSet presAssocID="{31F15970-083E-4EA0-8133-03BFDE5F6F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734526-0981-4B17-BA46-1531775334B2}" type="pres">
      <dgm:prSet presAssocID="{8B5C61E5-E729-47C2-A515-98B2DF91E303}" presName="parentText" presStyleLbl="node1" presStyleIdx="0" presStyleCnt="4" custScaleY="63412" custLinFactNeighborY="-445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65547B-2633-43A1-B48B-96EC6F0F92B6}" type="pres">
      <dgm:prSet presAssocID="{7DA2F20D-A50A-46E1-9060-DFA1992445EB}" presName="spacer" presStyleCnt="0"/>
      <dgm:spPr/>
    </dgm:pt>
    <dgm:pt modelId="{5BA6B72F-EC0B-48C0-90EE-88C320219D16}" type="pres">
      <dgm:prSet presAssocID="{FA7C1187-84AF-4F19-BF3F-F746F1599A3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960732-DE7A-489A-BFB9-9F0065AC9A65}" type="pres">
      <dgm:prSet presAssocID="{A5E2FEF8-CDCE-414B-8B08-CC974C69DC00}" presName="spacer" presStyleCnt="0"/>
      <dgm:spPr/>
    </dgm:pt>
    <dgm:pt modelId="{2A8F5F04-317F-493D-B5DF-E3EC94B915CC}" type="pres">
      <dgm:prSet presAssocID="{EA4078A4-F629-462A-8330-778930B54A9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F3FF2-B816-45D5-BBD3-0533D1EE307A}" type="pres">
      <dgm:prSet presAssocID="{AC564A17-5E8E-4025-9D4B-45569E7408D5}" presName="spacer" presStyleCnt="0"/>
      <dgm:spPr/>
    </dgm:pt>
    <dgm:pt modelId="{45EDF38D-FD92-4518-96F5-B46DAA2BE0D5}" type="pres">
      <dgm:prSet presAssocID="{81AFD8A9-B9A5-4A79-83F2-CFE3F047562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0466A70-0641-48D7-8BB9-0E7CB7E375CD}" srcId="{31F15970-083E-4EA0-8133-03BFDE5F6FE1}" destId="{FA7C1187-84AF-4F19-BF3F-F746F1599A30}" srcOrd="1" destOrd="0" parTransId="{DD5E2AB1-FA38-4D00-AA0A-EE0479493B00}" sibTransId="{A5E2FEF8-CDCE-414B-8B08-CC974C69DC00}"/>
    <dgm:cxn modelId="{BDAD72B2-297A-4217-8E39-74C90AA89F01}" type="presOf" srcId="{81AFD8A9-B9A5-4A79-83F2-CFE3F0475628}" destId="{45EDF38D-FD92-4518-96F5-B46DAA2BE0D5}" srcOrd="0" destOrd="0" presId="urn:microsoft.com/office/officeart/2005/8/layout/vList2"/>
    <dgm:cxn modelId="{A382E4A9-AC55-4B4F-AC35-5463E7950062}" srcId="{31F15970-083E-4EA0-8133-03BFDE5F6FE1}" destId="{8B5C61E5-E729-47C2-A515-98B2DF91E303}" srcOrd="0" destOrd="0" parTransId="{50380E88-E744-4DE7-8936-5762F6F54373}" sibTransId="{7DA2F20D-A50A-46E1-9060-DFA1992445EB}"/>
    <dgm:cxn modelId="{832AC7D3-34AC-4F1A-8D59-0C20B5CB2A37}" type="presOf" srcId="{31F15970-083E-4EA0-8133-03BFDE5F6FE1}" destId="{84F0BA4B-F2F9-44F7-B507-07CC928219DA}" srcOrd="0" destOrd="0" presId="urn:microsoft.com/office/officeart/2005/8/layout/vList2"/>
    <dgm:cxn modelId="{FBA91D2E-3022-4944-9661-BC7855B2E58E}" type="presOf" srcId="{EA4078A4-F629-462A-8330-778930B54A99}" destId="{2A8F5F04-317F-493D-B5DF-E3EC94B915CC}" srcOrd="0" destOrd="0" presId="urn:microsoft.com/office/officeart/2005/8/layout/vList2"/>
    <dgm:cxn modelId="{4245440A-EB76-49E8-B931-8F06DC35D0FA}" srcId="{31F15970-083E-4EA0-8133-03BFDE5F6FE1}" destId="{81AFD8A9-B9A5-4A79-83F2-CFE3F0475628}" srcOrd="3" destOrd="0" parTransId="{862DEB46-F63F-498B-B0F9-A643E87501F4}" sibTransId="{3571A449-BE61-4DC8-95CB-87AF63EEC229}"/>
    <dgm:cxn modelId="{98A08988-A896-40A2-81AC-656A481268C4}" srcId="{31F15970-083E-4EA0-8133-03BFDE5F6FE1}" destId="{EA4078A4-F629-462A-8330-778930B54A99}" srcOrd="2" destOrd="0" parTransId="{7BAA5939-AFD4-47F6-A1E1-6E9CDFE1CA3E}" sibTransId="{AC564A17-5E8E-4025-9D4B-45569E7408D5}"/>
    <dgm:cxn modelId="{4DC277E8-9E09-4C61-BD14-81322C5E30DE}" type="presOf" srcId="{8B5C61E5-E729-47C2-A515-98B2DF91E303}" destId="{A5734526-0981-4B17-BA46-1531775334B2}" srcOrd="0" destOrd="0" presId="urn:microsoft.com/office/officeart/2005/8/layout/vList2"/>
    <dgm:cxn modelId="{E55CDFFE-1A1E-4C9B-890D-ACB7ECE25066}" type="presOf" srcId="{FA7C1187-84AF-4F19-BF3F-F746F1599A30}" destId="{5BA6B72F-EC0B-48C0-90EE-88C320219D16}" srcOrd="0" destOrd="0" presId="urn:microsoft.com/office/officeart/2005/8/layout/vList2"/>
    <dgm:cxn modelId="{A24085BD-34F8-4D8E-9E56-DF3BB45271D5}" type="presParOf" srcId="{84F0BA4B-F2F9-44F7-B507-07CC928219DA}" destId="{A5734526-0981-4B17-BA46-1531775334B2}" srcOrd="0" destOrd="0" presId="urn:microsoft.com/office/officeart/2005/8/layout/vList2"/>
    <dgm:cxn modelId="{10110333-0BB6-426F-9592-026CA8BEF7F0}" type="presParOf" srcId="{84F0BA4B-F2F9-44F7-B507-07CC928219DA}" destId="{D465547B-2633-43A1-B48B-96EC6F0F92B6}" srcOrd="1" destOrd="0" presId="urn:microsoft.com/office/officeart/2005/8/layout/vList2"/>
    <dgm:cxn modelId="{B8B7D08E-B9AE-48BC-B123-4063112077EE}" type="presParOf" srcId="{84F0BA4B-F2F9-44F7-B507-07CC928219DA}" destId="{5BA6B72F-EC0B-48C0-90EE-88C320219D16}" srcOrd="2" destOrd="0" presId="urn:microsoft.com/office/officeart/2005/8/layout/vList2"/>
    <dgm:cxn modelId="{7CE51665-DF40-4536-9812-34447EABAD30}" type="presParOf" srcId="{84F0BA4B-F2F9-44F7-B507-07CC928219DA}" destId="{B0960732-DE7A-489A-BFB9-9F0065AC9A65}" srcOrd="3" destOrd="0" presId="urn:microsoft.com/office/officeart/2005/8/layout/vList2"/>
    <dgm:cxn modelId="{7A3BABFC-4310-4E73-A619-6CBC35D1F062}" type="presParOf" srcId="{84F0BA4B-F2F9-44F7-B507-07CC928219DA}" destId="{2A8F5F04-317F-493D-B5DF-E3EC94B915CC}" srcOrd="4" destOrd="0" presId="urn:microsoft.com/office/officeart/2005/8/layout/vList2"/>
    <dgm:cxn modelId="{2DCFD6C9-6CF3-4CD1-8B6E-37F4F144FA98}" type="presParOf" srcId="{84F0BA4B-F2F9-44F7-B507-07CC928219DA}" destId="{C88F3FF2-B816-45D5-BBD3-0533D1EE307A}" srcOrd="5" destOrd="0" presId="urn:microsoft.com/office/officeart/2005/8/layout/vList2"/>
    <dgm:cxn modelId="{230F3A8A-8D2E-44E4-B219-E1B4FB66B318}" type="presParOf" srcId="{84F0BA4B-F2F9-44F7-B507-07CC928219DA}" destId="{45EDF38D-FD92-4518-96F5-B46DAA2BE0D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1F15970-083E-4EA0-8133-03BFDE5F6FE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B5C61E5-E729-47C2-A515-98B2DF91E303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l"/>
          <a:r>
            <a:rPr lang="ru-RU" sz="2000" b="1" dirty="0" smtClean="0"/>
            <a:t>Номер версии сборки состоит из следующих компонент:</a:t>
          </a:r>
          <a:endParaRPr lang="ru-RU" sz="2000" b="1" dirty="0"/>
        </a:p>
      </dgm:t>
    </dgm:pt>
    <dgm:pt modelId="{50380E88-E744-4DE7-8936-5762F6F54373}" type="parTrans" cxnId="{A382E4A9-AC55-4B4F-AC35-5463E7950062}">
      <dgm:prSet/>
      <dgm:spPr/>
      <dgm:t>
        <a:bodyPr/>
        <a:lstStyle/>
        <a:p>
          <a:endParaRPr lang="ru-RU"/>
        </a:p>
      </dgm:t>
    </dgm:pt>
    <dgm:pt modelId="{7DA2F20D-A50A-46E1-9060-DFA1992445EB}" type="sibTrans" cxnId="{A382E4A9-AC55-4B4F-AC35-5463E7950062}">
      <dgm:prSet/>
      <dgm:spPr/>
      <dgm:t>
        <a:bodyPr/>
        <a:lstStyle/>
        <a:p>
          <a:endParaRPr lang="ru-RU"/>
        </a:p>
      </dgm:t>
    </dgm:pt>
    <dgm:pt modelId="{BBEA8399-657D-4E7B-B8E8-1D2ABFF7F382}">
      <dgm:prSet phldrT="[Text]" custT="1"/>
      <dgm:spPr/>
      <dgm:t>
        <a:bodyPr/>
        <a:lstStyle/>
        <a:p>
          <a:pPr algn="l"/>
          <a:r>
            <a:rPr lang="ru-RU" sz="1800" dirty="0" smtClean="0"/>
            <a:t>Главный номер версии (Major version number)</a:t>
          </a:r>
          <a:endParaRPr lang="ru-RU" sz="2000" b="1" dirty="0"/>
        </a:p>
      </dgm:t>
    </dgm:pt>
    <dgm:pt modelId="{2205C440-0C8B-4930-AA85-EA2275D2091F}" type="parTrans" cxnId="{00705ED7-F3DA-4FAE-A3BE-B3840CEEB71F}">
      <dgm:prSet/>
      <dgm:spPr/>
      <dgm:t>
        <a:bodyPr/>
        <a:lstStyle/>
        <a:p>
          <a:endParaRPr lang="ru-RU"/>
        </a:p>
      </dgm:t>
    </dgm:pt>
    <dgm:pt modelId="{5EE2CD30-EABC-4B7B-B073-DA815E28CF2E}" type="sibTrans" cxnId="{00705ED7-F3DA-4FAE-A3BE-B3840CEEB71F}">
      <dgm:prSet/>
      <dgm:spPr/>
      <dgm:t>
        <a:bodyPr/>
        <a:lstStyle/>
        <a:p>
          <a:endParaRPr lang="ru-RU"/>
        </a:p>
      </dgm:t>
    </dgm:pt>
    <dgm:pt modelId="{308033F0-2CE4-4758-8718-96FBAD22CDCD}">
      <dgm:prSet phldrT="[Text]" custT="1"/>
      <dgm:spPr/>
      <dgm:t>
        <a:bodyPr/>
        <a:lstStyle/>
        <a:p>
          <a:pPr algn="l"/>
          <a:r>
            <a:rPr lang="ru-RU" sz="1800" dirty="0" smtClean="0"/>
            <a:t>Второстепенный номер версии (Minor version number)</a:t>
          </a:r>
          <a:endParaRPr lang="ru-RU" sz="2000" b="1" dirty="0"/>
        </a:p>
      </dgm:t>
    </dgm:pt>
    <dgm:pt modelId="{BA6407CD-6B0B-41FA-8B8E-0F68C4CA28FD}" type="parTrans" cxnId="{D0666F4D-8C07-40F1-8F10-393E419018E8}">
      <dgm:prSet/>
      <dgm:spPr/>
      <dgm:t>
        <a:bodyPr/>
        <a:lstStyle/>
        <a:p>
          <a:endParaRPr lang="ru-RU"/>
        </a:p>
      </dgm:t>
    </dgm:pt>
    <dgm:pt modelId="{B7886462-D65E-4B77-9CB5-1A4C990ADA1B}" type="sibTrans" cxnId="{D0666F4D-8C07-40F1-8F10-393E419018E8}">
      <dgm:prSet/>
      <dgm:spPr/>
      <dgm:t>
        <a:bodyPr/>
        <a:lstStyle/>
        <a:p>
          <a:endParaRPr lang="ru-RU"/>
        </a:p>
      </dgm:t>
    </dgm:pt>
    <dgm:pt modelId="{CCFD65DB-BA5B-4A5E-B4D2-73FC8944EA77}">
      <dgm:prSet phldrT="[Text]" custT="1"/>
      <dgm:spPr/>
      <dgm:t>
        <a:bodyPr/>
        <a:lstStyle/>
        <a:p>
          <a:pPr algn="l"/>
          <a:r>
            <a:rPr lang="ru-RU" sz="1800" dirty="0" smtClean="0"/>
            <a:t>Номер сборки (Build number)</a:t>
          </a:r>
          <a:endParaRPr lang="ru-RU" sz="2000" b="1" dirty="0"/>
        </a:p>
      </dgm:t>
    </dgm:pt>
    <dgm:pt modelId="{EB0AD3FE-CE7F-4BDD-AA79-53FCAD955198}" type="parTrans" cxnId="{63A824E2-BB1F-4904-84B4-1393F7B4C6AD}">
      <dgm:prSet/>
      <dgm:spPr/>
      <dgm:t>
        <a:bodyPr/>
        <a:lstStyle/>
        <a:p>
          <a:endParaRPr lang="ru-RU"/>
        </a:p>
      </dgm:t>
    </dgm:pt>
    <dgm:pt modelId="{93DB7166-C263-4E78-B9A7-89B86ADF73A9}" type="sibTrans" cxnId="{63A824E2-BB1F-4904-84B4-1393F7B4C6AD}">
      <dgm:prSet/>
      <dgm:spPr/>
      <dgm:t>
        <a:bodyPr/>
        <a:lstStyle/>
        <a:p>
          <a:endParaRPr lang="ru-RU"/>
        </a:p>
      </dgm:t>
    </dgm:pt>
    <dgm:pt modelId="{1870DADA-675F-41A3-8D00-2F423D323673}">
      <dgm:prSet phldrT="[Text]" custT="1"/>
      <dgm:spPr/>
      <dgm:t>
        <a:bodyPr/>
        <a:lstStyle/>
        <a:p>
          <a:pPr algn="l"/>
          <a:r>
            <a:rPr lang="ru-RU" sz="1800" dirty="0" smtClean="0"/>
            <a:t>Номер версии (Revision number)</a:t>
          </a:r>
          <a:endParaRPr lang="ru-RU" sz="2000" b="1" dirty="0"/>
        </a:p>
      </dgm:t>
    </dgm:pt>
    <dgm:pt modelId="{41972808-B934-4BCE-A756-1E89F868ED68}" type="parTrans" cxnId="{65B9E37F-FF5A-4CD0-A868-855C74D6D322}">
      <dgm:prSet/>
      <dgm:spPr/>
      <dgm:t>
        <a:bodyPr/>
        <a:lstStyle/>
        <a:p>
          <a:endParaRPr lang="ru-RU"/>
        </a:p>
      </dgm:t>
    </dgm:pt>
    <dgm:pt modelId="{0A314247-ECDF-43B9-AE02-040C2D393763}" type="sibTrans" cxnId="{65B9E37F-FF5A-4CD0-A868-855C74D6D322}">
      <dgm:prSet/>
      <dgm:spPr/>
      <dgm:t>
        <a:bodyPr/>
        <a:lstStyle/>
        <a:p>
          <a:endParaRPr lang="ru-RU"/>
        </a:p>
      </dgm:t>
    </dgm:pt>
    <dgm:pt modelId="{84F0BA4B-F2F9-44F7-B507-07CC928219DA}" type="pres">
      <dgm:prSet presAssocID="{31F15970-083E-4EA0-8133-03BFDE5F6F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734526-0981-4B17-BA46-1531775334B2}" type="pres">
      <dgm:prSet presAssocID="{8B5C61E5-E729-47C2-A515-98B2DF91E303}" presName="parentText" presStyleLbl="node1" presStyleIdx="0" presStyleCnt="5" custScaleY="104100" custLinFactNeighborY="-44513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D465547B-2633-43A1-B48B-96EC6F0F92B6}" type="pres">
      <dgm:prSet presAssocID="{7DA2F20D-A50A-46E1-9060-DFA1992445EB}" presName="spacer" presStyleCnt="0"/>
      <dgm:spPr/>
    </dgm:pt>
    <dgm:pt modelId="{4C3CE104-EF6F-4351-9BEB-EF06C4AD00AA}" type="pres">
      <dgm:prSet presAssocID="{BBEA8399-657D-4E7B-B8E8-1D2ABFF7F38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D1D6F4-16D5-42B1-8322-9B51EA8740C7}" type="pres">
      <dgm:prSet presAssocID="{5EE2CD30-EABC-4B7B-B073-DA815E28CF2E}" presName="spacer" presStyleCnt="0"/>
      <dgm:spPr/>
    </dgm:pt>
    <dgm:pt modelId="{69D36140-4419-4824-9CBD-D27EB172BE6B}" type="pres">
      <dgm:prSet presAssocID="{308033F0-2CE4-4758-8718-96FBAD22CDC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FBA244-E35B-488F-9A77-F0E0A5AAFEDE}" type="pres">
      <dgm:prSet presAssocID="{B7886462-D65E-4B77-9CB5-1A4C990ADA1B}" presName="spacer" presStyleCnt="0"/>
      <dgm:spPr/>
    </dgm:pt>
    <dgm:pt modelId="{0ACE8E94-08E7-4FC9-B8DD-761528277677}" type="pres">
      <dgm:prSet presAssocID="{CCFD65DB-BA5B-4A5E-B4D2-73FC8944EA7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B137E2-3E9B-4C06-A88A-3DDFD3AA4D4D}" type="pres">
      <dgm:prSet presAssocID="{93DB7166-C263-4E78-B9A7-89B86ADF73A9}" presName="spacer" presStyleCnt="0"/>
      <dgm:spPr/>
    </dgm:pt>
    <dgm:pt modelId="{6FBE1010-1671-4FA6-ADB6-0FAF61ED4D79}" type="pres">
      <dgm:prSet presAssocID="{1870DADA-675F-41A3-8D00-2F423D32367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BEA11BD-20A8-4408-836B-BEF6E56D5F53}" type="presOf" srcId="{31F15970-083E-4EA0-8133-03BFDE5F6FE1}" destId="{84F0BA4B-F2F9-44F7-B507-07CC928219DA}" srcOrd="0" destOrd="0" presId="urn:microsoft.com/office/officeart/2005/8/layout/vList2"/>
    <dgm:cxn modelId="{65B9E37F-FF5A-4CD0-A868-855C74D6D322}" srcId="{31F15970-083E-4EA0-8133-03BFDE5F6FE1}" destId="{1870DADA-675F-41A3-8D00-2F423D323673}" srcOrd="4" destOrd="0" parTransId="{41972808-B934-4BCE-A756-1E89F868ED68}" sibTransId="{0A314247-ECDF-43B9-AE02-040C2D393763}"/>
    <dgm:cxn modelId="{59236FF4-6E22-498D-B6D5-F74F7B5D61AE}" type="presOf" srcId="{1870DADA-675F-41A3-8D00-2F423D323673}" destId="{6FBE1010-1671-4FA6-ADB6-0FAF61ED4D79}" srcOrd="0" destOrd="0" presId="urn:microsoft.com/office/officeart/2005/8/layout/vList2"/>
    <dgm:cxn modelId="{A1F991E4-369F-43D3-AA7E-36A393F12BDE}" type="presOf" srcId="{308033F0-2CE4-4758-8718-96FBAD22CDCD}" destId="{69D36140-4419-4824-9CBD-D27EB172BE6B}" srcOrd="0" destOrd="0" presId="urn:microsoft.com/office/officeart/2005/8/layout/vList2"/>
    <dgm:cxn modelId="{A382E4A9-AC55-4B4F-AC35-5463E7950062}" srcId="{31F15970-083E-4EA0-8133-03BFDE5F6FE1}" destId="{8B5C61E5-E729-47C2-A515-98B2DF91E303}" srcOrd="0" destOrd="0" parTransId="{50380E88-E744-4DE7-8936-5762F6F54373}" sibTransId="{7DA2F20D-A50A-46E1-9060-DFA1992445EB}"/>
    <dgm:cxn modelId="{00705ED7-F3DA-4FAE-A3BE-B3840CEEB71F}" srcId="{31F15970-083E-4EA0-8133-03BFDE5F6FE1}" destId="{BBEA8399-657D-4E7B-B8E8-1D2ABFF7F382}" srcOrd="1" destOrd="0" parTransId="{2205C440-0C8B-4930-AA85-EA2275D2091F}" sibTransId="{5EE2CD30-EABC-4B7B-B073-DA815E28CF2E}"/>
    <dgm:cxn modelId="{63A824E2-BB1F-4904-84B4-1393F7B4C6AD}" srcId="{31F15970-083E-4EA0-8133-03BFDE5F6FE1}" destId="{CCFD65DB-BA5B-4A5E-B4D2-73FC8944EA77}" srcOrd="3" destOrd="0" parTransId="{EB0AD3FE-CE7F-4BDD-AA79-53FCAD955198}" sibTransId="{93DB7166-C263-4E78-B9A7-89B86ADF73A9}"/>
    <dgm:cxn modelId="{390A7ED4-F0FF-4250-BDB7-707A75F2C43E}" type="presOf" srcId="{CCFD65DB-BA5B-4A5E-B4D2-73FC8944EA77}" destId="{0ACE8E94-08E7-4FC9-B8DD-761528277677}" srcOrd="0" destOrd="0" presId="urn:microsoft.com/office/officeart/2005/8/layout/vList2"/>
    <dgm:cxn modelId="{E4F3C78A-8791-49EA-B0AB-D5D1C42DE8D4}" type="presOf" srcId="{BBEA8399-657D-4E7B-B8E8-1D2ABFF7F382}" destId="{4C3CE104-EF6F-4351-9BEB-EF06C4AD00AA}" srcOrd="0" destOrd="0" presId="urn:microsoft.com/office/officeart/2005/8/layout/vList2"/>
    <dgm:cxn modelId="{92D054A1-20D2-4F7C-BAFB-7C7CE17E2552}" type="presOf" srcId="{8B5C61E5-E729-47C2-A515-98B2DF91E303}" destId="{A5734526-0981-4B17-BA46-1531775334B2}" srcOrd="0" destOrd="0" presId="urn:microsoft.com/office/officeart/2005/8/layout/vList2"/>
    <dgm:cxn modelId="{D0666F4D-8C07-40F1-8F10-393E419018E8}" srcId="{31F15970-083E-4EA0-8133-03BFDE5F6FE1}" destId="{308033F0-2CE4-4758-8718-96FBAD22CDCD}" srcOrd="2" destOrd="0" parTransId="{BA6407CD-6B0B-41FA-8B8E-0F68C4CA28FD}" sibTransId="{B7886462-D65E-4B77-9CB5-1A4C990ADA1B}"/>
    <dgm:cxn modelId="{BADAA243-7447-49CE-B492-B0CF5F253A6B}" type="presParOf" srcId="{84F0BA4B-F2F9-44F7-B507-07CC928219DA}" destId="{A5734526-0981-4B17-BA46-1531775334B2}" srcOrd="0" destOrd="0" presId="urn:microsoft.com/office/officeart/2005/8/layout/vList2"/>
    <dgm:cxn modelId="{16BE5508-C1E8-4139-A265-A8154A92F127}" type="presParOf" srcId="{84F0BA4B-F2F9-44F7-B507-07CC928219DA}" destId="{D465547B-2633-43A1-B48B-96EC6F0F92B6}" srcOrd="1" destOrd="0" presId="urn:microsoft.com/office/officeart/2005/8/layout/vList2"/>
    <dgm:cxn modelId="{EA8FDA5A-E33B-4F6A-A3C8-D29F32D1E522}" type="presParOf" srcId="{84F0BA4B-F2F9-44F7-B507-07CC928219DA}" destId="{4C3CE104-EF6F-4351-9BEB-EF06C4AD00AA}" srcOrd="2" destOrd="0" presId="urn:microsoft.com/office/officeart/2005/8/layout/vList2"/>
    <dgm:cxn modelId="{E3717C76-C43E-47E3-A433-EF26CD6D950E}" type="presParOf" srcId="{84F0BA4B-F2F9-44F7-B507-07CC928219DA}" destId="{7AD1D6F4-16D5-42B1-8322-9B51EA8740C7}" srcOrd="3" destOrd="0" presId="urn:microsoft.com/office/officeart/2005/8/layout/vList2"/>
    <dgm:cxn modelId="{B68B95B5-AC86-496B-A4DE-11184D818C4A}" type="presParOf" srcId="{84F0BA4B-F2F9-44F7-B507-07CC928219DA}" destId="{69D36140-4419-4824-9CBD-D27EB172BE6B}" srcOrd="4" destOrd="0" presId="urn:microsoft.com/office/officeart/2005/8/layout/vList2"/>
    <dgm:cxn modelId="{45A52F4A-A461-4849-BB92-35EDEF12B84A}" type="presParOf" srcId="{84F0BA4B-F2F9-44F7-B507-07CC928219DA}" destId="{3BFBA244-E35B-488F-9A77-F0E0A5AAFEDE}" srcOrd="5" destOrd="0" presId="urn:microsoft.com/office/officeart/2005/8/layout/vList2"/>
    <dgm:cxn modelId="{61798B7D-CEA1-45C0-890E-314921F96D3F}" type="presParOf" srcId="{84F0BA4B-F2F9-44F7-B507-07CC928219DA}" destId="{0ACE8E94-08E7-4FC9-B8DD-761528277677}" srcOrd="6" destOrd="0" presId="urn:microsoft.com/office/officeart/2005/8/layout/vList2"/>
    <dgm:cxn modelId="{27427BCB-1479-4595-A065-056093A17532}" type="presParOf" srcId="{84F0BA4B-F2F9-44F7-B507-07CC928219DA}" destId="{98B137E2-3E9B-4C06-A88A-3DDFD3AA4D4D}" srcOrd="7" destOrd="0" presId="urn:microsoft.com/office/officeart/2005/8/layout/vList2"/>
    <dgm:cxn modelId="{CAB4F7DB-A50F-4BBB-9C18-D8E11E13596F}" type="presParOf" srcId="{84F0BA4B-F2F9-44F7-B507-07CC928219DA}" destId="{6FBE1010-1671-4FA6-ADB6-0FAF61ED4D7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1F15970-083E-4EA0-8133-03BFDE5F6FE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31EE04A-E98C-4F3D-AAA1-88AF5AEE747E}">
      <dgm:prSet phldrT="[Text]" custT="1"/>
      <dgm:spPr/>
      <dgm:t>
        <a:bodyPr/>
        <a:lstStyle/>
        <a:p>
          <a:pPr algn="just"/>
          <a:r>
            <a:rPr lang="ru-RU" sz="1800" dirty="0" smtClean="0"/>
            <a:t>Защищает сборки от модификаций</a:t>
          </a:r>
          <a:endParaRPr lang="ru-RU" sz="2000" b="1" dirty="0"/>
        </a:p>
      </dgm:t>
    </dgm:pt>
    <dgm:pt modelId="{F9F4D4A3-EA62-4E42-821F-18F6C3635468}" type="parTrans" cxnId="{303496DE-9DF6-4F48-9B7B-DD639EE5F270}">
      <dgm:prSet/>
      <dgm:spPr/>
      <dgm:t>
        <a:bodyPr/>
        <a:lstStyle/>
        <a:p>
          <a:endParaRPr lang="ru-RU"/>
        </a:p>
      </dgm:t>
    </dgm:pt>
    <dgm:pt modelId="{489E45A6-F2A2-4D3A-9907-428A6E7AFD69}" type="sibTrans" cxnId="{303496DE-9DF6-4F48-9B7B-DD639EE5F270}">
      <dgm:prSet/>
      <dgm:spPr/>
      <dgm:t>
        <a:bodyPr/>
        <a:lstStyle/>
        <a:p>
          <a:endParaRPr lang="ru-RU"/>
        </a:p>
      </dgm:t>
    </dgm:pt>
    <dgm:pt modelId="{94EF79FC-FA93-4F0A-B6BA-E877716A16A4}">
      <dgm:prSet phldrT="[Text]" custT="1"/>
      <dgm:spPr/>
      <dgm:t>
        <a:bodyPr/>
        <a:lstStyle/>
        <a:p>
          <a:pPr algn="just"/>
          <a:r>
            <a:rPr lang="ru-RU" sz="1800" dirty="0" smtClean="0"/>
            <a:t>Позволяет включать подписанную сборку в глобальный кэш сборок (GAC), позволяя ее использовать другим приложениям</a:t>
          </a:r>
          <a:endParaRPr lang="ru-RU" sz="2000" b="1" dirty="0"/>
        </a:p>
      </dgm:t>
    </dgm:pt>
    <dgm:pt modelId="{76C4B0F4-32E9-4A82-9B55-2EC1D812F26F}" type="parTrans" cxnId="{FAA8F01B-B815-4AD3-94D1-1EF303BD34F6}">
      <dgm:prSet/>
      <dgm:spPr/>
      <dgm:t>
        <a:bodyPr/>
        <a:lstStyle/>
        <a:p>
          <a:endParaRPr lang="ru-RU"/>
        </a:p>
      </dgm:t>
    </dgm:pt>
    <dgm:pt modelId="{19979EC9-13DA-4360-A8DE-99FF9BE3F748}" type="sibTrans" cxnId="{FAA8F01B-B815-4AD3-94D1-1EF303BD34F6}">
      <dgm:prSet/>
      <dgm:spPr/>
      <dgm:t>
        <a:bodyPr/>
        <a:lstStyle/>
        <a:p>
          <a:endParaRPr lang="ru-RU"/>
        </a:p>
      </dgm:t>
    </dgm:pt>
    <dgm:pt modelId="{09454680-7B83-4C23-9DB6-7F461DCD3408}">
      <dgm:prSet phldrT="[Text]" custT="1"/>
      <dgm:spPr/>
      <dgm:t>
        <a:bodyPr/>
        <a:lstStyle/>
        <a:p>
          <a:pPr algn="just"/>
          <a:r>
            <a:rPr lang="ru-RU" sz="1800" dirty="0" smtClean="0"/>
            <a:t>Гарантирует, что имя сборки является уникальным</a:t>
          </a:r>
          <a:endParaRPr lang="ru-RU" sz="2000" b="1" dirty="0"/>
        </a:p>
      </dgm:t>
    </dgm:pt>
    <dgm:pt modelId="{3E08981F-ECED-45CA-B785-05D1C3668A46}" type="parTrans" cxnId="{BE735B4B-1162-49C4-8902-E19B08CA3E6F}">
      <dgm:prSet/>
      <dgm:spPr/>
      <dgm:t>
        <a:bodyPr/>
        <a:lstStyle/>
        <a:p>
          <a:endParaRPr lang="ru-RU"/>
        </a:p>
      </dgm:t>
    </dgm:pt>
    <dgm:pt modelId="{695DF88B-1256-4F57-BF1F-4B4234CAB250}" type="sibTrans" cxnId="{BE735B4B-1162-49C4-8902-E19B08CA3E6F}">
      <dgm:prSet/>
      <dgm:spPr/>
      <dgm:t>
        <a:bodyPr/>
        <a:lstStyle/>
        <a:p>
          <a:endParaRPr lang="ru-RU"/>
        </a:p>
      </dgm:t>
    </dgm:pt>
    <dgm:pt modelId="{84F0BA4B-F2F9-44F7-B507-07CC928219DA}" type="pres">
      <dgm:prSet presAssocID="{31F15970-083E-4EA0-8133-03BFDE5F6F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41C458E-0ADA-4089-A341-72D3B30693B9}" type="pres">
      <dgm:prSet presAssocID="{731EE04A-E98C-4F3D-AAA1-88AF5AEE747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DA8E72-23F3-45D9-903A-B57CF8CD3503}" type="pres">
      <dgm:prSet presAssocID="{489E45A6-F2A2-4D3A-9907-428A6E7AFD69}" presName="spacer" presStyleCnt="0"/>
      <dgm:spPr/>
    </dgm:pt>
    <dgm:pt modelId="{4EDF9CBC-5CA4-40B8-9985-004233FE7DC2}" type="pres">
      <dgm:prSet presAssocID="{94EF79FC-FA93-4F0A-B6BA-E877716A16A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FF7772-FBB6-49E8-B75C-33DB688C3382}" type="pres">
      <dgm:prSet presAssocID="{19979EC9-13DA-4360-A8DE-99FF9BE3F748}" presName="spacer" presStyleCnt="0"/>
      <dgm:spPr/>
    </dgm:pt>
    <dgm:pt modelId="{015CF3AB-B866-4FF3-AB36-627FA6969CC6}" type="pres">
      <dgm:prSet presAssocID="{09454680-7B83-4C23-9DB6-7F461DCD340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F283F83-CB2E-4A92-A7BE-C2C17573D144}" type="presOf" srcId="{31F15970-083E-4EA0-8133-03BFDE5F6FE1}" destId="{84F0BA4B-F2F9-44F7-B507-07CC928219DA}" srcOrd="0" destOrd="0" presId="urn:microsoft.com/office/officeart/2005/8/layout/vList2"/>
    <dgm:cxn modelId="{BE735B4B-1162-49C4-8902-E19B08CA3E6F}" srcId="{31F15970-083E-4EA0-8133-03BFDE5F6FE1}" destId="{09454680-7B83-4C23-9DB6-7F461DCD3408}" srcOrd="2" destOrd="0" parTransId="{3E08981F-ECED-45CA-B785-05D1C3668A46}" sibTransId="{695DF88B-1256-4F57-BF1F-4B4234CAB250}"/>
    <dgm:cxn modelId="{697282CA-B2FA-4EDA-A567-C3F131562EEB}" type="presOf" srcId="{94EF79FC-FA93-4F0A-B6BA-E877716A16A4}" destId="{4EDF9CBC-5CA4-40B8-9985-004233FE7DC2}" srcOrd="0" destOrd="0" presId="urn:microsoft.com/office/officeart/2005/8/layout/vList2"/>
    <dgm:cxn modelId="{3EC63CAE-FB0B-40BE-BE0E-135C82A55DDA}" type="presOf" srcId="{731EE04A-E98C-4F3D-AAA1-88AF5AEE747E}" destId="{341C458E-0ADA-4089-A341-72D3B30693B9}" srcOrd="0" destOrd="0" presId="urn:microsoft.com/office/officeart/2005/8/layout/vList2"/>
    <dgm:cxn modelId="{FAA8F01B-B815-4AD3-94D1-1EF303BD34F6}" srcId="{31F15970-083E-4EA0-8133-03BFDE5F6FE1}" destId="{94EF79FC-FA93-4F0A-B6BA-E877716A16A4}" srcOrd="1" destOrd="0" parTransId="{76C4B0F4-32E9-4A82-9B55-2EC1D812F26F}" sibTransId="{19979EC9-13DA-4360-A8DE-99FF9BE3F748}"/>
    <dgm:cxn modelId="{2B9FE5A8-489A-4A20-88FA-24573468ED5E}" type="presOf" srcId="{09454680-7B83-4C23-9DB6-7F461DCD3408}" destId="{015CF3AB-B866-4FF3-AB36-627FA6969CC6}" srcOrd="0" destOrd="0" presId="urn:microsoft.com/office/officeart/2005/8/layout/vList2"/>
    <dgm:cxn modelId="{303496DE-9DF6-4F48-9B7B-DD639EE5F270}" srcId="{31F15970-083E-4EA0-8133-03BFDE5F6FE1}" destId="{731EE04A-E98C-4F3D-AAA1-88AF5AEE747E}" srcOrd="0" destOrd="0" parTransId="{F9F4D4A3-EA62-4E42-821F-18F6C3635468}" sibTransId="{489E45A6-F2A2-4D3A-9907-428A6E7AFD69}"/>
    <dgm:cxn modelId="{CBD4857C-49EB-408D-A13B-1A0CB9900702}" type="presParOf" srcId="{84F0BA4B-F2F9-44F7-B507-07CC928219DA}" destId="{341C458E-0ADA-4089-A341-72D3B30693B9}" srcOrd="0" destOrd="0" presId="urn:microsoft.com/office/officeart/2005/8/layout/vList2"/>
    <dgm:cxn modelId="{40534C50-2EAE-49DA-A24E-6992E2C57587}" type="presParOf" srcId="{84F0BA4B-F2F9-44F7-B507-07CC928219DA}" destId="{61DA8E72-23F3-45D9-903A-B57CF8CD3503}" srcOrd="1" destOrd="0" presId="urn:microsoft.com/office/officeart/2005/8/layout/vList2"/>
    <dgm:cxn modelId="{B604704D-7DDA-4900-BE3A-2880D6325D22}" type="presParOf" srcId="{84F0BA4B-F2F9-44F7-B507-07CC928219DA}" destId="{4EDF9CBC-5CA4-40B8-9985-004233FE7DC2}" srcOrd="2" destOrd="0" presId="urn:microsoft.com/office/officeart/2005/8/layout/vList2"/>
    <dgm:cxn modelId="{D5EE4539-B928-4FC4-A1F8-5109F336FB2F}" type="presParOf" srcId="{84F0BA4B-F2F9-44F7-B507-07CC928219DA}" destId="{86FF7772-FBB6-49E8-B75C-33DB688C3382}" srcOrd="3" destOrd="0" presId="urn:microsoft.com/office/officeart/2005/8/layout/vList2"/>
    <dgm:cxn modelId="{602CA800-0D5F-4AD3-940C-9253F7B98639}" type="presParOf" srcId="{84F0BA4B-F2F9-44F7-B507-07CC928219DA}" destId="{015CF3AB-B866-4FF3-AB36-627FA6969C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4D711B-4190-4A25-90FC-5C706BADC6A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4F1D120-081A-4440-B501-5EAEAF43E7A2}">
      <dgm:prSet phldrT="[Text]" custT="1"/>
      <dgm:spPr/>
      <dgm:t>
        <a:bodyPr/>
        <a:lstStyle/>
        <a:p>
          <a:pPr algn="just"/>
          <a:r>
            <a:rPr lang="ru-RU" sz="1800" b="1" dirty="0" smtClean="0"/>
            <a:t>CLR содержит несколько компонентов, которые при запуске .NET Framework приложений выполняют следующие задачи:</a:t>
          </a:r>
          <a:endParaRPr lang="ru-RU" sz="1800" b="1" dirty="0"/>
        </a:p>
      </dgm:t>
    </dgm:pt>
    <dgm:pt modelId="{DB21F877-848F-4376-9F7C-746455A15F18}" type="parTrans" cxnId="{CB4C33D4-B6C8-401C-9B67-6B9F3C1F641C}">
      <dgm:prSet/>
      <dgm:spPr/>
      <dgm:t>
        <a:bodyPr/>
        <a:lstStyle/>
        <a:p>
          <a:endParaRPr lang="ru-RU"/>
        </a:p>
      </dgm:t>
    </dgm:pt>
    <dgm:pt modelId="{BB0B8C76-F634-4208-A629-D74661F7A85F}" type="sibTrans" cxnId="{CB4C33D4-B6C8-401C-9B67-6B9F3C1F641C}">
      <dgm:prSet/>
      <dgm:spPr/>
      <dgm:t>
        <a:bodyPr/>
        <a:lstStyle/>
        <a:p>
          <a:endParaRPr lang="ru-RU"/>
        </a:p>
      </dgm:t>
    </dgm:pt>
    <dgm:pt modelId="{649719A2-A8D0-4AAF-A2DD-F90582805072}">
      <dgm:prSet custT="1"/>
      <dgm:spPr/>
      <dgm:t>
        <a:bodyPr/>
        <a:lstStyle/>
        <a:p>
          <a:pPr algn="just"/>
          <a:r>
            <a:rPr lang="ru-RU" sz="1800" b="1" dirty="0" smtClean="0"/>
            <a:t>Загрузчик классов (Class Loader)</a:t>
          </a:r>
          <a:r>
            <a:rPr lang="ru-RU" sz="1800" dirty="0" smtClean="0"/>
            <a:t> находит и загружает все сборки, которые требуются приложению. Сборки к этому моменту будут уже скомпилированы в MSIL</a:t>
          </a:r>
        </a:p>
      </dgm:t>
    </dgm:pt>
    <dgm:pt modelId="{EE196E81-2D46-4E1F-BC66-E7448A4FC445}" type="parTrans" cxnId="{4EE98C32-5631-4C56-8113-581CEE0E0E03}">
      <dgm:prSet/>
      <dgm:spPr/>
      <dgm:t>
        <a:bodyPr/>
        <a:lstStyle/>
        <a:p>
          <a:endParaRPr lang="ru-RU"/>
        </a:p>
      </dgm:t>
    </dgm:pt>
    <dgm:pt modelId="{ECAEB122-4621-44FF-9251-0FF5C26A39A6}" type="sibTrans" cxnId="{4EE98C32-5631-4C56-8113-581CEE0E0E03}">
      <dgm:prSet/>
      <dgm:spPr/>
      <dgm:t>
        <a:bodyPr/>
        <a:lstStyle/>
        <a:p>
          <a:endParaRPr lang="ru-RU"/>
        </a:p>
      </dgm:t>
    </dgm:pt>
    <dgm:pt modelId="{BA1AD7EF-8FF1-41CC-BA22-1FB9A2F26C10}">
      <dgm:prSet custT="1"/>
      <dgm:spPr/>
      <dgm:t>
        <a:bodyPr/>
        <a:lstStyle/>
        <a:p>
          <a:pPr algn="just"/>
          <a:endParaRPr lang="ru-RU" sz="1800" dirty="0" smtClean="0"/>
        </a:p>
      </dgm:t>
    </dgm:pt>
    <dgm:pt modelId="{3E69ACF2-9DEA-4575-A057-306E9B5B9D30}" type="parTrans" cxnId="{658C3E13-5CD1-42F5-9999-4966D2C2E955}">
      <dgm:prSet/>
      <dgm:spPr/>
      <dgm:t>
        <a:bodyPr/>
        <a:lstStyle/>
        <a:p>
          <a:endParaRPr lang="ru-RU"/>
        </a:p>
      </dgm:t>
    </dgm:pt>
    <dgm:pt modelId="{DC364F71-6159-4213-8C25-7A187533DB71}" type="sibTrans" cxnId="{658C3E13-5CD1-42F5-9999-4966D2C2E955}">
      <dgm:prSet/>
      <dgm:spPr/>
      <dgm:t>
        <a:bodyPr/>
        <a:lstStyle/>
        <a:p>
          <a:endParaRPr lang="ru-RU"/>
        </a:p>
      </dgm:t>
    </dgm:pt>
    <dgm:pt modelId="{B5A37F35-FF33-4BA2-BBC9-4E42A527434B}">
      <dgm:prSet custT="1"/>
      <dgm:spPr/>
      <dgm:t>
        <a:bodyPr/>
        <a:lstStyle/>
        <a:p>
          <a:pPr algn="just"/>
          <a:r>
            <a:rPr lang="ru-RU" sz="1800" b="1" dirty="0" smtClean="0"/>
            <a:t>MSIL-to-native компилятор</a:t>
          </a:r>
          <a:r>
            <a:rPr lang="ru-RU" sz="1800" dirty="0" smtClean="0"/>
            <a:t> проверяет MSIL код, а затем компилирует все сборки в машинный код, готовый к исполнению</a:t>
          </a:r>
          <a:endParaRPr lang="ru-RU" sz="1800" dirty="0"/>
        </a:p>
      </dgm:t>
    </dgm:pt>
    <dgm:pt modelId="{1B610386-CB78-42F6-B939-BD3E7B6EB68A}" type="parTrans" cxnId="{83218DE4-0461-4C64-B99D-D62468A3C629}">
      <dgm:prSet/>
      <dgm:spPr/>
      <dgm:t>
        <a:bodyPr/>
        <a:lstStyle/>
        <a:p>
          <a:endParaRPr lang="ru-RU"/>
        </a:p>
      </dgm:t>
    </dgm:pt>
    <dgm:pt modelId="{0B27AB83-FE82-49B5-A88A-2D8C27876FF0}" type="sibTrans" cxnId="{83218DE4-0461-4C64-B99D-D62468A3C629}">
      <dgm:prSet/>
      <dgm:spPr/>
      <dgm:t>
        <a:bodyPr/>
        <a:lstStyle/>
        <a:p>
          <a:endParaRPr lang="ru-RU"/>
        </a:p>
      </dgm:t>
    </dgm:pt>
    <dgm:pt modelId="{3C1CB423-5AC2-4C69-8C0B-245614601FF2}">
      <dgm:prSet custT="1"/>
      <dgm:spPr/>
      <dgm:t>
        <a:bodyPr/>
        <a:lstStyle/>
        <a:p>
          <a:pPr algn="just"/>
          <a:r>
            <a:rPr lang="ru-RU" sz="1800" b="1" dirty="0" smtClean="0"/>
            <a:t>Code Manager</a:t>
          </a:r>
          <a:r>
            <a:rPr lang="ru-RU" sz="1800" dirty="0" smtClean="0"/>
            <a:t> загружает исполняемую сборку и запускает метод Main</a:t>
          </a:r>
          <a:endParaRPr lang="ru-RU" sz="1800" dirty="0"/>
        </a:p>
      </dgm:t>
    </dgm:pt>
    <dgm:pt modelId="{2B3F8794-C4A9-4AF0-B967-3763A09E86A0}" type="parTrans" cxnId="{66D5042A-5DF3-4792-B480-237CE8397FAF}">
      <dgm:prSet/>
      <dgm:spPr/>
      <dgm:t>
        <a:bodyPr/>
        <a:lstStyle/>
        <a:p>
          <a:endParaRPr lang="ru-RU"/>
        </a:p>
      </dgm:t>
    </dgm:pt>
    <dgm:pt modelId="{D4B9665B-38AB-4A85-AFD9-F6BA361CD05F}" type="sibTrans" cxnId="{66D5042A-5DF3-4792-B480-237CE8397FAF}">
      <dgm:prSet/>
      <dgm:spPr/>
      <dgm:t>
        <a:bodyPr/>
        <a:lstStyle/>
        <a:p>
          <a:endParaRPr lang="ru-RU"/>
        </a:p>
      </dgm:t>
    </dgm:pt>
    <dgm:pt modelId="{3D0A3C79-97A8-421B-BFD8-55E4FE45936B}">
      <dgm:prSet custT="1"/>
      <dgm:spPr/>
      <dgm:t>
        <a:bodyPr/>
        <a:lstStyle/>
        <a:p>
          <a:pPr algn="just"/>
          <a:r>
            <a:rPr lang="ru-RU" sz="1800" b="1" dirty="0" smtClean="0"/>
            <a:t>Garbage Collector</a:t>
          </a:r>
          <a:r>
            <a:rPr lang="ru-RU" sz="1800" dirty="0" smtClean="0"/>
            <a:t> обеспечивает автоматическое управление памятью жизни всех объектов, которые создает приложение</a:t>
          </a:r>
          <a:endParaRPr lang="ru-RU" sz="1800" dirty="0"/>
        </a:p>
      </dgm:t>
    </dgm:pt>
    <dgm:pt modelId="{DB29B469-CFA8-4BDC-B9AD-0AD48E4E973B}" type="parTrans" cxnId="{0EEF4305-B6B8-46AA-B316-26B75CFFD4DD}">
      <dgm:prSet/>
      <dgm:spPr/>
      <dgm:t>
        <a:bodyPr/>
        <a:lstStyle/>
        <a:p>
          <a:endParaRPr lang="ru-RU"/>
        </a:p>
      </dgm:t>
    </dgm:pt>
    <dgm:pt modelId="{39E4C14F-F63C-401F-837E-E9BFA5A353FD}" type="sibTrans" cxnId="{0EEF4305-B6B8-46AA-B316-26B75CFFD4DD}">
      <dgm:prSet/>
      <dgm:spPr/>
      <dgm:t>
        <a:bodyPr/>
        <a:lstStyle/>
        <a:p>
          <a:endParaRPr lang="ru-RU"/>
        </a:p>
      </dgm:t>
    </dgm:pt>
    <dgm:pt modelId="{BDA5F85E-5992-4084-8CBC-5EB9190B8BED}">
      <dgm:prSet custT="1"/>
      <dgm:spPr/>
      <dgm:t>
        <a:bodyPr/>
        <a:lstStyle/>
        <a:p>
          <a:pPr algn="just"/>
          <a:r>
            <a:rPr lang="ru-RU" sz="1800" b="1" dirty="0" smtClean="0"/>
            <a:t>Exception Manager</a:t>
          </a:r>
          <a:r>
            <a:rPr lang="ru-RU" sz="1800" dirty="0" smtClean="0"/>
            <a:t> предоставляет структурированную обработку исключений для .NET приложений, которая интегрирована с структурированной обработкой исключений Windows</a:t>
          </a:r>
          <a:endParaRPr lang="ru-RU" sz="1800" dirty="0"/>
        </a:p>
      </dgm:t>
    </dgm:pt>
    <dgm:pt modelId="{746B6703-4653-42DA-A5AE-6D52D4BDF559}" type="parTrans" cxnId="{85A1AB3E-6AA9-4456-BD8D-A915933545E8}">
      <dgm:prSet/>
      <dgm:spPr/>
      <dgm:t>
        <a:bodyPr/>
        <a:lstStyle/>
        <a:p>
          <a:endParaRPr lang="ru-RU"/>
        </a:p>
      </dgm:t>
    </dgm:pt>
    <dgm:pt modelId="{0D307A73-99D3-4023-A433-5257AB6667F7}" type="sibTrans" cxnId="{85A1AB3E-6AA9-4456-BD8D-A915933545E8}">
      <dgm:prSet/>
      <dgm:spPr/>
      <dgm:t>
        <a:bodyPr/>
        <a:lstStyle/>
        <a:p>
          <a:endParaRPr lang="ru-RU"/>
        </a:p>
      </dgm:t>
    </dgm:pt>
    <dgm:pt modelId="{BAA5DBA7-2DF8-4304-BF9B-42794B296972}" type="pres">
      <dgm:prSet presAssocID="{074D711B-4190-4A25-90FC-5C706BADC6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5DAC1B5-7808-412B-87D2-747A0C84E8F8}" type="pres">
      <dgm:prSet presAssocID="{74F1D120-081A-4440-B501-5EAEAF43E7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E83934-7CE3-4AB1-91EC-D65DA0F5EA91}" type="pres">
      <dgm:prSet presAssocID="{74F1D120-081A-4440-B501-5EAEAF43E7A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3218DE4-0461-4C64-B99D-D62468A3C629}" srcId="{74F1D120-081A-4440-B501-5EAEAF43E7A2}" destId="{B5A37F35-FF33-4BA2-BBC9-4E42A527434B}" srcOrd="2" destOrd="0" parTransId="{1B610386-CB78-42F6-B939-BD3E7B6EB68A}" sibTransId="{0B27AB83-FE82-49B5-A88A-2D8C27876FF0}"/>
    <dgm:cxn modelId="{85A1AB3E-6AA9-4456-BD8D-A915933545E8}" srcId="{74F1D120-081A-4440-B501-5EAEAF43E7A2}" destId="{BDA5F85E-5992-4084-8CBC-5EB9190B8BED}" srcOrd="5" destOrd="0" parTransId="{746B6703-4653-42DA-A5AE-6D52D4BDF559}" sibTransId="{0D307A73-99D3-4023-A433-5257AB6667F7}"/>
    <dgm:cxn modelId="{4EE98C32-5631-4C56-8113-581CEE0E0E03}" srcId="{74F1D120-081A-4440-B501-5EAEAF43E7A2}" destId="{649719A2-A8D0-4AAF-A2DD-F90582805072}" srcOrd="1" destOrd="0" parTransId="{EE196E81-2D46-4E1F-BC66-E7448A4FC445}" sibTransId="{ECAEB122-4621-44FF-9251-0FF5C26A39A6}"/>
    <dgm:cxn modelId="{933D3D2B-5D01-4C1B-BCA9-3789748C1948}" type="presOf" srcId="{074D711B-4190-4A25-90FC-5C706BADC6A2}" destId="{BAA5DBA7-2DF8-4304-BF9B-42794B296972}" srcOrd="0" destOrd="0" presId="urn:microsoft.com/office/officeart/2005/8/layout/vList2"/>
    <dgm:cxn modelId="{658C3E13-5CD1-42F5-9999-4966D2C2E955}" srcId="{74F1D120-081A-4440-B501-5EAEAF43E7A2}" destId="{BA1AD7EF-8FF1-41CC-BA22-1FB9A2F26C10}" srcOrd="0" destOrd="0" parTransId="{3E69ACF2-9DEA-4575-A057-306E9B5B9D30}" sibTransId="{DC364F71-6159-4213-8C25-7A187533DB71}"/>
    <dgm:cxn modelId="{8803B1DA-3814-428D-AFD2-C11102F0A2DA}" type="presOf" srcId="{BDA5F85E-5992-4084-8CBC-5EB9190B8BED}" destId="{CCE83934-7CE3-4AB1-91EC-D65DA0F5EA91}" srcOrd="0" destOrd="5" presId="urn:microsoft.com/office/officeart/2005/8/layout/vList2"/>
    <dgm:cxn modelId="{CF2F2602-C8EC-48E3-AF30-E9F1023DBBFE}" type="presOf" srcId="{3D0A3C79-97A8-421B-BFD8-55E4FE45936B}" destId="{CCE83934-7CE3-4AB1-91EC-D65DA0F5EA91}" srcOrd="0" destOrd="4" presId="urn:microsoft.com/office/officeart/2005/8/layout/vList2"/>
    <dgm:cxn modelId="{66D5042A-5DF3-4792-B480-237CE8397FAF}" srcId="{74F1D120-081A-4440-B501-5EAEAF43E7A2}" destId="{3C1CB423-5AC2-4C69-8C0B-245614601FF2}" srcOrd="3" destOrd="0" parTransId="{2B3F8794-C4A9-4AF0-B967-3763A09E86A0}" sibTransId="{D4B9665B-38AB-4A85-AFD9-F6BA361CD05F}"/>
    <dgm:cxn modelId="{71201B42-A65E-4CCE-9E78-5C8D927A0EE8}" type="presOf" srcId="{BA1AD7EF-8FF1-41CC-BA22-1FB9A2F26C10}" destId="{CCE83934-7CE3-4AB1-91EC-D65DA0F5EA91}" srcOrd="0" destOrd="0" presId="urn:microsoft.com/office/officeart/2005/8/layout/vList2"/>
    <dgm:cxn modelId="{E2A8BDFE-5E1C-4F6F-9DCE-0F473ABFEEE3}" type="presOf" srcId="{3C1CB423-5AC2-4C69-8C0B-245614601FF2}" destId="{CCE83934-7CE3-4AB1-91EC-D65DA0F5EA91}" srcOrd="0" destOrd="3" presId="urn:microsoft.com/office/officeart/2005/8/layout/vList2"/>
    <dgm:cxn modelId="{C1555BE8-1CC5-4E78-B676-39B291D66FC8}" type="presOf" srcId="{74F1D120-081A-4440-B501-5EAEAF43E7A2}" destId="{C5DAC1B5-7808-412B-87D2-747A0C84E8F8}" srcOrd="0" destOrd="0" presId="urn:microsoft.com/office/officeart/2005/8/layout/vList2"/>
    <dgm:cxn modelId="{5D2D92E6-82E3-4214-B0FD-BFB11186A591}" type="presOf" srcId="{B5A37F35-FF33-4BA2-BBC9-4E42A527434B}" destId="{CCE83934-7CE3-4AB1-91EC-D65DA0F5EA91}" srcOrd="0" destOrd="2" presId="urn:microsoft.com/office/officeart/2005/8/layout/vList2"/>
    <dgm:cxn modelId="{CB4C33D4-B6C8-401C-9B67-6B9F3C1F641C}" srcId="{074D711B-4190-4A25-90FC-5C706BADC6A2}" destId="{74F1D120-081A-4440-B501-5EAEAF43E7A2}" srcOrd="0" destOrd="0" parTransId="{DB21F877-848F-4376-9F7C-746455A15F18}" sibTransId="{BB0B8C76-F634-4208-A629-D74661F7A85F}"/>
    <dgm:cxn modelId="{0EEF4305-B6B8-46AA-B316-26B75CFFD4DD}" srcId="{74F1D120-081A-4440-B501-5EAEAF43E7A2}" destId="{3D0A3C79-97A8-421B-BFD8-55E4FE45936B}" srcOrd="4" destOrd="0" parTransId="{DB29B469-CFA8-4BDC-B9AD-0AD48E4E973B}" sibTransId="{39E4C14F-F63C-401F-837E-E9BFA5A353FD}"/>
    <dgm:cxn modelId="{15DDEB49-2136-4A49-BA50-BD499FD11C02}" type="presOf" srcId="{649719A2-A8D0-4AAF-A2DD-F90582805072}" destId="{CCE83934-7CE3-4AB1-91EC-D65DA0F5EA91}" srcOrd="0" destOrd="1" presId="urn:microsoft.com/office/officeart/2005/8/layout/vList2"/>
    <dgm:cxn modelId="{7089226C-793A-445E-9357-6B7DF0799844}" type="presParOf" srcId="{BAA5DBA7-2DF8-4304-BF9B-42794B296972}" destId="{C5DAC1B5-7808-412B-87D2-747A0C84E8F8}" srcOrd="0" destOrd="0" presId="urn:microsoft.com/office/officeart/2005/8/layout/vList2"/>
    <dgm:cxn modelId="{50977229-05F0-4BBF-8825-4061D332DF67}" type="presParOf" srcId="{BAA5DBA7-2DF8-4304-BF9B-42794B296972}" destId="{CCE83934-7CE3-4AB1-91EC-D65DA0F5EA9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7C0A419-65A2-4014-BFC3-419B1FBBB5B1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1309FE4-72F7-4901-AD58-02A5ACD846BA}">
      <dgm:prSet phldrT="[Text]" custT="1"/>
      <dgm:spPr/>
      <dgm:t>
        <a:bodyPr/>
        <a:lstStyle/>
        <a:p>
          <a:pPr algn="ctr"/>
          <a:r>
            <a:rPr lang="en-US" sz="2000" b="1" dirty="0" smtClean="0"/>
            <a:t>Caspol.exe</a:t>
          </a:r>
          <a:endParaRPr lang="ru-RU" sz="2000" dirty="0"/>
        </a:p>
      </dgm:t>
    </dgm:pt>
    <dgm:pt modelId="{5D0D4D41-8A57-4964-8E48-26B74AB1F0A2}" type="parTrans" cxnId="{29787803-B2AE-45E4-AF17-B72A4AE44E89}">
      <dgm:prSet/>
      <dgm:spPr/>
      <dgm:t>
        <a:bodyPr/>
        <a:lstStyle/>
        <a:p>
          <a:endParaRPr lang="ru-RU"/>
        </a:p>
      </dgm:t>
    </dgm:pt>
    <dgm:pt modelId="{AEDCD8CB-3754-40DF-AE51-7C347417AEBC}" type="sibTrans" cxnId="{29787803-B2AE-45E4-AF17-B72A4AE44E89}">
      <dgm:prSet/>
      <dgm:spPr/>
      <dgm:t>
        <a:bodyPr/>
        <a:lstStyle/>
        <a:p>
          <a:endParaRPr lang="ru-RU"/>
        </a:p>
      </dgm:t>
    </dgm:pt>
    <dgm:pt modelId="{78D57D0D-9D62-4F05-8274-5DD63C09A61E}">
      <dgm:prSet custT="1"/>
      <dgm:spPr/>
      <dgm:t>
        <a:bodyPr/>
        <a:lstStyle/>
        <a:p>
          <a:pPr algn="ctr"/>
          <a:r>
            <a:rPr lang="en-US" sz="2000" b="1" dirty="0" smtClean="0"/>
            <a:t>Makecert.exe</a:t>
          </a:r>
          <a:endParaRPr lang="ru-RU" sz="2000" b="1" dirty="0" smtClean="0"/>
        </a:p>
      </dgm:t>
    </dgm:pt>
    <dgm:pt modelId="{82234D36-C576-40EF-8A6E-3407AB48823F}" type="parTrans" cxnId="{88080C5F-F0D7-4806-8B2B-3B7261006FE3}">
      <dgm:prSet/>
      <dgm:spPr/>
      <dgm:t>
        <a:bodyPr/>
        <a:lstStyle/>
        <a:p>
          <a:endParaRPr lang="ru-RU"/>
        </a:p>
      </dgm:t>
    </dgm:pt>
    <dgm:pt modelId="{093EED4D-DE72-4E90-9B0E-BE54B4AC683D}" type="sibTrans" cxnId="{88080C5F-F0D7-4806-8B2B-3B7261006FE3}">
      <dgm:prSet/>
      <dgm:spPr/>
      <dgm:t>
        <a:bodyPr/>
        <a:lstStyle/>
        <a:p>
          <a:endParaRPr lang="ru-RU"/>
        </a:p>
      </dgm:t>
    </dgm:pt>
    <dgm:pt modelId="{BC278EC2-4F92-440D-913A-805E91D187B7}">
      <dgm:prSet custT="1"/>
      <dgm:spPr/>
      <dgm:t>
        <a:bodyPr/>
        <a:lstStyle/>
        <a:p>
          <a:pPr algn="ctr"/>
          <a:r>
            <a:rPr lang="en-US" sz="2000" b="1" dirty="0" smtClean="0"/>
            <a:t>Gacutil.exe</a:t>
          </a:r>
          <a:endParaRPr lang="ru-RU" sz="2000" b="1" dirty="0" smtClean="0"/>
        </a:p>
      </dgm:t>
    </dgm:pt>
    <dgm:pt modelId="{DFE0F99F-1BA0-4373-B90B-414BEB89FE21}" type="parTrans" cxnId="{9D5BE0D8-500A-460E-9A9E-791E90B01D20}">
      <dgm:prSet/>
      <dgm:spPr/>
      <dgm:t>
        <a:bodyPr/>
        <a:lstStyle/>
        <a:p>
          <a:endParaRPr lang="ru-RU"/>
        </a:p>
      </dgm:t>
    </dgm:pt>
    <dgm:pt modelId="{EEC0FFBE-F910-42E6-AD2F-C9AE3F3A20B8}" type="sibTrans" cxnId="{9D5BE0D8-500A-460E-9A9E-791E90B01D20}">
      <dgm:prSet/>
      <dgm:spPr/>
      <dgm:t>
        <a:bodyPr/>
        <a:lstStyle/>
        <a:p>
          <a:endParaRPr lang="ru-RU"/>
        </a:p>
      </dgm:t>
    </dgm:pt>
    <dgm:pt modelId="{4111B46A-5DEA-4579-8476-689A82981DBD}">
      <dgm:prSet custT="1"/>
      <dgm:spPr/>
      <dgm:t>
        <a:bodyPr/>
        <a:lstStyle/>
        <a:p>
          <a:pPr algn="ctr"/>
          <a:r>
            <a:rPr lang="en-US" sz="2000" b="1" dirty="0" smtClean="0"/>
            <a:t>Ngen.exe</a:t>
          </a:r>
          <a:endParaRPr lang="ru-RU" sz="2000" b="1" dirty="0" smtClean="0"/>
        </a:p>
      </dgm:t>
    </dgm:pt>
    <dgm:pt modelId="{AF7D1C23-8BBF-4C62-A71E-B1AD3618D758}" type="parTrans" cxnId="{2D1BB4BA-E5EB-4CD3-B786-FE3693FB77CA}">
      <dgm:prSet/>
      <dgm:spPr/>
      <dgm:t>
        <a:bodyPr/>
        <a:lstStyle/>
        <a:p>
          <a:endParaRPr lang="ru-RU"/>
        </a:p>
      </dgm:t>
    </dgm:pt>
    <dgm:pt modelId="{C185C4AA-B720-446E-8443-E0AD8873C615}" type="sibTrans" cxnId="{2D1BB4BA-E5EB-4CD3-B786-FE3693FB77CA}">
      <dgm:prSet/>
      <dgm:spPr/>
      <dgm:t>
        <a:bodyPr/>
        <a:lstStyle/>
        <a:p>
          <a:endParaRPr lang="ru-RU"/>
        </a:p>
      </dgm:t>
    </dgm:pt>
    <dgm:pt modelId="{648DAD93-E0E2-4C8D-B35E-D2310BE5185D}">
      <dgm:prSet custT="1"/>
      <dgm:spPr/>
      <dgm:t>
        <a:bodyPr/>
        <a:lstStyle/>
        <a:p>
          <a:pPr algn="ctr"/>
          <a:r>
            <a:rPr lang="en-US" sz="2000" b="1" smtClean="0"/>
            <a:t>Ildasm.exe</a:t>
          </a:r>
          <a:endParaRPr lang="ru-RU" sz="2000" b="1" dirty="0" smtClean="0"/>
        </a:p>
      </dgm:t>
    </dgm:pt>
    <dgm:pt modelId="{A93CB518-3C13-45E6-9BBB-2312496D3596}" type="parTrans" cxnId="{FA8CC956-8CB6-4111-A2E8-780055239901}">
      <dgm:prSet/>
      <dgm:spPr/>
      <dgm:t>
        <a:bodyPr/>
        <a:lstStyle/>
        <a:p>
          <a:endParaRPr lang="ru-RU"/>
        </a:p>
      </dgm:t>
    </dgm:pt>
    <dgm:pt modelId="{B8A6C7D9-7CFA-4FA8-A109-350C22246422}" type="sibTrans" cxnId="{FA8CC956-8CB6-4111-A2E8-780055239901}">
      <dgm:prSet/>
      <dgm:spPr/>
      <dgm:t>
        <a:bodyPr/>
        <a:lstStyle/>
        <a:p>
          <a:endParaRPr lang="ru-RU"/>
        </a:p>
      </dgm:t>
    </dgm:pt>
    <dgm:pt modelId="{E08E4CB9-0249-4CCD-ABC6-7B69505DCC9F}">
      <dgm:prSet custT="1"/>
      <dgm:spPr/>
      <dgm:t>
        <a:bodyPr/>
        <a:lstStyle/>
        <a:p>
          <a:pPr algn="ctr"/>
          <a:r>
            <a:rPr lang="en-US" sz="2000" b="1" dirty="0" smtClean="0"/>
            <a:t>Sn.exe</a:t>
          </a:r>
          <a:endParaRPr lang="ru-RU" sz="2000" dirty="0" smtClean="0">
            <a:latin typeface="HelveticaLTStd-Roman"/>
          </a:endParaRPr>
        </a:p>
      </dgm:t>
    </dgm:pt>
    <dgm:pt modelId="{E1FD6A42-A46D-4E42-ADDE-F656C86E2FA9}" type="parTrans" cxnId="{9E83F164-36B9-4926-B027-1570D0E5A8AC}">
      <dgm:prSet/>
      <dgm:spPr/>
      <dgm:t>
        <a:bodyPr/>
        <a:lstStyle/>
        <a:p>
          <a:endParaRPr lang="ru-RU"/>
        </a:p>
      </dgm:t>
    </dgm:pt>
    <dgm:pt modelId="{678F43A8-614F-46BB-9910-2320FF59CD1B}" type="sibTrans" cxnId="{9E83F164-36B9-4926-B027-1570D0E5A8AC}">
      <dgm:prSet/>
      <dgm:spPr/>
      <dgm:t>
        <a:bodyPr/>
        <a:lstStyle/>
        <a:p>
          <a:endParaRPr lang="ru-RU"/>
        </a:p>
      </dgm:t>
    </dgm:pt>
    <dgm:pt modelId="{DA305B10-4A85-4E1D-9D18-A94A3D422706}" type="pres">
      <dgm:prSet presAssocID="{87C0A419-65A2-4014-BFC3-419B1FBBB5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63855EF-2FFD-4715-844E-21BFFDFE717C}" type="pres">
      <dgm:prSet presAssocID="{F1309FE4-72F7-4901-AD58-02A5ACD846BA}" presName="parentText" presStyleLbl="node1" presStyleIdx="0" presStyleCnt="6" custScaleX="36957" custScaleY="52174" custLinFactY="16778" custLinFactNeighborX="-2621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CCDC2D-103C-4B50-8ED7-B6418CC9F869}" type="pres">
      <dgm:prSet presAssocID="{AEDCD8CB-3754-40DF-AE51-7C347417AEBC}" presName="spacer" presStyleCnt="0"/>
      <dgm:spPr/>
    </dgm:pt>
    <dgm:pt modelId="{861AEB2D-C01B-4220-BACA-A4DD17A07BFB}" type="pres">
      <dgm:prSet presAssocID="{78D57D0D-9D62-4F05-8274-5DD63C09A61E}" presName="parentText" presStyleLbl="node1" presStyleIdx="1" presStyleCnt="6" custScaleX="36957" custScaleY="52174" custLinFactY="63479" custLinFactNeighborX="-2621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135632-5CD4-441E-8F8B-25A6C190446E}" type="pres">
      <dgm:prSet presAssocID="{093EED4D-DE72-4E90-9B0E-BE54B4AC683D}" presName="spacer" presStyleCnt="0"/>
      <dgm:spPr/>
    </dgm:pt>
    <dgm:pt modelId="{BCF830C7-3B45-495A-82F8-1379CA2EBD0D}" type="pres">
      <dgm:prSet presAssocID="{BC278EC2-4F92-440D-913A-805E91D187B7}" presName="parentText" presStyleLbl="node1" presStyleIdx="2" presStyleCnt="6" custScaleX="36957" custScaleY="52174" custLinFactY="100000" custLinFactNeighborX="-26212" custLinFactNeighborY="16617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D956A0-F778-4C07-B5B3-E49C524B041B}" type="pres">
      <dgm:prSet presAssocID="{EEC0FFBE-F910-42E6-AD2F-C9AE3F3A20B8}" presName="spacer" presStyleCnt="0"/>
      <dgm:spPr/>
    </dgm:pt>
    <dgm:pt modelId="{BE38A703-9CAC-4613-A50D-8BAA48A1CDC1}" type="pres">
      <dgm:prSet presAssocID="{4111B46A-5DEA-4579-8476-689A82981DBD}" presName="parentText" presStyleLbl="node1" presStyleIdx="3" presStyleCnt="6" custScaleX="36957" custScaleY="52174" custLinFactY="-139744" custLinFactNeighborX="24874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54D9C7-FB77-41F7-AC27-68B373457D30}" type="pres">
      <dgm:prSet presAssocID="{C185C4AA-B720-446E-8443-E0AD8873C615}" presName="spacer" presStyleCnt="0"/>
      <dgm:spPr/>
    </dgm:pt>
    <dgm:pt modelId="{A5FB5D3B-436F-4763-8139-F332FDAE2A39}" type="pres">
      <dgm:prSet presAssocID="{648DAD93-E0E2-4C8D-B35E-D2310BE5185D}" presName="parentText" presStyleLbl="node1" presStyleIdx="4" presStyleCnt="6" custScaleX="36957" custScaleY="52174" custLinFactNeighborX="25961" custLinFactNeighborY="-2987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464261-5D88-4C19-9FBF-718E6C9E7346}" type="pres">
      <dgm:prSet presAssocID="{B8A6C7D9-7CFA-4FA8-A109-350C22246422}" presName="spacer" presStyleCnt="0"/>
      <dgm:spPr/>
    </dgm:pt>
    <dgm:pt modelId="{D929002B-E50B-4B2F-952F-A338B7E88A6A}" type="pres">
      <dgm:prSet presAssocID="{E08E4CB9-0249-4CCD-ABC6-7B69505DCC9F}" presName="parentText" presStyleLbl="node1" presStyleIdx="5" presStyleCnt="6" custScaleX="36957" custScaleY="52174" custLinFactY="-160602" custLinFactNeighborX="24874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ED21EF8-592C-49A3-8CE4-D670D65E91E7}" type="presOf" srcId="{78D57D0D-9D62-4F05-8274-5DD63C09A61E}" destId="{861AEB2D-C01B-4220-BACA-A4DD17A07BFB}" srcOrd="0" destOrd="0" presId="urn:microsoft.com/office/officeart/2005/8/layout/vList2"/>
    <dgm:cxn modelId="{29787803-B2AE-45E4-AF17-B72A4AE44E89}" srcId="{87C0A419-65A2-4014-BFC3-419B1FBBB5B1}" destId="{F1309FE4-72F7-4901-AD58-02A5ACD846BA}" srcOrd="0" destOrd="0" parTransId="{5D0D4D41-8A57-4964-8E48-26B74AB1F0A2}" sibTransId="{AEDCD8CB-3754-40DF-AE51-7C347417AEBC}"/>
    <dgm:cxn modelId="{9D5BE0D8-500A-460E-9A9E-791E90B01D20}" srcId="{87C0A419-65A2-4014-BFC3-419B1FBBB5B1}" destId="{BC278EC2-4F92-440D-913A-805E91D187B7}" srcOrd="2" destOrd="0" parTransId="{DFE0F99F-1BA0-4373-B90B-414BEB89FE21}" sibTransId="{EEC0FFBE-F910-42E6-AD2F-C9AE3F3A20B8}"/>
    <dgm:cxn modelId="{FA8CC956-8CB6-4111-A2E8-780055239901}" srcId="{87C0A419-65A2-4014-BFC3-419B1FBBB5B1}" destId="{648DAD93-E0E2-4C8D-B35E-D2310BE5185D}" srcOrd="4" destOrd="0" parTransId="{A93CB518-3C13-45E6-9BBB-2312496D3596}" sibTransId="{B8A6C7D9-7CFA-4FA8-A109-350C22246422}"/>
    <dgm:cxn modelId="{DF70E104-C253-4375-97EF-460571A50DD8}" type="presOf" srcId="{87C0A419-65A2-4014-BFC3-419B1FBBB5B1}" destId="{DA305B10-4A85-4E1D-9D18-A94A3D422706}" srcOrd="0" destOrd="0" presId="urn:microsoft.com/office/officeart/2005/8/layout/vList2"/>
    <dgm:cxn modelId="{5B3F6206-C5CE-4671-9AD3-B5A23ED0142C}" type="presOf" srcId="{648DAD93-E0E2-4C8D-B35E-D2310BE5185D}" destId="{A5FB5D3B-436F-4763-8139-F332FDAE2A39}" srcOrd="0" destOrd="0" presId="urn:microsoft.com/office/officeart/2005/8/layout/vList2"/>
    <dgm:cxn modelId="{9E83F164-36B9-4926-B027-1570D0E5A8AC}" srcId="{87C0A419-65A2-4014-BFC3-419B1FBBB5B1}" destId="{E08E4CB9-0249-4CCD-ABC6-7B69505DCC9F}" srcOrd="5" destOrd="0" parTransId="{E1FD6A42-A46D-4E42-ADDE-F656C86E2FA9}" sibTransId="{678F43A8-614F-46BB-9910-2320FF59CD1B}"/>
    <dgm:cxn modelId="{C8740229-EDEE-48D5-A82E-7CE2925CDD2C}" type="presOf" srcId="{4111B46A-5DEA-4579-8476-689A82981DBD}" destId="{BE38A703-9CAC-4613-A50D-8BAA48A1CDC1}" srcOrd="0" destOrd="0" presId="urn:microsoft.com/office/officeart/2005/8/layout/vList2"/>
    <dgm:cxn modelId="{11B9074F-00C9-47DD-AD46-CF112E7C5141}" type="presOf" srcId="{BC278EC2-4F92-440D-913A-805E91D187B7}" destId="{BCF830C7-3B45-495A-82F8-1379CA2EBD0D}" srcOrd="0" destOrd="0" presId="urn:microsoft.com/office/officeart/2005/8/layout/vList2"/>
    <dgm:cxn modelId="{513531ED-D09B-4A3F-B735-5D10E5E6A304}" type="presOf" srcId="{E08E4CB9-0249-4CCD-ABC6-7B69505DCC9F}" destId="{D929002B-E50B-4B2F-952F-A338B7E88A6A}" srcOrd="0" destOrd="0" presId="urn:microsoft.com/office/officeart/2005/8/layout/vList2"/>
    <dgm:cxn modelId="{88080C5F-F0D7-4806-8B2B-3B7261006FE3}" srcId="{87C0A419-65A2-4014-BFC3-419B1FBBB5B1}" destId="{78D57D0D-9D62-4F05-8274-5DD63C09A61E}" srcOrd="1" destOrd="0" parTransId="{82234D36-C576-40EF-8A6E-3407AB48823F}" sibTransId="{093EED4D-DE72-4E90-9B0E-BE54B4AC683D}"/>
    <dgm:cxn modelId="{0EC39378-36E6-4FE2-905D-B56B64BC1BEA}" type="presOf" srcId="{F1309FE4-72F7-4901-AD58-02A5ACD846BA}" destId="{263855EF-2FFD-4715-844E-21BFFDFE717C}" srcOrd="0" destOrd="0" presId="urn:microsoft.com/office/officeart/2005/8/layout/vList2"/>
    <dgm:cxn modelId="{2D1BB4BA-E5EB-4CD3-B786-FE3693FB77CA}" srcId="{87C0A419-65A2-4014-BFC3-419B1FBBB5B1}" destId="{4111B46A-5DEA-4579-8476-689A82981DBD}" srcOrd="3" destOrd="0" parTransId="{AF7D1C23-8BBF-4C62-A71E-B1AD3618D758}" sibTransId="{C185C4AA-B720-446E-8443-E0AD8873C615}"/>
    <dgm:cxn modelId="{1290DEB7-11D4-4379-A973-24308C0CC361}" type="presParOf" srcId="{DA305B10-4A85-4E1D-9D18-A94A3D422706}" destId="{263855EF-2FFD-4715-844E-21BFFDFE717C}" srcOrd="0" destOrd="0" presId="urn:microsoft.com/office/officeart/2005/8/layout/vList2"/>
    <dgm:cxn modelId="{9F822B5D-FFAF-4EAF-BBF4-EF201B844E88}" type="presParOf" srcId="{DA305B10-4A85-4E1D-9D18-A94A3D422706}" destId="{1ACCDC2D-103C-4B50-8ED7-B6418CC9F869}" srcOrd="1" destOrd="0" presId="urn:microsoft.com/office/officeart/2005/8/layout/vList2"/>
    <dgm:cxn modelId="{53614E1A-A68B-40C2-8FE3-92028374B03C}" type="presParOf" srcId="{DA305B10-4A85-4E1D-9D18-A94A3D422706}" destId="{861AEB2D-C01B-4220-BACA-A4DD17A07BFB}" srcOrd="2" destOrd="0" presId="urn:microsoft.com/office/officeart/2005/8/layout/vList2"/>
    <dgm:cxn modelId="{BDAFB86F-21F4-4419-A891-779E79AC9351}" type="presParOf" srcId="{DA305B10-4A85-4E1D-9D18-A94A3D422706}" destId="{7A135632-5CD4-441E-8F8B-25A6C190446E}" srcOrd="3" destOrd="0" presId="urn:microsoft.com/office/officeart/2005/8/layout/vList2"/>
    <dgm:cxn modelId="{5AC428E2-D227-4DD1-8E85-E837BDE645BE}" type="presParOf" srcId="{DA305B10-4A85-4E1D-9D18-A94A3D422706}" destId="{BCF830C7-3B45-495A-82F8-1379CA2EBD0D}" srcOrd="4" destOrd="0" presId="urn:microsoft.com/office/officeart/2005/8/layout/vList2"/>
    <dgm:cxn modelId="{3D26E1FB-6311-40F3-AB6D-742CC90446C5}" type="presParOf" srcId="{DA305B10-4A85-4E1D-9D18-A94A3D422706}" destId="{CED956A0-F778-4C07-B5B3-E49C524B041B}" srcOrd="5" destOrd="0" presId="urn:microsoft.com/office/officeart/2005/8/layout/vList2"/>
    <dgm:cxn modelId="{A787E626-28BA-4C2D-9E4B-7E86E6AA776D}" type="presParOf" srcId="{DA305B10-4A85-4E1D-9D18-A94A3D422706}" destId="{BE38A703-9CAC-4613-A50D-8BAA48A1CDC1}" srcOrd="6" destOrd="0" presId="urn:microsoft.com/office/officeart/2005/8/layout/vList2"/>
    <dgm:cxn modelId="{0F260151-A8D4-4C87-BDBE-208788381EE6}" type="presParOf" srcId="{DA305B10-4A85-4E1D-9D18-A94A3D422706}" destId="{6854D9C7-FB77-41F7-AC27-68B373457D30}" srcOrd="7" destOrd="0" presId="urn:microsoft.com/office/officeart/2005/8/layout/vList2"/>
    <dgm:cxn modelId="{3D5F2FE0-5626-4CBF-8C92-99CEBBDA6435}" type="presParOf" srcId="{DA305B10-4A85-4E1D-9D18-A94A3D422706}" destId="{A5FB5D3B-436F-4763-8139-F332FDAE2A39}" srcOrd="8" destOrd="0" presId="urn:microsoft.com/office/officeart/2005/8/layout/vList2"/>
    <dgm:cxn modelId="{5753290F-A5F2-423E-A19A-6A19501F2158}" type="presParOf" srcId="{DA305B10-4A85-4E1D-9D18-A94A3D422706}" destId="{75464261-5D88-4C19-9FBF-718E6C9E7346}" srcOrd="9" destOrd="0" presId="urn:microsoft.com/office/officeart/2005/8/layout/vList2"/>
    <dgm:cxn modelId="{A836F9E0-F65A-4E70-8CE9-E86423281C05}" type="presParOf" srcId="{DA305B10-4A85-4E1D-9D18-A94A3D422706}" destId="{D929002B-E50B-4B2F-952F-A338B7E88A6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D7E6EE8-5DD7-4767-98A8-6DF9A117114B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42297C5-72A0-4FCA-BA00-009042A36041}">
      <dgm:prSet phldrT="[Text]" custT="1"/>
      <dgm:spPr/>
      <dgm:t>
        <a:bodyPr/>
        <a:lstStyle/>
        <a:p>
          <a:r>
            <a:rPr lang="ru-RU" sz="1800" b="0" dirty="0" smtClean="0">
              <a:latin typeface="+mn-lt"/>
            </a:rPr>
            <a:t>Интегрированная среда разработки</a:t>
          </a:r>
          <a:r>
            <a:rPr lang="en-US" sz="1800" b="0" dirty="0" smtClean="0">
              <a:latin typeface="+mn-lt"/>
            </a:rPr>
            <a:t> (Integrated development environment, IDE)</a:t>
          </a:r>
          <a:endParaRPr lang="ru-RU" sz="1800" b="0" dirty="0">
            <a:latin typeface="+mn-lt"/>
          </a:endParaRPr>
        </a:p>
      </dgm:t>
    </dgm:pt>
    <dgm:pt modelId="{94640BDF-882E-4D1B-A4D0-E65C2C3D6BB7}" type="parTrans" cxnId="{399660BC-BC2C-4EA4-8E00-B307A99C7836}">
      <dgm:prSet/>
      <dgm:spPr/>
      <dgm:t>
        <a:bodyPr/>
        <a:lstStyle/>
        <a:p>
          <a:endParaRPr lang="ru-RU"/>
        </a:p>
      </dgm:t>
    </dgm:pt>
    <dgm:pt modelId="{19586F86-CDE4-47C2-B780-6254EB5D0CC3}" type="sibTrans" cxnId="{399660BC-BC2C-4EA4-8E00-B307A99C7836}">
      <dgm:prSet/>
      <dgm:spPr/>
      <dgm:t>
        <a:bodyPr/>
        <a:lstStyle/>
        <a:p>
          <a:endParaRPr lang="ru-RU"/>
        </a:p>
      </dgm:t>
    </dgm:pt>
    <dgm:pt modelId="{FD9F35C4-189C-434D-B98B-F78455F24ACE}">
      <dgm:prSet custT="1"/>
      <dgm:spPr/>
      <dgm:t>
        <a:bodyPr/>
        <a:lstStyle/>
        <a:p>
          <a:r>
            <a:rPr lang="ru-RU" sz="1800" b="0" dirty="0" smtClean="0">
              <a:latin typeface="+mn-lt"/>
            </a:rPr>
            <a:t>Быстрая разработка приложений (Rapid application development)</a:t>
          </a:r>
        </a:p>
      </dgm:t>
    </dgm:pt>
    <dgm:pt modelId="{C1B472D4-E29E-4288-80F2-A9FA624CC3DD}" type="parTrans" cxnId="{A4F0F808-1057-4098-9C89-6633AF1FF6A5}">
      <dgm:prSet/>
      <dgm:spPr/>
      <dgm:t>
        <a:bodyPr/>
        <a:lstStyle/>
        <a:p>
          <a:endParaRPr lang="ru-RU"/>
        </a:p>
      </dgm:t>
    </dgm:pt>
    <dgm:pt modelId="{22B58BE7-1501-4F6D-9A42-8B4372A407CF}" type="sibTrans" cxnId="{A4F0F808-1057-4098-9C89-6633AF1FF6A5}">
      <dgm:prSet/>
      <dgm:spPr/>
      <dgm:t>
        <a:bodyPr/>
        <a:lstStyle/>
        <a:p>
          <a:endParaRPr lang="ru-RU"/>
        </a:p>
      </dgm:t>
    </dgm:pt>
    <dgm:pt modelId="{242727D1-2DB1-46F0-956E-9CF307A4E457}">
      <dgm:prSet custT="1"/>
      <dgm:spPr/>
      <dgm:t>
        <a:bodyPr/>
        <a:lstStyle/>
        <a:p>
          <a:r>
            <a:rPr lang="ru-RU" sz="1800" b="0" dirty="0" smtClean="0">
              <a:latin typeface="+mn-lt"/>
            </a:rPr>
            <a:t>Сервер и доспуп к данным (Server and data access) </a:t>
          </a:r>
        </a:p>
      </dgm:t>
    </dgm:pt>
    <dgm:pt modelId="{3D854EFF-5DD4-4DF8-9F46-96091F6B7683}" type="parTrans" cxnId="{DC3E9DE7-154D-4DBD-8388-CB745DDCEC4C}">
      <dgm:prSet/>
      <dgm:spPr/>
      <dgm:t>
        <a:bodyPr/>
        <a:lstStyle/>
        <a:p>
          <a:endParaRPr lang="ru-RU"/>
        </a:p>
      </dgm:t>
    </dgm:pt>
    <dgm:pt modelId="{4C04FD3D-F0CE-4A18-9D72-1E10D846D7BA}" type="sibTrans" cxnId="{DC3E9DE7-154D-4DBD-8388-CB745DDCEC4C}">
      <dgm:prSet/>
      <dgm:spPr/>
      <dgm:t>
        <a:bodyPr/>
        <a:lstStyle/>
        <a:p>
          <a:endParaRPr lang="ru-RU"/>
        </a:p>
      </dgm:t>
    </dgm:pt>
    <dgm:pt modelId="{8B520FED-7D3B-4E5D-B718-E06B17B3C0C1}">
      <dgm:prSet custT="1"/>
      <dgm:spPr/>
      <dgm:t>
        <a:bodyPr/>
        <a:lstStyle/>
        <a:p>
          <a:r>
            <a:rPr lang="ru-RU" sz="1800" b="0" dirty="0" smtClean="0">
              <a:latin typeface="+mn-lt"/>
            </a:rPr>
            <a:t>Возможности отладки (Debugging features) </a:t>
          </a:r>
        </a:p>
      </dgm:t>
    </dgm:pt>
    <dgm:pt modelId="{034CD1C4-C410-46E3-AAD0-10D327CB59FB}" type="parTrans" cxnId="{5317956D-A898-4F4F-AB50-00120F7974A9}">
      <dgm:prSet/>
      <dgm:spPr/>
      <dgm:t>
        <a:bodyPr/>
        <a:lstStyle/>
        <a:p>
          <a:endParaRPr lang="ru-RU"/>
        </a:p>
      </dgm:t>
    </dgm:pt>
    <dgm:pt modelId="{407FB4BD-6363-4C84-AA01-F5F1654A7CC2}" type="sibTrans" cxnId="{5317956D-A898-4F4F-AB50-00120F7974A9}">
      <dgm:prSet/>
      <dgm:spPr/>
      <dgm:t>
        <a:bodyPr/>
        <a:lstStyle/>
        <a:p>
          <a:endParaRPr lang="ru-RU"/>
        </a:p>
      </dgm:t>
    </dgm:pt>
    <dgm:pt modelId="{E0377548-49C8-4360-B4E5-C7B54DDDEB39}">
      <dgm:prSet custT="1"/>
      <dgm:spPr/>
      <dgm:t>
        <a:bodyPr/>
        <a:lstStyle/>
        <a:p>
          <a:r>
            <a:rPr lang="ru-RU" sz="1800" b="0" dirty="0" smtClean="0">
              <a:latin typeface="+mn-lt"/>
            </a:rPr>
            <a:t>Обработка ошибок (Error handling) </a:t>
          </a:r>
        </a:p>
      </dgm:t>
    </dgm:pt>
    <dgm:pt modelId="{F55621A3-0B48-445B-A672-CADDBDF98BF0}" type="parTrans" cxnId="{9D2749AE-F179-48AC-8745-0B74827178F2}">
      <dgm:prSet/>
      <dgm:spPr/>
      <dgm:t>
        <a:bodyPr/>
        <a:lstStyle/>
        <a:p>
          <a:endParaRPr lang="ru-RU"/>
        </a:p>
      </dgm:t>
    </dgm:pt>
    <dgm:pt modelId="{82B77D98-5DF1-4AA8-87C7-65DD7B0C49A1}" type="sibTrans" cxnId="{9D2749AE-F179-48AC-8745-0B74827178F2}">
      <dgm:prSet/>
      <dgm:spPr/>
      <dgm:t>
        <a:bodyPr/>
        <a:lstStyle/>
        <a:p>
          <a:endParaRPr lang="ru-RU"/>
        </a:p>
      </dgm:t>
    </dgm:pt>
    <dgm:pt modelId="{916AD85E-D235-4BBF-8050-5BD0BC621449}">
      <dgm:prSet custT="1"/>
      <dgm:spPr/>
      <dgm:t>
        <a:bodyPr/>
        <a:lstStyle/>
        <a:p>
          <a:r>
            <a:rPr lang="ru-RU" sz="1800" b="0" dirty="0" smtClean="0">
              <a:latin typeface="+mn-lt"/>
            </a:rPr>
            <a:t>Справка и документация </a:t>
          </a:r>
          <a:r>
            <a:rPr lang="en-US" sz="1800" b="0" dirty="0" smtClean="0"/>
            <a:t>(Help and documentation</a:t>
          </a:r>
          <a:r>
            <a:rPr lang="ru-RU" sz="1800" b="0" dirty="0" smtClean="0"/>
            <a:t>)</a:t>
          </a:r>
          <a:endParaRPr lang="ru-RU" sz="1800" b="0" dirty="0" smtClean="0">
            <a:latin typeface="+mn-lt"/>
          </a:endParaRPr>
        </a:p>
      </dgm:t>
    </dgm:pt>
    <dgm:pt modelId="{1A6A68F7-768F-49C2-ACD5-7B7CFD804733}" type="parTrans" cxnId="{40AEE9CF-FEE2-4CCD-A3EB-7DABAA3A4986}">
      <dgm:prSet/>
      <dgm:spPr/>
      <dgm:t>
        <a:bodyPr/>
        <a:lstStyle/>
        <a:p>
          <a:endParaRPr lang="ru-RU"/>
        </a:p>
      </dgm:t>
    </dgm:pt>
    <dgm:pt modelId="{11A1480D-B24B-4415-8532-A1340D757913}" type="sibTrans" cxnId="{40AEE9CF-FEE2-4CCD-A3EB-7DABAA3A4986}">
      <dgm:prSet/>
      <dgm:spPr/>
      <dgm:t>
        <a:bodyPr/>
        <a:lstStyle/>
        <a:p>
          <a:endParaRPr lang="ru-RU"/>
        </a:p>
      </dgm:t>
    </dgm:pt>
    <dgm:pt modelId="{8B2376F3-FFAB-4383-9E35-9FA64171123F}" type="pres">
      <dgm:prSet presAssocID="{7D7E6EE8-5DD7-4767-98A8-6DF9A117114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5D3AD85-E501-4027-A2A2-99244ECA9F08}" type="pres">
      <dgm:prSet presAssocID="{942297C5-72A0-4FCA-BA00-009042A36041}" presName="parentLin" presStyleCnt="0"/>
      <dgm:spPr/>
    </dgm:pt>
    <dgm:pt modelId="{227C33C3-4A20-4561-96D0-831E3C87F9DD}" type="pres">
      <dgm:prSet presAssocID="{942297C5-72A0-4FCA-BA00-009042A36041}" presName="parentLeftMargin" presStyleLbl="node1" presStyleIdx="0" presStyleCnt="6"/>
      <dgm:spPr/>
      <dgm:t>
        <a:bodyPr/>
        <a:lstStyle/>
        <a:p>
          <a:endParaRPr lang="ru-RU"/>
        </a:p>
      </dgm:t>
    </dgm:pt>
    <dgm:pt modelId="{2A2B0A6D-3A46-4B7A-81D0-28577E2DE91D}" type="pres">
      <dgm:prSet presAssocID="{942297C5-72A0-4FCA-BA00-009042A36041}" presName="parentText" presStyleLbl="node1" presStyleIdx="0" presStyleCnt="6" custScaleX="11648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35F71F-6FC0-4775-B181-80CC479137E7}" type="pres">
      <dgm:prSet presAssocID="{942297C5-72A0-4FCA-BA00-009042A36041}" presName="negativeSpace" presStyleCnt="0"/>
      <dgm:spPr/>
    </dgm:pt>
    <dgm:pt modelId="{4C90BCA1-11AB-490F-8AE3-C64B2B3E5DBD}" type="pres">
      <dgm:prSet presAssocID="{942297C5-72A0-4FCA-BA00-009042A36041}" presName="childText" presStyleLbl="conFgAcc1" presStyleIdx="0" presStyleCnt="6">
        <dgm:presLayoutVars>
          <dgm:bulletEnabled val="1"/>
        </dgm:presLayoutVars>
      </dgm:prSet>
      <dgm:spPr/>
    </dgm:pt>
    <dgm:pt modelId="{13FFCA3F-F5EA-499C-82C6-E9CE1FCF7994}" type="pres">
      <dgm:prSet presAssocID="{19586F86-CDE4-47C2-B780-6254EB5D0CC3}" presName="spaceBetweenRectangles" presStyleCnt="0"/>
      <dgm:spPr/>
    </dgm:pt>
    <dgm:pt modelId="{6EBEDF1F-93D5-4688-BAD1-2B0141B25040}" type="pres">
      <dgm:prSet presAssocID="{FD9F35C4-189C-434D-B98B-F78455F24ACE}" presName="parentLin" presStyleCnt="0"/>
      <dgm:spPr/>
    </dgm:pt>
    <dgm:pt modelId="{45C4C582-475A-4C9B-93E5-27B97CED3ABC}" type="pres">
      <dgm:prSet presAssocID="{FD9F35C4-189C-434D-B98B-F78455F24ACE}" presName="parentLeftMargin" presStyleLbl="node1" presStyleIdx="0" presStyleCnt="6"/>
      <dgm:spPr/>
      <dgm:t>
        <a:bodyPr/>
        <a:lstStyle/>
        <a:p>
          <a:endParaRPr lang="ru-RU"/>
        </a:p>
      </dgm:t>
    </dgm:pt>
    <dgm:pt modelId="{5E117A84-CA7C-40F8-A7A9-8DBC5B903F33}" type="pres">
      <dgm:prSet presAssocID="{FD9F35C4-189C-434D-B98B-F78455F24ACE}" presName="parentText" presStyleLbl="node1" presStyleIdx="1" presStyleCnt="6" custScaleX="11648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67D274-1E4B-44C4-8F4A-C69E32DA75A1}" type="pres">
      <dgm:prSet presAssocID="{FD9F35C4-189C-434D-B98B-F78455F24ACE}" presName="negativeSpace" presStyleCnt="0"/>
      <dgm:spPr/>
    </dgm:pt>
    <dgm:pt modelId="{0103B736-E9B1-4F51-95F6-FF2B3C03643D}" type="pres">
      <dgm:prSet presAssocID="{FD9F35C4-189C-434D-B98B-F78455F24ACE}" presName="childText" presStyleLbl="conFgAcc1" presStyleIdx="1" presStyleCnt="6">
        <dgm:presLayoutVars>
          <dgm:bulletEnabled val="1"/>
        </dgm:presLayoutVars>
      </dgm:prSet>
      <dgm:spPr/>
    </dgm:pt>
    <dgm:pt modelId="{DC9A9C0F-4644-4B69-B2CF-A8FEA2B9EAE5}" type="pres">
      <dgm:prSet presAssocID="{22B58BE7-1501-4F6D-9A42-8B4372A407CF}" presName="spaceBetweenRectangles" presStyleCnt="0"/>
      <dgm:spPr/>
    </dgm:pt>
    <dgm:pt modelId="{7F4E6B90-7DFF-4612-8F0A-2982CCFC2CB0}" type="pres">
      <dgm:prSet presAssocID="{242727D1-2DB1-46F0-956E-9CF307A4E457}" presName="parentLin" presStyleCnt="0"/>
      <dgm:spPr/>
    </dgm:pt>
    <dgm:pt modelId="{54A67EA7-1DB7-4D40-9A71-EC3C7A1BB2AE}" type="pres">
      <dgm:prSet presAssocID="{242727D1-2DB1-46F0-956E-9CF307A4E457}" presName="parentLeftMargin" presStyleLbl="node1" presStyleIdx="1" presStyleCnt="6"/>
      <dgm:spPr/>
      <dgm:t>
        <a:bodyPr/>
        <a:lstStyle/>
        <a:p>
          <a:endParaRPr lang="ru-RU"/>
        </a:p>
      </dgm:t>
    </dgm:pt>
    <dgm:pt modelId="{BC7096A8-DF9D-4CA4-9627-A104E261A410}" type="pres">
      <dgm:prSet presAssocID="{242727D1-2DB1-46F0-956E-9CF307A4E457}" presName="parentText" presStyleLbl="node1" presStyleIdx="2" presStyleCnt="6" custScaleX="11648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F8CC25-7F0E-4E6E-BD88-ABC576C79C13}" type="pres">
      <dgm:prSet presAssocID="{242727D1-2DB1-46F0-956E-9CF307A4E457}" presName="negativeSpace" presStyleCnt="0"/>
      <dgm:spPr/>
    </dgm:pt>
    <dgm:pt modelId="{3EDE1ACE-EF2C-4840-B841-D896E056C6B1}" type="pres">
      <dgm:prSet presAssocID="{242727D1-2DB1-46F0-956E-9CF307A4E457}" presName="childText" presStyleLbl="conFgAcc1" presStyleIdx="2" presStyleCnt="6">
        <dgm:presLayoutVars>
          <dgm:bulletEnabled val="1"/>
        </dgm:presLayoutVars>
      </dgm:prSet>
      <dgm:spPr/>
    </dgm:pt>
    <dgm:pt modelId="{CD34FB1A-E01B-48D3-9313-7CE027D13351}" type="pres">
      <dgm:prSet presAssocID="{4C04FD3D-F0CE-4A18-9D72-1E10D846D7BA}" presName="spaceBetweenRectangles" presStyleCnt="0"/>
      <dgm:spPr/>
    </dgm:pt>
    <dgm:pt modelId="{FA81AFFD-9401-40AE-B189-4AD396368197}" type="pres">
      <dgm:prSet presAssocID="{8B520FED-7D3B-4E5D-B718-E06B17B3C0C1}" presName="parentLin" presStyleCnt="0"/>
      <dgm:spPr/>
    </dgm:pt>
    <dgm:pt modelId="{71736042-3BFA-4968-B0E6-B419BB8FBD63}" type="pres">
      <dgm:prSet presAssocID="{8B520FED-7D3B-4E5D-B718-E06B17B3C0C1}" presName="parentLeftMargin" presStyleLbl="node1" presStyleIdx="2" presStyleCnt="6"/>
      <dgm:spPr/>
      <dgm:t>
        <a:bodyPr/>
        <a:lstStyle/>
        <a:p>
          <a:endParaRPr lang="ru-RU"/>
        </a:p>
      </dgm:t>
    </dgm:pt>
    <dgm:pt modelId="{13F7BD46-37C7-49E3-BEF3-449E3459BFF1}" type="pres">
      <dgm:prSet presAssocID="{8B520FED-7D3B-4E5D-B718-E06B17B3C0C1}" presName="parentText" presStyleLbl="node1" presStyleIdx="3" presStyleCnt="6" custScaleX="11648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7506A9-9212-4FAE-BC46-2C200DC5CFAB}" type="pres">
      <dgm:prSet presAssocID="{8B520FED-7D3B-4E5D-B718-E06B17B3C0C1}" presName="negativeSpace" presStyleCnt="0"/>
      <dgm:spPr/>
    </dgm:pt>
    <dgm:pt modelId="{F9C979CE-7BE4-4333-9C8C-1134118D2149}" type="pres">
      <dgm:prSet presAssocID="{8B520FED-7D3B-4E5D-B718-E06B17B3C0C1}" presName="childText" presStyleLbl="conFgAcc1" presStyleIdx="3" presStyleCnt="6">
        <dgm:presLayoutVars>
          <dgm:bulletEnabled val="1"/>
        </dgm:presLayoutVars>
      </dgm:prSet>
      <dgm:spPr/>
    </dgm:pt>
    <dgm:pt modelId="{7E45BFEA-1598-4A51-8092-88ED53139AE9}" type="pres">
      <dgm:prSet presAssocID="{407FB4BD-6363-4C84-AA01-F5F1654A7CC2}" presName="spaceBetweenRectangles" presStyleCnt="0"/>
      <dgm:spPr/>
    </dgm:pt>
    <dgm:pt modelId="{3775C881-4D77-4825-91E9-A141C8CF6877}" type="pres">
      <dgm:prSet presAssocID="{E0377548-49C8-4360-B4E5-C7B54DDDEB39}" presName="parentLin" presStyleCnt="0"/>
      <dgm:spPr/>
    </dgm:pt>
    <dgm:pt modelId="{D9D0F8EC-EF05-47A9-8427-2715F956C9DD}" type="pres">
      <dgm:prSet presAssocID="{E0377548-49C8-4360-B4E5-C7B54DDDEB39}" presName="parentLeftMargin" presStyleLbl="node1" presStyleIdx="3" presStyleCnt="6"/>
      <dgm:spPr/>
      <dgm:t>
        <a:bodyPr/>
        <a:lstStyle/>
        <a:p>
          <a:endParaRPr lang="ru-RU"/>
        </a:p>
      </dgm:t>
    </dgm:pt>
    <dgm:pt modelId="{1A0DC6B7-C0A2-4600-B46F-8E5FAD40F1F8}" type="pres">
      <dgm:prSet presAssocID="{E0377548-49C8-4360-B4E5-C7B54DDDEB39}" presName="parentText" presStyleLbl="node1" presStyleIdx="4" presStyleCnt="6" custScaleX="11648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9F74C5-E1A5-4F33-BCEC-B757CC03C085}" type="pres">
      <dgm:prSet presAssocID="{E0377548-49C8-4360-B4E5-C7B54DDDEB39}" presName="negativeSpace" presStyleCnt="0"/>
      <dgm:spPr/>
    </dgm:pt>
    <dgm:pt modelId="{7FF40A07-AD55-44AA-968B-6430DF164062}" type="pres">
      <dgm:prSet presAssocID="{E0377548-49C8-4360-B4E5-C7B54DDDEB39}" presName="childText" presStyleLbl="conFgAcc1" presStyleIdx="4" presStyleCnt="6">
        <dgm:presLayoutVars>
          <dgm:bulletEnabled val="1"/>
        </dgm:presLayoutVars>
      </dgm:prSet>
      <dgm:spPr/>
    </dgm:pt>
    <dgm:pt modelId="{DBC0B537-56F2-4600-89AA-24506C4431D8}" type="pres">
      <dgm:prSet presAssocID="{82B77D98-5DF1-4AA8-87C7-65DD7B0C49A1}" presName="spaceBetweenRectangles" presStyleCnt="0"/>
      <dgm:spPr/>
    </dgm:pt>
    <dgm:pt modelId="{A3527560-75AB-45AD-B7AE-F93B3583E329}" type="pres">
      <dgm:prSet presAssocID="{916AD85E-D235-4BBF-8050-5BD0BC621449}" presName="parentLin" presStyleCnt="0"/>
      <dgm:spPr/>
    </dgm:pt>
    <dgm:pt modelId="{DEB6F105-1BB2-401A-A7D9-76F9BBD732D3}" type="pres">
      <dgm:prSet presAssocID="{916AD85E-D235-4BBF-8050-5BD0BC621449}" presName="parentLeftMargin" presStyleLbl="node1" presStyleIdx="4" presStyleCnt="6"/>
      <dgm:spPr/>
      <dgm:t>
        <a:bodyPr/>
        <a:lstStyle/>
        <a:p>
          <a:endParaRPr lang="ru-RU"/>
        </a:p>
      </dgm:t>
    </dgm:pt>
    <dgm:pt modelId="{63D9C61F-AAEF-4D61-AB33-458A107B511B}" type="pres">
      <dgm:prSet presAssocID="{916AD85E-D235-4BBF-8050-5BD0BC621449}" presName="parentText" presStyleLbl="node1" presStyleIdx="5" presStyleCnt="6" custScaleX="11648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217F20-DED7-427B-BAB5-7DF978A5A129}" type="pres">
      <dgm:prSet presAssocID="{916AD85E-D235-4BBF-8050-5BD0BC621449}" presName="negativeSpace" presStyleCnt="0"/>
      <dgm:spPr/>
    </dgm:pt>
    <dgm:pt modelId="{8F72647C-7BD7-4060-8C90-958BD658236B}" type="pres">
      <dgm:prSet presAssocID="{916AD85E-D235-4BBF-8050-5BD0BC62144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B45776F-9BDB-4176-8D2F-D5ABC5309228}" type="presOf" srcId="{FD9F35C4-189C-434D-B98B-F78455F24ACE}" destId="{5E117A84-CA7C-40F8-A7A9-8DBC5B903F33}" srcOrd="1" destOrd="0" presId="urn:microsoft.com/office/officeart/2005/8/layout/list1"/>
    <dgm:cxn modelId="{390154B2-E023-43D0-9722-FB20220DB810}" type="presOf" srcId="{8B520FED-7D3B-4E5D-B718-E06B17B3C0C1}" destId="{71736042-3BFA-4968-B0E6-B419BB8FBD63}" srcOrd="0" destOrd="0" presId="urn:microsoft.com/office/officeart/2005/8/layout/list1"/>
    <dgm:cxn modelId="{40AEE9CF-FEE2-4CCD-A3EB-7DABAA3A4986}" srcId="{7D7E6EE8-5DD7-4767-98A8-6DF9A117114B}" destId="{916AD85E-D235-4BBF-8050-5BD0BC621449}" srcOrd="5" destOrd="0" parTransId="{1A6A68F7-768F-49C2-ACD5-7B7CFD804733}" sibTransId="{11A1480D-B24B-4415-8532-A1340D757913}"/>
    <dgm:cxn modelId="{DDA66F39-4CE7-48D0-8E0B-8E5B5CECA1A4}" type="presOf" srcId="{242727D1-2DB1-46F0-956E-9CF307A4E457}" destId="{BC7096A8-DF9D-4CA4-9627-A104E261A410}" srcOrd="1" destOrd="0" presId="urn:microsoft.com/office/officeart/2005/8/layout/list1"/>
    <dgm:cxn modelId="{85F499F6-3F23-4706-8E0F-EC1F9BBA6A60}" type="presOf" srcId="{942297C5-72A0-4FCA-BA00-009042A36041}" destId="{2A2B0A6D-3A46-4B7A-81D0-28577E2DE91D}" srcOrd="1" destOrd="0" presId="urn:microsoft.com/office/officeart/2005/8/layout/list1"/>
    <dgm:cxn modelId="{D0486009-8798-4ABD-BD10-A61467E2FC8A}" type="presOf" srcId="{E0377548-49C8-4360-B4E5-C7B54DDDEB39}" destId="{1A0DC6B7-C0A2-4600-B46F-8E5FAD40F1F8}" srcOrd="1" destOrd="0" presId="urn:microsoft.com/office/officeart/2005/8/layout/list1"/>
    <dgm:cxn modelId="{9D2749AE-F179-48AC-8745-0B74827178F2}" srcId="{7D7E6EE8-5DD7-4767-98A8-6DF9A117114B}" destId="{E0377548-49C8-4360-B4E5-C7B54DDDEB39}" srcOrd="4" destOrd="0" parTransId="{F55621A3-0B48-445B-A672-CADDBDF98BF0}" sibTransId="{82B77D98-5DF1-4AA8-87C7-65DD7B0C49A1}"/>
    <dgm:cxn modelId="{5F836E5A-FAC6-4E25-B877-4D672721AF82}" type="presOf" srcId="{942297C5-72A0-4FCA-BA00-009042A36041}" destId="{227C33C3-4A20-4561-96D0-831E3C87F9DD}" srcOrd="0" destOrd="0" presId="urn:microsoft.com/office/officeart/2005/8/layout/list1"/>
    <dgm:cxn modelId="{D53721ED-CF69-4963-ADFE-C751CB694AD3}" type="presOf" srcId="{E0377548-49C8-4360-B4E5-C7B54DDDEB39}" destId="{D9D0F8EC-EF05-47A9-8427-2715F956C9DD}" srcOrd="0" destOrd="0" presId="urn:microsoft.com/office/officeart/2005/8/layout/list1"/>
    <dgm:cxn modelId="{399660BC-BC2C-4EA4-8E00-B307A99C7836}" srcId="{7D7E6EE8-5DD7-4767-98A8-6DF9A117114B}" destId="{942297C5-72A0-4FCA-BA00-009042A36041}" srcOrd="0" destOrd="0" parTransId="{94640BDF-882E-4D1B-A4D0-E65C2C3D6BB7}" sibTransId="{19586F86-CDE4-47C2-B780-6254EB5D0CC3}"/>
    <dgm:cxn modelId="{5317956D-A898-4F4F-AB50-00120F7974A9}" srcId="{7D7E6EE8-5DD7-4767-98A8-6DF9A117114B}" destId="{8B520FED-7D3B-4E5D-B718-E06B17B3C0C1}" srcOrd="3" destOrd="0" parTransId="{034CD1C4-C410-46E3-AAD0-10D327CB59FB}" sibTransId="{407FB4BD-6363-4C84-AA01-F5F1654A7CC2}"/>
    <dgm:cxn modelId="{A4F0F808-1057-4098-9C89-6633AF1FF6A5}" srcId="{7D7E6EE8-5DD7-4767-98A8-6DF9A117114B}" destId="{FD9F35C4-189C-434D-B98B-F78455F24ACE}" srcOrd="1" destOrd="0" parTransId="{C1B472D4-E29E-4288-80F2-A9FA624CC3DD}" sibTransId="{22B58BE7-1501-4F6D-9A42-8B4372A407CF}"/>
    <dgm:cxn modelId="{115A226D-6442-40F1-91DD-F754755332EB}" type="presOf" srcId="{242727D1-2DB1-46F0-956E-9CF307A4E457}" destId="{54A67EA7-1DB7-4D40-9A71-EC3C7A1BB2AE}" srcOrd="0" destOrd="0" presId="urn:microsoft.com/office/officeart/2005/8/layout/list1"/>
    <dgm:cxn modelId="{B4544539-1ED6-45BB-A73B-3BFF29C98D12}" type="presOf" srcId="{916AD85E-D235-4BBF-8050-5BD0BC621449}" destId="{DEB6F105-1BB2-401A-A7D9-76F9BBD732D3}" srcOrd="0" destOrd="0" presId="urn:microsoft.com/office/officeart/2005/8/layout/list1"/>
    <dgm:cxn modelId="{F9B164B4-3660-4D7E-9FEB-9BAB94331647}" type="presOf" srcId="{FD9F35C4-189C-434D-B98B-F78455F24ACE}" destId="{45C4C582-475A-4C9B-93E5-27B97CED3ABC}" srcOrd="0" destOrd="0" presId="urn:microsoft.com/office/officeart/2005/8/layout/list1"/>
    <dgm:cxn modelId="{6FF81BC6-DC98-4070-BFAB-B10D3D387912}" type="presOf" srcId="{916AD85E-D235-4BBF-8050-5BD0BC621449}" destId="{63D9C61F-AAEF-4D61-AB33-458A107B511B}" srcOrd="1" destOrd="0" presId="urn:microsoft.com/office/officeart/2005/8/layout/list1"/>
    <dgm:cxn modelId="{6BF346BA-1862-468F-86D4-88F3F6A074DA}" type="presOf" srcId="{7D7E6EE8-5DD7-4767-98A8-6DF9A117114B}" destId="{8B2376F3-FFAB-4383-9E35-9FA64171123F}" srcOrd="0" destOrd="0" presId="urn:microsoft.com/office/officeart/2005/8/layout/list1"/>
    <dgm:cxn modelId="{DC3E9DE7-154D-4DBD-8388-CB745DDCEC4C}" srcId="{7D7E6EE8-5DD7-4767-98A8-6DF9A117114B}" destId="{242727D1-2DB1-46F0-956E-9CF307A4E457}" srcOrd="2" destOrd="0" parTransId="{3D854EFF-5DD4-4DF8-9F46-96091F6B7683}" sibTransId="{4C04FD3D-F0CE-4A18-9D72-1E10D846D7BA}"/>
    <dgm:cxn modelId="{CDD767A7-0260-473C-9C6B-F7437393E3C6}" type="presOf" srcId="{8B520FED-7D3B-4E5D-B718-E06B17B3C0C1}" destId="{13F7BD46-37C7-49E3-BEF3-449E3459BFF1}" srcOrd="1" destOrd="0" presId="urn:microsoft.com/office/officeart/2005/8/layout/list1"/>
    <dgm:cxn modelId="{E61554C2-18EA-49CF-8A9C-95BC9F48B11B}" type="presParOf" srcId="{8B2376F3-FFAB-4383-9E35-9FA64171123F}" destId="{65D3AD85-E501-4027-A2A2-99244ECA9F08}" srcOrd="0" destOrd="0" presId="urn:microsoft.com/office/officeart/2005/8/layout/list1"/>
    <dgm:cxn modelId="{3158AF26-19E1-4977-A50E-204C918747C0}" type="presParOf" srcId="{65D3AD85-E501-4027-A2A2-99244ECA9F08}" destId="{227C33C3-4A20-4561-96D0-831E3C87F9DD}" srcOrd="0" destOrd="0" presId="urn:microsoft.com/office/officeart/2005/8/layout/list1"/>
    <dgm:cxn modelId="{A9CB1920-D6D2-4539-AC10-E5B47FFD1C99}" type="presParOf" srcId="{65D3AD85-E501-4027-A2A2-99244ECA9F08}" destId="{2A2B0A6D-3A46-4B7A-81D0-28577E2DE91D}" srcOrd="1" destOrd="0" presId="urn:microsoft.com/office/officeart/2005/8/layout/list1"/>
    <dgm:cxn modelId="{BC684C36-8E13-4709-9078-290914F745BE}" type="presParOf" srcId="{8B2376F3-FFAB-4383-9E35-9FA64171123F}" destId="{4B35F71F-6FC0-4775-B181-80CC479137E7}" srcOrd="1" destOrd="0" presId="urn:microsoft.com/office/officeart/2005/8/layout/list1"/>
    <dgm:cxn modelId="{1BE1C76D-206B-4E35-B297-A9D3381D30E5}" type="presParOf" srcId="{8B2376F3-FFAB-4383-9E35-9FA64171123F}" destId="{4C90BCA1-11AB-490F-8AE3-C64B2B3E5DBD}" srcOrd="2" destOrd="0" presId="urn:microsoft.com/office/officeart/2005/8/layout/list1"/>
    <dgm:cxn modelId="{23170320-AF49-461F-B8F1-6B5F4AE4C57F}" type="presParOf" srcId="{8B2376F3-FFAB-4383-9E35-9FA64171123F}" destId="{13FFCA3F-F5EA-499C-82C6-E9CE1FCF7994}" srcOrd="3" destOrd="0" presId="urn:microsoft.com/office/officeart/2005/8/layout/list1"/>
    <dgm:cxn modelId="{CA08821D-5B54-4251-BD35-ABD6159F536D}" type="presParOf" srcId="{8B2376F3-FFAB-4383-9E35-9FA64171123F}" destId="{6EBEDF1F-93D5-4688-BAD1-2B0141B25040}" srcOrd="4" destOrd="0" presId="urn:microsoft.com/office/officeart/2005/8/layout/list1"/>
    <dgm:cxn modelId="{5FB8F945-E28C-49EA-8B63-C5E2CA204901}" type="presParOf" srcId="{6EBEDF1F-93D5-4688-BAD1-2B0141B25040}" destId="{45C4C582-475A-4C9B-93E5-27B97CED3ABC}" srcOrd="0" destOrd="0" presId="urn:microsoft.com/office/officeart/2005/8/layout/list1"/>
    <dgm:cxn modelId="{9C72AE85-0E94-43DE-8C5C-85B4D1F59916}" type="presParOf" srcId="{6EBEDF1F-93D5-4688-BAD1-2B0141B25040}" destId="{5E117A84-CA7C-40F8-A7A9-8DBC5B903F33}" srcOrd="1" destOrd="0" presId="urn:microsoft.com/office/officeart/2005/8/layout/list1"/>
    <dgm:cxn modelId="{D326665A-C860-4A98-8A85-1FD9E3A1E053}" type="presParOf" srcId="{8B2376F3-FFAB-4383-9E35-9FA64171123F}" destId="{4667D274-1E4B-44C4-8F4A-C69E32DA75A1}" srcOrd="5" destOrd="0" presId="urn:microsoft.com/office/officeart/2005/8/layout/list1"/>
    <dgm:cxn modelId="{78928022-85B9-45E3-85E3-5EF744D0D135}" type="presParOf" srcId="{8B2376F3-FFAB-4383-9E35-9FA64171123F}" destId="{0103B736-E9B1-4F51-95F6-FF2B3C03643D}" srcOrd="6" destOrd="0" presId="urn:microsoft.com/office/officeart/2005/8/layout/list1"/>
    <dgm:cxn modelId="{4B6477A5-85D6-4D90-8248-07E8B46F649E}" type="presParOf" srcId="{8B2376F3-FFAB-4383-9E35-9FA64171123F}" destId="{DC9A9C0F-4644-4B69-B2CF-A8FEA2B9EAE5}" srcOrd="7" destOrd="0" presId="urn:microsoft.com/office/officeart/2005/8/layout/list1"/>
    <dgm:cxn modelId="{BB95CD8F-D1D1-4206-BE1D-195DC44090DA}" type="presParOf" srcId="{8B2376F3-FFAB-4383-9E35-9FA64171123F}" destId="{7F4E6B90-7DFF-4612-8F0A-2982CCFC2CB0}" srcOrd="8" destOrd="0" presId="urn:microsoft.com/office/officeart/2005/8/layout/list1"/>
    <dgm:cxn modelId="{9379E772-8CC9-4B32-9DE1-E6C36FCA166E}" type="presParOf" srcId="{7F4E6B90-7DFF-4612-8F0A-2982CCFC2CB0}" destId="{54A67EA7-1DB7-4D40-9A71-EC3C7A1BB2AE}" srcOrd="0" destOrd="0" presId="urn:microsoft.com/office/officeart/2005/8/layout/list1"/>
    <dgm:cxn modelId="{E0DB5488-2BF4-4CFA-8C7F-E88E74100651}" type="presParOf" srcId="{7F4E6B90-7DFF-4612-8F0A-2982CCFC2CB0}" destId="{BC7096A8-DF9D-4CA4-9627-A104E261A410}" srcOrd="1" destOrd="0" presId="urn:microsoft.com/office/officeart/2005/8/layout/list1"/>
    <dgm:cxn modelId="{52F8884E-FB4E-4B21-9A4C-675A9DB46C45}" type="presParOf" srcId="{8B2376F3-FFAB-4383-9E35-9FA64171123F}" destId="{87F8CC25-7F0E-4E6E-BD88-ABC576C79C13}" srcOrd="9" destOrd="0" presId="urn:microsoft.com/office/officeart/2005/8/layout/list1"/>
    <dgm:cxn modelId="{276A1BBD-5ACF-4BBF-861D-8073D55EE416}" type="presParOf" srcId="{8B2376F3-FFAB-4383-9E35-9FA64171123F}" destId="{3EDE1ACE-EF2C-4840-B841-D896E056C6B1}" srcOrd="10" destOrd="0" presId="urn:microsoft.com/office/officeart/2005/8/layout/list1"/>
    <dgm:cxn modelId="{0F40AD1D-B11B-42A2-A10B-7187724A3AF7}" type="presParOf" srcId="{8B2376F3-FFAB-4383-9E35-9FA64171123F}" destId="{CD34FB1A-E01B-48D3-9313-7CE027D13351}" srcOrd="11" destOrd="0" presId="urn:microsoft.com/office/officeart/2005/8/layout/list1"/>
    <dgm:cxn modelId="{A76B8FA9-182D-446C-8F79-83526EA47B0C}" type="presParOf" srcId="{8B2376F3-FFAB-4383-9E35-9FA64171123F}" destId="{FA81AFFD-9401-40AE-B189-4AD396368197}" srcOrd="12" destOrd="0" presId="urn:microsoft.com/office/officeart/2005/8/layout/list1"/>
    <dgm:cxn modelId="{49AAC776-D9DD-4D72-A457-2B65D9EFDD7F}" type="presParOf" srcId="{FA81AFFD-9401-40AE-B189-4AD396368197}" destId="{71736042-3BFA-4968-B0E6-B419BB8FBD63}" srcOrd="0" destOrd="0" presId="urn:microsoft.com/office/officeart/2005/8/layout/list1"/>
    <dgm:cxn modelId="{B373ADA0-4F98-42A8-AC72-32E684B3CA13}" type="presParOf" srcId="{FA81AFFD-9401-40AE-B189-4AD396368197}" destId="{13F7BD46-37C7-49E3-BEF3-449E3459BFF1}" srcOrd="1" destOrd="0" presId="urn:microsoft.com/office/officeart/2005/8/layout/list1"/>
    <dgm:cxn modelId="{3D557DE4-119C-47C3-8A79-8A4685EE4CB3}" type="presParOf" srcId="{8B2376F3-FFAB-4383-9E35-9FA64171123F}" destId="{D07506A9-9212-4FAE-BC46-2C200DC5CFAB}" srcOrd="13" destOrd="0" presId="urn:microsoft.com/office/officeart/2005/8/layout/list1"/>
    <dgm:cxn modelId="{82C0735E-3E08-4B71-9E19-F252DF564549}" type="presParOf" srcId="{8B2376F3-FFAB-4383-9E35-9FA64171123F}" destId="{F9C979CE-7BE4-4333-9C8C-1134118D2149}" srcOrd="14" destOrd="0" presId="urn:microsoft.com/office/officeart/2005/8/layout/list1"/>
    <dgm:cxn modelId="{3DA9FF7D-0F91-46A3-B545-AAA6CA4DC1F4}" type="presParOf" srcId="{8B2376F3-FFAB-4383-9E35-9FA64171123F}" destId="{7E45BFEA-1598-4A51-8092-88ED53139AE9}" srcOrd="15" destOrd="0" presId="urn:microsoft.com/office/officeart/2005/8/layout/list1"/>
    <dgm:cxn modelId="{F72BAF6A-EEF0-4541-A8B6-7E0D16F22F34}" type="presParOf" srcId="{8B2376F3-FFAB-4383-9E35-9FA64171123F}" destId="{3775C881-4D77-4825-91E9-A141C8CF6877}" srcOrd="16" destOrd="0" presId="urn:microsoft.com/office/officeart/2005/8/layout/list1"/>
    <dgm:cxn modelId="{7DD115A1-9B6F-4C99-88D1-A096F5900202}" type="presParOf" srcId="{3775C881-4D77-4825-91E9-A141C8CF6877}" destId="{D9D0F8EC-EF05-47A9-8427-2715F956C9DD}" srcOrd="0" destOrd="0" presId="urn:microsoft.com/office/officeart/2005/8/layout/list1"/>
    <dgm:cxn modelId="{D08F403D-B4AE-4855-8CA6-FADA0EB4393A}" type="presParOf" srcId="{3775C881-4D77-4825-91E9-A141C8CF6877}" destId="{1A0DC6B7-C0A2-4600-B46F-8E5FAD40F1F8}" srcOrd="1" destOrd="0" presId="urn:microsoft.com/office/officeart/2005/8/layout/list1"/>
    <dgm:cxn modelId="{16DD5498-1D3A-4F16-B09E-E5F4D04B379F}" type="presParOf" srcId="{8B2376F3-FFAB-4383-9E35-9FA64171123F}" destId="{1B9F74C5-E1A5-4F33-BCEC-B757CC03C085}" srcOrd="17" destOrd="0" presId="urn:microsoft.com/office/officeart/2005/8/layout/list1"/>
    <dgm:cxn modelId="{92287B6C-F61A-4744-8DD7-B343AD529AC5}" type="presParOf" srcId="{8B2376F3-FFAB-4383-9E35-9FA64171123F}" destId="{7FF40A07-AD55-44AA-968B-6430DF164062}" srcOrd="18" destOrd="0" presId="urn:microsoft.com/office/officeart/2005/8/layout/list1"/>
    <dgm:cxn modelId="{C1AE9D23-CE44-4EC0-9BE5-E727CF9C18F9}" type="presParOf" srcId="{8B2376F3-FFAB-4383-9E35-9FA64171123F}" destId="{DBC0B537-56F2-4600-89AA-24506C4431D8}" srcOrd="19" destOrd="0" presId="urn:microsoft.com/office/officeart/2005/8/layout/list1"/>
    <dgm:cxn modelId="{69B10F77-51DC-4609-A19B-B98720D91416}" type="presParOf" srcId="{8B2376F3-FFAB-4383-9E35-9FA64171123F}" destId="{A3527560-75AB-45AD-B7AE-F93B3583E329}" srcOrd="20" destOrd="0" presId="urn:microsoft.com/office/officeart/2005/8/layout/list1"/>
    <dgm:cxn modelId="{46672E60-D6E3-48DB-A8F9-E77AE455033D}" type="presParOf" srcId="{A3527560-75AB-45AD-B7AE-F93B3583E329}" destId="{DEB6F105-1BB2-401A-A7D9-76F9BBD732D3}" srcOrd="0" destOrd="0" presId="urn:microsoft.com/office/officeart/2005/8/layout/list1"/>
    <dgm:cxn modelId="{53F7386F-1D58-42AF-A5B0-4D9599A21BC5}" type="presParOf" srcId="{A3527560-75AB-45AD-B7AE-F93B3583E329}" destId="{63D9C61F-AAEF-4D61-AB33-458A107B511B}" srcOrd="1" destOrd="0" presId="urn:microsoft.com/office/officeart/2005/8/layout/list1"/>
    <dgm:cxn modelId="{BF9DDD6A-3C6F-4F04-8588-74B3549D3245}" type="presParOf" srcId="{8B2376F3-FFAB-4383-9E35-9FA64171123F}" destId="{16217F20-DED7-427B-BAB5-7DF978A5A129}" srcOrd="21" destOrd="0" presId="urn:microsoft.com/office/officeart/2005/8/layout/list1"/>
    <dgm:cxn modelId="{C487053E-2328-4101-87E3-B3EFDDBDB443}" type="presParOf" srcId="{8B2376F3-FFAB-4383-9E35-9FA64171123F}" destId="{8F72647C-7BD7-4060-8C90-958BD658236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F40F3C1-5A1B-4EEF-8DDC-A61100A8C11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779459E-E0EE-4078-88C7-D5E478D1C5DD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ctr"/>
          <a:r>
            <a:rPr lang="ru-RU" sz="2000" b="1" dirty="0" smtClean="0"/>
            <a:t>Шаблоны:</a:t>
          </a:r>
          <a:endParaRPr lang="ru-RU" sz="2000" b="1" dirty="0"/>
        </a:p>
      </dgm:t>
    </dgm:pt>
    <dgm:pt modelId="{68F22741-EBFA-416B-9141-96F785A57898}" type="parTrans" cxnId="{74EBEAB3-E375-492A-93DD-12ABFAA559A0}">
      <dgm:prSet/>
      <dgm:spPr/>
      <dgm:t>
        <a:bodyPr/>
        <a:lstStyle/>
        <a:p>
          <a:endParaRPr lang="ru-RU"/>
        </a:p>
      </dgm:t>
    </dgm:pt>
    <dgm:pt modelId="{F8137A96-8F47-4D6D-AFF7-B1135BE86E3D}" type="sibTrans" cxnId="{74EBEAB3-E375-492A-93DD-12ABFAA559A0}">
      <dgm:prSet/>
      <dgm:spPr/>
      <dgm:t>
        <a:bodyPr/>
        <a:lstStyle/>
        <a:p>
          <a:endParaRPr lang="ru-RU"/>
        </a:p>
      </dgm:t>
    </dgm:pt>
    <dgm:pt modelId="{C795A5DC-2D8B-4B67-A878-FA4F42929CC4}">
      <dgm:prSet phldrT="[Text]" custT="1"/>
      <dgm:spPr/>
      <dgm:t>
        <a:bodyPr/>
        <a:lstStyle/>
        <a:p>
          <a:pPr algn="just"/>
          <a:r>
            <a:rPr lang="ru-RU" sz="1800" dirty="0" smtClean="0"/>
            <a:t>обеспечивают стартовый код, который можно использовать для быстрого создания функционирующего приложения</a:t>
          </a:r>
          <a:endParaRPr lang="ru-RU" sz="2000" b="1" dirty="0"/>
        </a:p>
      </dgm:t>
    </dgm:pt>
    <dgm:pt modelId="{0036BC37-6E99-48A5-9DAD-16565B864B0F}" type="parTrans" cxnId="{8594BABF-A8E7-4898-B72F-CDAD7B12C488}">
      <dgm:prSet/>
      <dgm:spPr/>
      <dgm:t>
        <a:bodyPr/>
        <a:lstStyle/>
        <a:p>
          <a:endParaRPr lang="ru-RU"/>
        </a:p>
      </dgm:t>
    </dgm:pt>
    <dgm:pt modelId="{B51503DE-9878-4B14-A5FD-7620A7C05DF0}" type="sibTrans" cxnId="{8594BABF-A8E7-4898-B72F-CDAD7B12C488}">
      <dgm:prSet/>
      <dgm:spPr/>
      <dgm:t>
        <a:bodyPr/>
        <a:lstStyle/>
        <a:p>
          <a:endParaRPr lang="ru-RU"/>
        </a:p>
      </dgm:t>
    </dgm:pt>
    <dgm:pt modelId="{09176E18-F43E-41CA-AD52-CFA1278B9D63}">
      <dgm:prSet phldrT="[Text]" custT="1"/>
      <dgm:spPr/>
      <dgm:t>
        <a:bodyPr/>
        <a:lstStyle/>
        <a:p>
          <a:pPr algn="just"/>
          <a:r>
            <a:rPr lang="ru-RU" sz="1800" dirty="0" smtClean="0"/>
            <a:t>включают поддержку компонентов и элементов управления, относящихся к типу проекта</a:t>
          </a:r>
          <a:endParaRPr lang="ru-RU" sz="2000" b="1" dirty="0"/>
        </a:p>
      </dgm:t>
    </dgm:pt>
    <dgm:pt modelId="{690E340D-E15C-4991-9C5F-8448E4F78F49}" type="parTrans" cxnId="{FE9989DC-212C-4504-B16C-25D0AF185BA9}">
      <dgm:prSet/>
      <dgm:spPr/>
      <dgm:t>
        <a:bodyPr/>
        <a:lstStyle/>
        <a:p>
          <a:endParaRPr lang="ru-RU"/>
        </a:p>
      </dgm:t>
    </dgm:pt>
    <dgm:pt modelId="{DD3DE74D-DC74-422C-817D-FB02BF01B738}" type="sibTrans" cxnId="{FE9989DC-212C-4504-B16C-25D0AF185BA9}">
      <dgm:prSet/>
      <dgm:spPr/>
      <dgm:t>
        <a:bodyPr/>
        <a:lstStyle/>
        <a:p>
          <a:endParaRPr lang="ru-RU"/>
        </a:p>
      </dgm:t>
    </dgm:pt>
    <dgm:pt modelId="{6B2A6E0A-F81C-445B-8B3A-2F22346FFA3F}">
      <dgm:prSet phldrT="[Text]" custT="1"/>
      <dgm:spPr/>
      <dgm:t>
        <a:bodyPr/>
        <a:lstStyle/>
        <a:p>
          <a:pPr algn="just"/>
          <a:r>
            <a:rPr lang="ru-RU" sz="1800" dirty="0" smtClean="0"/>
            <a:t>обеспечивают настройку Visual Studio 2010 IDE согласно типу разрабатываемого приложения</a:t>
          </a:r>
          <a:endParaRPr lang="ru-RU" sz="2000" b="1" dirty="0"/>
        </a:p>
      </dgm:t>
    </dgm:pt>
    <dgm:pt modelId="{92567D0A-5C05-42E0-A569-06A489328885}" type="parTrans" cxnId="{30B2DAE9-2E79-4941-B501-2E2DD49EBAB1}">
      <dgm:prSet/>
      <dgm:spPr/>
      <dgm:t>
        <a:bodyPr/>
        <a:lstStyle/>
        <a:p>
          <a:endParaRPr lang="ru-RU"/>
        </a:p>
      </dgm:t>
    </dgm:pt>
    <dgm:pt modelId="{A4D9EA02-91F4-4E02-9193-3E7AE2FE256C}" type="sibTrans" cxnId="{30B2DAE9-2E79-4941-B501-2E2DD49EBAB1}">
      <dgm:prSet/>
      <dgm:spPr/>
      <dgm:t>
        <a:bodyPr/>
        <a:lstStyle/>
        <a:p>
          <a:endParaRPr lang="ru-RU"/>
        </a:p>
      </dgm:t>
    </dgm:pt>
    <dgm:pt modelId="{9355D9C6-5EC6-400A-94EA-2767E86E1D36}">
      <dgm:prSet phldrT="[Text]" custT="1"/>
      <dgm:spPr/>
      <dgm:t>
        <a:bodyPr/>
        <a:lstStyle/>
        <a:p>
          <a:pPr algn="just"/>
          <a:r>
            <a:rPr lang="ru-RU" sz="1800" dirty="0" smtClean="0"/>
            <a:t>обеспечивают добавление ссылки на любую начальную сборку, обычно требующуюся соответствующему типу приложения</a:t>
          </a:r>
          <a:endParaRPr lang="ru-RU" sz="2000" b="1" dirty="0"/>
        </a:p>
      </dgm:t>
    </dgm:pt>
    <dgm:pt modelId="{41E96179-FA1C-47CC-821B-DC45407501C3}" type="parTrans" cxnId="{F3E4E727-5CDC-4D03-BE3C-07418D73CD49}">
      <dgm:prSet/>
      <dgm:spPr/>
      <dgm:t>
        <a:bodyPr/>
        <a:lstStyle/>
        <a:p>
          <a:endParaRPr lang="ru-RU"/>
        </a:p>
      </dgm:t>
    </dgm:pt>
    <dgm:pt modelId="{D2885E88-F73F-4D19-9133-76CDFBE69CD6}" type="sibTrans" cxnId="{F3E4E727-5CDC-4D03-BE3C-07418D73CD49}">
      <dgm:prSet/>
      <dgm:spPr/>
      <dgm:t>
        <a:bodyPr/>
        <a:lstStyle/>
        <a:p>
          <a:endParaRPr lang="ru-RU"/>
        </a:p>
      </dgm:t>
    </dgm:pt>
    <dgm:pt modelId="{12C1D49C-FD78-40FA-B1F1-BFB4E03DAA11}" type="pres">
      <dgm:prSet presAssocID="{1F40F3C1-5A1B-4EEF-8DDC-A61100A8C1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C475CE2-D872-4DA8-94B4-0FB8B6F32FE5}" type="pres">
      <dgm:prSet presAssocID="{2779459E-E0EE-4078-88C7-D5E478D1C5DD}" presName="parentText" presStyleLbl="node1" presStyleIdx="0" presStyleCnt="5" custScaleX="96460" custScaleY="46675" custLinFactNeighborY="-2500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0DA92C-91BE-4CCE-8227-6E779E41B992}" type="pres">
      <dgm:prSet presAssocID="{F8137A96-8F47-4D6D-AFF7-B1135BE86E3D}" presName="spacer" presStyleCnt="0"/>
      <dgm:spPr/>
    </dgm:pt>
    <dgm:pt modelId="{5E0085C1-1E26-4838-84AC-0E933F82D6C4}" type="pres">
      <dgm:prSet presAssocID="{C795A5DC-2D8B-4B67-A878-FA4F42929CC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92BBBB-5E45-4789-BBB6-52A1390538C7}" type="pres">
      <dgm:prSet presAssocID="{B51503DE-9878-4B14-A5FD-7620A7C05DF0}" presName="spacer" presStyleCnt="0"/>
      <dgm:spPr/>
    </dgm:pt>
    <dgm:pt modelId="{FB54A038-0A16-4C91-91A4-9BEE36F1222D}" type="pres">
      <dgm:prSet presAssocID="{09176E18-F43E-41CA-AD52-CFA1278B9D6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C129EC-BF46-4A62-9806-E7628FEE5758}" type="pres">
      <dgm:prSet presAssocID="{DD3DE74D-DC74-422C-817D-FB02BF01B738}" presName="spacer" presStyleCnt="0"/>
      <dgm:spPr/>
    </dgm:pt>
    <dgm:pt modelId="{C252561D-7B8D-4179-9B50-854EDC7330EC}" type="pres">
      <dgm:prSet presAssocID="{6B2A6E0A-F81C-445B-8B3A-2F22346FFA3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50362D-21D1-4773-9828-4B3E1E83E402}" type="pres">
      <dgm:prSet presAssocID="{A4D9EA02-91F4-4E02-9193-3E7AE2FE256C}" presName="spacer" presStyleCnt="0"/>
      <dgm:spPr/>
    </dgm:pt>
    <dgm:pt modelId="{74B6B7E4-09CC-4007-8313-DE060139B103}" type="pres">
      <dgm:prSet presAssocID="{9355D9C6-5EC6-400A-94EA-2767E86E1D3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4D1C0D6-79C0-4388-B3F2-279FC01EC6EC}" type="presOf" srcId="{C795A5DC-2D8B-4B67-A878-FA4F42929CC4}" destId="{5E0085C1-1E26-4838-84AC-0E933F82D6C4}" srcOrd="0" destOrd="0" presId="urn:microsoft.com/office/officeart/2005/8/layout/vList2"/>
    <dgm:cxn modelId="{D1DFF440-44C6-4F5F-AEF4-BC06EB6CE751}" type="presOf" srcId="{2779459E-E0EE-4078-88C7-D5E478D1C5DD}" destId="{2C475CE2-D872-4DA8-94B4-0FB8B6F32FE5}" srcOrd="0" destOrd="0" presId="urn:microsoft.com/office/officeart/2005/8/layout/vList2"/>
    <dgm:cxn modelId="{F7110ECC-8389-459A-A7A3-5049E04FEC80}" type="presOf" srcId="{6B2A6E0A-F81C-445B-8B3A-2F22346FFA3F}" destId="{C252561D-7B8D-4179-9B50-854EDC7330EC}" srcOrd="0" destOrd="0" presId="urn:microsoft.com/office/officeart/2005/8/layout/vList2"/>
    <dgm:cxn modelId="{F3E4E727-5CDC-4D03-BE3C-07418D73CD49}" srcId="{1F40F3C1-5A1B-4EEF-8DDC-A61100A8C11D}" destId="{9355D9C6-5EC6-400A-94EA-2767E86E1D36}" srcOrd="4" destOrd="0" parTransId="{41E96179-FA1C-47CC-821B-DC45407501C3}" sibTransId="{D2885E88-F73F-4D19-9133-76CDFBE69CD6}"/>
    <dgm:cxn modelId="{85B247EE-1E22-4518-AE3E-E8F7F4B859DF}" type="presOf" srcId="{1F40F3C1-5A1B-4EEF-8DDC-A61100A8C11D}" destId="{12C1D49C-FD78-40FA-B1F1-BFB4E03DAA11}" srcOrd="0" destOrd="0" presId="urn:microsoft.com/office/officeart/2005/8/layout/vList2"/>
    <dgm:cxn modelId="{74EBEAB3-E375-492A-93DD-12ABFAA559A0}" srcId="{1F40F3C1-5A1B-4EEF-8DDC-A61100A8C11D}" destId="{2779459E-E0EE-4078-88C7-D5E478D1C5DD}" srcOrd="0" destOrd="0" parTransId="{68F22741-EBFA-416B-9141-96F785A57898}" sibTransId="{F8137A96-8F47-4D6D-AFF7-B1135BE86E3D}"/>
    <dgm:cxn modelId="{D8AD1C96-CB35-47F7-8B41-AADA85F55354}" type="presOf" srcId="{9355D9C6-5EC6-400A-94EA-2767E86E1D36}" destId="{74B6B7E4-09CC-4007-8313-DE060139B103}" srcOrd="0" destOrd="0" presId="urn:microsoft.com/office/officeart/2005/8/layout/vList2"/>
    <dgm:cxn modelId="{FE9989DC-212C-4504-B16C-25D0AF185BA9}" srcId="{1F40F3C1-5A1B-4EEF-8DDC-A61100A8C11D}" destId="{09176E18-F43E-41CA-AD52-CFA1278B9D63}" srcOrd="2" destOrd="0" parTransId="{690E340D-E15C-4991-9C5F-8448E4F78F49}" sibTransId="{DD3DE74D-DC74-422C-817D-FB02BF01B738}"/>
    <dgm:cxn modelId="{30B2DAE9-2E79-4941-B501-2E2DD49EBAB1}" srcId="{1F40F3C1-5A1B-4EEF-8DDC-A61100A8C11D}" destId="{6B2A6E0A-F81C-445B-8B3A-2F22346FFA3F}" srcOrd="3" destOrd="0" parTransId="{92567D0A-5C05-42E0-A569-06A489328885}" sibTransId="{A4D9EA02-91F4-4E02-9193-3E7AE2FE256C}"/>
    <dgm:cxn modelId="{8594BABF-A8E7-4898-B72F-CDAD7B12C488}" srcId="{1F40F3C1-5A1B-4EEF-8DDC-A61100A8C11D}" destId="{C795A5DC-2D8B-4B67-A878-FA4F42929CC4}" srcOrd="1" destOrd="0" parTransId="{0036BC37-6E99-48A5-9DAD-16565B864B0F}" sibTransId="{B51503DE-9878-4B14-A5FD-7620A7C05DF0}"/>
    <dgm:cxn modelId="{B263752B-9CEB-447C-BB72-F11D77B4312C}" type="presOf" srcId="{09176E18-F43E-41CA-AD52-CFA1278B9D63}" destId="{FB54A038-0A16-4C91-91A4-9BEE36F1222D}" srcOrd="0" destOrd="0" presId="urn:microsoft.com/office/officeart/2005/8/layout/vList2"/>
    <dgm:cxn modelId="{A015A3C8-E64C-4F72-A005-3247BD27A71D}" type="presParOf" srcId="{12C1D49C-FD78-40FA-B1F1-BFB4E03DAA11}" destId="{2C475CE2-D872-4DA8-94B4-0FB8B6F32FE5}" srcOrd="0" destOrd="0" presId="urn:microsoft.com/office/officeart/2005/8/layout/vList2"/>
    <dgm:cxn modelId="{43C3CA23-2B80-4D95-8138-F636DB486618}" type="presParOf" srcId="{12C1D49C-FD78-40FA-B1F1-BFB4E03DAA11}" destId="{210DA92C-91BE-4CCE-8227-6E779E41B992}" srcOrd="1" destOrd="0" presId="urn:microsoft.com/office/officeart/2005/8/layout/vList2"/>
    <dgm:cxn modelId="{2BBC18C7-EB15-4D22-A33D-8608359EC83B}" type="presParOf" srcId="{12C1D49C-FD78-40FA-B1F1-BFB4E03DAA11}" destId="{5E0085C1-1E26-4838-84AC-0E933F82D6C4}" srcOrd="2" destOrd="0" presId="urn:microsoft.com/office/officeart/2005/8/layout/vList2"/>
    <dgm:cxn modelId="{53E3B399-F114-4FA4-A3EC-60826A47B95D}" type="presParOf" srcId="{12C1D49C-FD78-40FA-B1F1-BFB4E03DAA11}" destId="{6892BBBB-5E45-4789-BBB6-52A1390538C7}" srcOrd="3" destOrd="0" presId="urn:microsoft.com/office/officeart/2005/8/layout/vList2"/>
    <dgm:cxn modelId="{CAABF1D1-CF78-4DCF-8F39-C62F31DB9405}" type="presParOf" srcId="{12C1D49C-FD78-40FA-B1F1-BFB4E03DAA11}" destId="{FB54A038-0A16-4C91-91A4-9BEE36F1222D}" srcOrd="4" destOrd="0" presId="urn:microsoft.com/office/officeart/2005/8/layout/vList2"/>
    <dgm:cxn modelId="{EEE6D846-AE52-4666-A983-C9FCCABB2DAD}" type="presParOf" srcId="{12C1D49C-FD78-40FA-B1F1-BFB4E03DAA11}" destId="{65C129EC-BF46-4A62-9806-E7628FEE5758}" srcOrd="5" destOrd="0" presId="urn:microsoft.com/office/officeart/2005/8/layout/vList2"/>
    <dgm:cxn modelId="{7A6304DB-B2EC-487D-810F-2451F1C81B0E}" type="presParOf" srcId="{12C1D49C-FD78-40FA-B1F1-BFB4E03DAA11}" destId="{C252561D-7B8D-4179-9B50-854EDC7330EC}" srcOrd="6" destOrd="0" presId="urn:microsoft.com/office/officeart/2005/8/layout/vList2"/>
    <dgm:cxn modelId="{B47160B4-A43F-438B-9AE9-19DE6B3A70FD}" type="presParOf" srcId="{12C1D49C-FD78-40FA-B1F1-BFB4E03DAA11}" destId="{5D50362D-21D1-4773-9828-4B3E1E83E402}" srcOrd="7" destOrd="0" presId="urn:microsoft.com/office/officeart/2005/8/layout/vList2"/>
    <dgm:cxn modelId="{D3DFA893-63CF-4267-BAA2-1BD23978B40D}" type="presParOf" srcId="{12C1D49C-FD78-40FA-B1F1-BFB4E03DAA11}" destId="{74B6B7E4-09CC-4007-8313-DE060139B10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A5BC9E0-57BD-4945-8577-EBEEFE28F8E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EAEB11-E936-431E-920A-074204D7B88A}">
      <dgm:prSet phldrT="[Text]" custT="1"/>
      <dgm:spPr/>
      <dgm:t>
        <a:bodyPr/>
        <a:lstStyle/>
        <a:p>
          <a:r>
            <a:rPr lang="ru-RU" sz="1800" dirty="0" smtClean="0"/>
            <a:t>Позволяет работать с несколькими проектами в рамках одной </a:t>
          </a:r>
          <a:r>
            <a:rPr lang="en-US" sz="1800" dirty="0" smtClean="0"/>
            <a:t>Visual Studio</a:t>
          </a:r>
          <a:r>
            <a:rPr lang="ru-RU" sz="1800" dirty="0" smtClean="0"/>
            <a:t> 2010 сессии</a:t>
          </a:r>
          <a:endParaRPr lang="ru-RU" sz="1800" dirty="0"/>
        </a:p>
      </dgm:t>
    </dgm:pt>
    <dgm:pt modelId="{FB290B89-C576-4FC9-B82C-39B4E06FCC0C}" type="parTrans" cxnId="{0AF198E9-F01F-4B77-B5A9-B31D94C7B630}">
      <dgm:prSet/>
      <dgm:spPr/>
      <dgm:t>
        <a:bodyPr/>
        <a:lstStyle/>
        <a:p>
          <a:endParaRPr lang="ru-RU"/>
        </a:p>
      </dgm:t>
    </dgm:pt>
    <dgm:pt modelId="{8DEA2809-A7CF-4CA3-B01C-99BD43565410}" type="sibTrans" cxnId="{0AF198E9-F01F-4B77-B5A9-B31D94C7B630}">
      <dgm:prSet/>
      <dgm:spPr/>
      <dgm:t>
        <a:bodyPr/>
        <a:lstStyle/>
        <a:p>
          <a:endParaRPr lang="ru-RU"/>
        </a:p>
      </dgm:t>
    </dgm:pt>
    <dgm:pt modelId="{0C12E052-7D57-4C7C-808A-01A108AC8A15}">
      <dgm:prSet custT="1"/>
      <dgm:spPr/>
      <dgm:t>
        <a:bodyPr/>
        <a:lstStyle/>
        <a:p>
          <a:r>
            <a:rPr lang="ru-RU" sz="1800" dirty="0" smtClean="0"/>
            <a:t>Позволяет применять параметры конфигурации в глобальном масштабе для нескольких проектов</a:t>
          </a:r>
        </a:p>
      </dgm:t>
    </dgm:pt>
    <dgm:pt modelId="{86C16FBD-BE01-4483-AF69-7345F188657A}" type="parTrans" cxnId="{FF1DF3BF-F98F-4E14-B961-B9DAAE2ABC37}">
      <dgm:prSet/>
      <dgm:spPr/>
      <dgm:t>
        <a:bodyPr/>
        <a:lstStyle/>
        <a:p>
          <a:endParaRPr lang="ru-RU"/>
        </a:p>
      </dgm:t>
    </dgm:pt>
    <dgm:pt modelId="{1325E0D8-F6D7-47AC-9845-1FCB36EA1EB1}" type="sibTrans" cxnId="{FF1DF3BF-F98F-4E14-B961-B9DAAE2ABC37}">
      <dgm:prSet/>
      <dgm:spPr/>
      <dgm:t>
        <a:bodyPr/>
        <a:lstStyle/>
        <a:p>
          <a:endParaRPr lang="ru-RU"/>
        </a:p>
      </dgm:t>
    </dgm:pt>
    <dgm:pt modelId="{18EC2CFC-908F-4AD3-804F-CCBCBF91A4CC}">
      <dgm:prSet custT="1"/>
      <dgm:spPr/>
      <dgm:t>
        <a:bodyPr/>
        <a:lstStyle/>
        <a:p>
          <a:r>
            <a:rPr lang="ru-RU" sz="1800" dirty="0" smtClean="0"/>
            <a:t>Позволяет развернуть несколько проектов в рамках единого решения</a:t>
          </a:r>
        </a:p>
      </dgm:t>
    </dgm:pt>
    <dgm:pt modelId="{0FE4CE80-B3F8-4870-B387-F3B22CA2F72B}" type="parTrans" cxnId="{622E19B2-316F-4719-A609-6956D87BC1C1}">
      <dgm:prSet/>
      <dgm:spPr/>
      <dgm:t>
        <a:bodyPr/>
        <a:lstStyle/>
        <a:p>
          <a:endParaRPr lang="ru-RU"/>
        </a:p>
      </dgm:t>
    </dgm:pt>
    <dgm:pt modelId="{4FB9892F-F3CD-46B9-9EBA-2B5D3264F9E8}" type="sibTrans" cxnId="{622E19B2-316F-4719-A609-6956D87BC1C1}">
      <dgm:prSet/>
      <dgm:spPr/>
      <dgm:t>
        <a:bodyPr/>
        <a:lstStyle/>
        <a:p>
          <a:endParaRPr lang="ru-RU"/>
        </a:p>
      </dgm:t>
    </dgm:pt>
    <dgm:pt modelId="{1D3E804F-2F01-45EA-912A-736DA3BA192B}" type="pres">
      <dgm:prSet presAssocID="{CA5BC9E0-57BD-4945-8577-EBEEFE28F8E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00B85C-039E-4308-B938-ABD1929C7E73}" type="pres">
      <dgm:prSet presAssocID="{89EAEB11-E936-431E-920A-074204D7B8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2586EF-5B59-48AD-9B74-6554A3C81AED}" type="pres">
      <dgm:prSet presAssocID="{8DEA2809-A7CF-4CA3-B01C-99BD43565410}" presName="spacer" presStyleCnt="0"/>
      <dgm:spPr/>
    </dgm:pt>
    <dgm:pt modelId="{047F8DF9-5AD0-4094-8444-491BA0C7CC5D}" type="pres">
      <dgm:prSet presAssocID="{0C12E052-7D57-4C7C-808A-01A108AC8A1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BEDE26-0A7C-482B-BBD6-294776A626C9}" type="pres">
      <dgm:prSet presAssocID="{1325E0D8-F6D7-47AC-9845-1FCB36EA1EB1}" presName="spacer" presStyleCnt="0"/>
      <dgm:spPr/>
    </dgm:pt>
    <dgm:pt modelId="{151760FA-6ECE-4CC9-9AFD-79626ECDD7C6}" type="pres">
      <dgm:prSet presAssocID="{18EC2CFC-908F-4AD3-804F-CCBCBF91A4C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AF198E9-F01F-4B77-B5A9-B31D94C7B630}" srcId="{CA5BC9E0-57BD-4945-8577-EBEEFE28F8E6}" destId="{89EAEB11-E936-431E-920A-074204D7B88A}" srcOrd="0" destOrd="0" parTransId="{FB290B89-C576-4FC9-B82C-39B4E06FCC0C}" sibTransId="{8DEA2809-A7CF-4CA3-B01C-99BD43565410}"/>
    <dgm:cxn modelId="{3EF1DDBA-6471-4EDE-B652-01426399CA87}" type="presOf" srcId="{CA5BC9E0-57BD-4945-8577-EBEEFE28F8E6}" destId="{1D3E804F-2F01-45EA-912A-736DA3BA192B}" srcOrd="0" destOrd="0" presId="urn:microsoft.com/office/officeart/2005/8/layout/vList2"/>
    <dgm:cxn modelId="{622E19B2-316F-4719-A609-6956D87BC1C1}" srcId="{CA5BC9E0-57BD-4945-8577-EBEEFE28F8E6}" destId="{18EC2CFC-908F-4AD3-804F-CCBCBF91A4CC}" srcOrd="2" destOrd="0" parTransId="{0FE4CE80-B3F8-4870-B387-F3B22CA2F72B}" sibTransId="{4FB9892F-F3CD-46B9-9EBA-2B5D3264F9E8}"/>
    <dgm:cxn modelId="{D6FEC883-88E9-4759-9244-A55D1B6293BA}" type="presOf" srcId="{18EC2CFC-908F-4AD3-804F-CCBCBF91A4CC}" destId="{151760FA-6ECE-4CC9-9AFD-79626ECDD7C6}" srcOrd="0" destOrd="0" presId="urn:microsoft.com/office/officeart/2005/8/layout/vList2"/>
    <dgm:cxn modelId="{A06029F5-C7D7-43B2-A025-6768CDFCB4D1}" type="presOf" srcId="{0C12E052-7D57-4C7C-808A-01A108AC8A15}" destId="{047F8DF9-5AD0-4094-8444-491BA0C7CC5D}" srcOrd="0" destOrd="0" presId="urn:microsoft.com/office/officeart/2005/8/layout/vList2"/>
    <dgm:cxn modelId="{FF1DF3BF-F98F-4E14-B961-B9DAAE2ABC37}" srcId="{CA5BC9E0-57BD-4945-8577-EBEEFE28F8E6}" destId="{0C12E052-7D57-4C7C-808A-01A108AC8A15}" srcOrd="1" destOrd="0" parTransId="{86C16FBD-BE01-4483-AF69-7345F188657A}" sibTransId="{1325E0D8-F6D7-47AC-9845-1FCB36EA1EB1}"/>
    <dgm:cxn modelId="{0E72864E-AD8A-469B-AEC1-84C806D5B3C9}" type="presOf" srcId="{89EAEB11-E936-431E-920A-074204D7B88A}" destId="{E400B85C-039E-4308-B938-ABD1929C7E73}" srcOrd="0" destOrd="0" presId="urn:microsoft.com/office/officeart/2005/8/layout/vList2"/>
    <dgm:cxn modelId="{0A625FCF-7AFF-4566-B261-F9897816FB8E}" type="presParOf" srcId="{1D3E804F-2F01-45EA-912A-736DA3BA192B}" destId="{E400B85C-039E-4308-B938-ABD1929C7E73}" srcOrd="0" destOrd="0" presId="urn:microsoft.com/office/officeart/2005/8/layout/vList2"/>
    <dgm:cxn modelId="{835839A5-B423-4A97-8A39-5F36EE8B9416}" type="presParOf" srcId="{1D3E804F-2F01-45EA-912A-736DA3BA192B}" destId="{BE2586EF-5B59-48AD-9B74-6554A3C81AED}" srcOrd="1" destOrd="0" presId="urn:microsoft.com/office/officeart/2005/8/layout/vList2"/>
    <dgm:cxn modelId="{EFE88CDA-AE97-4304-8FAD-F7FA588DEAD4}" type="presParOf" srcId="{1D3E804F-2F01-45EA-912A-736DA3BA192B}" destId="{047F8DF9-5AD0-4094-8444-491BA0C7CC5D}" srcOrd="2" destOrd="0" presId="urn:microsoft.com/office/officeart/2005/8/layout/vList2"/>
    <dgm:cxn modelId="{8C24ACF0-4EA9-4935-B5FE-B4190BF9644E}" type="presParOf" srcId="{1D3E804F-2F01-45EA-912A-736DA3BA192B}" destId="{B9BEDE26-0A7C-482B-BBD6-294776A626C9}" srcOrd="3" destOrd="0" presId="urn:microsoft.com/office/officeart/2005/8/layout/vList2"/>
    <dgm:cxn modelId="{C457BD14-7890-4F94-B810-3F81BA83CA9A}" type="presParOf" srcId="{1D3E804F-2F01-45EA-912A-736DA3BA192B}" destId="{151760FA-6ECE-4CC9-9AFD-79626ECDD7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AFE2E38-3AC7-4CC8-A5F0-7AC021B5CE3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94D628-D590-4870-BC11-503E83EAE9E9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B3FFE6"/>
        </a:solidFill>
        <a:ln>
          <a:noFill/>
        </a:ln>
      </dgm:spPr>
      <dgm:t>
        <a:bodyPr/>
        <a:lstStyle/>
        <a:p>
          <a:pPr algn="just"/>
          <a:r>
            <a:rPr lang="ru-RU" sz="1800" dirty="0" smtClean="0"/>
            <a:t>Функциональные возможности, которые могут помочь при написании кода</a:t>
          </a:r>
          <a:endParaRPr lang="ru-RU" sz="1800" b="1" dirty="0"/>
        </a:p>
      </dgm:t>
    </dgm:pt>
    <dgm:pt modelId="{B410C7E3-A69D-4A19-A9DE-DD04B6F7E94E}" type="parTrans" cxnId="{8573F561-C3BA-43C1-B11F-E73BE997627D}">
      <dgm:prSet/>
      <dgm:spPr/>
      <dgm:t>
        <a:bodyPr/>
        <a:lstStyle/>
        <a:p>
          <a:endParaRPr lang="ru-RU"/>
        </a:p>
      </dgm:t>
    </dgm:pt>
    <dgm:pt modelId="{60D6248E-2F0D-4581-9C6F-4CDBBAD97495}" type="sibTrans" cxnId="{8573F561-C3BA-43C1-B11F-E73BE997627D}">
      <dgm:prSet/>
      <dgm:spPr/>
      <dgm:t>
        <a:bodyPr/>
        <a:lstStyle/>
        <a:p>
          <a:endParaRPr lang="ru-RU"/>
        </a:p>
      </dgm:t>
    </dgm:pt>
    <dgm:pt modelId="{2E41A1DA-A388-47C9-8B06-06BF91648F8D}">
      <dgm:prSet phldrT="[Text]" custT="1"/>
      <dgm:spPr/>
      <dgm:t>
        <a:bodyPr/>
        <a:lstStyle/>
        <a:p>
          <a:r>
            <a:rPr lang="en-US" sz="1800" b="1" dirty="0" smtClean="0"/>
            <a:t>IntelliSense </a:t>
          </a:r>
          <a:endParaRPr lang="ru-RU" sz="1800" b="1" dirty="0"/>
        </a:p>
      </dgm:t>
    </dgm:pt>
    <dgm:pt modelId="{E81408E5-6734-4EB9-A0FF-F8E43CFA5231}" type="parTrans" cxnId="{6950659A-069F-4C1A-8AB3-17BB04B6C31F}">
      <dgm:prSet/>
      <dgm:spPr/>
      <dgm:t>
        <a:bodyPr/>
        <a:lstStyle/>
        <a:p>
          <a:endParaRPr lang="ru-RU"/>
        </a:p>
      </dgm:t>
    </dgm:pt>
    <dgm:pt modelId="{086CDFDF-5D58-4EFD-81FB-FDDA14E53F17}" type="sibTrans" cxnId="{6950659A-069F-4C1A-8AB3-17BB04B6C31F}">
      <dgm:prSet/>
      <dgm:spPr/>
      <dgm:t>
        <a:bodyPr/>
        <a:lstStyle/>
        <a:p>
          <a:endParaRPr lang="ru-RU"/>
        </a:p>
      </dgm:t>
    </dgm:pt>
    <dgm:pt modelId="{A862F0C9-4FFE-4481-9571-BAE76A8FDEC6}">
      <dgm:prSet phldrT="[Text]" custT="1"/>
      <dgm:spPr/>
      <dgm:t>
        <a:bodyPr/>
        <a:lstStyle/>
        <a:p>
          <a:r>
            <a:rPr lang="ru-RU" sz="1800" b="1" dirty="0" smtClean="0"/>
            <a:t>С</a:t>
          </a:r>
          <a:r>
            <a:rPr lang="en-US" sz="1800" b="1" dirty="0" smtClean="0"/>
            <a:t>ode snippets</a:t>
          </a:r>
          <a:endParaRPr lang="ru-RU" sz="1800" b="1" dirty="0"/>
        </a:p>
      </dgm:t>
    </dgm:pt>
    <dgm:pt modelId="{245EA036-B16D-4F8B-B054-BD9ED6C2C8DE}" type="parTrans" cxnId="{1A4DA401-3926-4A07-B07E-374AAAD6304B}">
      <dgm:prSet/>
      <dgm:spPr/>
      <dgm:t>
        <a:bodyPr/>
        <a:lstStyle/>
        <a:p>
          <a:endParaRPr lang="ru-RU"/>
        </a:p>
      </dgm:t>
    </dgm:pt>
    <dgm:pt modelId="{D3219A05-27A9-420F-BECE-6B81AC32045B}" type="sibTrans" cxnId="{1A4DA401-3926-4A07-B07E-374AAAD6304B}">
      <dgm:prSet/>
      <dgm:spPr/>
      <dgm:t>
        <a:bodyPr/>
        <a:lstStyle/>
        <a:p>
          <a:endParaRPr lang="ru-RU"/>
        </a:p>
      </dgm:t>
    </dgm:pt>
    <dgm:pt modelId="{B889D426-0A38-493E-BE44-21AA429D48D1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B3FFE6"/>
        </a:solidFill>
      </dgm:spPr>
      <dgm:t>
        <a:bodyPr/>
        <a:lstStyle/>
        <a:p>
          <a:r>
            <a:rPr lang="en-US" sz="1800" b="1" i="1" dirty="0" smtClean="0"/>
            <a:t>Quick Info</a:t>
          </a:r>
          <a:r>
            <a:rPr lang="en-US" sz="1800" dirty="0" smtClean="0"/>
            <a:t> </a:t>
          </a:r>
          <a:endParaRPr lang="ru-RU" sz="1800" b="1" dirty="0"/>
        </a:p>
      </dgm:t>
    </dgm:pt>
    <dgm:pt modelId="{E9D44D85-D476-471F-A0FD-9350C1608178}" type="parTrans" cxnId="{05EAB94B-959A-4572-B712-3CBA1BAF3F50}">
      <dgm:prSet/>
      <dgm:spPr/>
      <dgm:t>
        <a:bodyPr/>
        <a:lstStyle/>
        <a:p>
          <a:endParaRPr lang="ru-RU"/>
        </a:p>
      </dgm:t>
    </dgm:pt>
    <dgm:pt modelId="{BFD3D47E-C0E0-475B-91C8-091FE3EF2761}" type="sibTrans" cxnId="{05EAB94B-959A-4572-B712-3CBA1BAF3F50}">
      <dgm:prSet/>
      <dgm:spPr/>
      <dgm:t>
        <a:bodyPr/>
        <a:lstStyle/>
        <a:p>
          <a:endParaRPr lang="ru-RU"/>
        </a:p>
      </dgm:t>
    </dgm:pt>
    <dgm:pt modelId="{AA0DE2D0-5295-4DE9-B0F3-D5351710EFB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B3FFE6"/>
        </a:solidFill>
      </dgm:spPr>
      <dgm:t>
        <a:bodyPr/>
        <a:lstStyle/>
        <a:p>
          <a:r>
            <a:rPr lang="en-US" sz="1800" b="1" i="1" dirty="0" smtClean="0"/>
            <a:t>Complete Word</a:t>
          </a:r>
          <a:r>
            <a:rPr lang="en-US" sz="1800" dirty="0" smtClean="0"/>
            <a:t> </a:t>
          </a:r>
          <a:endParaRPr lang="ru-RU" sz="1800" b="1" dirty="0"/>
        </a:p>
      </dgm:t>
    </dgm:pt>
    <dgm:pt modelId="{3B8A6495-9053-4524-B784-613DC829EAE6}" type="parTrans" cxnId="{BFE73F00-6395-4E8E-A61F-F2B1379F45DB}">
      <dgm:prSet/>
      <dgm:spPr/>
      <dgm:t>
        <a:bodyPr/>
        <a:lstStyle/>
        <a:p>
          <a:endParaRPr lang="ru-RU"/>
        </a:p>
      </dgm:t>
    </dgm:pt>
    <dgm:pt modelId="{053E3335-CD57-41F0-BFAE-AAD92290EA98}" type="sibTrans" cxnId="{BFE73F00-6395-4E8E-A61F-F2B1379F45DB}">
      <dgm:prSet/>
      <dgm:spPr/>
      <dgm:t>
        <a:bodyPr/>
        <a:lstStyle/>
        <a:p>
          <a:endParaRPr lang="ru-RU"/>
        </a:p>
      </dgm:t>
    </dgm:pt>
    <dgm:pt modelId="{34FFC6C7-95E2-4F02-B7BF-9AAFB4F7023D}" type="pres">
      <dgm:prSet presAssocID="{5AFE2E38-3AC7-4CC8-A5F0-7AC021B5CE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4D73A5-A622-4491-8FF5-07248B08B37F}" type="pres">
      <dgm:prSet presAssocID="{6594D628-D590-4870-BC11-503E83EAE9E9}" presName="parentText" presStyleLbl="node1" presStyleIdx="0" presStyleCnt="5" custScaleY="46247" custLinFactY="-30492" custLinFactNeighborX="101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632BF8-C5EF-43C1-93AF-E8418D52A0D3}" type="pres">
      <dgm:prSet presAssocID="{60D6248E-2F0D-4581-9C6F-4CDBBAD97495}" presName="spacer" presStyleCnt="0"/>
      <dgm:spPr/>
    </dgm:pt>
    <dgm:pt modelId="{701B3047-93CB-4B6B-AD52-D33C69EC1BDF}" type="pres">
      <dgm:prSet presAssocID="{2E41A1DA-A388-47C9-8B06-06BF91648F8D}" presName="parentText" presStyleLbl="node1" presStyleIdx="1" presStyleCnt="5" custScaleY="5753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134055-BD4D-4D2C-B35C-8C8C8A673329}" type="pres">
      <dgm:prSet presAssocID="{086CDFDF-5D58-4EFD-81FB-FDDA14E53F17}" presName="spacer" presStyleCnt="0"/>
      <dgm:spPr/>
    </dgm:pt>
    <dgm:pt modelId="{1BEC7B9A-5858-4950-8DA1-4DD3B29BB378}" type="pres">
      <dgm:prSet presAssocID="{B889D426-0A38-493E-BE44-21AA429D48D1}" presName="parentText" presStyleLbl="node1" presStyleIdx="2" presStyleCnt="5" custScaleX="57576" custScaleY="44465" custLinFactNeighborX="-13131" custLinFactNeighborY="642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A25C44-EF47-486A-A118-9502B50D780D}" type="pres">
      <dgm:prSet presAssocID="{BFD3D47E-C0E0-475B-91C8-091FE3EF2761}" presName="spacer" presStyleCnt="0"/>
      <dgm:spPr/>
    </dgm:pt>
    <dgm:pt modelId="{127EDA0B-2714-4BBA-9A46-0D7E09895FC1}" type="pres">
      <dgm:prSet presAssocID="{AA0DE2D0-5295-4DE9-B0F3-D5351710EFBC}" presName="parentText" presStyleLbl="node1" presStyleIdx="3" presStyleCnt="5" custScaleX="57576" custScaleY="44465" custLinFactNeighborX="-13131" custLinFactNeighborY="642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E3C9A7-C19A-4AF4-A665-604FD9228D55}" type="pres">
      <dgm:prSet presAssocID="{053E3335-CD57-41F0-BFAE-AAD92290EA98}" presName="spacer" presStyleCnt="0"/>
      <dgm:spPr/>
    </dgm:pt>
    <dgm:pt modelId="{9F906E9B-0687-48B7-B55E-3E5ED01FC634}" type="pres">
      <dgm:prSet presAssocID="{A862F0C9-4FFE-4481-9571-BAE76A8FDEC6}" presName="parentText" presStyleLbl="node1" presStyleIdx="4" presStyleCnt="5" custScaleY="57539" custLinFactNeighborX="35354" custLinFactNeighborY="8173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A4DA401-3926-4A07-B07E-374AAAD6304B}" srcId="{5AFE2E38-3AC7-4CC8-A5F0-7AC021B5CE33}" destId="{A862F0C9-4FFE-4481-9571-BAE76A8FDEC6}" srcOrd="4" destOrd="0" parTransId="{245EA036-B16D-4F8B-B054-BD9ED6C2C8DE}" sibTransId="{D3219A05-27A9-420F-BECE-6B81AC32045B}"/>
    <dgm:cxn modelId="{868B0540-FAA1-47C8-BB7F-F009FE158C24}" type="presOf" srcId="{6594D628-D590-4870-BC11-503E83EAE9E9}" destId="{C34D73A5-A622-4491-8FF5-07248B08B37F}" srcOrd="0" destOrd="0" presId="urn:microsoft.com/office/officeart/2005/8/layout/vList2"/>
    <dgm:cxn modelId="{1AF6EBE2-6A38-4D37-B388-5D386F2E14D4}" type="presOf" srcId="{2E41A1DA-A388-47C9-8B06-06BF91648F8D}" destId="{701B3047-93CB-4B6B-AD52-D33C69EC1BDF}" srcOrd="0" destOrd="0" presId="urn:microsoft.com/office/officeart/2005/8/layout/vList2"/>
    <dgm:cxn modelId="{8573F561-C3BA-43C1-B11F-E73BE997627D}" srcId="{5AFE2E38-3AC7-4CC8-A5F0-7AC021B5CE33}" destId="{6594D628-D590-4870-BC11-503E83EAE9E9}" srcOrd="0" destOrd="0" parTransId="{B410C7E3-A69D-4A19-A9DE-DD04B6F7E94E}" sibTransId="{60D6248E-2F0D-4581-9C6F-4CDBBAD97495}"/>
    <dgm:cxn modelId="{C405F381-9B10-4298-A55A-6EC0F55E105E}" type="presOf" srcId="{AA0DE2D0-5295-4DE9-B0F3-D5351710EFBC}" destId="{127EDA0B-2714-4BBA-9A46-0D7E09895FC1}" srcOrd="0" destOrd="0" presId="urn:microsoft.com/office/officeart/2005/8/layout/vList2"/>
    <dgm:cxn modelId="{24FDF9F6-471D-474F-93D0-E05440932A0D}" type="presOf" srcId="{5AFE2E38-3AC7-4CC8-A5F0-7AC021B5CE33}" destId="{34FFC6C7-95E2-4F02-B7BF-9AAFB4F7023D}" srcOrd="0" destOrd="0" presId="urn:microsoft.com/office/officeart/2005/8/layout/vList2"/>
    <dgm:cxn modelId="{6950659A-069F-4C1A-8AB3-17BB04B6C31F}" srcId="{5AFE2E38-3AC7-4CC8-A5F0-7AC021B5CE33}" destId="{2E41A1DA-A388-47C9-8B06-06BF91648F8D}" srcOrd="1" destOrd="0" parTransId="{E81408E5-6734-4EB9-A0FF-F8E43CFA5231}" sibTransId="{086CDFDF-5D58-4EFD-81FB-FDDA14E53F17}"/>
    <dgm:cxn modelId="{0C4DF100-DC06-4CD7-85DC-8A0A77EB6400}" type="presOf" srcId="{B889D426-0A38-493E-BE44-21AA429D48D1}" destId="{1BEC7B9A-5858-4950-8DA1-4DD3B29BB378}" srcOrd="0" destOrd="0" presId="urn:microsoft.com/office/officeart/2005/8/layout/vList2"/>
    <dgm:cxn modelId="{DDA2B5BF-1E84-4024-9D66-5A386A52B56C}" type="presOf" srcId="{A862F0C9-4FFE-4481-9571-BAE76A8FDEC6}" destId="{9F906E9B-0687-48B7-B55E-3E5ED01FC634}" srcOrd="0" destOrd="0" presId="urn:microsoft.com/office/officeart/2005/8/layout/vList2"/>
    <dgm:cxn modelId="{05EAB94B-959A-4572-B712-3CBA1BAF3F50}" srcId="{5AFE2E38-3AC7-4CC8-A5F0-7AC021B5CE33}" destId="{B889D426-0A38-493E-BE44-21AA429D48D1}" srcOrd="2" destOrd="0" parTransId="{E9D44D85-D476-471F-A0FD-9350C1608178}" sibTransId="{BFD3D47E-C0E0-475B-91C8-091FE3EF2761}"/>
    <dgm:cxn modelId="{BFE73F00-6395-4E8E-A61F-F2B1379F45DB}" srcId="{5AFE2E38-3AC7-4CC8-A5F0-7AC021B5CE33}" destId="{AA0DE2D0-5295-4DE9-B0F3-D5351710EFBC}" srcOrd="3" destOrd="0" parTransId="{3B8A6495-9053-4524-B784-613DC829EAE6}" sibTransId="{053E3335-CD57-41F0-BFAE-AAD92290EA98}"/>
    <dgm:cxn modelId="{6E15029F-90ED-4DE8-AB59-8F6B3C554C23}" type="presParOf" srcId="{34FFC6C7-95E2-4F02-B7BF-9AAFB4F7023D}" destId="{C34D73A5-A622-4491-8FF5-07248B08B37F}" srcOrd="0" destOrd="0" presId="urn:microsoft.com/office/officeart/2005/8/layout/vList2"/>
    <dgm:cxn modelId="{BDBE29E2-31E9-4923-9BA4-A7573AA83CB0}" type="presParOf" srcId="{34FFC6C7-95E2-4F02-B7BF-9AAFB4F7023D}" destId="{9F632BF8-C5EF-43C1-93AF-E8418D52A0D3}" srcOrd="1" destOrd="0" presId="urn:microsoft.com/office/officeart/2005/8/layout/vList2"/>
    <dgm:cxn modelId="{24BEE034-E404-4E25-9D65-9B9095AB126C}" type="presParOf" srcId="{34FFC6C7-95E2-4F02-B7BF-9AAFB4F7023D}" destId="{701B3047-93CB-4B6B-AD52-D33C69EC1BDF}" srcOrd="2" destOrd="0" presId="urn:microsoft.com/office/officeart/2005/8/layout/vList2"/>
    <dgm:cxn modelId="{749D7FE0-E688-402E-9E88-5B3750976772}" type="presParOf" srcId="{34FFC6C7-95E2-4F02-B7BF-9AAFB4F7023D}" destId="{E2134055-BD4D-4D2C-B35C-8C8C8A673329}" srcOrd="3" destOrd="0" presId="urn:microsoft.com/office/officeart/2005/8/layout/vList2"/>
    <dgm:cxn modelId="{C7FD2152-40C9-492B-B465-279A65AAA5D3}" type="presParOf" srcId="{34FFC6C7-95E2-4F02-B7BF-9AAFB4F7023D}" destId="{1BEC7B9A-5858-4950-8DA1-4DD3B29BB378}" srcOrd="4" destOrd="0" presId="urn:microsoft.com/office/officeart/2005/8/layout/vList2"/>
    <dgm:cxn modelId="{9EBF4A7D-45E6-4508-AD4B-343DAE94B889}" type="presParOf" srcId="{34FFC6C7-95E2-4F02-B7BF-9AAFB4F7023D}" destId="{F5A25C44-EF47-486A-A118-9502B50D780D}" srcOrd="5" destOrd="0" presId="urn:microsoft.com/office/officeart/2005/8/layout/vList2"/>
    <dgm:cxn modelId="{5E6175C7-A615-498D-B8A8-1FE4E5312E95}" type="presParOf" srcId="{34FFC6C7-95E2-4F02-B7BF-9AAFB4F7023D}" destId="{127EDA0B-2714-4BBA-9A46-0D7E09895FC1}" srcOrd="6" destOrd="0" presId="urn:microsoft.com/office/officeart/2005/8/layout/vList2"/>
    <dgm:cxn modelId="{9A4A71BE-14FB-4D5D-9662-9359616D19F0}" type="presParOf" srcId="{34FFC6C7-95E2-4F02-B7BF-9AAFB4F7023D}" destId="{93E3C9A7-C19A-4AF4-A665-604FD9228D55}" srcOrd="7" destOrd="0" presId="urn:microsoft.com/office/officeart/2005/8/layout/vList2"/>
    <dgm:cxn modelId="{DCD7D54F-F0B5-41FB-8FCD-C35A977C3136}" type="presParOf" srcId="{34FFC6C7-95E2-4F02-B7BF-9AAFB4F7023D}" destId="{9F906E9B-0687-48B7-B55E-3E5ED01FC63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5F3BC29-2792-424A-A56C-079A7AFF5DD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D0172F-4815-49F3-B4FE-51AADFB55DE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B3FFE6"/>
        </a:solidFill>
        <a:ln>
          <a:noFill/>
        </a:ln>
      </dgm:spPr>
      <dgm:t>
        <a:bodyPr/>
        <a:lstStyle/>
        <a:p>
          <a:r>
            <a:rPr lang="ru-RU" sz="1800" b="1" dirty="0" smtClean="0"/>
            <a:t>Построение и выполнение приложения в Visual Studio 2010</a:t>
          </a:r>
          <a:endParaRPr lang="ru-RU" sz="1800" dirty="0"/>
        </a:p>
      </dgm:t>
    </dgm:pt>
    <dgm:pt modelId="{28D3203A-E67D-4A7D-A126-C31D4B28DFA0}" type="parTrans" cxnId="{92BFF9B4-FDD1-467B-A612-B6855E16D87F}">
      <dgm:prSet/>
      <dgm:spPr/>
      <dgm:t>
        <a:bodyPr/>
        <a:lstStyle/>
        <a:p>
          <a:endParaRPr lang="ru-RU"/>
        </a:p>
      </dgm:t>
    </dgm:pt>
    <dgm:pt modelId="{E2B93219-566D-494A-8299-C2828245B10A}" type="sibTrans" cxnId="{92BFF9B4-FDD1-467B-A612-B6855E16D87F}">
      <dgm:prSet/>
      <dgm:spPr/>
      <dgm:t>
        <a:bodyPr/>
        <a:lstStyle/>
        <a:p>
          <a:endParaRPr lang="ru-RU"/>
        </a:p>
      </dgm:t>
    </dgm:pt>
    <dgm:pt modelId="{C2E86DBE-1886-43DF-A707-30D4A0384D0D}">
      <dgm:prSet custT="1"/>
      <dgm:spPr/>
      <dgm:t>
        <a:bodyPr/>
        <a:lstStyle/>
        <a:p>
          <a:r>
            <a:rPr lang="ru-RU" sz="1800" dirty="0" smtClean="0"/>
            <a:t>В</a:t>
          </a:r>
          <a:r>
            <a:rPr lang="en-US" sz="1800" dirty="0" smtClean="0"/>
            <a:t> Visual Studio 2010 </a:t>
          </a:r>
          <a:r>
            <a:rPr lang="ru-RU" sz="1800" dirty="0" smtClean="0"/>
            <a:t>в меню </a:t>
          </a:r>
          <a:r>
            <a:rPr lang="en-US" sz="1800" dirty="0" smtClean="0"/>
            <a:t>Build </a:t>
          </a:r>
          <a:r>
            <a:rPr lang="ru-RU" sz="1800" dirty="0" smtClean="0"/>
            <a:t>выбрать команду </a:t>
          </a:r>
          <a:r>
            <a:rPr lang="en-US" sz="1800" dirty="0" smtClean="0"/>
            <a:t>Build Solution</a:t>
          </a:r>
          <a:endParaRPr lang="ru-RU" sz="1800" dirty="0"/>
        </a:p>
      </dgm:t>
    </dgm:pt>
    <dgm:pt modelId="{0E6ABBC8-8047-49E7-9003-A6EF58FA22CD}" type="parTrans" cxnId="{AC51EA83-43ED-4959-AC0D-BB34F1B7E1DA}">
      <dgm:prSet/>
      <dgm:spPr/>
      <dgm:t>
        <a:bodyPr/>
        <a:lstStyle/>
        <a:p>
          <a:endParaRPr lang="ru-RU"/>
        </a:p>
      </dgm:t>
    </dgm:pt>
    <dgm:pt modelId="{E8BFD720-DEFB-428B-9CBD-DB1DA97B9367}" type="sibTrans" cxnId="{AC51EA83-43ED-4959-AC0D-BB34F1B7E1DA}">
      <dgm:prSet/>
      <dgm:spPr/>
      <dgm:t>
        <a:bodyPr/>
        <a:lstStyle/>
        <a:p>
          <a:endParaRPr lang="ru-RU"/>
        </a:p>
      </dgm:t>
    </dgm:pt>
    <dgm:pt modelId="{90863E84-703E-4D31-8539-5F9B6531F16C}">
      <dgm:prSet custT="1"/>
      <dgm:spPr/>
      <dgm:t>
        <a:bodyPr/>
        <a:lstStyle/>
        <a:p>
          <a:r>
            <a:rPr lang="ru-RU" sz="1800" dirty="0" smtClean="0"/>
            <a:t>В меню Debug выбрать команду Start Debugging</a:t>
          </a:r>
          <a:endParaRPr lang="ru-RU" sz="1800" dirty="0"/>
        </a:p>
      </dgm:t>
    </dgm:pt>
    <dgm:pt modelId="{4AD19580-03B5-4CC7-AA34-680B8061BFA5}" type="parTrans" cxnId="{2D0309A0-5090-4CD1-8AAE-EEEB0925CAD9}">
      <dgm:prSet/>
      <dgm:spPr/>
      <dgm:t>
        <a:bodyPr/>
        <a:lstStyle/>
        <a:p>
          <a:endParaRPr lang="ru-RU"/>
        </a:p>
      </dgm:t>
    </dgm:pt>
    <dgm:pt modelId="{72F5465F-5D10-4EC2-AF34-F88058392A95}" type="sibTrans" cxnId="{2D0309A0-5090-4CD1-8AAE-EEEB0925CAD9}">
      <dgm:prSet/>
      <dgm:spPr/>
      <dgm:t>
        <a:bodyPr/>
        <a:lstStyle/>
        <a:p>
          <a:endParaRPr lang="ru-RU"/>
        </a:p>
      </dgm:t>
    </dgm:pt>
    <dgm:pt modelId="{AC6FFDEB-E563-4DEE-9CCE-2A7D0910C75A}" type="pres">
      <dgm:prSet presAssocID="{A5F3BC29-2792-424A-A56C-079A7AFF5D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1F88810-9B18-45F3-AC73-9A15164C2363}" type="pres">
      <dgm:prSet presAssocID="{28D0172F-4815-49F3-B4FE-51AADFB55DEA}" presName="parentText" presStyleLbl="node1" presStyleIdx="0" presStyleCnt="3" custScaleY="60897" custLinFactY="-2357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CBFC7B-FE7B-40E8-B0BD-9987FA99B4FF}" type="pres">
      <dgm:prSet presAssocID="{E2B93219-566D-494A-8299-C2828245B10A}" presName="spacer" presStyleCnt="0"/>
      <dgm:spPr/>
    </dgm:pt>
    <dgm:pt modelId="{7E28F389-4DE4-4AFB-A424-CF2041BC9C27}" type="pres">
      <dgm:prSet presAssocID="{C2E86DBE-1886-43DF-A707-30D4A0384D0D}" presName="parentText" presStyleLbl="node1" presStyleIdx="1" presStyleCnt="3" custScaleY="46714" custLinFactY="-279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DAE7D6-74E5-4B5F-8E03-EB1F79CB2BF3}" type="pres">
      <dgm:prSet presAssocID="{E8BFD720-DEFB-428B-9CBD-DB1DA97B9367}" presName="spacer" presStyleCnt="0"/>
      <dgm:spPr/>
    </dgm:pt>
    <dgm:pt modelId="{AA90ED3D-F745-4195-BC8F-062463BBE499}" type="pres">
      <dgm:prSet presAssocID="{90863E84-703E-4D31-8539-5F9B6531F16C}" presName="parentText" presStyleLbl="node1" presStyleIdx="2" presStyleCnt="3" custScaleY="46714" custLinFactNeighborY="-7403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D0309A0-5090-4CD1-8AAE-EEEB0925CAD9}" srcId="{A5F3BC29-2792-424A-A56C-079A7AFF5DDE}" destId="{90863E84-703E-4D31-8539-5F9B6531F16C}" srcOrd="2" destOrd="0" parTransId="{4AD19580-03B5-4CC7-AA34-680B8061BFA5}" sibTransId="{72F5465F-5D10-4EC2-AF34-F88058392A95}"/>
    <dgm:cxn modelId="{E1750C2A-FAC4-4003-B197-B5F1DA8F606D}" type="presOf" srcId="{C2E86DBE-1886-43DF-A707-30D4A0384D0D}" destId="{7E28F389-4DE4-4AFB-A424-CF2041BC9C27}" srcOrd="0" destOrd="0" presId="urn:microsoft.com/office/officeart/2005/8/layout/vList2"/>
    <dgm:cxn modelId="{92BFF9B4-FDD1-467B-A612-B6855E16D87F}" srcId="{A5F3BC29-2792-424A-A56C-079A7AFF5DDE}" destId="{28D0172F-4815-49F3-B4FE-51AADFB55DEA}" srcOrd="0" destOrd="0" parTransId="{28D3203A-E67D-4A7D-A126-C31D4B28DFA0}" sibTransId="{E2B93219-566D-494A-8299-C2828245B10A}"/>
    <dgm:cxn modelId="{BF3994DD-857A-4DB2-8A81-95B12A58C5A4}" type="presOf" srcId="{A5F3BC29-2792-424A-A56C-079A7AFF5DDE}" destId="{AC6FFDEB-E563-4DEE-9CCE-2A7D0910C75A}" srcOrd="0" destOrd="0" presId="urn:microsoft.com/office/officeart/2005/8/layout/vList2"/>
    <dgm:cxn modelId="{E9871EAD-F5A4-4B8F-B909-4B224E721763}" type="presOf" srcId="{28D0172F-4815-49F3-B4FE-51AADFB55DEA}" destId="{61F88810-9B18-45F3-AC73-9A15164C2363}" srcOrd="0" destOrd="0" presId="urn:microsoft.com/office/officeart/2005/8/layout/vList2"/>
    <dgm:cxn modelId="{AC51EA83-43ED-4959-AC0D-BB34F1B7E1DA}" srcId="{A5F3BC29-2792-424A-A56C-079A7AFF5DDE}" destId="{C2E86DBE-1886-43DF-A707-30D4A0384D0D}" srcOrd="1" destOrd="0" parTransId="{0E6ABBC8-8047-49E7-9003-A6EF58FA22CD}" sibTransId="{E8BFD720-DEFB-428B-9CBD-DB1DA97B9367}"/>
    <dgm:cxn modelId="{663792F4-B934-42C9-A472-1ADA6B95C7DC}" type="presOf" srcId="{90863E84-703E-4D31-8539-5F9B6531F16C}" destId="{AA90ED3D-F745-4195-BC8F-062463BBE499}" srcOrd="0" destOrd="0" presId="urn:microsoft.com/office/officeart/2005/8/layout/vList2"/>
    <dgm:cxn modelId="{61D92692-658E-431F-BAC7-90C4A401BAC0}" type="presParOf" srcId="{AC6FFDEB-E563-4DEE-9CCE-2A7D0910C75A}" destId="{61F88810-9B18-45F3-AC73-9A15164C2363}" srcOrd="0" destOrd="0" presId="urn:microsoft.com/office/officeart/2005/8/layout/vList2"/>
    <dgm:cxn modelId="{8E1058A3-FD52-42BB-9F1A-8885D11C2E14}" type="presParOf" srcId="{AC6FFDEB-E563-4DEE-9CCE-2A7D0910C75A}" destId="{ACCBFC7B-FE7B-40E8-B0BD-9987FA99B4FF}" srcOrd="1" destOrd="0" presId="urn:microsoft.com/office/officeart/2005/8/layout/vList2"/>
    <dgm:cxn modelId="{C8492F60-F683-4509-A805-55D03BC4BAD2}" type="presParOf" srcId="{AC6FFDEB-E563-4DEE-9CCE-2A7D0910C75A}" destId="{7E28F389-4DE4-4AFB-A424-CF2041BC9C27}" srcOrd="2" destOrd="0" presId="urn:microsoft.com/office/officeart/2005/8/layout/vList2"/>
    <dgm:cxn modelId="{3CFBC037-FE85-4718-8011-48FB0D72A4E5}" type="presParOf" srcId="{AC6FFDEB-E563-4DEE-9CCE-2A7D0910C75A}" destId="{A3DAE7D6-74E5-4B5F-8E03-EB1F79CB2BF3}" srcOrd="3" destOrd="0" presId="urn:microsoft.com/office/officeart/2005/8/layout/vList2"/>
    <dgm:cxn modelId="{B28CA620-0DA6-4A48-8A7F-CEB759380CB1}" type="presParOf" srcId="{AC6FFDEB-E563-4DEE-9CCE-2A7D0910C75A}" destId="{AA90ED3D-F745-4195-BC8F-062463BBE49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49C917-3E8E-4693-90AA-5D40B3D3C66E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56CE30C-661E-4F47-995A-1216CA03B89B}">
      <dgm:prSet phldrT="[Text]" custT="1"/>
      <dgm:spPr/>
      <dgm:t>
        <a:bodyPr/>
        <a:lstStyle/>
        <a:p>
          <a:r>
            <a:rPr lang="ru-RU" sz="1800" b="1" noProof="0" smtClean="0"/>
            <a:t>Среда CLR </a:t>
          </a:r>
        </a:p>
        <a:p>
          <a:r>
            <a:rPr lang="ru-RU" sz="1800" b="1" noProof="0" smtClean="0"/>
            <a:t>(Common Language Runtime, CLR)</a:t>
          </a:r>
          <a:endParaRPr lang="ru-RU" sz="1800" b="1" noProof="0"/>
        </a:p>
      </dgm:t>
    </dgm:pt>
    <dgm:pt modelId="{6893FD0B-87F7-4375-B201-7E46F9CAB731}" type="parTrans" cxnId="{395673BB-0DD2-497E-A248-78A1064DD467}">
      <dgm:prSet/>
      <dgm:spPr/>
      <dgm:t>
        <a:bodyPr/>
        <a:lstStyle/>
        <a:p>
          <a:endParaRPr lang="ru-RU"/>
        </a:p>
      </dgm:t>
    </dgm:pt>
    <dgm:pt modelId="{CCA9C465-1D67-4254-925E-3D5B5B68A819}" type="sibTrans" cxnId="{395673BB-0DD2-497E-A248-78A1064DD467}">
      <dgm:prSet/>
      <dgm:spPr/>
      <dgm:t>
        <a:bodyPr/>
        <a:lstStyle/>
        <a:p>
          <a:endParaRPr lang="ru-RU"/>
        </a:p>
      </dgm:t>
    </dgm:pt>
    <dgm:pt modelId="{80EA05CE-6DA6-4325-9BA1-7C2DB6451277}">
      <dgm:prSet phldrT="[Text]" custT="1"/>
      <dgm:spPr/>
      <dgm:t>
        <a:bodyPr/>
        <a:lstStyle/>
        <a:p>
          <a:r>
            <a:rPr lang="ru-RU" sz="1800" b="1" noProof="0" smtClean="0"/>
            <a:t>Библиотека классов .NET Framework</a:t>
          </a:r>
        </a:p>
        <a:p>
          <a:r>
            <a:rPr lang="ru-RU" sz="1800" b="1" noProof="0" smtClean="0"/>
            <a:t> (.NET Framework Class Library)</a:t>
          </a:r>
          <a:endParaRPr lang="ru-RU" sz="1800" b="1" noProof="0"/>
        </a:p>
      </dgm:t>
    </dgm:pt>
    <dgm:pt modelId="{496FDF2E-B863-42C2-9651-B143354911AF}" type="parTrans" cxnId="{E1999865-E481-4014-81B8-8BA3E4D1C542}">
      <dgm:prSet/>
      <dgm:spPr/>
      <dgm:t>
        <a:bodyPr/>
        <a:lstStyle/>
        <a:p>
          <a:endParaRPr lang="ru-RU"/>
        </a:p>
      </dgm:t>
    </dgm:pt>
    <dgm:pt modelId="{3CA54E93-E030-4878-883D-E88242DA05A5}" type="sibTrans" cxnId="{E1999865-E481-4014-81B8-8BA3E4D1C542}">
      <dgm:prSet/>
      <dgm:spPr/>
      <dgm:t>
        <a:bodyPr/>
        <a:lstStyle/>
        <a:p>
          <a:endParaRPr lang="ru-RU"/>
        </a:p>
      </dgm:t>
    </dgm:pt>
    <dgm:pt modelId="{6B88D3F2-8A9A-4CD8-A2C6-0FEB9E63FC37}">
      <dgm:prSet phldrT="[Text]" custT="1"/>
      <dgm:spPr/>
      <dgm:t>
        <a:bodyPr/>
        <a:lstStyle/>
        <a:p>
          <a:r>
            <a:rPr lang="ru-RU" sz="1800" b="1" noProof="0" smtClean="0"/>
            <a:t>Фреймворки для разработки приложений </a:t>
          </a:r>
        </a:p>
        <a:p>
          <a:r>
            <a:rPr lang="ru-RU" sz="1800" b="1" noProof="0" smtClean="0"/>
            <a:t>(Development Frameworks)</a:t>
          </a:r>
          <a:endParaRPr lang="ru-RU" sz="1800" b="1" noProof="0"/>
        </a:p>
      </dgm:t>
    </dgm:pt>
    <dgm:pt modelId="{3FB44DDD-C7B8-4354-8EFE-9AA1BD088D9D}" type="parTrans" cxnId="{B6D7B1B9-C9CA-4BB1-BC78-9E64DA354A8A}">
      <dgm:prSet/>
      <dgm:spPr/>
      <dgm:t>
        <a:bodyPr/>
        <a:lstStyle/>
        <a:p>
          <a:endParaRPr lang="ru-RU"/>
        </a:p>
      </dgm:t>
    </dgm:pt>
    <dgm:pt modelId="{DF7A8CEE-C084-4F31-860E-63E656C0B60E}" type="sibTrans" cxnId="{B6D7B1B9-C9CA-4BB1-BC78-9E64DA354A8A}">
      <dgm:prSet/>
      <dgm:spPr/>
      <dgm:t>
        <a:bodyPr/>
        <a:lstStyle/>
        <a:p>
          <a:endParaRPr lang="ru-RU"/>
        </a:p>
      </dgm:t>
    </dgm:pt>
    <dgm:pt modelId="{266F71E2-D2A0-4744-9E45-A0D729352DDD}" type="pres">
      <dgm:prSet presAssocID="{9449C917-3E8E-4693-90AA-5D40B3D3C66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D63C1FE-4422-483D-B848-D28DD539C46E}" type="pres">
      <dgm:prSet presAssocID="{456CE30C-661E-4F47-995A-1216CA03B89B}" presName="parentLin" presStyleCnt="0"/>
      <dgm:spPr/>
      <dgm:t>
        <a:bodyPr/>
        <a:lstStyle/>
        <a:p>
          <a:endParaRPr lang="ru-RU"/>
        </a:p>
      </dgm:t>
    </dgm:pt>
    <dgm:pt modelId="{733DF051-FEC4-479C-92FE-4706BD2CF7CD}" type="pres">
      <dgm:prSet presAssocID="{456CE30C-661E-4F47-995A-1216CA03B89B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8B72C887-DC0F-4F18-B646-615437380A2C}" type="pres">
      <dgm:prSet presAssocID="{456CE30C-661E-4F47-995A-1216CA03B89B}" presName="parentText" presStyleLbl="node1" presStyleIdx="0" presStyleCnt="3" custScaleX="13608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A04140-4823-4EF2-9EA9-285B09AB2F65}" type="pres">
      <dgm:prSet presAssocID="{456CE30C-661E-4F47-995A-1216CA03B89B}" presName="negativeSpace" presStyleCnt="0"/>
      <dgm:spPr/>
      <dgm:t>
        <a:bodyPr/>
        <a:lstStyle/>
        <a:p>
          <a:endParaRPr lang="ru-RU"/>
        </a:p>
      </dgm:t>
    </dgm:pt>
    <dgm:pt modelId="{A6F5F8BD-6140-4789-89BA-9D3C53B47484}" type="pres">
      <dgm:prSet presAssocID="{456CE30C-661E-4F47-995A-1216CA03B89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771B65-4419-4797-9170-16DAFF3E4589}" type="pres">
      <dgm:prSet presAssocID="{CCA9C465-1D67-4254-925E-3D5B5B68A819}" presName="spaceBetweenRectangles" presStyleCnt="0"/>
      <dgm:spPr/>
      <dgm:t>
        <a:bodyPr/>
        <a:lstStyle/>
        <a:p>
          <a:endParaRPr lang="ru-RU"/>
        </a:p>
      </dgm:t>
    </dgm:pt>
    <dgm:pt modelId="{2C0CBEF3-1DB4-4677-8818-43D0B720009A}" type="pres">
      <dgm:prSet presAssocID="{80EA05CE-6DA6-4325-9BA1-7C2DB6451277}" presName="parentLin" presStyleCnt="0"/>
      <dgm:spPr/>
      <dgm:t>
        <a:bodyPr/>
        <a:lstStyle/>
        <a:p>
          <a:endParaRPr lang="ru-RU"/>
        </a:p>
      </dgm:t>
    </dgm:pt>
    <dgm:pt modelId="{1F520AEE-1C4C-4F14-A724-DB6B349376AF}" type="pres">
      <dgm:prSet presAssocID="{80EA05CE-6DA6-4325-9BA1-7C2DB6451277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80E626B6-44D0-4254-B89E-E474C959B644}" type="pres">
      <dgm:prSet presAssocID="{80EA05CE-6DA6-4325-9BA1-7C2DB6451277}" presName="parentText" presStyleLbl="node1" presStyleIdx="1" presStyleCnt="3" custScaleX="13608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CE23F2-A690-434C-9E5B-8B29D8626466}" type="pres">
      <dgm:prSet presAssocID="{80EA05CE-6DA6-4325-9BA1-7C2DB6451277}" presName="negativeSpace" presStyleCnt="0"/>
      <dgm:spPr/>
      <dgm:t>
        <a:bodyPr/>
        <a:lstStyle/>
        <a:p>
          <a:endParaRPr lang="ru-RU"/>
        </a:p>
      </dgm:t>
    </dgm:pt>
    <dgm:pt modelId="{1E24DAB2-CA99-48D4-84D1-396A943D8FE6}" type="pres">
      <dgm:prSet presAssocID="{80EA05CE-6DA6-4325-9BA1-7C2DB645127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9812A5-E3ED-4C79-BD32-8E2EAAFE264D}" type="pres">
      <dgm:prSet presAssocID="{3CA54E93-E030-4878-883D-E88242DA05A5}" presName="spaceBetweenRectangles" presStyleCnt="0"/>
      <dgm:spPr/>
      <dgm:t>
        <a:bodyPr/>
        <a:lstStyle/>
        <a:p>
          <a:endParaRPr lang="ru-RU"/>
        </a:p>
      </dgm:t>
    </dgm:pt>
    <dgm:pt modelId="{2FC58FFE-9691-4E31-B589-E0212F30F898}" type="pres">
      <dgm:prSet presAssocID="{6B88D3F2-8A9A-4CD8-A2C6-0FEB9E63FC37}" presName="parentLin" presStyleCnt="0"/>
      <dgm:spPr/>
      <dgm:t>
        <a:bodyPr/>
        <a:lstStyle/>
        <a:p>
          <a:endParaRPr lang="ru-RU"/>
        </a:p>
      </dgm:t>
    </dgm:pt>
    <dgm:pt modelId="{D3DE44D9-A280-4DDF-A5E8-B475C84E1245}" type="pres">
      <dgm:prSet presAssocID="{6B88D3F2-8A9A-4CD8-A2C6-0FEB9E63FC37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853E53A1-67FF-4A51-9E3E-657FF020496D}" type="pres">
      <dgm:prSet presAssocID="{6B88D3F2-8A9A-4CD8-A2C6-0FEB9E63FC37}" presName="parentText" presStyleLbl="node1" presStyleIdx="2" presStyleCnt="3" custScaleX="13608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A37410-1FE1-476C-82D4-D388F8DEE04C}" type="pres">
      <dgm:prSet presAssocID="{6B88D3F2-8A9A-4CD8-A2C6-0FEB9E63FC37}" presName="negativeSpace" presStyleCnt="0"/>
      <dgm:spPr/>
      <dgm:t>
        <a:bodyPr/>
        <a:lstStyle/>
        <a:p>
          <a:endParaRPr lang="ru-RU"/>
        </a:p>
      </dgm:t>
    </dgm:pt>
    <dgm:pt modelId="{38DFEB95-C638-48B2-9F8F-7B0DF6199EAD}" type="pres">
      <dgm:prSet presAssocID="{6B88D3F2-8A9A-4CD8-A2C6-0FEB9E63FC3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594272D-CD0C-4A27-99D6-15CEBDB9544C}" type="presOf" srcId="{80EA05CE-6DA6-4325-9BA1-7C2DB6451277}" destId="{80E626B6-44D0-4254-B89E-E474C959B644}" srcOrd="1" destOrd="0" presId="urn:microsoft.com/office/officeart/2005/8/layout/list1"/>
    <dgm:cxn modelId="{5EFBC07F-042A-48C1-909C-EDE4D333E0EE}" type="presOf" srcId="{80EA05CE-6DA6-4325-9BA1-7C2DB6451277}" destId="{1F520AEE-1C4C-4F14-A724-DB6B349376AF}" srcOrd="0" destOrd="0" presId="urn:microsoft.com/office/officeart/2005/8/layout/list1"/>
    <dgm:cxn modelId="{E1999865-E481-4014-81B8-8BA3E4D1C542}" srcId="{9449C917-3E8E-4693-90AA-5D40B3D3C66E}" destId="{80EA05CE-6DA6-4325-9BA1-7C2DB6451277}" srcOrd="1" destOrd="0" parTransId="{496FDF2E-B863-42C2-9651-B143354911AF}" sibTransId="{3CA54E93-E030-4878-883D-E88242DA05A5}"/>
    <dgm:cxn modelId="{EBED2B76-49A0-4DC9-B38E-7D8C7410CD90}" type="presOf" srcId="{456CE30C-661E-4F47-995A-1216CA03B89B}" destId="{8B72C887-DC0F-4F18-B646-615437380A2C}" srcOrd="1" destOrd="0" presId="urn:microsoft.com/office/officeart/2005/8/layout/list1"/>
    <dgm:cxn modelId="{CEB84C54-6125-45D7-984A-9787C64CD084}" type="presOf" srcId="{456CE30C-661E-4F47-995A-1216CA03B89B}" destId="{733DF051-FEC4-479C-92FE-4706BD2CF7CD}" srcOrd="0" destOrd="0" presId="urn:microsoft.com/office/officeart/2005/8/layout/list1"/>
    <dgm:cxn modelId="{395673BB-0DD2-497E-A248-78A1064DD467}" srcId="{9449C917-3E8E-4693-90AA-5D40B3D3C66E}" destId="{456CE30C-661E-4F47-995A-1216CA03B89B}" srcOrd="0" destOrd="0" parTransId="{6893FD0B-87F7-4375-B201-7E46F9CAB731}" sibTransId="{CCA9C465-1D67-4254-925E-3D5B5B68A819}"/>
    <dgm:cxn modelId="{41037613-8336-4FF2-8D3D-DAF376EE02D5}" type="presOf" srcId="{9449C917-3E8E-4693-90AA-5D40B3D3C66E}" destId="{266F71E2-D2A0-4744-9E45-A0D729352DDD}" srcOrd="0" destOrd="0" presId="urn:microsoft.com/office/officeart/2005/8/layout/list1"/>
    <dgm:cxn modelId="{1C69A634-000D-4D18-96C6-E18789519EBF}" type="presOf" srcId="{6B88D3F2-8A9A-4CD8-A2C6-0FEB9E63FC37}" destId="{D3DE44D9-A280-4DDF-A5E8-B475C84E1245}" srcOrd="0" destOrd="0" presId="urn:microsoft.com/office/officeart/2005/8/layout/list1"/>
    <dgm:cxn modelId="{9CC47699-AAE2-4429-B24D-89320EE3AAEF}" type="presOf" srcId="{6B88D3F2-8A9A-4CD8-A2C6-0FEB9E63FC37}" destId="{853E53A1-67FF-4A51-9E3E-657FF020496D}" srcOrd="1" destOrd="0" presId="urn:microsoft.com/office/officeart/2005/8/layout/list1"/>
    <dgm:cxn modelId="{B6D7B1B9-C9CA-4BB1-BC78-9E64DA354A8A}" srcId="{9449C917-3E8E-4693-90AA-5D40B3D3C66E}" destId="{6B88D3F2-8A9A-4CD8-A2C6-0FEB9E63FC37}" srcOrd="2" destOrd="0" parTransId="{3FB44DDD-C7B8-4354-8EFE-9AA1BD088D9D}" sibTransId="{DF7A8CEE-C084-4F31-860E-63E656C0B60E}"/>
    <dgm:cxn modelId="{7D623BB5-86A1-472D-B8F6-812D47AAD6F3}" type="presParOf" srcId="{266F71E2-D2A0-4744-9E45-A0D729352DDD}" destId="{9D63C1FE-4422-483D-B848-D28DD539C46E}" srcOrd="0" destOrd="0" presId="urn:microsoft.com/office/officeart/2005/8/layout/list1"/>
    <dgm:cxn modelId="{36A36E66-AF74-4993-899D-6E4E1A79639C}" type="presParOf" srcId="{9D63C1FE-4422-483D-B848-D28DD539C46E}" destId="{733DF051-FEC4-479C-92FE-4706BD2CF7CD}" srcOrd="0" destOrd="0" presId="urn:microsoft.com/office/officeart/2005/8/layout/list1"/>
    <dgm:cxn modelId="{1C9D7238-EDBB-4950-833D-119542EA0058}" type="presParOf" srcId="{9D63C1FE-4422-483D-B848-D28DD539C46E}" destId="{8B72C887-DC0F-4F18-B646-615437380A2C}" srcOrd="1" destOrd="0" presId="urn:microsoft.com/office/officeart/2005/8/layout/list1"/>
    <dgm:cxn modelId="{B0752658-7744-4510-8B37-023D44855E9E}" type="presParOf" srcId="{266F71E2-D2A0-4744-9E45-A0D729352DDD}" destId="{24A04140-4823-4EF2-9EA9-285B09AB2F65}" srcOrd="1" destOrd="0" presId="urn:microsoft.com/office/officeart/2005/8/layout/list1"/>
    <dgm:cxn modelId="{56200BBD-46A5-41BC-A904-4C17DC614CE6}" type="presParOf" srcId="{266F71E2-D2A0-4744-9E45-A0D729352DDD}" destId="{A6F5F8BD-6140-4789-89BA-9D3C53B47484}" srcOrd="2" destOrd="0" presId="urn:microsoft.com/office/officeart/2005/8/layout/list1"/>
    <dgm:cxn modelId="{3A87DD0D-090B-495D-A9F0-110DBB4994AC}" type="presParOf" srcId="{266F71E2-D2A0-4744-9E45-A0D729352DDD}" destId="{8F771B65-4419-4797-9170-16DAFF3E4589}" srcOrd="3" destOrd="0" presId="urn:microsoft.com/office/officeart/2005/8/layout/list1"/>
    <dgm:cxn modelId="{11925C75-5637-45A8-B886-0995E5391AE2}" type="presParOf" srcId="{266F71E2-D2A0-4744-9E45-A0D729352DDD}" destId="{2C0CBEF3-1DB4-4677-8818-43D0B720009A}" srcOrd="4" destOrd="0" presId="urn:microsoft.com/office/officeart/2005/8/layout/list1"/>
    <dgm:cxn modelId="{156F0758-D9C0-43E2-8E17-8B7A12CC7C22}" type="presParOf" srcId="{2C0CBEF3-1DB4-4677-8818-43D0B720009A}" destId="{1F520AEE-1C4C-4F14-A724-DB6B349376AF}" srcOrd="0" destOrd="0" presId="urn:microsoft.com/office/officeart/2005/8/layout/list1"/>
    <dgm:cxn modelId="{6328835E-9C74-4EFE-89AE-60CA5BA945EB}" type="presParOf" srcId="{2C0CBEF3-1DB4-4677-8818-43D0B720009A}" destId="{80E626B6-44D0-4254-B89E-E474C959B644}" srcOrd="1" destOrd="0" presId="urn:microsoft.com/office/officeart/2005/8/layout/list1"/>
    <dgm:cxn modelId="{C4066063-5774-478A-818E-08A3F4B9C105}" type="presParOf" srcId="{266F71E2-D2A0-4744-9E45-A0D729352DDD}" destId="{77CE23F2-A690-434C-9E5B-8B29D8626466}" srcOrd="5" destOrd="0" presId="urn:microsoft.com/office/officeart/2005/8/layout/list1"/>
    <dgm:cxn modelId="{90F1EF31-5B17-47DA-A8CC-C628BCC999E1}" type="presParOf" srcId="{266F71E2-D2A0-4744-9E45-A0D729352DDD}" destId="{1E24DAB2-CA99-48D4-84D1-396A943D8FE6}" srcOrd="6" destOrd="0" presId="urn:microsoft.com/office/officeart/2005/8/layout/list1"/>
    <dgm:cxn modelId="{05A7FDDF-DC19-4C2C-A6A0-9D9308E8E6D3}" type="presParOf" srcId="{266F71E2-D2A0-4744-9E45-A0D729352DDD}" destId="{279812A5-E3ED-4C79-BD32-8E2EAAFE264D}" srcOrd="7" destOrd="0" presId="urn:microsoft.com/office/officeart/2005/8/layout/list1"/>
    <dgm:cxn modelId="{AC9B53DD-63FB-40A3-B6B1-AF22E1C8D76E}" type="presParOf" srcId="{266F71E2-D2A0-4744-9E45-A0D729352DDD}" destId="{2FC58FFE-9691-4E31-B589-E0212F30F898}" srcOrd="8" destOrd="0" presId="urn:microsoft.com/office/officeart/2005/8/layout/list1"/>
    <dgm:cxn modelId="{B6782F2D-A60A-44F4-89E3-EB4F47709B8A}" type="presParOf" srcId="{2FC58FFE-9691-4E31-B589-E0212F30F898}" destId="{D3DE44D9-A280-4DDF-A5E8-B475C84E1245}" srcOrd="0" destOrd="0" presId="urn:microsoft.com/office/officeart/2005/8/layout/list1"/>
    <dgm:cxn modelId="{0063E936-C99B-41BA-8416-8880726768AD}" type="presParOf" srcId="{2FC58FFE-9691-4E31-B589-E0212F30F898}" destId="{853E53A1-67FF-4A51-9E3E-657FF020496D}" srcOrd="1" destOrd="0" presId="urn:microsoft.com/office/officeart/2005/8/layout/list1"/>
    <dgm:cxn modelId="{C3790B82-A13C-4D5A-B30A-D6F90D87914A}" type="presParOf" srcId="{266F71E2-D2A0-4744-9E45-A0D729352DDD}" destId="{C5A37410-1FE1-476C-82D4-D388F8DEE04C}" srcOrd="9" destOrd="0" presId="urn:microsoft.com/office/officeart/2005/8/layout/list1"/>
    <dgm:cxn modelId="{328552A4-BA69-428E-8221-71590626EB19}" type="presParOf" srcId="{266F71E2-D2A0-4744-9E45-A0D729352DDD}" destId="{38DFEB95-C638-48B2-9F8F-7B0DF6199EA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E681562-3E77-440A-9123-B3B61578FFC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6820CE7-59EC-4769-83E3-5EF042460753}">
      <dgm:prSet custT="1"/>
      <dgm:spPr/>
      <dgm:t>
        <a:bodyPr/>
        <a:lstStyle/>
        <a:p>
          <a:r>
            <a:rPr lang="ru-RU" sz="1600" noProof="0" dirty="0" smtClean="0">
              <a:latin typeface="Courier New" pitchFamily="49" charset="0"/>
              <a:cs typeface="Courier New" pitchFamily="49" charset="0"/>
            </a:rPr>
            <a:t>csc.exe/t:exe/out:"C:\Visual Studio 2010\MyProject\myApplication.exe "C:\ Visual Studio 2010\MyProject\*.cs"</a:t>
          </a:r>
          <a:endParaRPr lang="ru-RU" sz="1600" noProof="0" dirty="0">
            <a:latin typeface="Courier New" pitchFamily="49" charset="0"/>
            <a:cs typeface="Courier New" pitchFamily="49" charset="0"/>
          </a:endParaRPr>
        </a:p>
      </dgm:t>
    </dgm:pt>
    <dgm:pt modelId="{5B7CAB15-2B26-4AA7-9ECE-10AF6681D55E}" type="sibTrans" cxnId="{6E61B83B-4320-4160-9BA0-16F03A3059AE}">
      <dgm:prSet/>
      <dgm:spPr/>
      <dgm:t>
        <a:bodyPr/>
        <a:lstStyle/>
        <a:p>
          <a:endParaRPr lang="ru-RU"/>
        </a:p>
      </dgm:t>
    </dgm:pt>
    <dgm:pt modelId="{D5BF1D9E-EE53-443E-BDB7-0153336C8719}" type="parTrans" cxnId="{6E61B83B-4320-4160-9BA0-16F03A3059AE}">
      <dgm:prSet/>
      <dgm:spPr/>
      <dgm:t>
        <a:bodyPr/>
        <a:lstStyle/>
        <a:p>
          <a:endParaRPr lang="ru-RU"/>
        </a:p>
      </dgm:t>
    </dgm:pt>
    <dgm:pt modelId="{B65B915C-3C46-45E2-9D5F-1631F639305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B3FFE6"/>
        </a:solidFill>
        <a:ln>
          <a:noFill/>
        </a:ln>
      </dgm:spPr>
      <dgm:t>
        <a:bodyPr/>
        <a:lstStyle/>
        <a:p>
          <a:r>
            <a:rPr lang="ru-RU" sz="1800" b="1" dirty="0" smtClean="0"/>
            <a:t>Построение приложения из командной строки</a:t>
          </a:r>
          <a:endParaRPr lang="ru-RU" sz="1800" dirty="0"/>
        </a:p>
      </dgm:t>
    </dgm:pt>
    <dgm:pt modelId="{7F927BE3-AEB4-42BB-9176-EE8F8C6476D4}" type="sibTrans" cxnId="{29172208-42F5-4249-BEF5-20778AD7C4F9}">
      <dgm:prSet/>
      <dgm:spPr/>
      <dgm:t>
        <a:bodyPr/>
        <a:lstStyle/>
        <a:p>
          <a:endParaRPr lang="ru-RU"/>
        </a:p>
      </dgm:t>
    </dgm:pt>
    <dgm:pt modelId="{8F21A9FC-87CC-40B3-B2B1-63362344F7B9}" type="parTrans" cxnId="{29172208-42F5-4249-BEF5-20778AD7C4F9}">
      <dgm:prSet/>
      <dgm:spPr/>
      <dgm:t>
        <a:bodyPr/>
        <a:lstStyle/>
        <a:p>
          <a:endParaRPr lang="ru-RU"/>
        </a:p>
      </dgm:t>
    </dgm:pt>
    <dgm:pt modelId="{54CDECEC-14C0-4CDD-88DA-364EFB9CFDB4}" type="pres">
      <dgm:prSet presAssocID="{3E681562-3E77-440A-9123-B3B61578F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0D82DA9-C15A-45D8-9CEE-A85EE05D967D}" type="pres">
      <dgm:prSet presAssocID="{B65B915C-3C46-45E2-9D5F-1631F639305A}" presName="parentText" presStyleLbl="node1" presStyleIdx="0" presStyleCnt="2" custLinFactNeighborY="2795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870D19-4E91-4DA5-A979-3360DDA9AA30}" type="pres">
      <dgm:prSet presAssocID="{7F927BE3-AEB4-42BB-9176-EE8F8C6476D4}" presName="spacer" presStyleCnt="0"/>
      <dgm:spPr/>
    </dgm:pt>
    <dgm:pt modelId="{F37BD84C-92F7-44E4-859C-B09D5A1BB560}" type="pres">
      <dgm:prSet presAssocID="{C6820CE7-59EC-4769-83E3-5EF042460753}" presName="parentText" presStyleLbl="node1" presStyleIdx="1" presStyleCnt="2" custScaleY="185846" custLinFactY="1630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9172208-42F5-4249-BEF5-20778AD7C4F9}" srcId="{3E681562-3E77-440A-9123-B3B61578FFC0}" destId="{B65B915C-3C46-45E2-9D5F-1631F639305A}" srcOrd="0" destOrd="0" parTransId="{8F21A9FC-87CC-40B3-B2B1-63362344F7B9}" sibTransId="{7F927BE3-AEB4-42BB-9176-EE8F8C6476D4}"/>
    <dgm:cxn modelId="{6E61B83B-4320-4160-9BA0-16F03A3059AE}" srcId="{3E681562-3E77-440A-9123-B3B61578FFC0}" destId="{C6820CE7-59EC-4769-83E3-5EF042460753}" srcOrd="1" destOrd="0" parTransId="{D5BF1D9E-EE53-443E-BDB7-0153336C8719}" sibTransId="{5B7CAB15-2B26-4AA7-9ECE-10AF6681D55E}"/>
    <dgm:cxn modelId="{6E3CFAA5-DC42-4E2F-ACC9-1334995A1194}" type="presOf" srcId="{3E681562-3E77-440A-9123-B3B61578FFC0}" destId="{54CDECEC-14C0-4CDD-88DA-364EFB9CFDB4}" srcOrd="0" destOrd="0" presId="urn:microsoft.com/office/officeart/2005/8/layout/vList2"/>
    <dgm:cxn modelId="{39A66F42-E097-4AA0-9A11-F41CEC948029}" type="presOf" srcId="{B65B915C-3C46-45E2-9D5F-1631F639305A}" destId="{50D82DA9-C15A-45D8-9CEE-A85EE05D967D}" srcOrd="0" destOrd="0" presId="urn:microsoft.com/office/officeart/2005/8/layout/vList2"/>
    <dgm:cxn modelId="{8264BDAD-1E93-47E5-AF15-1F7B88BD516F}" type="presOf" srcId="{C6820CE7-59EC-4769-83E3-5EF042460753}" destId="{F37BD84C-92F7-44E4-859C-B09D5A1BB560}" srcOrd="0" destOrd="0" presId="urn:microsoft.com/office/officeart/2005/8/layout/vList2"/>
    <dgm:cxn modelId="{DC7BA0CB-976C-4CC8-B341-FEEF176E0C18}" type="presParOf" srcId="{54CDECEC-14C0-4CDD-88DA-364EFB9CFDB4}" destId="{50D82DA9-C15A-45D8-9CEE-A85EE05D967D}" srcOrd="0" destOrd="0" presId="urn:microsoft.com/office/officeart/2005/8/layout/vList2"/>
    <dgm:cxn modelId="{CE75F4C3-3E36-4F06-BF30-D25C41FC1FDC}" type="presParOf" srcId="{54CDECEC-14C0-4CDD-88DA-364EFB9CFDB4}" destId="{55870D19-4E91-4DA5-A979-3360DDA9AA30}" srcOrd="1" destOrd="0" presId="urn:microsoft.com/office/officeart/2005/8/layout/vList2"/>
    <dgm:cxn modelId="{3310C0F4-7194-4156-8E6D-68A6997A77CD}" type="presParOf" srcId="{54CDECEC-14C0-4CDD-88DA-364EFB9CFDB4}" destId="{F37BD84C-92F7-44E4-859C-B09D5A1BB56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F738CC3-2A18-43E1-AE27-17383F8553DE}" type="doc">
      <dgm:prSet loTypeId="urn:microsoft.com/office/officeart/2005/8/layout/h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77F39BE-28A5-4933-AA75-ACE94F175047}">
      <dgm:prSet phldrT="[Text]" custT="1"/>
      <dgm:spPr/>
      <dgm:t>
        <a:bodyPr anchor="ctr" anchorCtr="0"/>
        <a:lstStyle/>
        <a:p>
          <a:pPr algn="just"/>
          <a:r>
            <a:rPr lang="ru-RU" sz="1800" b="0" noProof="0" dirty="0" smtClean="0"/>
            <a:t>Утилита ildasm.exe, поставляемая в составе пакета .NET Framework 4 SDK, позволяет загружать любую сборку .NET и изучать ее содержимое, в том числе ассоциируемый с ней манифест, CIL-код и метаданные типов</a:t>
          </a:r>
          <a:endParaRPr lang="ru-RU" sz="1800" b="0" noProof="0" dirty="0"/>
        </a:p>
      </dgm:t>
    </dgm:pt>
    <dgm:pt modelId="{16B1DB99-AB0B-48F8-9969-E27EEF84751A}" type="parTrans" cxnId="{09762C42-28E4-4ACA-A558-08C0233A22B3}">
      <dgm:prSet/>
      <dgm:spPr/>
      <dgm:t>
        <a:bodyPr/>
        <a:lstStyle/>
        <a:p>
          <a:endParaRPr lang="ru-RU"/>
        </a:p>
      </dgm:t>
    </dgm:pt>
    <dgm:pt modelId="{9FBDA972-31D7-4A8E-80B2-7342D3838354}" type="sibTrans" cxnId="{09762C42-28E4-4ACA-A558-08C0233A22B3}">
      <dgm:prSet/>
      <dgm:spPr/>
      <dgm:t>
        <a:bodyPr/>
        <a:lstStyle/>
        <a:p>
          <a:endParaRPr lang="ru-RU"/>
        </a:p>
      </dgm:t>
    </dgm:pt>
    <dgm:pt modelId="{266DDCBB-EE08-42A5-8C9D-59F8ABBE0435}">
      <dgm:prSet phldrT="[Text]" phldr="1"/>
      <dgm:spPr/>
      <dgm:t>
        <a:bodyPr/>
        <a:lstStyle/>
        <a:p>
          <a:endParaRPr lang="ru-RU" dirty="0"/>
        </a:p>
      </dgm:t>
    </dgm:pt>
    <dgm:pt modelId="{21158CF6-B58E-4AC2-83D2-F15DA5D03C2D}" type="sibTrans" cxnId="{BBB9FD6B-9B5B-4E77-9394-F62F153B6C79}">
      <dgm:prSet/>
      <dgm:spPr/>
      <dgm:t>
        <a:bodyPr/>
        <a:lstStyle/>
        <a:p>
          <a:endParaRPr lang="ru-RU"/>
        </a:p>
      </dgm:t>
    </dgm:pt>
    <dgm:pt modelId="{71077AFA-1F9F-4D36-AA3E-66815094757D}" type="parTrans" cxnId="{BBB9FD6B-9B5B-4E77-9394-F62F153B6C79}">
      <dgm:prSet/>
      <dgm:spPr/>
      <dgm:t>
        <a:bodyPr/>
        <a:lstStyle/>
        <a:p>
          <a:endParaRPr lang="ru-RU"/>
        </a:p>
      </dgm:t>
    </dgm:pt>
    <dgm:pt modelId="{BF19A58C-5945-4EC5-BF86-FEC828C924AE}" type="pres">
      <dgm:prSet presAssocID="{9F738CC3-2A18-43E1-AE27-17383F8553DE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E16AD80-0245-4BD5-ABB1-FADF2A00D38B}" type="pres">
      <dgm:prSet presAssocID="{266DDCBB-EE08-42A5-8C9D-59F8ABBE0435}" presName="compositeNode" presStyleCnt="0">
        <dgm:presLayoutVars>
          <dgm:bulletEnabled val="1"/>
        </dgm:presLayoutVars>
      </dgm:prSet>
      <dgm:spPr/>
    </dgm:pt>
    <dgm:pt modelId="{D7400CA8-6B92-475B-8900-C87225C0E8FD}" type="pres">
      <dgm:prSet presAssocID="{266DDCBB-EE08-42A5-8C9D-59F8ABBE0435}" presName="image" presStyleLbl="fgImgPlace1" presStyleIdx="0" presStyleCnt="1" custScaleX="186100" custScaleY="203439" custLinFactNeighborY="2721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DE89366C-82C8-4E44-807D-7AF1D8400EA2}" type="pres">
      <dgm:prSet presAssocID="{266DDCBB-EE08-42A5-8C9D-59F8ABBE0435}" presName="childNode" presStyleLbl="node1" presStyleIdx="0" presStyleCnt="1" custScaleY="56393" custLinFactNeighborY="903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BB8C2E-A517-4FCA-B6E3-D9CD072441E1}" type="pres">
      <dgm:prSet presAssocID="{266DDCBB-EE08-42A5-8C9D-59F8ABBE0435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2192E81-55D9-4222-A8F1-CCFAD803D359}" type="presOf" srcId="{9F738CC3-2A18-43E1-AE27-17383F8553DE}" destId="{BF19A58C-5945-4EC5-BF86-FEC828C924AE}" srcOrd="0" destOrd="0" presId="urn:microsoft.com/office/officeart/2005/8/layout/hList2"/>
    <dgm:cxn modelId="{09762C42-28E4-4ACA-A558-08C0233A22B3}" srcId="{266DDCBB-EE08-42A5-8C9D-59F8ABBE0435}" destId="{077F39BE-28A5-4933-AA75-ACE94F175047}" srcOrd="0" destOrd="0" parTransId="{16B1DB99-AB0B-48F8-9969-E27EEF84751A}" sibTransId="{9FBDA972-31D7-4A8E-80B2-7342D3838354}"/>
    <dgm:cxn modelId="{C2DCCAD6-5E76-4C8B-9D69-2C57ADC74BB0}" type="presOf" srcId="{077F39BE-28A5-4933-AA75-ACE94F175047}" destId="{DE89366C-82C8-4E44-807D-7AF1D8400EA2}" srcOrd="0" destOrd="0" presId="urn:microsoft.com/office/officeart/2005/8/layout/hList2"/>
    <dgm:cxn modelId="{ACCBAE7D-EACF-4D6D-81BB-154F584C5F76}" type="presOf" srcId="{266DDCBB-EE08-42A5-8C9D-59F8ABBE0435}" destId="{88BB8C2E-A517-4FCA-B6E3-D9CD072441E1}" srcOrd="0" destOrd="0" presId="urn:microsoft.com/office/officeart/2005/8/layout/hList2"/>
    <dgm:cxn modelId="{BBB9FD6B-9B5B-4E77-9394-F62F153B6C79}" srcId="{9F738CC3-2A18-43E1-AE27-17383F8553DE}" destId="{266DDCBB-EE08-42A5-8C9D-59F8ABBE0435}" srcOrd="0" destOrd="0" parTransId="{71077AFA-1F9F-4D36-AA3E-66815094757D}" sibTransId="{21158CF6-B58E-4AC2-83D2-F15DA5D03C2D}"/>
    <dgm:cxn modelId="{81C6A239-7843-4258-89D7-D117001F7FE1}" type="presParOf" srcId="{BF19A58C-5945-4EC5-BF86-FEC828C924AE}" destId="{5E16AD80-0245-4BD5-ABB1-FADF2A00D38B}" srcOrd="0" destOrd="0" presId="urn:microsoft.com/office/officeart/2005/8/layout/hList2"/>
    <dgm:cxn modelId="{C66169B3-85F5-4544-8C69-1319DC94D699}" type="presParOf" srcId="{5E16AD80-0245-4BD5-ABB1-FADF2A00D38B}" destId="{D7400CA8-6B92-475B-8900-C87225C0E8FD}" srcOrd="0" destOrd="0" presId="urn:microsoft.com/office/officeart/2005/8/layout/hList2"/>
    <dgm:cxn modelId="{FBFE47B7-97FB-4C48-8064-0275A58ADAAD}" type="presParOf" srcId="{5E16AD80-0245-4BD5-ABB1-FADF2A00D38B}" destId="{DE89366C-82C8-4E44-807D-7AF1D8400EA2}" srcOrd="1" destOrd="0" presId="urn:microsoft.com/office/officeart/2005/8/layout/hList2"/>
    <dgm:cxn modelId="{1621906F-E4C4-44D9-92F7-A65F4640F105}" type="presParOf" srcId="{5E16AD80-0245-4BD5-ABB1-FADF2A00D38B}" destId="{88BB8C2E-A517-4FCA-B6E3-D9CD072441E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F738CC3-2A18-43E1-AE27-17383F8553DE}" type="doc">
      <dgm:prSet loTypeId="urn:microsoft.com/office/officeart/2005/8/layout/h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66DDCBB-EE08-42A5-8C9D-59F8ABBE0435}">
      <dgm:prSet phldrT="[Text]" phldr="1"/>
      <dgm:spPr/>
      <dgm:t>
        <a:bodyPr/>
        <a:lstStyle/>
        <a:p>
          <a:endParaRPr lang="ru-RU" dirty="0"/>
        </a:p>
      </dgm:t>
    </dgm:pt>
    <dgm:pt modelId="{21158CF6-B58E-4AC2-83D2-F15DA5D03C2D}" type="sibTrans" cxnId="{BBB9FD6B-9B5B-4E77-9394-F62F153B6C79}">
      <dgm:prSet/>
      <dgm:spPr/>
      <dgm:t>
        <a:bodyPr/>
        <a:lstStyle/>
        <a:p>
          <a:endParaRPr lang="ru-RU"/>
        </a:p>
      </dgm:t>
    </dgm:pt>
    <dgm:pt modelId="{71077AFA-1F9F-4D36-AA3E-66815094757D}" type="parTrans" cxnId="{BBB9FD6B-9B5B-4E77-9394-F62F153B6C79}">
      <dgm:prSet/>
      <dgm:spPr/>
      <dgm:t>
        <a:bodyPr/>
        <a:lstStyle/>
        <a:p>
          <a:endParaRPr lang="ru-RU"/>
        </a:p>
      </dgm:t>
    </dgm:pt>
    <dgm:pt modelId="{077F39BE-28A5-4933-AA75-ACE94F175047}">
      <dgm:prSet phldrT="[Text]" custT="1"/>
      <dgm:spPr/>
      <dgm:t>
        <a:bodyPr/>
        <a:lstStyle/>
        <a:p>
          <a:pPr algn="just"/>
          <a:r>
            <a:rPr lang="en-US" sz="1800" dirty="0" smtClean="0"/>
            <a:t>NET Reflector</a:t>
          </a:r>
          <a:r>
            <a:rPr lang="ru-RU" sz="1800" dirty="0" smtClean="0"/>
            <a:t> – платная утилита для </a:t>
          </a:r>
          <a:r>
            <a:rPr lang="en-US" sz="1800" dirty="0" smtClean="0"/>
            <a:t>Microsoft</a:t>
          </a:r>
          <a:r>
            <a:rPr lang="ru-RU" sz="1800" dirty="0" smtClean="0"/>
            <a:t> .</a:t>
          </a:r>
          <a:r>
            <a:rPr lang="en-US" sz="1800" dirty="0" smtClean="0"/>
            <a:t>NE</a:t>
          </a:r>
          <a:r>
            <a:rPr lang="ru-RU" sz="1800" dirty="0" smtClean="0"/>
            <a:t>, комбинирующая браузер классов, статический анализатор и декомпилятор</a:t>
          </a:r>
          <a:endParaRPr lang="ru-RU" sz="1800" b="1" dirty="0"/>
        </a:p>
      </dgm:t>
    </dgm:pt>
    <dgm:pt modelId="{9FBDA972-31D7-4A8E-80B2-7342D3838354}" type="sibTrans" cxnId="{09762C42-28E4-4ACA-A558-08C0233A22B3}">
      <dgm:prSet/>
      <dgm:spPr/>
      <dgm:t>
        <a:bodyPr/>
        <a:lstStyle/>
        <a:p>
          <a:endParaRPr lang="ru-RU"/>
        </a:p>
      </dgm:t>
    </dgm:pt>
    <dgm:pt modelId="{16B1DB99-AB0B-48F8-9969-E27EEF84751A}" type="parTrans" cxnId="{09762C42-28E4-4ACA-A558-08C0233A22B3}">
      <dgm:prSet/>
      <dgm:spPr/>
      <dgm:t>
        <a:bodyPr/>
        <a:lstStyle/>
        <a:p>
          <a:endParaRPr lang="ru-RU"/>
        </a:p>
      </dgm:t>
    </dgm:pt>
    <dgm:pt modelId="{59DEAFE9-8F7A-40BC-B84B-2CF9D226F539}">
      <dgm:prSet phldrT="[Text]" custT="1"/>
      <dgm:spPr/>
      <dgm:t>
        <a:bodyPr/>
        <a:lstStyle/>
        <a:p>
          <a:pPr algn="just"/>
          <a:endParaRPr lang="ru-RU" sz="1800" b="1" dirty="0"/>
        </a:p>
      </dgm:t>
    </dgm:pt>
    <dgm:pt modelId="{B713A2F0-5CAA-4135-88F9-E30973A6094D}" type="parTrans" cxnId="{8C81002C-2EC0-4C75-AF08-41930B2F2777}">
      <dgm:prSet/>
      <dgm:spPr/>
      <dgm:t>
        <a:bodyPr/>
        <a:lstStyle/>
        <a:p>
          <a:endParaRPr lang="ru-RU"/>
        </a:p>
      </dgm:t>
    </dgm:pt>
    <dgm:pt modelId="{2C8AA7CC-B9FE-4F75-B5CC-6B74AC1F8894}" type="sibTrans" cxnId="{8C81002C-2EC0-4C75-AF08-41930B2F2777}">
      <dgm:prSet/>
      <dgm:spPr/>
      <dgm:t>
        <a:bodyPr/>
        <a:lstStyle/>
        <a:p>
          <a:endParaRPr lang="ru-RU"/>
        </a:p>
      </dgm:t>
    </dgm:pt>
    <dgm:pt modelId="{6AE8DBE4-F968-44F4-8D97-DA203456445E}">
      <dgm:prSet phldrT="[Text]" custT="1"/>
      <dgm:spPr/>
      <dgm:t>
        <a:bodyPr/>
        <a:lstStyle/>
        <a:p>
          <a:pPr algn="just"/>
          <a:endParaRPr lang="ru-RU" sz="1800" b="1" dirty="0"/>
        </a:p>
      </dgm:t>
    </dgm:pt>
    <dgm:pt modelId="{B7DB22ED-7255-4A05-8355-5D761DA8E8F1}" type="parTrans" cxnId="{B00371EF-2AA1-4B2E-BBC9-877224B6270D}">
      <dgm:prSet/>
      <dgm:spPr/>
      <dgm:t>
        <a:bodyPr/>
        <a:lstStyle/>
        <a:p>
          <a:endParaRPr lang="ru-RU"/>
        </a:p>
      </dgm:t>
    </dgm:pt>
    <dgm:pt modelId="{2ABF1BEE-9A31-4071-98AB-B2B55C04C427}" type="sibTrans" cxnId="{B00371EF-2AA1-4B2E-BBC9-877224B6270D}">
      <dgm:prSet/>
      <dgm:spPr/>
      <dgm:t>
        <a:bodyPr/>
        <a:lstStyle/>
        <a:p>
          <a:endParaRPr lang="ru-RU"/>
        </a:p>
      </dgm:t>
    </dgm:pt>
    <dgm:pt modelId="{BF19A58C-5945-4EC5-BF86-FEC828C924AE}" type="pres">
      <dgm:prSet presAssocID="{9F738CC3-2A18-43E1-AE27-17383F8553DE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E16AD80-0245-4BD5-ABB1-FADF2A00D38B}" type="pres">
      <dgm:prSet presAssocID="{266DDCBB-EE08-42A5-8C9D-59F8ABBE0435}" presName="compositeNode" presStyleCnt="0">
        <dgm:presLayoutVars>
          <dgm:bulletEnabled val="1"/>
        </dgm:presLayoutVars>
      </dgm:prSet>
      <dgm:spPr/>
    </dgm:pt>
    <dgm:pt modelId="{D7400CA8-6B92-475B-8900-C87225C0E8FD}" type="pres">
      <dgm:prSet presAssocID="{266DDCBB-EE08-42A5-8C9D-59F8ABBE0435}" presName="image" presStyleLbl="fgImgPlace1" presStyleIdx="0" presStyleCnt="1" custScaleX="227186" custScaleY="223714" custLinFactNeighborX="3229" custLinFactNeighborY="3059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E89366C-82C8-4E44-807D-7AF1D8400EA2}" type="pres">
      <dgm:prSet presAssocID="{266DDCBB-EE08-42A5-8C9D-59F8ABBE0435}" presName="childNode" presStyleLbl="node1" presStyleIdx="0" presStyleCnt="1" custScaleY="66785" custLinFactNeighborX="-1599" custLinFactNeighborY="731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BB8C2E-A517-4FCA-B6E3-D9CD072441E1}" type="pres">
      <dgm:prSet presAssocID="{266DDCBB-EE08-42A5-8C9D-59F8ABBE0435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5F6695C-EE46-4C81-A84C-C3DE5185B833}" type="presOf" srcId="{077F39BE-28A5-4933-AA75-ACE94F175047}" destId="{DE89366C-82C8-4E44-807D-7AF1D8400EA2}" srcOrd="0" destOrd="2" presId="urn:microsoft.com/office/officeart/2005/8/layout/hList2"/>
    <dgm:cxn modelId="{E3357F36-CDC6-473D-B7D0-068419ADC980}" type="presOf" srcId="{266DDCBB-EE08-42A5-8C9D-59F8ABBE0435}" destId="{88BB8C2E-A517-4FCA-B6E3-D9CD072441E1}" srcOrd="0" destOrd="0" presId="urn:microsoft.com/office/officeart/2005/8/layout/hList2"/>
    <dgm:cxn modelId="{09762C42-28E4-4ACA-A558-08C0233A22B3}" srcId="{266DDCBB-EE08-42A5-8C9D-59F8ABBE0435}" destId="{077F39BE-28A5-4933-AA75-ACE94F175047}" srcOrd="2" destOrd="0" parTransId="{16B1DB99-AB0B-48F8-9969-E27EEF84751A}" sibTransId="{9FBDA972-31D7-4A8E-80B2-7342D3838354}"/>
    <dgm:cxn modelId="{BBB9FD6B-9B5B-4E77-9394-F62F153B6C79}" srcId="{9F738CC3-2A18-43E1-AE27-17383F8553DE}" destId="{266DDCBB-EE08-42A5-8C9D-59F8ABBE0435}" srcOrd="0" destOrd="0" parTransId="{71077AFA-1F9F-4D36-AA3E-66815094757D}" sibTransId="{21158CF6-B58E-4AC2-83D2-F15DA5D03C2D}"/>
    <dgm:cxn modelId="{C86639AD-C641-4748-8B39-88112E6C8C6B}" type="presOf" srcId="{9F738CC3-2A18-43E1-AE27-17383F8553DE}" destId="{BF19A58C-5945-4EC5-BF86-FEC828C924AE}" srcOrd="0" destOrd="0" presId="urn:microsoft.com/office/officeart/2005/8/layout/hList2"/>
    <dgm:cxn modelId="{55116D46-258D-4DB6-8DD7-47B2D2B3975D}" type="presOf" srcId="{6AE8DBE4-F968-44F4-8D97-DA203456445E}" destId="{DE89366C-82C8-4E44-807D-7AF1D8400EA2}" srcOrd="0" destOrd="1" presId="urn:microsoft.com/office/officeart/2005/8/layout/hList2"/>
    <dgm:cxn modelId="{8C81002C-2EC0-4C75-AF08-41930B2F2777}" srcId="{266DDCBB-EE08-42A5-8C9D-59F8ABBE0435}" destId="{59DEAFE9-8F7A-40BC-B84B-2CF9D226F539}" srcOrd="0" destOrd="0" parTransId="{B713A2F0-5CAA-4135-88F9-E30973A6094D}" sibTransId="{2C8AA7CC-B9FE-4F75-B5CC-6B74AC1F8894}"/>
    <dgm:cxn modelId="{B00371EF-2AA1-4B2E-BBC9-877224B6270D}" srcId="{266DDCBB-EE08-42A5-8C9D-59F8ABBE0435}" destId="{6AE8DBE4-F968-44F4-8D97-DA203456445E}" srcOrd="1" destOrd="0" parTransId="{B7DB22ED-7255-4A05-8355-5D761DA8E8F1}" sibTransId="{2ABF1BEE-9A31-4071-98AB-B2B55C04C427}"/>
    <dgm:cxn modelId="{198A2E81-74BA-4AE5-A200-0D0CE8A46E48}" type="presOf" srcId="{59DEAFE9-8F7A-40BC-B84B-2CF9D226F539}" destId="{DE89366C-82C8-4E44-807D-7AF1D8400EA2}" srcOrd="0" destOrd="0" presId="urn:microsoft.com/office/officeart/2005/8/layout/hList2"/>
    <dgm:cxn modelId="{30A46FC4-9131-49CD-93F4-5086386989A7}" type="presParOf" srcId="{BF19A58C-5945-4EC5-BF86-FEC828C924AE}" destId="{5E16AD80-0245-4BD5-ABB1-FADF2A00D38B}" srcOrd="0" destOrd="0" presId="urn:microsoft.com/office/officeart/2005/8/layout/hList2"/>
    <dgm:cxn modelId="{7421F35E-5F36-4C28-89E4-93F56DB8485D}" type="presParOf" srcId="{5E16AD80-0245-4BD5-ABB1-FADF2A00D38B}" destId="{D7400CA8-6B92-475B-8900-C87225C0E8FD}" srcOrd="0" destOrd="0" presId="urn:microsoft.com/office/officeart/2005/8/layout/hList2"/>
    <dgm:cxn modelId="{7828D329-ED70-4DD7-9431-37A26D015CA3}" type="presParOf" srcId="{5E16AD80-0245-4BD5-ABB1-FADF2A00D38B}" destId="{DE89366C-82C8-4E44-807D-7AF1D8400EA2}" srcOrd="1" destOrd="0" presId="urn:microsoft.com/office/officeart/2005/8/layout/hList2"/>
    <dgm:cxn modelId="{D38C14D4-462B-4013-9BAA-EC18F82824D0}" type="presParOf" srcId="{5E16AD80-0245-4BD5-ABB1-FADF2A00D38B}" destId="{88BB8C2E-A517-4FCA-B6E3-D9CD072441E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DB6B1EC-2284-4EE6-BB3E-C57CD7C386B7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F3FCA2B-98AC-43FB-9C65-66ED47407B7A}">
      <dgm:prSet phldrT="[Text]" custT="1"/>
      <dgm:spPr/>
      <dgm:t>
        <a:bodyPr anchor="t" anchorCtr="0"/>
        <a:lstStyle/>
        <a:p>
          <a:r>
            <a:rPr lang="ru-RU" sz="1800" b="1" noProof="0" smtClean="0"/>
            <a:t>Класс</a:t>
          </a:r>
          <a:endParaRPr lang="ru-RU" sz="1800" b="1" noProof="0"/>
        </a:p>
      </dgm:t>
    </dgm:pt>
    <dgm:pt modelId="{8140B19D-8D34-4D82-9A2C-53FD6CFAB0FD}" type="parTrans" cxnId="{3A13EB78-F781-43D4-897E-78CCF4B4136B}">
      <dgm:prSet/>
      <dgm:spPr/>
      <dgm:t>
        <a:bodyPr/>
        <a:lstStyle/>
        <a:p>
          <a:endParaRPr lang="ru-RU"/>
        </a:p>
      </dgm:t>
    </dgm:pt>
    <dgm:pt modelId="{29FC5EDD-4BBA-4C57-8682-714DED27C1C4}" type="sibTrans" cxnId="{3A13EB78-F781-43D4-897E-78CCF4B4136B}">
      <dgm:prSet/>
      <dgm:spPr/>
      <dgm:t>
        <a:bodyPr/>
        <a:lstStyle/>
        <a:p>
          <a:endParaRPr lang="ru-RU"/>
        </a:p>
      </dgm:t>
    </dgm:pt>
    <dgm:pt modelId="{1849A201-FE24-401C-8755-ED9395EA1EE3}">
      <dgm:prSet phldrT="[Text]" custT="1"/>
      <dgm:spPr/>
      <dgm:t>
        <a:bodyPr/>
        <a:lstStyle/>
        <a:p>
          <a:pPr algn="just"/>
          <a:r>
            <a:rPr lang="ru-RU" sz="1800" noProof="0" smtClean="0"/>
            <a:t>Класс по существу чертеж, определяющий характеристики сущности, включает в себя свойства, определяющие типы данных, которые может содержать объект, и методы, описывающие поведение объекта</a:t>
          </a:r>
          <a:endParaRPr lang="ru-RU" sz="1800" noProof="0"/>
        </a:p>
      </dgm:t>
    </dgm:pt>
    <dgm:pt modelId="{A3B5C7A1-A3F0-4278-9FA1-76C6555C2AAA}" type="parTrans" cxnId="{0CDF9188-B69F-49DB-B4A6-ABDA41258AB0}">
      <dgm:prSet/>
      <dgm:spPr/>
      <dgm:t>
        <a:bodyPr/>
        <a:lstStyle/>
        <a:p>
          <a:endParaRPr lang="ru-RU"/>
        </a:p>
      </dgm:t>
    </dgm:pt>
    <dgm:pt modelId="{FC46AB5B-CA45-400F-9958-8E26174AAB30}" type="sibTrans" cxnId="{0CDF9188-B69F-49DB-B4A6-ABDA41258AB0}">
      <dgm:prSet/>
      <dgm:spPr/>
      <dgm:t>
        <a:bodyPr/>
        <a:lstStyle/>
        <a:p>
          <a:endParaRPr lang="ru-RU"/>
        </a:p>
      </dgm:t>
    </dgm:pt>
    <dgm:pt modelId="{D028B154-302D-4DB4-A72C-E374B3E3A14F}">
      <dgm:prSet phldrT="[Text]" custT="1"/>
      <dgm:spPr/>
      <dgm:t>
        <a:bodyPr/>
        <a:lstStyle/>
        <a:p>
          <a:pPr algn="just"/>
          <a:r>
            <a:rPr lang="ru-RU" sz="1800" noProof="0" smtClean="0"/>
            <a:t>Классы хранятся в сборках</a:t>
          </a:r>
          <a:endParaRPr lang="ru-RU" sz="1800" noProof="0"/>
        </a:p>
      </dgm:t>
    </dgm:pt>
    <dgm:pt modelId="{344DAB44-064E-44AD-BADF-AAD633CCDE65}" type="parTrans" cxnId="{C746D811-3AFE-4F47-95E3-D6E18297B07B}">
      <dgm:prSet/>
      <dgm:spPr/>
      <dgm:t>
        <a:bodyPr/>
        <a:lstStyle/>
        <a:p>
          <a:endParaRPr lang="ru-RU"/>
        </a:p>
      </dgm:t>
    </dgm:pt>
    <dgm:pt modelId="{3637086D-BBA5-497E-896C-551F1935E454}" type="sibTrans" cxnId="{C746D811-3AFE-4F47-95E3-D6E18297B07B}">
      <dgm:prSet/>
      <dgm:spPr/>
      <dgm:t>
        <a:bodyPr/>
        <a:lstStyle/>
        <a:p>
          <a:endParaRPr lang="ru-RU"/>
        </a:p>
      </dgm:t>
    </dgm:pt>
    <dgm:pt modelId="{FC248517-182A-4F63-ADFA-809F65083C47}">
      <dgm:prSet phldrT="[Text]" custT="1"/>
      <dgm:spPr/>
      <dgm:t>
        <a:bodyPr anchor="t" anchorCtr="0"/>
        <a:lstStyle/>
        <a:p>
          <a:r>
            <a:rPr lang="ru-RU" sz="1800" b="1" noProof="0" smtClean="0"/>
            <a:t>Пространство имен </a:t>
          </a:r>
          <a:endParaRPr lang="ru-RU" sz="1800" b="1" noProof="0"/>
        </a:p>
      </dgm:t>
    </dgm:pt>
    <dgm:pt modelId="{23FC7B86-EB68-46CE-9F74-D82E251BE65B}" type="parTrans" cxnId="{830290F4-3FA7-4FCF-9DBF-0851E9B12B84}">
      <dgm:prSet/>
      <dgm:spPr/>
      <dgm:t>
        <a:bodyPr/>
        <a:lstStyle/>
        <a:p>
          <a:endParaRPr lang="ru-RU"/>
        </a:p>
      </dgm:t>
    </dgm:pt>
    <dgm:pt modelId="{296FA94A-1A62-4198-8F69-B6D6CB78DA92}" type="sibTrans" cxnId="{830290F4-3FA7-4FCF-9DBF-0851E9B12B84}">
      <dgm:prSet/>
      <dgm:spPr/>
      <dgm:t>
        <a:bodyPr/>
        <a:lstStyle/>
        <a:p>
          <a:endParaRPr lang="ru-RU"/>
        </a:p>
      </dgm:t>
    </dgm:pt>
    <dgm:pt modelId="{36C7F4A0-1FBA-4F7C-B4C4-D82132707493}">
      <dgm:prSet phldrT="[Text]" custT="1"/>
      <dgm:spPr/>
      <dgm:t>
        <a:bodyPr/>
        <a:lstStyle/>
        <a:p>
          <a:pPr algn="just"/>
          <a:r>
            <a:rPr lang="ru-RU" sz="1800" noProof="0" smtClean="0"/>
            <a:t>Пространство имен представляет собой логический набор классов</a:t>
          </a:r>
          <a:endParaRPr lang="ru-RU" sz="1800" noProof="0"/>
        </a:p>
      </dgm:t>
    </dgm:pt>
    <dgm:pt modelId="{6DC6F098-09E9-48A7-B34C-B8F44FFE696A}" type="parTrans" cxnId="{7E7DE669-E335-4E8F-AA30-E0D986982B04}">
      <dgm:prSet/>
      <dgm:spPr/>
      <dgm:t>
        <a:bodyPr/>
        <a:lstStyle/>
        <a:p>
          <a:endParaRPr lang="ru-RU"/>
        </a:p>
      </dgm:t>
    </dgm:pt>
    <dgm:pt modelId="{9321997D-50DE-4410-B705-EC2260448253}" type="sibTrans" cxnId="{7E7DE669-E335-4E8F-AA30-E0D986982B04}">
      <dgm:prSet/>
      <dgm:spPr/>
      <dgm:t>
        <a:bodyPr/>
        <a:lstStyle/>
        <a:p>
          <a:endParaRPr lang="ru-RU"/>
        </a:p>
      </dgm:t>
    </dgm:pt>
    <dgm:pt modelId="{FBBB1EC5-DF8C-4A27-A71B-2D5516F8B90F}">
      <dgm:prSet phldrT="[Text]" custT="1"/>
      <dgm:spPr/>
      <dgm:t>
        <a:bodyPr/>
        <a:lstStyle/>
        <a:p>
          <a:pPr algn="just"/>
          <a:endParaRPr lang="ru-RU" sz="1800" noProof="0"/>
        </a:p>
      </dgm:t>
    </dgm:pt>
    <dgm:pt modelId="{623F1934-0FDF-4D09-AABC-2B0803A34DF4}" type="parTrans" cxnId="{526594F0-5204-44B6-B906-030D757757CD}">
      <dgm:prSet/>
      <dgm:spPr/>
      <dgm:t>
        <a:bodyPr/>
        <a:lstStyle/>
        <a:p>
          <a:endParaRPr lang="ru-RU"/>
        </a:p>
      </dgm:t>
    </dgm:pt>
    <dgm:pt modelId="{8472D08F-3D61-4852-83B8-D91E5CC0FF88}" type="sibTrans" cxnId="{526594F0-5204-44B6-B906-030D757757CD}">
      <dgm:prSet/>
      <dgm:spPr/>
      <dgm:t>
        <a:bodyPr/>
        <a:lstStyle/>
        <a:p>
          <a:endParaRPr lang="ru-RU"/>
        </a:p>
      </dgm:t>
    </dgm:pt>
    <dgm:pt modelId="{D6522D81-EFD7-46F6-A341-06C4398D23B8}">
      <dgm:prSet phldrT="[Text]" custT="1"/>
      <dgm:spPr/>
      <dgm:t>
        <a:bodyPr/>
        <a:lstStyle/>
        <a:p>
          <a:pPr algn="just"/>
          <a:r>
            <a:rPr lang="ru-RU" sz="1800" noProof="0" dirty="0" smtClean="0"/>
            <a:t>Пространство имен является средством для устранения неоднозначности классов, которые могут иметь одинаковые имена в различных сборках</a:t>
          </a:r>
          <a:endParaRPr lang="ru-RU" sz="1800" noProof="0" dirty="0"/>
        </a:p>
      </dgm:t>
    </dgm:pt>
    <dgm:pt modelId="{6D650F85-565A-44BE-BC76-56E07B954918}" type="parTrans" cxnId="{51275EC1-173B-401D-B278-5AF0B0984E6B}">
      <dgm:prSet/>
      <dgm:spPr/>
      <dgm:t>
        <a:bodyPr/>
        <a:lstStyle/>
        <a:p>
          <a:endParaRPr lang="ru-RU"/>
        </a:p>
      </dgm:t>
    </dgm:pt>
    <dgm:pt modelId="{AAC84378-0B1D-4F3B-9B65-22715E25E061}" type="sibTrans" cxnId="{51275EC1-173B-401D-B278-5AF0B0984E6B}">
      <dgm:prSet/>
      <dgm:spPr/>
      <dgm:t>
        <a:bodyPr/>
        <a:lstStyle/>
        <a:p>
          <a:endParaRPr lang="ru-RU"/>
        </a:p>
      </dgm:t>
    </dgm:pt>
    <dgm:pt modelId="{1C973130-68C9-4D35-A049-D19A59F4B32B}">
      <dgm:prSet phldrT="[Text]" custT="1"/>
      <dgm:spPr/>
      <dgm:t>
        <a:bodyPr/>
        <a:lstStyle/>
        <a:p>
          <a:pPr algn="just"/>
          <a:endParaRPr lang="ru-RU" sz="1800" noProof="0"/>
        </a:p>
      </dgm:t>
    </dgm:pt>
    <dgm:pt modelId="{F4A5AF6C-1142-4A05-936B-8103584C8D05}" type="parTrans" cxnId="{6ECCC028-40D6-455B-869E-F5C9C24C04BD}">
      <dgm:prSet/>
      <dgm:spPr/>
      <dgm:t>
        <a:bodyPr/>
        <a:lstStyle/>
        <a:p>
          <a:endParaRPr lang="ru-RU"/>
        </a:p>
      </dgm:t>
    </dgm:pt>
    <dgm:pt modelId="{B9B22746-1B93-4902-8FCB-493B0AB2036E}" type="sibTrans" cxnId="{6ECCC028-40D6-455B-869E-F5C9C24C04BD}">
      <dgm:prSet/>
      <dgm:spPr/>
      <dgm:t>
        <a:bodyPr/>
        <a:lstStyle/>
        <a:p>
          <a:endParaRPr lang="ru-RU"/>
        </a:p>
      </dgm:t>
    </dgm:pt>
    <dgm:pt modelId="{B667C3E0-427C-4026-BC3A-B642E345FDA9}" type="pres">
      <dgm:prSet presAssocID="{2DB6B1EC-2284-4EE6-BB3E-C57CD7C386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A9E9BF-5A09-40EE-BA84-838A160BFBD8}" type="pres">
      <dgm:prSet presAssocID="{4F3FCA2B-98AC-43FB-9C65-66ED47407B7A}" presName="composite" presStyleCnt="0"/>
      <dgm:spPr/>
    </dgm:pt>
    <dgm:pt modelId="{4893BBE8-3531-486B-8069-88C51F840A6C}" type="pres">
      <dgm:prSet presAssocID="{4F3FCA2B-98AC-43FB-9C65-66ED47407B7A}" presName="parTx" presStyleLbl="alignNode1" presStyleIdx="0" presStyleCnt="2" custScaleY="125776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37CD6B95-CB13-4881-8186-B4030BA0F16D}" type="pres">
      <dgm:prSet presAssocID="{4F3FCA2B-98AC-43FB-9C65-66ED47407B7A}" presName="desTx" presStyleLbl="alignAccFollowNode1" presStyleIdx="0" presStyleCnt="2" custScaleY="1257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63622B-D80B-43C2-A679-D795D3CDB660}" type="pres">
      <dgm:prSet presAssocID="{29FC5EDD-4BBA-4C57-8682-714DED27C1C4}" presName="space" presStyleCnt="0"/>
      <dgm:spPr/>
    </dgm:pt>
    <dgm:pt modelId="{40CDA23B-8D47-4F81-A93F-3382C6166460}" type="pres">
      <dgm:prSet presAssocID="{FC248517-182A-4F63-ADFA-809F65083C47}" presName="composite" presStyleCnt="0"/>
      <dgm:spPr/>
    </dgm:pt>
    <dgm:pt modelId="{F6A320C5-9C52-4D8A-8757-EECD1C3E1558}" type="pres">
      <dgm:prSet presAssocID="{FC248517-182A-4F63-ADFA-809F65083C47}" presName="parTx" presStyleLbl="alignNode1" presStyleIdx="1" presStyleCnt="2" custScaleY="125776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BBEA4140-6384-4C5A-894B-3023B19FA3BE}" type="pres">
      <dgm:prSet presAssocID="{FC248517-182A-4F63-ADFA-809F65083C47}" presName="desTx" presStyleLbl="alignAccFollowNode1" presStyleIdx="1" presStyleCnt="2" custScaleY="1257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54B0F3E-62B2-4A5A-B830-15A0FC9300FD}" type="presOf" srcId="{36C7F4A0-1FBA-4F7C-B4C4-D82132707493}" destId="{BBEA4140-6384-4C5A-894B-3023B19FA3BE}" srcOrd="0" destOrd="0" presId="urn:microsoft.com/office/officeart/2005/8/layout/hList1"/>
    <dgm:cxn modelId="{6F059011-83E4-4E56-B958-A0245823FE5F}" type="presOf" srcId="{FBBB1EC5-DF8C-4A27-A71B-2D5516F8B90F}" destId="{37CD6B95-CB13-4881-8186-B4030BA0F16D}" srcOrd="0" destOrd="1" presId="urn:microsoft.com/office/officeart/2005/8/layout/hList1"/>
    <dgm:cxn modelId="{830290F4-3FA7-4FCF-9DBF-0851E9B12B84}" srcId="{2DB6B1EC-2284-4EE6-BB3E-C57CD7C386B7}" destId="{FC248517-182A-4F63-ADFA-809F65083C47}" srcOrd="1" destOrd="0" parTransId="{23FC7B86-EB68-46CE-9F74-D82E251BE65B}" sibTransId="{296FA94A-1A62-4198-8F69-B6D6CB78DA92}"/>
    <dgm:cxn modelId="{F62EC8A9-0DFC-46CE-B458-6E9178B0EE4A}" type="presOf" srcId="{2DB6B1EC-2284-4EE6-BB3E-C57CD7C386B7}" destId="{B667C3E0-427C-4026-BC3A-B642E345FDA9}" srcOrd="0" destOrd="0" presId="urn:microsoft.com/office/officeart/2005/8/layout/hList1"/>
    <dgm:cxn modelId="{2ACC61B8-8B70-4683-943B-FF0153A59E2D}" type="presOf" srcId="{FC248517-182A-4F63-ADFA-809F65083C47}" destId="{F6A320C5-9C52-4D8A-8757-EECD1C3E1558}" srcOrd="0" destOrd="0" presId="urn:microsoft.com/office/officeart/2005/8/layout/hList1"/>
    <dgm:cxn modelId="{5C1D778E-E9BE-4CFF-937B-09ABA3E70C13}" type="presOf" srcId="{4F3FCA2B-98AC-43FB-9C65-66ED47407B7A}" destId="{4893BBE8-3531-486B-8069-88C51F840A6C}" srcOrd="0" destOrd="0" presId="urn:microsoft.com/office/officeart/2005/8/layout/hList1"/>
    <dgm:cxn modelId="{3A13EB78-F781-43D4-897E-78CCF4B4136B}" srcId="{2DB6B1EC-2284-4EE6-BB3E-C57CD7C386B7}" destId="{4F3FCA2B-98AC-43FB-9C65-66ED47407B7A}" srcOrd="0" destOrd="0" parTransId="{8140B19D-8D34-4D82-9A2C-53FD6CFAB0FD}" sibTransId="{29FC5EDD-4BBA-4C57-8682-714DED27C1C4}"/>
    <dgm:cxn modelId="{265EEDB3-2084-4004-A98A-C9982D78FF1C}" type="presOf" srcId="{D6522D81-EFD7-46F6-A341-06C4398D23B8}" destId="{BBEA4140-6384-4C5A-894B-3023B19FA3BE}" srcOrd="0" destOrd="2" presId="urn:microsoft.com/office/officeart/2005/8/layout/hList1"/>
    <dgm:cxn modelId="{0CDF9188-B69F-49DB-B4A6-ABDA41258AB0}" srcId="{4F3FCA2B-98AC-43FB-9C65-66ED47407B7A}" destId="{1849A201-FE24-401C-8755-ED9395EA1EE3}" srcOrd="0" destOrd="0" parTransId="{A3B5C7A1-A3F0-4278-9FA1-76C6555C2AAA}" sibTransId="{FC46AB5B-CA45-400F-9958-8E26174AAB30}"/>
    <dgm:cxn modelId="{526594F0-5204-44B6-B906-030D757757CD}" srcId="{4F3FCA2B-98AC-43FB-9C65-66ED47407B7A}" destId="{FBBB1EC5-DF8C-4A27-A71B-2D5516F8B90F}" srcOrd="1" destOrd="0" parTransId="{623F1934-0FDF-4D09-AABC-2B0803A34DF4}" sibTransId="{8472D08F-3D61-4852-83B8-D91E5CC0FF88}"/>
    <dgm:cxn modelId="{6ECCC028-40D6-455B-869E-F5C9C24C04BD}" srcId="{FC248517-182A-4F63-ADFA-809F65083C47}" destId="{1C973130-68C9-4D35-A049-D19A59F4B32B}" srcOrd="1" destOrd="0" parTransId="{F4A5AF6C-1142-4A05-936B-8103584C8D05}" sibTransId="{B9B22746-1B93-4902-8FCB-493B0AB2036E}"/>
    <dgm:cxn modelId="{51275EC1-173B-401D-B278-5AF0B0984E6B}" srcId="{FC248517-182A-4F63-ADFA-809F65083C47}" destId="{D6522D81-EFD7-46F6-A341-06C4398D23B8}" srcOrd="2" destOrd="0" parTransId="{6D650F85-565A-44BE-BC76-56E07B954918}" sibTransId="{AAC84378-0B1D-4F3B-9B65-22715E25E061}"/>
    <dgm:cxn modelId="{82DCE2A6-084B-4056-BDF7-6643F047407D}" type="presOf" srcId="{D028B154-302D-4DB4-A72C-E374B3E3A14F}" destId="{37CD6B95-CB13-4881-8186-B4030BA0F16D}" srcOrd="0" destOrd="2" presId="urn:microsoft.com/office/officeart/2005/8/layout/hList1"/>
    <dgm:cxn modelId="{C746D811-3AFE-4F47-95E3-D6E18297B07B}" srcId="{4F3FCA2B-98AC-43FB-9C65-66ED47407B7A}" destId="{D028B154-302D-4DB4-A72C-E374B3E3A14F}" srcOrd="2" destOrd="0" parTransId="{344DAB44-064E-44AD-BADF-AAD633CCDE65}" sibTransId="{3637086D-BBA5-497E-896C-551F1935E454}"/>
    <dgm:cxn modelId="{7E7DE669-E335-4E8F-AA30-E0D986982B04}" srcId="{FC248517-182A-4F63-ADFA-809F65083C47}" destId="{36C7F4A0-1FBA-4F7C-B4C4-D82132707493}" srcOrd="0" destOrd="0" parTransId="{6DC6F098-09E9-48A7-B34C-B8F44FFE696A}" sibTransId="{9321997D-50DE-4410-B705-EC2260448253}"/>
    <dgm:cxn modelId="{36C2B86F-A722-4122-9BA6-8FECDE604EDC}" type="presOf" srcId="{1849A201-FE24-401C-8755-ED9395EA1EE3}" destId="{37CD6B95-CB13-4881-8186-B4030BA0F16D}" srcOrd="0" destOrd="0" presId="urn:microsoft.com/office/officeart/2005/8/layout/hList1"/>
    <dgm:cxn modelId="{513DC3F4-CDCC-4BCB-81AE-7669BA472D37}" type="presOf" srcId="{1C973130-68C9-4D35-A049-D19A59F4B32B}" destId="{BBEA4140-6384-4C5A-894B-3023B19FA3BE}" srcOrd="0" destOrd="1" presId="urn:microsoft.com/office/officeart/2005/8/layout/hList1"/>
    <dgm:cxn modelId="{70069879-EA00-468D-87C2-32C386D04ECC}" type="presParOf" srcId="{B667C3E0-427C-4026-BC3A-B642E345FDA9}" destId="{49A9E9BF-5A09-40EE-BA84-838A160BFBD8}" srcOrd="0" destOrd="0" presId="urn:microsoft.com/office/officeart/2005/8/layout/hList1"/>
    <dgm:cxn modelId="{6B2483E0-53F3-4066-A883-E95C510F18DD}" type="presParOf" srcId="{49A9E9BF-5A09-40EE-BA84-838A160BFBD8}" destId="{4893BBE8-3531-486B-8069-88C51F840A6C}" srcOrd="0" destOrd="0" presId="urn:microsoft.com/office/officeart/2005/8/layout/hList1"/>
    <dgm:cxn modelId="{775683F5-AF46-4D8B-9AE6-032CC7F62232}" type="presParOf" srcId="{49A9E9BF-5A09-40EE-BA84-838A160BFBD8}" destId="{37CD6B95-CB13-4881-8186-B4030BA0F16D}" srcOrd="1" destOrd="0" presId="urn:microsoft.com/office/officeart/2005/8/layout/hList1"/>
    <dgm:cxn modelId="{745FE8AE-CC82-43A0-A180-FCA9FA4A6AD7}" type="presParOf" srcId="{B667C3E0-427C-4026-BC3A-B642E345FDA9}" destId="{A163622B-D80B-43C2-A679-D795D3CDB660}" srcOrd="1" destOrd="0" presId="urn:microsoft.com/office/officeart/2005/8/layout/hList1"/>
    <dgm:cxn modelId="{20164F7E-B45F-44D3-A94A-B2D3ED08BD6E}" type="presParOf" srcId="{B667C3E0-427C-4026-BC3A-B642E345FDA9}" destId="{40CDA23B-8D47-4F81-A93F-3382C6166460}" srcOrd="2" destOrd="0" presId="urn:microsoft.com/office/officeart/2005/8/layout/hList1"/>
    <dgm:cxn modelId="{A62B326A-2124-4429-BA56-6C19E3E308B3}" type="presParOf" srcId="{40CDA23B-8D47-4F81-A93F-3382C6166460}" destId="{F6A320C5-9C52-4D8A-8757-EECD1C3E1558}" srcOrd="0" destOrd="0" presId="urn:microsoft.com/office/officeart/2005/8/layout/hList1"/>
    <dgm:cxn modelId="{F437F7E5-4C4F-48F4-B5A9-EF641CA1936C}" type="presParOf" srcId="{40CDA23B-8D47-4F81-A93F-3382C6166460}" destId="{BBEA4140-6384-4C5A-894B-3023B19FA3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C7CD4F0-A48F-483A-B787-0D2941FC8312}" type="doc">
      <dgm:prSet loTypeId="urn:microsoft.com/office/officeart/2005/8/layout/lProcess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06807BE-1C55-4AE9-BE88-2C96D68F92F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/>
            <a:t>System.IO</a:t>
          </a:r>
          <a:endParaRPr lang="ru-RU" sz="2000" dirty="0"/>
        </a:p>
      </dgm:t>
    </dgm:pt>
    <dgm:pt modelId="{0D2DA28F-C2ED-4C4D-85A3-36609CC7468E}" type="parTrans" cxnId="{15664DD7-3105-4A31-8007-D301628D8BB5}">
      <dgm:prSet/>
      <dgm:spPr/>
      <dgm:t>
        <a:bodyPr/>
        <a:lstStyle/>
        <a:p>
          <a:endParaRPr lang="ru-RU"/>
        </a:p>
      </dgm:t>
    </dgm:pt>
    <dgm:pt modelId="{BA909256-F015-42C8-A164-6BD2045F4054}" type="sibTrans" cxnId="{15664DD7-3105-4A31-8007-D301628D8BB5}">
      <dgm:prSet/>
      <dgm:spPr/>
      <dgm:t>
        <a:bodyPr/>
        <a:lstStyle/>
        <a:p>
          <a:endParaRPr lang="ru-RU"/>
        </a:p>
      </dgm:t>
    </dgm:pt>
    <dgm:pt modelId="{EF267675-9400-4F02-8A21-284946BFE9A4}">
      <dgm:prSet phldrT="[Text]" custT="1"/>
      <dgm:spPr/>
      <dgm:t>
        <a:bodyPr/>
        <a:lstStyle/>
        <a:p>
          <a:r>
            <a:rPr lang="ru-RU" sz="1800" dirty="0" smtClean="0"/>
            <a:t>File</a:t>
          </a:r>
          <a:endParaRPr lang="ru-RU" sz="1800" b="1" dirty="0"/>
        </a:p>
      </dgm:t>
    </dgm:pt>
    <dgm:pt modelId="{24C31CD6-AFCB-4B4F-80EB-CC70BB14B8DA}" type="parTrans" cxnId="{7F0D2544-B8A3-415E-B66C-CDDF945072F2}">
      <dgm:prSet/>
      <dgm:spPr/>
      <dgm:t>
        <a:bodyPr/>
        <a:lstStyle/>
        <a:p>
          <a:endParaRPr lang="ru-RU"/>
        </a:p>
      </dgm:t>
    </dgm:pt>
    <dgm:pt modelId="{27124AA1-F072-442C-AED4-C2552EE42BF3}" type="sibTrans" cxnId="{7F0D2544-B8A3-415E-B66C-CDDF945072F2}">
      <dgm:prSet/>
      <dgm:spPr/>
      <dgm:t>
        <a:bodyPr/>
        <a:lstStyle/>
        <a:p>
          <a:endParaRPr lang="ru-RU"/>
        </a:p>
      </dgm:t>
    </dgm:pt>
    <dgm:pt modelId="{E0CDD7F6-BF53-434C-8786-D83F79FA855E}">
      <dgm:prSet custT="1"/>
      <dgm:spPr/>
      <dgm:t>
        <a:bodyPr/>
        <a:lstStyle/>
        <a:p>
          <a:r>
            <a:rPr lang="ru-RU" sz="1800" dirty="0" smtClean="0"/>
            <a:t>FileInfo</a:t>
          </a:r>
          <a:endParaRPr lang="ru-RU" sz="1800" dirty="0"/>
        </a:p>
      </dgm:t>
    </dgm:pt>
    <dgm:pt modelId="{5CD2376F-8A99-42C5-8D95-DCB591BF09B7}" type="parTrans" cxnId="{5622C4B7-F3D8-46EE-A290-D19E456F171A}">
      <dgm:prSet/>
      <dgm:spPr/>
      <dgm:t>
        <a:bodyPr/>
        <a:lstStyle/>
        <a:p>
          <a:endParaRPr lang="ru-RU"/>
        </a:p>
      </dgm:t>
    </dgm:pt>
    <dgm:pt modelId="{B0114EB6-C008-4F43-B74C-2E88EC81F47C}" type="sibTrans" cxnId="{5622C4B7-F3D8-46EE-A290-D19E456F171A}">
      <dgm:prSet/>
      <dgm:spPr/>
      <dgm:t>
        <a:bodyPr/>
        <a:lstStyle/>
        <a:p>
          <a:endParaRPr lang="ru-RU"/>
        </a:p>
      </dgm:t>
    </dgm:pt>
    <dgm:pt modelId="{41A6BE7A-4849-4E65-B07C-C5270AB2CF78}">
      <dgm:prSet custT="1"/>
      <dgm:spPr/>
      <dgm:t>
        <a:bodyPr/>
        <a:lstStyle/>
        <a:p>
          <a:r>
            <a:rPr lang="ru-RU" sz="1800" dirty="0" smtClean="0"/>
            <a:t>Directory</a:t>
          </a:r>
          <a:endParaRPr lang="ru-RU" sz="1800" dirty="0"/>
        </a:p>
      </dgm:t>
    </dgm:pt>
    <dgm:pt modelId="{1931566C-1068-49C7-93F3-B2902B897620}" type="parTrans" cxnId="{C968ED31-29EE-40FA-BD56-CFD9AC29665E}">
      <dgm:prSet/>
      <dgm:spPr/>
      <dgm:t>
        <a:bodyPr/>
        <a:lstStyle/>
        <a:p>
          <a:endParaRPr lang="ru-RU"/>
        </a:p>
      </dgm:t>
    </dgm:pt>
    <dgm:pt modelId="{0D066281-05A6-4CFB-91B4-E7F8C3BD8B28}" type="sibTrans" cxnId="{C968ED31-29EE-40FA-BD56-CFD9AC29665E}">
      <dgm:prSet/>
      <dgm:spPr/>
      <dgm:t>
        <a:bodyPr/>
        <a:lstStyle/>
        <a:p>
          <a:endParaRPr lang="ru-RU"/>
        </a:p>
      </dgm:t>
    </dgm:pt>
    <dgm:pt modelId="{BB6A93CF-E16F-4C32-93AB-2FB639CFD852}">
      <dgm:prSet custT="1"/>
      <dgm:spPr/>
      <dgm:t>
        <a:bodyPr/>
        <a:lstStyle/>
        <a:p>
          <a:r>
            <a:rPr lang="ru-RU" sz="1800" dirty="0" smtClean="0"/>
            <a:t>DirectoryInfo</a:t>
          </a:r>
          <a:endParaRPr lang="ru-RU" sz="1800" dirty="0"/>
        </a:p>
      </dgm:t>
    </dgm:pt>
    <dgm:pt modelId="{DB468877-7F68-4617-A3FF-12150DC0F64E}" type="parTrans" cxnId="{5B6E3C4D-F9F8-4EBB-9C42-D7DAD94C6879}">
      <dgm:prSet/>
      <dgm:spPr/>
      <dgm:t>
        <a:bodyPr/>
        <a:lstStyle/>
        <a:p>
          <a:endParaRPr lang="ru-RU"/>
        </a:p>
      </dgm:t>
    </dgm:pt>
    <dgm:pt modelId="{0C631EE8-A428-45C1-8D63-47AA4B758A49}" type="sibTrans" cxnId="{5B6E3C4D-F9F8-4EBB-9C42-D7DAD94C6879}">
      <dgm:prSet/>
      <dgm:spPr/>
      <dgm:t>
        <a:bodyPr/>
        <a:lstStyle/>
        <a:p>
          <a:endParaRPr lang="ru-RU"/>
        </a:p>
      </dgm:t>
    </dgm:pt>
    <dgm:pt modelId="{9D67A8B3-3FC9-4E48-9A2B-29280704BBEE}">
      <dgm:prSet custT="1"/>
      <dgm:spPr/>
      <dgm:t>
        <a:bodyPr/>
        <a:lstStyle/>
        <a:p>
          <a:r>
            <a:rPr lang="ru-RU" sz="1800" dirty="0" smtClean="0"/>
            <a:t>Path</a:t>
          </a:r>
          <a:endParaRPr lang="ru-RU" sz="1800" dirty="0"/>
        </a:p>
      </dgm:t>
    </dgm:pt>
    <dgm:pt modelId="{1F4F37C9-CC73-45C0-9D24-A2B8E7E7FF1E}" type="parTrans" cxnId="{7D5977FE-8E4F-46FD-AD10-D43D3EAB961D}">
      <dgm:prSet/>
      <dgm:spPr/>
      <dgm:t>
        <a:bodyPr/>
        <a:lstStyle/>
        <a:p>
          <a:endParaRPr lang="ru-RU"/>
        </a:p>
      </dgm:t>
    </dgm:pt>
    <dgm:pt modelId="{D8F0CC7F-6CEF-48C7-95AE-F9BF4269B7C3}" type="sibTrans" cxnId="{7D5977FE-8E4F-46FD-AD10-D43D3EAB961D}">
      <dgm:prSet/>
      <dgm:spPr/>
      <dgm:t>
        <a:bodyPr/>
        <a:lstStyle/>
        <a:p>
          <a:endParaRPr lang="ru-RU"/>
        </a:p>
      </dgm:t>
    </dgm:pt>
    <dgm:pt modelId="{A55E0CC3-117A-4A5F-9E93-4062824F8ED0}" type="pres">
      <dgm:prSet presAssocID="{FC7CD4F0-A48F-483A-B787-0D2941FC831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0C7C9FE-5CD2-476F-B0B8-2BFBF66EEA94}" type="pres">
      <dgm:prSet presAssocID="{406807BE-1C55-4AE9-BE88-2C96D68F92FD}" presName="compNode" presStyleCnt="0"/>
      <dgm:spPr/>
    </dgm:pt>
    <dgm:pt modelId="{27E67FAD-07BC-4CB5-ABF8-8E753A938444}" type="pres">
      <dgm:prSet presAssocID="{406807BE-1C55-4AE9-BE88-2C96D68F92FD}" presName="aNode" presStyleLbl="bgShp" presStyleIdx="0" presStyleCnt="1" custScaleX="95000" custLinFactNeighborY="-4380"/>
      <dgm:spPr/>
      <dgm:t>
        <a:bodyPr/>
        <a:lstStyle/>
        <a:p>
          <a:endParaRPr lang="ru-RU"/>
        </a:p>
      </dgm:t>
    </dgm:pt>
    <dgm:pt modelId="{3A117A49-79D3-4D0A-A39D-67D3E631543F}" type="pres">
      <dgm:prSet presAssocID="{406807BE-1C55-4AE9-BE88-2C96D68F92FD}" presName="textNode" presStyleLbl="bgShp" presStyleIdx="0" presStyleCnt="1"/>
      <dgm:spPr/>
      <dgm:t>
        <a:bodyPr/>
        <a:lstStyle/>
        <a:p>
          <a:endParaRPr lang="ru-RU"/>
        </a:p>
      </dgm:t>
    </dgm:pt>
    <dgm:pt modelId="{B943D120-7631-4777-810F-EFBE78205006}" type="pres">
      <dgm:prSet presAssocID="{406807BE-1C55-4AE9-BE88-2C96D68F92FD}" presName="compChildNode" presStyleCnt="0"/>
      <dgm:spPr/>
    </dgm:pt>
    <dgm:pt modelId="{32DC6634-A4FE-47DA-99C1-EB58D135C259}" type="pres">
      <dgm:prSet presAssocID="{406807BE-1C55-4AE9-BE88-2C96D68F92FD}" presName="theInnerList" presStyleCnt="0"/>
      <dgm:spPr/>
    </dgm:pt>
    <dgm:pt modelId="{D8817610-6CA1-40F3-BD46-F4E27EE34541}" type="pres">
      <dgm:prSet presAssocID="{EF267675-9400-4F02-8A21-284946BFE9A4}" presName="childNode" presStyleLbl="node1" presStyleIdx="0" presStyleCnt="5" custScaleX="49941" custScaleY="2000000" custLinFactNeighborX="-31279" custLinFactNeighborY="-725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192412-7D03-407D-93FD-6307D041253B}" type="pres">
      <dgm:prSet presAssocID="{EF267675-9400-4F02-8A21-284946BFE9A4}" presName="aSpace2" presStyleCnt="0"/>
      <dgm:spPr/>
    </dgm:pt>
    <dgm:pt modelId="{0F89A4D9-DD43-4184-9624-4D10C547791A}" type="pres">
      <dgm:prSet presAssocID="{E0CDD7F6-BF53-434C-8786-D83F79FA855E}" presName="childNode" presStyleLbl="node1" presStyleIdx="1" presStyleCnt="5" custScaleX="49941" custScaleY="2000000" custLinFactY="700000" custLinFactNeighborX="-31279" custLinFactNeighborY="72179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CA14C1-C2CB-4FA0-8DB1-698A34797A45}" type="pres">
      <dgm:prSet presAssocID="{E0CDD7F6-BF53-434C-8786-D83F79FA855E}" presName="aSpace2" presStyleCnt="0"/>
      <dgm:spPr/>
    </dgm:pt>
    <dgm:pt modelId="{E3BBCE5A-8378-4C17-9850-AAF07EAC3610}" type="pres">
      <dgm:prSet presAssocID="{41A6BE7A-4849-4E65-B07C-C5270AB2CF78}" presName="childNode" presStyleLbl="node1" presStyleIdx="2" presStyleCnt="5" custScaleX="49941" custScaleY="2000000" custLinFactY="-3555806" custLinFactNeighborX="31221" custLinFactNeighborY="-36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3299E3-9EF1-41C2-B39C-D2AA6331F910}" type="pres">
      <dgm:prSet presAssocID="{41A6BE7A-4849-4E65-B07C-C5270AB2CF78}" presName="aSpace2" presStyleCnt="0"/>
      <dgm:spPr/>
    </dgm:pt>
    <dgm:pt modelId="{E11A5094-AFBA-4E9B-8D72-74A1435B005E}" type="pres">
      <dgm:prSet presAssocID="{BB6A93CF-E16F-4C32-93AB-2FB639CFD852}" presName="childNode" presStyleLbl="node1" presStyleIdx="3" presStyleCnt="5" custScaleX="49941" custScaleY="2000000" custLinFactY="-2886030" custLinFactNeighborX="31221" custLinFactNeighborY="-29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AA84E8-3315-469A-9E2C-FE66C01D6649}" type="pres">
      <dgm:prSet presAssocID="{BB6A93CF-E16F-4C32-93AB-2FB639CFD852}" presName="aSpace2" presStyleCnt="0"/>
      <dgm:spPr/>
    </dgm:pt>
    <dgm:pt modelId="{816CC639-116C-4909-BAB4-6FC1133DF6F1}" type="pres">
      <dgm:prSet presAssocID="{9D67A8B3-3FC9-4E48-9A2B-29280704BBEE}" presName="childNode" presStyleLbl="node1" presStyleIdx="4" presStyleCnt="5" custScaleX="49941" custScaleY="2000000" custLinFactY="-1993126" custLinFactNeighborX="-29" custLinFactNeighborY="-20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5664DD7-3105-4A31-8007-D301628D8BB5}" srcId="{FC7CD4F0-A48F-483A-B787-0D2941FC8312}" destId="{406807BE-1C55-4AE9-BE88-2C96D68F92FD}" srcOrd="0" destOrd="0" parTransId="{0D2DA28F-C2ED-4C4D-85A3-36609CC7468E}" sibTransId="{BA909256-F015-42C8-A164-6BD2045F4054}"/>
    <dgm:cxn modelId="{7D5977FE-8E4F-46FD-AD10-D43D3EAB961D}" srcId="{406807BE-1C55-4AE9-BE88-2C96D68F92FD}" destId="{9D67A8B3-3FC9-4E48-9A2B-29280704BBEE}" srcOrd="4" destOrd="0" parTransId="{1F4F37C9-CC73-45C0-9D24-A2B8E7E7FF1E}" sibTransId="{D8F0CC7F-6CEF-48C7-95AE-F9BF4269B7C3}"/>
    <dgm:cxn modelId="{C968ED31-29EE-40FA-BD56-CFD9AC29665E}" srcId="{406807BE-1C55-4AE9-BE88-2C96D68F92FD}" destId="{41A6BE7A-4849-4E65-B07C-C5270AB2CF78}" srcOrd="2" destOrd="0" parTransId="{1931566C-1068-49C7-93F3-B2902B897620}" sibTransId="{0D066281-05A6-4CFB-91B4-E7F8C3BD8B28}"/>
    <dgm:cxn modelId="{5748864E-75A4-4306-917B-1E7EDFBF7BB9}" type="presOf" srcId="{BB6A93CF-E16F-4C32-93AB-2FB639CFD852}" destId="{E11A5094-AFBA-4E9B-8D72-74A1435B005E}" srcOrd="0" destOrd="0" presId="urn:microsoft.com/office/officeart/2005/8/layout/lProcess2"/>
    <dgm:cxn modelId="{13878D58-AF05-4E33-90F1-E52B1637B9FD}" type="presOf" srcId="{41A6BE7A-4849-4E65-B07C-C5270AB2CF78}" destId="{E3BBCE5A-8378-4C17-9850-AAF07EAC3610}" srcOrd="0" destOrd="0" presId="urn:microsoft.com/office/officeart/2005/8/layout/lProcess2"/>
    <dgm:cxn modelId="{233A205F-8A61-42D1-A2C8-2AC6EF012846}" type="presOf" srcId="{EF267675-9400-4F02-8A21-284946BFE9A4}" destId="{D8817610-6CA1-40F3-BD46-F4E27EE34541}" srcOrd="0" destOrd="0" presId="urn:microsoft.com/office/officeart/2005/8/layout/lProcess2"/>
    <dgm:cxn modelId="{5B6E3C4D-F9F8-4EBB-9C42-D7DAD94C6879}" srcId="{406807BE-1C55-4AE9-BE88-2C96D68F92FD}" destId="{BB6A93CF-E16F-4C32-93AB-2FB639CFD852}" srcOrd="3" destOrd="0" parTransId="{DB468877-7F68-4617-A3FF-12150DC0F64E}" sibTransId="{0C631EE8-A428-45C1-8D63-47AA4B758A49}"/>
    <dgm:cxn modelId="{3F33AC8E-2B4D-49D4-9D7D-57856C6D0F2F}" type="presOf" srcId="{406807BE-1C55-4AE9-BE88-2C96D68F92FD}" destId="{3A117A49-79D3-4D0A-A39D-67D3E631543F}" srcOrd="1" destOrd="0" presId="urn:microsoft.com/office/officeart/2005/8/layout/lProcess2"/>
    <dgm:cxn modelId="{005236AD-9B60-4119-80A1-1C601EB0B645}" type="presOf" srcId="{FC7CD4F0-A48F-483A-B787-0D2941FC8312}" destId="{A55E0CC3-117A-4A5F-9E93-4062824F8ED0}" srcOrd="0" destOrd="0" presId="urn:microsoft.com/office/officeart/2005/8/layout/lProcess2"/>
    <dgm:cxn modelId="{240CE379-FF66-4B59-B303-CC8CD49AF42B}" type="presOf" srcId="{9D67A8B3-3FC9-4E48-9A2B-29280704BBEE}" destId="{816CC639-116C-4909-BAB4-6FC1133DF6F1}" srcOrd="0" destOrd="0" presId="urn:microsoft.com/office/officeart/2005/8/layout/lProcess2"/>
    <dgm:cxn modelId="{5622C4B7-F3D8-46EE-A290-D19E456F171A}" srcId="{406807BE-1C55-4AE9-BE88-2C96D68F92FD}" destId="{E0CDD7F6-BF53-434C-8786-D83F79FA855E}" srcOrd="1" destOrd="0" parTransId="{5CD2376F-8A99-42C5-8D95-DCB591BF09B7}" sibTransId="{B0114EB6-C008-4F43-B74C-2E88EC81F47C}"/>
    <dgm:cxn modelId="{5ABCBB69-9221-4FE1-AB72-5DBFE697E959}" type="presOf" srcId="{E0CDD7F6-BF53-434C-8786-D83F79FA855E}" destId="{0F89A4D9-DD43-4184-9624-4D10C547791A}" srcOrd="0" destOrd="0" presId="urn:microsoft.com/office/officeart/2005/8/layout/lProcess2"/>
    <dgm:cxn modelId="{CAF15968-11C7-4E18-A32A-12460C39EDE3}" type="presOf" srcId="{406807BE-1C55-4AE9-BE88-2C96D68F92FD}" destId="{27E67FAD-07BC-4CB5-ABF8-8E753A938444}" srcOrd="0" destOrd="0" presId="urn:microsoft.com/office/officeart/2005/8/layout/lProcess2"/>
    <dgm:cxn modelId="{7F0D2544-B8A3-415E-B66C-CDDF945072F2}" srcId="{406807BE-1C55-4AE9-BE88-2C96D68F92FD}" destId="{EF267675-9400-4F02-8A21-284946BFE9A4}" srcOrd="0" destOrd="0" parTransId="{24C31CD6-AFCB-4B4F-80EB-CC70BB14B8DA}" sibTransId="{27124AA1-F072-442C-AED4-C2552EE42BF3}"/>
    <dgm:cxn modelId="{CF2A49D7-CC4B-425C-947B-51FECEE3B15E}" type="presParOf" srcId="{A55E0CC3-117A-4A5F-9E93-4062824F8ED0}" destId="{60C7C9FE-5CD2-476F-B0B8-2BFBF66EEA94}" srcOrd="0" destOrd="0" presId="urn:microsoft.com/office/officeart/2005/8/layout/lProcess2"/>
    <dgm:cxn modelId="{F5E1BDA4-35C7-4749-979F-4F8B10242EF2}" type="presParOf" srcId="{60C7C9FE-5CD2-476F-B0B8-2BFBF66EEA94}" destId="{27E67FAD-07BC-4CB5-ABF8-8E753A938444}" srcOrd="0" destOrd="0" presId="urn:microsoft.com/office/officeart/2005/8/layout/lProcess2"/>
    <dgm:cxn modelId="{C6670C77-2BBE-444C-A0C3-397AD67FA385}" type="presParOf" srcId="{60C7C9FE-5CD2-476F-B0B8-2BFBF66EEA94}" destId="{3A117A49-79D3-4D0A-A39D-67D3E631543F}" srcOrd="1" destOrd="0" presId="urn:microsoft.com/office/officeart/2005/8/layout/lProcess2"/>
    <dgm:cxn modelId="{AC032DDF-7057-4732-B6E2-5E620DC03920}" type="presParOf" srcId="{60C7C9FE-5CD2-476F-B0B8-2BFBF66EEA94}" destId="{B943D120-7631-4777-810F-EFBE78205006}" srcOrd="2" destOrd="0" presId="urn:microsoft.com/office/officeart/2005/8/layout/lProcess2"/>
    <dgm:cxn modelId="{F79DA5BE-25E0-4340-9C3A-A5ED8A30D23F}" type="presParOf" srcId="{B943D120-7631-4777-810F-EFBE78205006}" destId="{32DC6634-A4FE-47DA-99C1-EB58D135C259}" srcOrd="0" destOrd="0" presId="urn:microsoft.com/office/officeart/2005/8/layout/lProcess2"/>
    <dgm:cxn modelId="{044E316D-622C-4A3A-BB5A-0357E0629E10}" type="presParOf" srcId="{32DC6634-A4FE-47DA-99C1-EB58D135C259}" destId="{D8817610-6CA1-40F3-BD46-F4E27EE34541}" srcOrd="0" destOrd="0" presId="urn:microsoft.com/office/officeart/2005/8/layout/lProcess2"/>
    <dgm:cxn modelId="{105FF062-0E6B-41BB-BCEF-9AFC770AAB26}" type="presParOf" srcId="{32DC6634-A4FE-47DA-99C1-EB58D135C259}" destId="{92192412-7D03-407D-93FD-6307D041253B}" srcOrd="1" destOrd="0" presId="urn:microsoft.com/office/officeart/2005/8/layout/lProcess2"/>
    <dgm:cxn modelId="{A2877626-DEA8-48AD-A13A-1EBA817091E4}" type="presParOf" srcId="{32DC6634-A4FE-47DA-99C1-EB58D135C259}" destId="{0F89A4D9-DD43-4184-9624-4D10C547791A}" srcOrd="2" destOrd="0" presId="urn:microsoft.com/office/officeart/2005/8/layout/lProcess2"/>
    <dgm:cxn modelId="{7F07A45A-E3E0-4409-84C4-87F787A60F16}" type="presParOf" srcId="{32DC6634-A4FE-47DA-99C1-EB58D135C259}" destId="{93CA14C1-C2CB-4FA0-8DB1-698A34797A45}" srcOrd="3" destOrd="0" presId="urn:microsoft.com/office/officeart/2005/8/layout/lProcess2"/>
    <dgm:cxn modelId="{BC2C1F64-2C19-4493-99B1-D4FCE08EC9CA}" type="presParOf" srcId="{32DC6634-A4FE-47DA-99C1-EB58D135C259}" destId="{E3BBCE5A-8378-4C17-9850-AAF07EAC3610}" srcOrd="4" destOrd="0" presId="urn:microsoft.com/office/officeart/2005/8/layout/lProcess2"/>
    <dgm:cxn modelId="{E6715C5C-A49E-410D-98AA-573040961B6F}" type="presParOf" srcId="{32DC6634-A4FE-47DA-99C1-EB58D135C259}" destId="{9E3299E3-9EF1-41C2-B39C-D2AA6331F910}" srcOrd="5" destOrd="0" presId="urn:microsoft.com/office/officeart/2005/8/layout/lProcess2"/>
    <dgm:cxn modelId="{FCF73B2A-EF6F-40BC-AD33-F3C8FB7EF0C6}" type="presParOf" srcId="{32DC6634-A4FE-47DA-99C1-EB58D135C259}" destId="{E11A5094-AFBA-4E9B-8D72-74A1435B005E}" srcOrd="6" destOrd="0" presId="urn:microsoft.com/office/officeart/2005/8/layout/lProcess2"/>
    <dgm:cxn modelId="{9B48FD5B-26E8-4951-9EF0-8318C41F4C7C}" type="presParOf" srcId="{32DC6634-A4FE-47DA-99C1-EB58D135C259}" destId="{41AA84E8-3315-469A-9E2C-FE66C01D6649}" srcOrd="7" destOrd="0" presId="urn:microsoft.com/office/officeart/2005/8/layout/lProcess2"/>
    <dgm:cxn modelId="{0986CB24-785E-483A-B5C3-D231FD588FF6}" type="presParOf" srcId="{32DC6634-A4FE-47DA-99C1-EB58D135C259}" destId="{816CC639-116C-4909-BAB4-6FC1133DF6F1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A66875A-BFFA-46E4-B7E1-EA9BB41E9A4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6BBF33F-A5E9-42CB-81EE-7D75DACCEDE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just"/>
          <a:r>
            <a:rPr lang="ru-RU" sz="1800" dirty="0" smtClean="0"/>
            <a:t>Для использования класса, определенного в .NET Framework, следует выполнить следующие задачи:</a:t>
          </a:r>
          <a:endParaRPr lang="ru-RU" sz="1800" dirty="0"/>
        </a:p>
      </dgm:t>
    </dgm:pt>
    <dgm:pt modelId="{ED18A437-365B-47F1-9CE3-D55AA8C93204}" type="parTrans" cxnId="{54C0D179-4FD2-4AD7-AB30-1C52B15922DD}">
      <dgm:prSet/>
      <dgm:spPr/>
      <dgm:t>
        <a:bodyPr/>
        <a:lstStyle/>
        <a:p>
          <a:endParaRPr lang="ru-RU"/>
        </a:p>
      </dgm:t>
    </dgm:pt>
    <dgm:pt modelId="{A221A378-BAA6-4642-9F6F-7A6512AAC3D1}" type="sibTrans" cxnId="{54C0D179-4FD2-4AD7-AB30-1C52B15922DD}">
      <dgm:prSet/>
      <dgm:spPr/>
      <dgm:t>
        <a:bodyPr/>
        <a:lstStyle/>
        <a:p>
          <a:endParaRPr lang="ru-RU"/>
        </a:p>
      </dgm:t>
    </dgm:pt>
    <dgm:pt modelId="{170E645A-BD63-4A9A-A049-5A329EF4283D}">
      <dgm:prSet custT="1"/>
      <dgm:spPr/>
      <dgm:t>
        <a:bodyPr/>
        <a:lstStyle/>
        <a:p>
          <a:r>
            <a:rPr lang="ru-RU" sz="1800" dirty="0" smtClean="0"/>
            <a:t>Импортировать </a:t>
          </a:r>
          <a:r>
            <a:rPr lang="ru-RU" sz="1800" dirty="0" smtClean="0"/>
            <a:t>пространство имен, которое содержит </a:t>
          </a:r>
          <a:r>
            <a:rPr lang="ru-RU" sz="1800" dirty="0" smtClean="0"/>
            <a:t>класс</a:t>
          </a:r>
          <a:endParaRPr lang="ru-RU" sz="1800" dirty="0"/>
        </a:p>
      </dgm:t>
    </dgm:pt>
    <dgm:pt modelId="{46AB54D2-BCAD-435B-B151-170681B3D2EB}" type="parTrans" cxnId="{76EFD3B1-7F88-4A79-9A57-2711D631D72F}">
      <dgm:prSet/>
      <dgm:spPr/>
      <dgm:t>
        <a:bodyPr/>
        <a:lstStyle/>
        <a:p>
          <a:endParaRPr lang="ru-RU"/>
        </a:p>
      </dgm:t>
    </dgm:pt>
    <dgm:pt modelId="{4311DC92-52D6-4816-8C8C-802AC9BE8CEC}" type="sibTrans" cxnId="{76EFD3B1-7F88-4A79-9A57-2711D631D72F}">
      <dgm:prSet/>
      <dgm:spPr/>
      <dgm:t>
        <a:bodyPr/>
        <a:lstStyle/>
        <a:p>
          <a:endParaRPr lang="ru-RU"/>
        </a:p>
      </dgm:t>
    </dgm:pt>
    <dgm:pt modelId="{D0A3424E-5746-47A9-9373-18D089DA89EE}">
      <dgm:prSet phldrT="[Text]" custT="1"/>
      <dgm:spPr/>
      <dgm:t>
        <a:bodyPr/>
        <a:lstStyle/>
        <a:p>
          <a:r>
            <a:rPr lang="ru-RU" sz="1800" dirty="0" smtClean="0"/>
            <a:t>Добавить ссылку на сборку, которая содержит скомпилированный код для класса</a:t>
          </a:r>
          <a:endParaRPr lang="ru-RU" sz="1800" dirty="0"/>
        </a:p>
      </dgm:t>
    </dgm:pt>
    <dgm:pt modelId="{09AB24AD-6148-4D15-8F6E-9B5331A87D3D}" type="parTrans" cxnId="{5B1563D4-4FC3-4FAC-A878-1B8B5C946E3D}">
      <dgm:prSet/>
      <dgm:spPr/>
      <dgm:t>
        <a:bodyPr/>
        <a:lstStyle/>
        <a:p>
          <a:endParaRPr lang="ru-RU"/>
        </a:p>
      </dgm:t>
    </dgm:pt>
    <dgm:pt modelId="{89AF195D-5EE6-429A-BC1D-8ACF0BF8EF35}" type="sibTrans" cxnId="{5B1563D4-4FC3-4FAC-A878-1B8B5C946E3D}">
      <dgm:prSet/>
      <dgm:spPr/>
      <dgm:t>
        <a:bodyPr/>
        <a:lstStyle/>
        <a:p>
          <a:endParaRPr lang="ru-RU"/>
        </a:p>
      </dgm:t>
    </dgm:pt>
    <dgm:pt modelId="{F592D4F2-3833-483A-B6F7-BCBAF351E250}" type="pres">
      <dgm:prSet presAssocID="{DA66875A-BFFA-46E4-B7E1-EA9BB41E9A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CB0E063-6A1D-4656-90EB-5B916F52CC93}" type="pres">
      <dgm:prSet presAssocID="{76BBF33F-A5E9-42CB-81EE-7D75DACCEDE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0AA6EF-5483-46F0-B86E-7B44DFA51D90}" type="pres">
      <dgm:prSet presAssocID="{A221A378-BAA6-4642-9F6F-7A6512AAC3D1}" presName="spacer" presStyleCnt="0"/>
      <dgm:spPr/>
    </dgm:pt>
    <dgm:pt modelId="{7EED1850-5D4E-428F-B41C-0AC221F27112}" type="pres">
      <dgm:prSet presAssocID="{D0A3424E-5746-47A9-9373-18D089DA89E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8A70BC-736C-486F-AD04-E7EEC63D1CD2}" type="pres">
      <dgm:prSet presAssocID="{89AF195D-5EE6-429A-BC1D-8ACF0BF8EF35}" presName="spacer" presStyleCnt="0"/>
      <dgm:spPr/>
    </dgm:pt>
    <dgm:pt modelId="{AB52DB78-FE24-477E-AD5A-2D408E865EBB}" type="pres">
      <dgm:prSet presAssocID="{170E645A-BD63-4A9A-A049-5A329EF4283D}" presName="parentText" presStyleLbl="node1" presStyleIdx="2" presStyleCnt="3" custLinFactNeighborY="8658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1563D4-4FC3-4FAC-A878-1B8B5C946E3D}" srcId="{DA66875A-BFFA-46E4-B7E1-EA9BB41E9A45}" destId="{D0A3424E-5746-47A9-9373-18D089DA89EE}" srcOrd="1" destOrd="0" parTransId="{09AB24AD-6148-4D15-8F6E-9B5331A87D3D}" sibTransId="{89AF195D-5EE6-429A-BC1D-8ACF0BF8EF35}"/>
    <dgm:cxn modelId="{AAB75292-4873-440D-A4FB-CBE9449BE7D5}" type="presOf" srcId="{76BBF33F-A5E9-42CB-81EE-7D75DACCEDEA}" destId="{BCB0E063-6A1D-4656-90EB-5B916F52CC93}" srcOrd="0" destOrd="0" presId="urn:microsoft.com/office/officeart/2005/8/layout/vList2"/>
    <dgm:cxn modelId="{76EFD3B1-7F88-4A79-9A57-2711D631D72F}" srcId="{DA66875A-BFFA-46E4-B7E1-EA9BB41E9A45}" destId="{170E645A-BD63-4A9A-A049-5A329EF4283D}" srcOrd="2" destOrd="0" parTransId="{46AB54D2-BCAD-435B-B151-170681B3D2EB}" sibTransId="{4311DC92-52D6-4816-8C8C-802AC9BE8CEC}"/>
    <dgm:cxn modelId="{54C0D179-4FD2-4AD7-AB30-1C52B15922DD}" srcId="{DA66875A-BFFA-46E4-B7E1-EA9BB41E9A45}" destId="{76BBF33F-A5E9-42CB-81EE-7D75DACCEDEA}" srcOrd="0" destOrd="0" parTransId="{ED18A437-365B-47F1-9CE3-D55AA8C93204}" sibTransId="{A221A378-BAA6-4642-9F6F-7A6512AAC3D1}"/>
    <dgm:cxn modelId="{CB1D0014-92A1-4578-B327-B6F5586A90AC}" type="presOf" srcId="{170E645A-BD63-4A9A-A049-5A329EF4283D}" destId="{AB52DB78-FE24-477E-AD5A-2D408E865EBB}" srcOrd="0" destOrd="0" presId="urn:microsoft.com/office/officeart/2005/8/layout/vList2"/>
    <dgm:cxn modelId="{A871CE63-2970-4B63-8D12-B272BFA867D9}" type="presOf" srcId="{D0A3424E-5746-47A9-9373-18D089DA89EE}" destId="{7EED1850-5D4E-428F-B41C-0AC221F27112}" srcOrd="0" destOrd="0" presId="urn:microsoft.com/office/officeart/2005/8/layout/vList2"/>
    <dgm:cxn modelId="{5D0CFA09-61E5-4FE3-999C-D140D980284C}" type="presOf" srcId="{DA66875A-BFFA-46E4-B7E1-EA9BB41E9A45}" destId="{F592D4F2-3833-483A-B6F7-BCBAF351E250}" srcOrd="0" destOrd="0" presId="urn:microsoft.com/office/officeart/2005/8/layout/vList2"/>
    <dgm:cxn modelId="{3AD66F83-9488-4A83-9A11-A8169C338006}" type="presParOf" srcId="{F592D4F2-3833-483A-B6F7-BCBAF351E250}" destId="{BCB0E063-6A1D-4656-90EB-5B916F52CC93}" srcOrd="0" destOrd="0" presId="urn:microsoft.com/office/officeart/2005/8/layout/vList2"/>
    <dgm:cxn modelId="{EE6D7719-B8AC-4F78-B893-FDE0E1AC4933}" type="presParOf" srcId="{F592D4F2-3833-483A-B6F7-BCBAF351E250}" destId="{3A0AA6EF-5483-46F0-B86E-7B44DFA51D90}" srcOrd="1" destOrd="0" presId="urn:microsoft.com/office/officeart/2005/8/layout/vList2"/>
    <dgm:cxn modelId="{A99211B5-E375-4422-A7DC-9FC15C6AB668}" type="presParOf" srcId="{F592D4F2-3833-483A-B6F7-BCBAF351E250}" destId="{7EED1850-5D4E-428F-B41C-0AC221F27112}" srcOrd="2" destOrd="0" presId="urn:microsoft.com/office/officeart/2005/8/layout/vList2"/>
    <dgm:cxn modelId="{F792EF84-5279-4CE3-9DE9-0F59FAA33AC3}" type="presParOf" srcId="{F592D4F2-3833-483A-B6F7-BCBAF351E250}" destId="{088A70BC-736C-486F-AD04-E7EEC63D1CD2}" srcOrd="3" destOrd="0" presId="urn:microsoft.com/office/officeart/2005/8/layout/vList2"/>
    <dgm:cxn modelId="{68522AAC-BCA3-4204-820E-63AFF06C9663}" type="presParOf" srcId="{F592D4F2-3833-483A-B6F7-BCBAF351E250}" destId="{AB52DB78-FE24-477E-AD5A-2D408E865E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CCBB7EC-B1A2-4596-A452-913051F8582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2188E14-B882-4395-B2B4-890101B1FF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just"/>
          <a:r>
            <a:rPr lang="ru-RU" sz="1800" b="0" dirty="0" smtClean="0"/>
            <a:t>При создании нового консольного приложения </a:t>
          </a:r>
          <a:r>
            <a:rPr lang="ru-RU" sz="1800" b="0" dirty="0" smtClean="0"/>
            <a:t>с помощью шаблона Console Application, Visual Studio 2010 выполняет следующие задачи:</a:t>
          </a:r>
          <a:endParaRPr lang="ru-RU" sz="1800" b="0" dirty="0"/>
        </a:p>
      </dgm:t>
    </dgm:pt>
    <dgm:pt modelId="{51F581F1-C9D2-4933-BB88-B59F7E8FD85D}" type="parTrans" cxnId="{90515FED-862F-4F27-8987-565F5457E0A6}">
      <dgm:prSet/>
      <dgm:spPr/>
      <dgm:t>
        <a:bodyPr/>
        <a:lstStyle/>
        <a:p>
          <a:endParaRPr lang="ru-RU"/>
        </a:p>
      </dgm:t>
    </dgm:pt>
    <dgm:pt modelId="{2A221D32-BF7D-4A06-A039-A070F2EE8662}" type="sibTrans" cxnId="{90515FED-862F-4F27-8987-565F5457E0A6}">
      <dgm:prSet/>
      <dgm:spPr/>
      <dgm:t>
        <a:bodyPr/>
        <a:lstStyle/>
        <a:p>
          <a:endParaRPr lang="ru-RU"/>
        </a:p>
      </dgm:t>
    </dgm:pt>
    <dgm:pt modelId="{25A1AC8D-1588-4209-B187-E59A62D9F47D}">
      <dgm:prSet phldrT="[Text]" custT="1"/>
      <dgm:spPr/>
      <dgm:t>
        <a:bodyPr/>
        <a:lstStyle/>
        <a:p>
          <a:pPr algn="just"/>
          <a:r>
            <a:rPr lang="ru-RU" sz="1800" b="0" dirty="0" smtClean="0"/>
            <a:t>Создает новый файл с расширением .csproj для представления консольного проекта и структуры всех компонентов по умолчанию в консольном проекте</a:t>
          </a:r>
          <a:endParaRPr lang="ru-RU" sz="1800" b="0" dirty="0"/>
        </a:p>
      </dgm:t>
    </dgm:pt>
    <dgm:pt modelId="{468DEE29-4E89-4B39-AB86-D7DE9B85AF9E}" type="parTrans" cxnId="{1A3A9F5A-D22B-45FE-B8F4-5B0A7ED3274E}">
      <dgm:prSet/>
      <dgm:spPr/>
      <dgm:t>
        <a:bodyPr/>
        <a:lstStyle/>
        <a:p>
          <a:endParaRPr lang="ru-RU"/>
        </a:p>
      </dgm:t>
    </dgm:pt>
    <dgm:pt modelId="{7BA424E5-0104-4203-BBF0-F9CA46438343}" type="sibTrans" cxnId="{1A3A9F5A-D22B-45FE-B8F4-5B0A7ED3274E}">
      <dgm:prSet/>
      <dgm:spPr/>
      <dgm:t>
        <a:bodyPr/>
        <a:lstStyle/>
        <a:p>
          <a:endParaRPr lang="ru-RU"/>
        </a:p>
      </dgm:t>
    </dgm:pt>
    <dgm:pt modelId="{D871F8F5-7343-412B-889E-23253CC0CC8F}">
      <dgm:prSet phldrT="[Text]" custT="1"/>
      <dgm:spPr/>
      <dgm:t>
        <a:bodyPr/>
        <a:lstStyle/>
        <a:p>
          <a:pPr algn="just"/>
          <a:r>
            <a:rPr lang="ru-RU" sz="1800" b="0" dirty="0" smtClean="0"/>
            <a:t>Добавляет ссылки на сборки библиотеки классов .NET Framework, которые обычно требуются консольным приложениям. Этот набор включает в себя сборку System</a:t>
          </a:r>
          <a:endParaRPr lang="ru-RU" sz="1800" b="0" dirty="0"/>
        </a:p>
      </dgm:t>
    </dgm:pt>
    <dgm:pt modelId="{D43A7093-7FC1-4059-ACFD-6D02390B5AA3}" type="parTrans" cxnId="{74CC8B75-3429-4AB3-81F2-E9BD8F612CDA}">
      <dgm:prSet/>
      <dgm:spPr/>
      <dgm:t>
        <a:bodyPr/>
        <a:lstStyle/>
        <a:p>
          <a:endParaRPr lang="ru-RU"/>
        </a:p>
      </dgm:t>
    </dgm:pt>
    <dgm:pt modelId="{20584A0D-45B8-4947-BCCA-099D7F81F7D4}" type="sibTrans" cxnId="{74CC8B75-3429-4AB3-81F2-E9BD8F612CDA}">
      <dgm:prSet/>
      <dgm:spPr/>
      <dgm:t>
        <a:bodyPr/>
        <a:lstStyle/>
        <a:p>
          <a:endParaRPr lang="ru-RU"/>
        </a:p>
      </dgm:t>
    </dgm:pt>
    <dgm:pt modelId="{0507989A-8D56-4BD4-B544-3AFD0D31E3BF}">
      <dgm:prSet phldrT="[Text]" custT="1"/>
      <dgm:spPr/>
      <dgm:t>
        <a:bodyPr/>
        <a:lstStyle/>
        <a:p>
          <a:pPr algn="just"/>
          <a:r>
            <a:rPr lang="ru-RU" sz="1800" b="0" dirty="0" smtClean="0"/>
            <a:t>Создает файл Program.cs с методом Main, предоставляющий точку входа в консольное приложение</a:t>
          </a:r>
          <a:endParaRPr lang="ru-RU" sz="1800" b="0" dirty="0"/>
        </a:p>
      </dgm:t>
    </dgm:pt>
    <dgm:pt modelId="{4523FED2-B729-4336-930D-E9482185F5E5}" type="parTrans" cxnId="{AB4002E5-E6E1-45DA-9ACA-3D297036D6E9}">
      <dgm:prSet/>
      <dgm:spPr/>
      <dgm:t>
        <a:bodyPr/>
        <a:lstStyle/>
        <a:p>
          <a:endParaRPr lang="ru-RU"/>
        </a:p>
      </dgm:t>
    </dgm:pt>
    <dgm:pt modelId="{E08961ED-D0A6-4BDB-983F-B519B67BEF38}" type="sibTrans" cxnId="{AB4002E5-E6E1-45DA-9ACA-3D297036D6E9}">
      <dgm:prSet/>
      <dgm:spPr/>
      <dgm:t>
        <a:bodyPr/>
        <a:lstStyle/>
        <a:p>
          <a:endParaRPr lang="ru-RU"/>
        </a:p>
      </dgm:t>
    </dgm:pt>
    <dgm:pt modelId="{2CAAF001-AEC1-4CCA-BA06-07199529AFA4}" type="pres">
      <dgm:prSet presAssocID="{BCCBB7EC-B1A2-4596-A452-913051F858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6F78666-4C33-4DAA-96B3-0FC632C67278}" type="pres">
      <dgm:prSet presAssocID="{42188E14-B882-4395-B2B4-890101B1FF8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AFD351-7D75-46E5-A3E9-B16C0EF69D58}" type="pres">
      <dgm:prSet presAssocID="{2A221D32-BF7D-4A06-A039-A070F2EE8662}" presName="spacer" presStyleCnt="0"/>
      <dgm:spPr/>
    </dgm:pt>
    <dgm:pt modelId="{0BAC6BC0-DC7D-4A7D-ABEA-04A967F79357}" type="pres">
      <dgm:prSet presAssocID="{25A1AC8D-1588-4209-B187-E59A62D9F47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4D9581-2558-42C5-AC5E-96E1EB36EA69}" type="pres">
      <dgm:prSet presAssocID="{7BA424E5-0104-4203-BBF0-F9CA46438343}" presName="spacer" presStyleCnt="0"/>
      <dgm:spPr/>
    </dgm:pt>
    <dgm:pt modelId="{1A0FA475-4DF3-4B78-9BD1-C68F2B0704D3}" type="pres">
      <dgm:prSet presAssocID="{D871F8F5-7343-412B-889E-23253CC0CC8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50507C-61BC-447D-B735-4AE69802351F}" type="pres">
      <dgm:prSet presAssocID="{20584A0D-45B8-4947-BCCA-099D7F81F7D4}" presName="spacer" presStyleCnt="0"/>
      <dgm:spPr/>
    </dgm:pt>
    <dgm:pt modelId="{C6305FD1-FACF-4673-8923-A43483E94899}" type="pres">
      <dgm:prSet presAssocID="{0507989A-8D56-4BD4-B544-3AFD0D31E3B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54A5139-56BB-4146-85AB-75666F38F18D}" type="presOf" srcId="{42188E14-B882-4395-B2B4-890101B1FF87}" destId="{16F78666-4C33-4DAA-96B3-0FC632C67278}" srcOrd="0" destOrd="0" presId="urn:microsoft.com/office/officeart/2005/8/layout/vList2"/>
    <dgm:cxn modelId="{AB4002E5-E6E1-45DA-9ACA-3D297036D6E9}" srcId="{BCCBB7EC-B1A2-4596-A452-913051F85823}" destId="{0507989A-8D56-4BD4-B544-3AFD0D31E3BF}" srcOrd="3" destOrd="0" parTransId="{4523FED2-B729-4336-930D-E9482185F5E5}" sibTransId="{E08961ED-D0A6-4BDB-983F-B519B67BEF38}"/>
    <dgm:cxn modelId="{74CC8B75-3429-4AB3-81F2-E9BD8F612CDA}" srcId="{BCCBB7EC-B1A2-4596-A452-913051F85823}" destId="{D871F8F5-7343-412B-889E-23253CC0CC8F}" srcOrd="2" destOrd="0" parTransId="{D43A7093-7FC1-4059-ACFD-6D02390B5AA3}" sibTransId="{20584A0D-45B8-4947-BCCA-099D7F81F7D4}"/>
    <dgm:cxn modelId="{0D662C65-3BF1-430E-B7E7-026441115CD3}" type="presOf" srcId="{0507989A-8D56-4BD4-B544-3AFD0D31E3BF}" destId="{C6305FD1-FACF-4673-8923-A43483E94899}" srcOrd="0" destOrd="0" presId="urn:microsoft.com/office/officeart/2005/8/layout/vList2"/>
    <dgm:cxn modelId="{A1E5E349-F3E8-4655-AF38-3A1F88C3FDE1}" type="presOf" srcId="{D871F8F5-7343-412B-889E-23253CC0CC8F}" destId="{1A0FA475-4DF3-4B78-9BD1-C68F2B0704D3}" srcOrd="0" destOrd="0" presId="urn:microsoft.com/office/officeart/2005/8/layout/vList2"/>
    <dgm:cxn modelId="{90515FED-862F-4F27-8987-565F5457E0A6}" srcId="{BCCBB7EC-B1A2-4596-A452-913051F85823}" destId="{42188E14-B882-4395-B2B4-890101B1FF87}" srcOrd="0" destOrd="0" parTransId="{51F581F1-C9D2-4933-BB88-B59F7E8FD85D}" sibTransId="{2A221D32-BF7D-4A06-A039-A070F2EE8662}"/>
    <dgm:cxn modelId="{708B6D93-6604-4770-9B7D-AC235D12A3E2}" type="presOf" srcId="{BCCBB7EC-B1A2-4596-A452-913051F85823}" destId="{2CAAF001-AEC1-4CCA-BA06-07199529AFA4}" srcOrd="0" destOrd="0" presId="urn:microsoft.com/office/officeart/2005/8/layout/vList2"/>
    <dgm:cxn modelId="{1A3A9F5A-D22B-45FE-B8F4-5B0A7ED3274E}" srcId="{BCCBB7EC-B1A2-4596-A452-913051F85823}" destId="{25A1AC8D-1588-4209-B187-E59A62D9F47D}" srcOrd="1" destOrd="0" parTransId="{468DEE29-4E89-4B39-AB86-D7DE9B85AF9E}" sibTransId="{7BA424E5-0104-4203-BBF0-F9CA46438343}"/>
    <dgm:cxn modelId="{98C08614-A6B2-4F51-A27F-253D38065717}" type="presOf" srcId="{25A1AC8D-1588-4209-B187-E59A62D9F47D}" destId="{0BAC6BC0-DC7D-4A7D-ABEA-04A967F79357}" srcOrd="0" destOrd="0" presId="urn:microsoft.com/office/officeart/2005/8/layout/vList2"/>
    <dgm:cxn modelId="{A9704E29-E0F7-4B63-9093-82193E9F64B6}" type="presParOf" srcId="{2CAAF001-AEC1-4CCA-BA06-07199529AFA4}" destId="{16F78666-4C33-4DAA-96B3-0FC632C67278}" srcOrd="0" destOrd="0" presId="urn:microsoft.com/office/officeart/2005/8/layout/vList2"/>
    <dgm:cxn modelId="{68DED61F-E058-4631-B2F1-8B9990F7F8D4}" type="presParOf" srcId="{2CAAF001-AEC1-4CCA-BA06-07199529AFA4}" destId="{DAAFD351-7D75-46E5-A3E9-B16C0EF69D58}" srcOrd="1" destOrd="0" presId="urn:microsoft.com/office/officeart/2005/8/layout/vList2"/>
    <dgm:cxn modelId="{D3EB015E-6BCA-4B31-AB75-6BFB0B378C06}" type="presParOf" srcId="{2CAAF001-AEC1-4CCA-BA06-07199529AFA4}" destId="{0BAC6BC0-DC7D-4A7D-ABEA-04A967F79357}" srcOrd="2" destOrd="0" presId="urn:microsoft.com/office/officeart/2005/8/layout/vList2"/>
    <dgm:cxn modelId="{237D196C-2116-4832-A7F9-321C9E5EB9F0}" type="presParOf" srcId="{2CAAF001-AEC1-4CCA-BA06-07199529AFA4}" destId="{534D9581-2558-42C5-AC5E-96E1EB36EA69}" srcOrd="3" destOrd="0" presId="urn:microsoft.com/office/officeart/2005/8/layout/vList2"/>
    <dgm:cxn modelId="{982C3756-8D2C-4D42-B160-E1455046D34A}" type="presParOf" srcId="{2CAAF001-AEC1-4CCA-BA06-07199529AFA4}" destId="{1A0FA475-4DF3-4B78-9BD1-C68F2B0704D3}" srcOrd="4" destOrd="0" presId="urn:microsoft.com/office/officeart/2005/8/layout/vList2"/>
    <dgm:cxn modelId="{EEA83820-0DD6-4804-95A7-83D341820993}" type="presParOf" srcId="{2CAAF001-AEC1-4CCA-BA06-07199529AFA4}" destId="{4250507C-61BC-447D-B735-4AE69802351F}" srcOrd="5" destOrd="0" presId="urn:microsoft.com/office/officeart/2005/8/layout/vList2"/>
    <dgm:cxn modelId="{5207B4F7-01DD-450F-821A-DE38E904AD7A}" type="presParOf" srcId="{2CAAF001-AEC1-4CCA-BA06-07199529AFA4}" destId="{C6305FD1-FACF-4673-8923-A43483E948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B081AF5-526C-4191-AB36-BD4C854BC48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19DD293-AEAE-4FE9-8936-1577EFF6A8C8}">
      <dgm:prSet phldrT="[Text]" custT="1"/>
      <dgm:spPr/>
      <dgm:t>
        <a:bodyPr/>
        <a:lstStyle/>
        <a:p>
          <a:pPr marL="365125" indent="0" algn="just"/>
          <a:r>
            <a:rPr lang="ru-RU" sz="1800" dirty="0" smtClean="0"/>
            <a:t>В начале процедуры следует поместить блок комментария, который должен включать информацию о цели процедуры, возвращаемом значении, аргументах и так далее</a:t>
          </a:r>
          <a:endParaRPr lang="ru-RU" sz="1800" dirty="0"/>
        </a:p>
      </dgm:t>
    </dgm:pt>
    <dgm:pt modelId="{7AA29CED-CB7B-4022-9F26-B1E5F369688B}" type="parTrans" cxnId="{C1D30677-0856-4478-B830-0D1A7AA1799D}">
      <dgm:prSet/>
      <dgm:spPr/>
      <dgm:t>
        <a:bodyPr/>
        <a:lstStyle/>
        <a:p>
          <a:endParaRPr lang="ru-RU"/>
        </a:p>
      </dgm:t>
    </dgm:pt>
    <dgm:pt modelId="{88BE2A2A-3FDD-4F0C-B85A-6F486041977C}" type="sibTrans" cxnId="{C1D30677-0856-4478-B830-0D1A7AA1799D}">
      <dgm:prSet/>
      <dgm:spPr/>
      <dgm:t>
        <a:bodyPr/>
        <a:lstStyle/>
        <a:p>
          <a:endParaRPr lang="ru-RU"/>
        </a:p>
      </dgm:t>
    </dgm:pt>
    <dgm:pt modelId="{B046459B-821A-40C1-A0AB-55CCC53D0372}">
      <dgm:prSet custT="1"/>
      <dgm:spPr/>
      <dgm:t>
        <a:bodyPr/>
        <a:lstStyle/>
        <a:p>
          <a:pPr marL="365125" indent="0" algn="just"/>
          <a:r>
            <a:rPr lang="ru-RU" sz="1800" dirty="0" smtClean="0"/>
            <a:t>В длинных процедурах комментарии используются для того, чтобы выделить единицы работы в рамках процедуры</a:t>
          </a:r>
          <a:endParaRPr lang="ru-RU" sz="1800" dirty="0"/>
        </a:p>
      </dgm:t>
    </dgm:pt>
    <dgm:pt modelId="{2C6DA8DB-2756-4C9E-A66F-D73D7AF431DF}" type="parTrans" cxnId="{676684C5-732F-47C8-B4C6-0A8B63D860AF}">
      <dgm:prSet/>
      <dgm:spPr/>
      <dgm:t>
        <a:bodyPr/>
        <a:lstStyle/>
        <a:p>
          <a:endParaRPr lang="ru-RU"/>
        </a:p>
      </dgm:t>
    </dgm:pt>
    <dgm:pt modelId="{05FD9926-0888-4E54-9A8D-F91FE5A4720F}" type="sibTrans" cxnId="{676684C5-732F-47C8-B4C6-0A8B63D860AF}">
      <dgm:prSet/>
      <dgm:spPr/>
      <dgm:t>
        <a:bodyPr/>
        <a:lstStyle/>
        <a:p>
          <a:endParaRPr lang="ru-RU"/>
        </a:p>
      </dgm:t>
    </dgm:pt>
    <dgm:pt modelId="{9A241650-B0DF-4AD7-A011-4401BF90F704}">
      <dgm:prSet custT="1"/>
      <dgm:spPr/>
      <dgm:t>
        <a:bodyPr/>
        <a:lstStyle/>
        <a:p>
          <a:pPr marL="365125" indent="0" algn="just"/>
          <a:r>
            <a:rPr lang="ru-RU" sz="1800" dirty="0" smtClean="0"/>
            <a:t>При объявлении переменных комментарии используются для указания того, как переменная будет использоваться</a:t>
          </a:r>
          <a:endParaRPr lang="ru-RU" sz="1800" dirty="0"/>
        </a:p>
      </dgm:t>
    </dgm:pt>
    <dgm:pt modelId="{18667338-064E-4050-8637-CEBD12F3EAC2}" type="parTrans" cxnId="{81A73F74-AA6C-471C-9C32-B2192AC7984B}">
      <dgm:prSet/>
      <dgm:spPr/>
      <dgm:t>
        <a:bodyPr/>
        <a:lstStyle/>
        <a:p>
          <a:endParaRPr lang="ru-RU"/>
        </a:p>
      </dgm:t>
    </dgm:pt>
    <dgm:pt modelId="{6E523B95-43EC-4950-A852-669662F0FFDF}" type="sibTrans" cxnId="{81A73F74-AA6C-471C-9C32-B2192AC7984B}">
      <dgm:prSet/>
      <dgm:spPr/>
      <dgm:t>
        <a:bodyPr/>
        <a:lstStyle/>
        <a:p>
          <a:endParaRPr lang="ru-RU"/>
        </a:p>
      </dgm:t>
    </dgm:pt>
    <dgm:pt modelId="{CF2723E1-F83A-4104-972C-A0C2D95E5C78}">
      <dgm:prSet custT="1"/>
      <dgm:spPr/>
      <dgm:t>
        <a:bodyPr/>
        <a:lstStyle/>
        <a:p>
          <a:pPr marL="365125" indent="0" algn="just"/>
          <a:r>
            <a:rPr lang="ru-RU" sz="1800" dirty="0" smtClean="0"/>
            <a:t>При написании структурного решения комментарии используются для указания, как решение будет выполнено и что оно означает</a:t>
          </a:r>
          <a:endParaRPr lang="ru-RU" sz="1800" dirty="0"/>
        </a:p>
      </dgm:t>
    </dgm:pt>
    <dgm:pt modelId="{0E464460-7366-4C8C-87F0-3C4A382C8C14}" type="parTrans" cxnId="{8A4B7446-6C03-4E54-B704-35B965B17E84}">
      <dgm:prSet/>
      <dgm:spPr/>
      <dgm:t>
        <a:bodyPr/>
        <a:lstStyle/>
        <a:p>
          <a:endParaRPr lang="ru-RU"/>
        </a:p>
      </dgm:t>
    </dgm:pt>
    <dgm:pt modelId="{4693608A-FE3B-4694-97EA-F4122BF5C1BD}" type="sibTrans" cxnId="{8A4B7446-6C03-4E54-B704-35B965B17E84}">
      <dgm:prSet/>
      <dgm:spPr/>
      <dgm:t>
        <a:bodyPr/>
        <a:lstStyle/>
        <a:p>
          <a:endParaRPr lang="ru-RU"/>
        </a:p>
      </dgm:t>
    </dgm:pt>
    <dgm:pt modelId="{97A43071-8A1C-4F29-8FD9-83BF09D3197F}" type="pres">
      <dgm:prSet presAssocID="{BB081AF5-526C-4191-AB36-BD4C854BC4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018AA1D-0F7C-4C4E-902B-150F609611F6}" type="pres">
      <dgm:prSet presAssocID="{219DD293-AEAE-4FE9-8936-1577EFF6A8C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886F35-A371-434B-99C9-3B9448641E3C}" type="pres">
      <dgm:prSet presAssocID="{88BE2A2A-3FDD-4F0C-B85A-6F486041977C}" presName="spacer" presStyleCnt="0"/>
      <dgm:spPr/>
    </dgm:pt>
    <dgm:pt modelId="{631F04A3-C3E6-4CCB-9B12-01F16AB62B53}" type="pres">
      <dgm:prSet presAssocID="{B046459B-821A-40C1-A0AB-55CCC53D037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09B733-88D1-4602-9CEB-9788B6C498A2}" type="pres">
      <dgm:prSet presAssocID="{05FD9926-0888-4E54-9A8D-F91FE5A4720F}" presName="spacer" presStyleCnt="0"/>
      <dgm:spPr/>
    </dgm:pt>
    <dgm:pt modelId="{DE101623-2F2E-4E48-8853-048F81C32196}" type="pres">
      <dgm:prSet presAssocID="{9A241650-B0DF-4AD7-A011-4401BF90F70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0682B7-5438-4FBF-BF51-900FFDF672C9}" type="pres">
      <dgm:prSet presAssocID="{6E523B95-43EC-4950-A852-669662F0FFDF}" presName="spacer" presStyleCnt="0"/>
      <dgm:spPr/>
    </dgm:pt>
    <dgm:pt modelId="{8C76BE71-ECBD-4B0F-8350-0619E20A7D19}" type="pres">
      <dgm:prSet presAssocID="{CF2723E1-F83A-4104-972C-A0C2D95E5C7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A73F74-AA6C-471C-9C32-B2192AC7984B}" srcId="{BB081AF5-526C-4191-AB36-BD4C854BC487}" destId="{9A241650-B0DF-4AD7-A011-4401BF90F704}" srcOrd="2" destOrd="0" parTransId="{18667338-064E-4050-8637-CEBD12F3EAC2}" sibTransId="{6E523B95-43EC-4950-A852-669662F0FFDF}"/>
    <dgm:cxn modelId="{ECB4D2BD-896F-4020-B8A0-57E5359F2682}" type="presOf" srcId="{BB081AF5-526C-4191-AB36-BD4C854BC487}" destId="{97A43071-8A1C-4F29-8FD9-83BF09D3197F}" srcOrd="0" destOrd="0" presId="urn:microsoft.com/office/officeart/2005/8/layout/vList2"/>
    <dgm:cxn modelId="{C1D30677-0856-4478-B830-0D1A7AA1799D}" srcId="{BB081AF5-526C-4191-AB36-BD4C854BC487}" destId="{219DD293-AEAE-4FE9-8936-1577EFF6A8C8}" srcOrd="0" destOrd="0" parTransId="{7AA29CED-CB7B-4022-9F26-B1E5F369688B}" sibTransId="{88BE2A2A-3FDD-4F0C-B85A-6F486041977C}"/>
    <dgm:cxn modelId="{89EBFFED-8C7F-4FCC-8134-C1329C77343B}" type="presOf" srcId="{B046459B-821A-40C1-A0AB-55CCC53D0372}" destId="{631F04A3-C3E6-4CCB-9B12-01F16AB62B53}" srcOrd="0" destOrd="0" presId="urn:microsoft.com/office/officeart/2005/8/layout/vList2"/>
    <dgm:cxn modelId="{28518DAC-2D74-42D6-BDFE-FDBF0CBC9357}" type="presOf" srcId="{9A241650-B0DF-4AD7-A011-4401BF90F704}" destId="{DE101623-2F2E-4E48-8853-048F81C32196}" srcOrd="0" destOrd="0" presId="urn:microsoft.com/office/officeart/2005/8/layout/vList2"/>
    <dgm:cxn modelId="{8A4B7446-6C03-4E54-B704-35B965B17E84}" srcId="{BB081AF5-526C-4191-AB36-BD4C854BC487}" destId="{CF2723E1-F83A-4104-972C-A0C2D95E5C78}" srcOrd="3" destOrd="0" parTransId="{0E464460-7366-4C8C-87F0-3C4A382C8C14}" sibTransId="{4693608A-FE3B-4694-97EA-F4122BF5C1BD}"/>
    <dgm:cxn modelId="{676684C5-732F-47C8-B4C6-0A8B63D860AF}" srcId="{BB081AF5-526C-4191-AB36-BD4C854BC487}" destId="{B046459B-821A-40C1-A0AB-55CCC53D0372}" srcOrd="1" destOrd="0" parTransId="{2C6DA8DB-2756-4C9E-A66F-D73D7AF431DF}" sibTransId="{05FD9926-0888-4E54-9A8D-F91FE5A4720F}"/>
    <dgm:cxn modelId="{E5F77542-B59E-4277-89E5-1816D6F6252C}" type="presOf" srcId="{219DD293-AEAE-4FE9-8936-1577EFF6A8C8}" destId="{4018AA1D-0F7C-4C4E-902B-150F609611F6}" srcOrd="0" destOrd="0" presId="urn:microsoft.com/office/officeart/2005/8/layout/vList2"/>
    <dgm:cxn modelId="{E4402FA0-3E98-4BE6-B37E-F082B6F89C1B}" type="presOf" srcId="{CF2723E1-F83A-4104-972C-A0C2D95E5C78}" destId="{8C76BE71-ECBD-4B0F-8350-0619E20A7D19}" srcOrd="0" destOrd="0" presId="urn:microsoft.com/office/officeart/2005/8/layout/vList2"/>
    <dgm:cxn modelId="{AACD2AA5-6AD7-4511-9D65-5628FFC177EF}" type="presParOf" srcId="{97A43071-8A1C-4F29-8FD9-83BF09D3197F}" destId="{4018AA1D-0F7C-4C4E-902B-150F609611F6}" srcOrd="0" destOrd="0" presId="urn:microsoft.com/office/officeart/2005/8/layout/vList2"/>
    <dgm:cxn modelId="{904E9590-006E-47EA-8DDD-37791D4B08CB}" type="presParOf" srcId="{97A43071-8A1C-4F29-8FD9-83BF09D3197F}" destId="{B0886F35-A371-434B-99C9-3B9448641E3C}" srcOrd="1" destOrd="0" presId="urn:microsoft.com/office/officeart/2005/8/layout/vList2"/>
    <dgm:cxn modelId="{69E0E794-C184-4C94-8211-7C331FCEAB16}" type="presParOf" srcId="{97A43071-8A1C-4F29-8FD9-83BF09D3197F}" destId="{631F04A3-C3E6-4CCB-9B12-01F16AB62B53}" srcOrd="2" destOrd="0" presId="urn:microsoft.com/office/officeart/2005/8/layout/vList2"/>
    <dgm:cxn modelId="{BE1F0D9B-2B93-46D1-8A0A-3DB1280F9BFE}" type="presParOf" srcId="{97A43071-8A1C-4F29-8FD9-83BF09D3197F}" destId="{0A09B733-88D1-4602-9CEB-9788B6C498A2}" srcOrd="3" destOrd="0" presId="urn:microsoft.com/office/officeart/2005/8/layout/vList2"/>
    <dgm:cxn modelId="{D760A15B-80E6-4797-B2A0-E7C26204D7A0}" type="presParOf" srcId="{97A43071-8A1C-4F29-8FD9-83BF09D3197F}" destId="{DE101623-2F2E-4E48-8853-048F81C32196}" srcOrd="4" destOrd="0" presId="urn:microsoft.com/office/officeart/2005/8/layout/vList2"/>
    <dgm:cxn modelId="{1AAFE927-E007-472B-9A92-3590387D1146}" type="presParOf" srcId="{97A43071-8A1C-4F29-8FD9-83BF09D3197F}" destId="{9E0682B7-5438-4FBF-BF51-900FFDF672C9}" srcOrd="5" destOrd="0" presId="urn:microsoft.com/office/officeart/2005/8/layout/vList2"/>
    <dgm:cxn modelId="{2CB6CAF7-4C9C-4E21-9859-0C3F933C66E4}" type="presParOf" srcId="{97A43071-8A1C-4F29-8FD9-83BF09D3197F}" destId="{8C76BE71-ECBD-4B0F-8350-0619E20A7D1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0CDEF76-DBB4-452B-BDC9-AF5D315B16F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50DF7B-8BB0-4827-86E6-736C7249E530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just"/>
          <a:r>
            <a:rPr lang="ru-RU" sz="2000" dirty="0" smtClean="0"/>
            <a:t>Основными особенностями WPF являются:</a:t>
          </a:r>
          <a:endParaRPr lang="ru-RU" sz="2000" dirty="0"/>
        </a:p>
      </dgm:t>
    </dgm:pt>
    <dgm:pt modelId="{7AF3736D-B053-4599-B885-439A543DECD7}" type="parTrans" cxnId="{BDFF4831-7B4E-4831-B444-76973294BC56}">
      <dgm:prSet/>
      <dgm:spPr/>
      <dgm:t>
        <a:bodyPr/>
        <a:lstStyle/>
        <a:p>
          <a:endParaRPr lang="ru-RU"/>
        </a:p>
      </dgm:t>
    </dgm:pt>
    <dgm:pt modelId="{D81BE5D4-E509-46CA-A8B4-7B0ADC241B57}" type="sibTrans" cxnId="{BDFF4831-7B4E-4831-B444-76973294BC56}">
      <dgm:prSet/>
      <dgm:spPr/>
      <dgm:t>
        <a:bodyPr/>
        <a:lstStyle/>
        <a:p>
          <a:endParaRPr lang="ru-RU"/>
        </a:p>
      </dgm:t>
    </dgm:pt>
    <dgm:pt modelId="{E9F33635-C608-4A98-A652-CDCC25788760}">
      <dgm:prSet phldrT="[Text]" custT="1"/>
      <dgm:spPr/>
      <dgm:t>
        <a:bodyPr/>
        <a:lstStyle/>
        <a:p>
          <a:pPr algn="just"/>
          <a:r>
            <a:rPr lang="ru-RU" sz="1800" dirty="0" smtClean="0"/>
            <a:t>Расширенная поддержка для разработки клиентских приложений </a:t>
          </a:r>
          <a:endParaRPr lang="ru-RU" sz="1800" dirty="0"/>
        </a:p>
      </dgm:t>
    </dgm:pt>
    <dgm:pt modelId="{2F4D17CB-6468-45F1-9FCF-CC581FE3C32A}" type="parTrans" cxnId="{AE5B7325-09C0-4EBE-AE05-19C28F0F6639}">
      <dgm:prSet/>
      <dgm:spPr/>
      <dgm:t>
        <a:bodyPr/>
        <a:lstStyle/>
        <a:p>
          <a:endParaRPr lang="ru-RU"/>
        </a:p>
      </dgm:t>
    </dgm:pt>
    <dgm:pt modelId="{3E9795BA-7F76-4606-ACA8-FE0BE4241A7F}" type="sibTrans" cxnId="{AE5B7325-09C0-4EBE-AE05-19C28F0F6639}">
      <dgm:prSet/>
      <dgm:spPr/>
      <dgm:t>
        <a:bodyPr/>
        <a:lstStyle/>
        <a:p>
          <a:endParaRPr lang="ru-RU"/>
        </a:p>
      </dgm:t>
    </dgm:pt>
    <dgm:pt modelId="{D5AABD8C-CB8B-46AD-84FB-DF754812321D}">
      <dgm:prSet phldrT="[Text]" custT="1"/>
      <dgm:spPr/>
      <dgm:t>
        <a:bodyPr/>
        <a:lstStyle/>
        <a:p>
          <a:pPr algn="just"/>
          <a:r>
            <a:rPr lang="ru-RU" sz="1800" dirty="0" smtClean="0"/>
            <a:t>Простота дизайна пользовательского интерфейса </a:t>
          </a:r>
          <a:endParaRPr lang="ru-RU" sz="1800" dirty="0"/>
        </a:p>
      </dgm:t>
    </dgm:pt>
    <dgm:pt modelId="{A71C9A6D-8228-48D7-AE99-024AAA004599}" type="parTrans" cxnId="{C9CB96B6-B6D3-4BB8-83A4-BD73D266F9B0}">
      <dgm:prSet/>
      <dgm:spPr/>
      <dgm:t>
        <a:bodyPr/>
        <a:lstStyle/>
        <a:p>
          <a:endParaRPr lang="ru-RU"/>
        </a:p>
      </dgm:t>
    </dgm:pt>
    <dgm:pt modelId="{BB8FA83F-FFAD-4AA9-B878-6FC4566080F4}" type="sibTrans" cxnId="{C9CB96B6-B6D3-4BB8-83A4-BD73D266F9B0}">
      <dgm:prSet/>
      <dgm:spPr/>
      <dgm:t>
        <a:bodyPr/>
        <a:lstStyle/>
        <a:p>
          <a:endParaRPr lang="ru-RU"/>
        </a:p>
      </dgm:t>
    </dgm:pt>
    <dgm:pt modelId="{FBC12D68-7306-41FC-B678-9D1C918B48D5}">
      <dgm:prSet phldrT="[Text]" custT="1"/>
      <dgm:spPr/>
      <dgm:t>
        <a:bodyPr/>
        <a:lstStyle/>
        <a:p>
          <a:pPr algn="just"/>
          <a:r>
            <a:rPr lang="ru-RU" sz="1800" dirty="0" smtClean="0"/>
            <a:t>Использование XAML </a:t>
          </a:r>
          <a:endParaRPr lang="ru-RU" sz="1800" dirty="0"/>
        </a:p>
      </dgm:t>
    </dgm:pt>
    <dgm:pt modelId="{60E72671-167E-45B5-80C1-F987CBEE32DD}" type="parTrans" cxnId="{37839CD4-5E2B-4A86-97AD-DF8B89DA7250}">
      <dgm:prSet/>
      <dgm:spPr/>
      <dgm:t>
        <a:bodyPr/>
        <a:lstStyle/>
        <a:p>
          <a:endParaRPr lang="ru-RU"/>
        </a:p>
      </dgm:t>
    </dgm:pt>
    <dgm:pt modelId="{BBFDEBA5-A632-4A24-A19C-FB9297F6E22C}" type="sibTrans" cxnId="{37839CD4-5E2B-4A86-97AD-DF8B89DA7250}">
      <dgm:prSet/>
      <dgm:spPr/>
      <dgm:t>
        <a:bodyPr/>
        <a:lstStyle/>
        <a:p>
          <a:endParaRPr lang="ru-RU"/>
        </a:p>
      </dgm:t>
    </dgm:pt>
    <dgm:pt modelId="{5F369340-0696-4B43-BCB7-82A08B56D5B2}">
      <dgm:prSet phldrT="[Text]" custT="1"/>
      <dgm:spPr/>
      <dgm:t>
        <a:bodyPr/>
        <a:lstStyle/>
        <a:p>
          <a:pPr algn="just"/>
          <a:r>
            <a:rPr lang="ru-RU" sz="1800" dirty="0" smtClean="0"/>
            <a:t>Поддержка совместимости со старыми приложениями </a:t>
          </a:r>
          <a:endParaRPr lang="ru-RU" sz="1800" dirty="0"/>
        </a:p>
      </dgm:t>
    </dgm:pt>
    <dgm:pt modelId="{C6F0E66B-FE5F-460B-BF77-B1A9CF664411}" type="parTrans" cxnId="{047E056E-CB06-4E43-A001-A0A06CA79C35}">
      <dgm:prSet/>
      <dgm:spPr/>
      <dgm:t>
        <a:bodyPr/>
        <a:lstStyle/>
        <a:p>
          <a:endParaRPr lang="ru-RU"/>
        </a:p>
      </dgm:t>
    </dgm:pt>
    <dgm:pt modelId="{0EEBD473-6CC5-4354-97B5-F8B2F4F1B9EB}" type="sibTrans" cxnId="{047E056E-CB06-4E43-A001-A0A06CA79C35}">
      <dgm:prSet/>
      <dgm:spPr/>
      <dgm:t>
        <a:bodyPr/>
        <a:lstStyle/>
        <a:p>
          <a:endParaRPr lang="ru-RU"/>
        </a:p>
      </dgm:t>
    </dgm:pt>
    <dgm:pt modelId="{D94599D1-956B-433C-91A0-7F05AA9C488D}" type="pres">
      <dgm:prSet presAssocID="{F0CDEF76-DBB4-452B-BDC9-AF5D315B16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9297B05-B4B2-40E3-A067-D4D957B8AB61}" type="pres">
      <dgm:prSet presAssocID="{9C50DF7B-8BB0-4827-86E6-736C7249E530}" presName="parentText" presStyleLbl="node1" presStyleIdx="0" presStyleCnt="5" custLinFactNeighborY="3727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5E98BA-8D1B-4C6A-9C04-32AE2A31E31C}" type="pres">
      <dgm:prSet presAssocID="{D81BE5D4-E509-46CA-A8B4-7B0ADC241B57}" presName="spacer" presStyleCnt="0"/>
      <dgm:spPr/>
    </dgm:pt>
    <dgm:pt modelId="{91088789-6067-46FC-8EB1-D9FB4B5BC9B8}" type="pres">
      <dgm:prSet presAssocID="{E9F33635-C608-4A98-A652-CDCC2578876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7B47EC-8CA0-4BFA-86AD-FB314F90C0C7}" type="pres">
      <dgm:prSet presAssocID="{3E9795BA-7F76-4606-ACA8-FE0BE4241A7F}" presName="spacer" presStyleCnt="0"/>
      <dgm:spPr/>
    </dgm:pt>
    <dgm:pt modelId="{933BABB6-608B-44B9-8FCF-ADB00F19EA0F}" type="pres">
      <dgm:prSet presAssocID="{D5AABD8C-CB8B-46AD-84FB-DF754812321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A7F378-A63E-4A54-852C-B824814DA817}" type="pres">
      <dgm:prSet presAssocID="{BB8FA83F-FFAD-4AA9-B878-6FC4566080F4}" presName="spacer" presStyleCnt="0"/>
      <dgm:spPr/>
    </dgm:pt>
    <dgm:pt modelId="{936119F1-310B-424B-95E3-C7B240000717}" type="pres">
      <dgm:prSet presAssocID="{FBC12D68-7306-41FC-B678-9D1C918B48D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BA2360-AEAD-4420-A809-DD1F6E27D18F}" type="pres">
      <dgm:prSet presAssocID="{BBFDEBA5-A632-4A24-A19C-FB9297F6E22C}" presName="spacer" presStyleCnt="0"/>
      <dgm:spPr/>
    </dgm:pt>
    <dgm:pt modelId="{2CD93B8F-5708-4E3F-B625-BF04A8F4B52A}" type="pres">
      <dgm:prSet presAssocID="{5F369340-0696-4B43-BCB7-82A08B56D5B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C3D860D-E9D5-4DF1-BF93-12C6209EF929}" type="presOf" srcId="{5F369340-0696-4B43-BCB7-82A08B56D5B2}" destId="{2CD93B8F-5708-4E3F-B625-BF04A8F4B52A}" srcOrd="0" destOrd="0" presId="urn:microsoft.com/office/officeart/2005/8/layout/vList2"/>
    <dgm:cxn modelId="{BDFF4831-7B4E-4831-B444-76973294BC56}" srcId="{F0CDEF76-DBB4-452B-BDC9-AF5D315B16FB}" destId="{9C50DF7B-8BB0-4827-86E6-736C7249E530}" srcOrd="0" destOrd="0" parTransId="{7AF3736D-B053-4599-B885-439A543DECD7}" sibTransId="{D81BE5D4-E509-46CA-A8B4-7B0ADC241B57}"/>
    <dgm:cxn modelId="{613C1BBF-5818-4701-9D6C-F3DEFBB19969}" type="presOf" srcId="{F0CDEF76-DBB4-452B-BDC9-AF5D315B16FB}" destId="{D94599D1-956B-433C-91A0-7F05AA9C488D}" srcOrd="0" destOrd="0" presId="urn:microsoft.com/office/officeart/2005/8/layout/vList2"/>
    <dgm:cxn modelId="{081BAB8A-4A35-4F63-A0F5-3230E25DBBE0}" type="presOf" srcId="{FBC12D68-7306-41FC-B678-9D1C918B48D5}" destId="{936119F1-310B-424B-95E3-C7B240000717}" srcOrd="0" destOrd="0" presId="urn:microsoft.com/office/officeart/2005/8/layout/vList2"/>
    <dgm:cxn modelId="{37839CD4-5E2B-4A86-97AD-DF8B89DA7250}" srcId="{F0CDEF76-DBB4-452B-BDC9-AF5D315B16FB}" destId="{FBC12D68-7306-41FC-B678-9D1C918B48D5}" srcOrd="3" destOrd="0" parTransId="{60E72671-167E-45B5-80C1-F987CBEE32DD}" sibTransId="{BBFDEBA5-A632-4A24-A19C-FB9297F6E22C}"/>
    <dgm:cxn modelId="{047E056E-CB06-4E43-A001-A0A06CA79C35}" srcId="{F0CDEF76-DBB4-452B-BDC9-AF5D315B16FB}" destId="{5F369340-0696-4B43-BCB7-82A08B56D5B2}" srcOrd="4" destOrd="0" parTransId="{C6F0E66B-FE5F-460B-BF77-B1A9CF664411}" sibTransId="{0EEBD473-6CC5-4354-97B5-F8B2F4F1B9EB}"/>
    <dgm:cxn modelId="{AE5B7325-09C0-4EBE-AE05-19C28F0F6639}" srcId="{F0CDEF76-DBB4-452B-BDC9-AF5D315B16FB}" destId="{E9F33635-C608-4A98-A652-CDCC25788760}" srcOrd="1" destOrd="0" parTransId="{2F4D17CB-6468-45F1-9FCF-CC581FE3C32A}" sibTransId="{3E9795BA-7F76-4606-ACA8-FE0BE4241A7F}"/>
    <dgm:cxn modelId="{CCE4F122-28AF-4638-BAE9-E1BF8A8602A1}" type="presOf" srcId="{D5AABD8C-CB8B-46AD-84FB-DF754812321D}" destId="{933BABB6-608B-44B9-8FCF-ADB00F19EA0F}" srcOrd="0" destOrd="0" presId="urn:microsoft.com/office/officeart/2005/8/layout/vList2"/>
    <dgm:cxn modelId="{98694B97-3DB8-483C-96EB-8C8FC8430D2A}" type="presOf" srcId="{E9F33635-C608-4A98-A652-CDCC25788760}" destId="{91088789-6067-46FC-8EB1-D9FB4B5BC9B8}" srcOrd="0" destOrd="0" presId="urn:microsoft.com/office/officeart/2005/8/layout/vList2"/>
    <dgm:cxn modelId="{C9CB96B6-B6D3-4BB8-83A4-BD73D266F9B0}" srcId="{F0CDEF76-DBB4-452B-BDC9-AF5D315B16FB}" destId="{D5AABD8C-CB8B-46AD-84FB-DF754812321D}" srcOrd="2" destOrd="0" parTransId="{A71C9A6D-8228-48D7-AE99-024AAA004599}" sibTransId="{BB8FA83F-FFAD-4AA9-B878-6FC4566080F4}"/>
    <dgm:cxn modelId="{8C023CCF-4672-4DA5-BE9E-BDC8ABD409B1}" type="presOf" srcId="{9C50DF7B-8BB0-4827-86E6-736C7249E530}" destId="{69297B05-B4B2-40E3-A067-D4D957B8AB61}" srcOrd="0" destOrd="0" presId="urn:microsoft.com/office/officeart/2005/8/layout/vList2"/>
    <dgm:cxn modelId="{A015277B-7233-4A79-ADC1-6F1E23C35BD4}" type="presParOf" srcId="{D94599D1-956B-433C-91A0-7F05AA9C488D}" destId="{69297B05-B4B2-40E3-A067-D4D957B8AB61}" srcOrd="0" destOrd="0" presId="urn:microsoft.com/office/officeart/2005/8/layout/vList2"/>
    <dgm:cxn modelId="{C98C952A-33C4-4DD3-82E9-4DC206B49039}" type="presParOf" srcId="{D94599D1-956B-433C-91A0-7F05AA9C488D}" destId="{FF5E98BA-8D1B-4C6A-9C04-32AE2A31E31C}" srcOrd="1" destOrd="0" presId="urn:microsoft.com/office/officeart/2005/8/layout/vList2"/>
    <dgm:cxn modelId="{EFBAFEEE-93BD-4634-AB5C-518A13453F2D}" type="presParOf" srcId="{D94599D1-956B-433C-91A0-7F05AA9C488D}" destId="{91088789-6067-46FC-8EB1-D9FB4B5BC9B8}" srcOrd="2" destOrd="0" presId="urn:microsoft.com/office/officeart/2005/8/layout/vList2"/>
    <dgm:cxn modelId="{2D36396E-6CC2-40A5-BA6A-5C35CB4E3397}" type="presParOf" srcId="{D94599D1-956B-433C-91A0-7F05AA9C488D}" destId="{317B47EC-8CA0-4BFA-86AD-FB314F90C0C7}" srcOrd="3" destOrd="0" presId="urn:microsoft.com/office/officeart/2005/8/layout/vList2"/>
    <dgm:cxn modelId="{F62EE871-7A3B-4E40-AC0F-EDE4FEBB9F7F}" type="presParOf" srcId="{D94599D1-956B-433C-91A0-7F05AA9C488D}" destId="{933BABB6-608B-44B9-8FCF-ADB00F19EA0F}" srcOrd="4" destOrd="0" presId="urn:microsoft.com/office/officeart/2005/8/layout/vList2"/>
    <dgm:cxn modelId="{0FDB9EA4-24A2-4FD6-91E8-392C988C2E58}" type="presParOf" srcId="{D94599D1-956B-433C-91A0-7F05AA9C488D}" destId="{B8A7F378-A63E-4A54-852C-B824814DA817}" srcOrd="5" destOrd="0" presId="urn:microsoft.com/office/officeart/2005/8/layout/vList2"/>
    <dgm:cxn modelId="{D254007A-8F98-48F6-8810-DEB2320EBD16}" type="presParOf" srcId="{D94599D1-956B-433C-91A0-7F05AA9C488D}" destId="{936119F1-310B-424B-95E3-C7B240000717}" srcOrd="6" destOrd="0" presId="urn:microsoft.com/office/officeart/2005/8/layout/vList2"/>
    <dgm:cxn modelId="{0CC18BAA-66A4-4A74-A761-BACCCDDA3342}" type="presParOf" srcId="{D94599D1-956B-433C-91A0-7F05AA9C488D}" destId="{E1BA2360-AEAD-4420-A809-DD1F6E27D18F}" srcOrd="7" destOrd="0" presId="urn:microsoft.com/office/officeart/2005/8/layout/vList2"/>
    <dgm:cxn modelId="{2846241B-6F41-4064-81DA-E2871D5F9C95}" type="presParOf" srcId="{D94599D1-956B-433C-91A0-7F05AA9C488D}" destId="{2CD93B8F-5708-4E3F-B625-BF04A8F4B52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0F95777-A2E0-4432-8161-D00D2040E43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3D550E-3DC5-42E8-B277-789670500F30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just"/>
          <a:r>
            <a:rPr lang="ru-RU" sz="1800" dirty="0" smtClean="0"/>
            <a:t>При создании нового приложения WPF с помощью шаблона приложения WPF Visual Studio 2010 выполняет следующие задачи</a:t>
          </a:r>
          <a:r>
            <a:rPr lang="ru-RU" sz="1800" dirty="0" smtClean="0"/>
            <a:t>:</a:t>
          </a:r>
        </a:p>
        <a:p>
          <a:pPr algn="just"/>
          <a:endParaRPr lang="ru-RU" sz="1800" dirty="0"/>
        </a:p>
      </dgm:t>
    </dgm:pt>
    <dgm:pt modelId="{279ECB9C-63E1-4B45-8C05-3D4B4F438CC6}" type="parTrans" cxnId="{0CAF2544-A50A-49DC-8D2F-28080FBF4731}">
      <dgm:prSet/>
      <dgm:spPr/>
      <dgm:t>
        <a:bodyPr/>
        <a:lstStyle/>
        <a:p>
          <a:endParaRPr lang="ru-RU"/>
        </a:p>
      </dgm:t>
    </dgm:pt>
    <dgm:pt modelId="{2410E246-ACBE-42A9-8FA6-32D22C8E639D}" type="sibTrans" cxnId="{0CAF2544-A50A-49DC-8D2F-28080FBF4731}">
      <dgm:prSet/>
      <dgm:spPr/>
      <dgm:t>
        <a:bodyPr/>
        <a:lstStyle/>
        <a:p>
          <a:endParaRPr lang="ru-RU"/>
        </a:p>
      </dgm:t>
    </dgm:pt>
    <dgm:pt modelId="{1869E52A-6970-415E-83B9-CEE93EE76820}">
      <dgm:prSet phldrT="[Text]" custT="1"/>
      <dgm:spPr/>
      <dgm:t>
        <a:bodyPr/>
        <a:lstStyle/>
        <a:p>
          <a:pPr algn="just"/>
          <a:r>
            <a:rPr lang="ru-RU" sz="1800" dirty="0" smtClean="0"/>
            <a:t>Создает новый файл с расширением .сsproj для представления проекта WPF и структурирует в проекте WPF все компоненты по умолчанию</a:t>
          </a:r>
          <a:endParaRPr lang="ru-RU" sz="1800" dirty="0"/>
        </a:p>
      </dgm:t>
    </dgm:pt>
    <dgm:pt modelId="{F01A14FA-FFF1-46D7-9ACE-DE1BAAEC27EB}" type="parTrans" cxnId="{5A27712A-1CDC-4738-AF67-DD36668F4EE8}">
      <dgm:prSet/>
      <dgm:spPr/>
      <dgm:t>
        <a:bodyPr/>
        <a:lstStyle/>
        <a:p>
          <a:endParaRPr lang="ru-RU"/>
        </a:p>
      </dgm:t>
    </dgm:pt>
    <dgm:pt modelId="{0AA0A3FC-7E3F-4815-A52C-02CF20488AF9}" type="sibTrans" cxnId="{5A27712A-1CDC-4738-AF67-DD36668F4EE8}">
      <dgm:prSet/>
      <dgm:spPr/>
      <dgm:t>
        <a:bodyPr/>
        <a:lstStyle/>
        <a:p>
          <a:endParaRPr lang="ru-RU"/>
        </a:p>
      </dgm:t>
    </dgm:pt>
    <dgm:pt modelId="{143F3C80-24FA-4E17-B003-85CB4A2A7E8E}">
      <dgm:prSet phldrT="[Text]" custT="1"/>
      <dgm:spPr/>
      <dgm:t>
        <a:bodyPr/>
        <a:lstStyle/>
        <a:p>
          <a:pPr algn="just"/>
          <a:r>
            <a:rPr lang="ru-RU" sz="1800" dirty="0" smtClean="0"/>
            <a:t>Добавляет ссылки на необходимые сборки, включая сборки PresentationCore, PresentationFramework, System, System.Core и System.Xaml</a:t>
          </a:r>
          <a:endParaRPr lang="ru-RU" sz="1800" dirty="0"/>
        </a:p>
      </dgm:t>
    </dgm:pt>
    <dgm:pt modelId="{9F24402A-9609-410A-9CCF-FCDDD375BD51}" type="parTrans" cxnId="{C06B2935-5D92-4C86-A4E6-FE9AB487403A}">
      <dgm:prSet/>
      <dgm:spPr/>
      <dgm:t>
        <a:bodyPr/>
        <a:lstStyle/>
        <a:p>
          <a:endParaRPr lang="ru-RU"/>
        </a:p>
      </dgm:t>
    </dgm:pt>
    <dgm:pt modelId="{5C14B8DA-AEBC-4827-9CA2-D032CBD0B709}" type="sibTrans" cxnId="{C06B2935-5D92-4C86-A4E6-FE9AB487403A}">
      <dgm:prSet/>
      <dgm:spPr/>
      <dgm:t>
        <a:bodyPr/>
        <a:lstStyle/>
        <a:p>
          <a:endParaRPr lang="ru-RU"/>
        </a:p>
      </dgm:t>
    </dgm:pt>
    <dgm:pt modelId="{A50A0401-3CB7-447E-89F4-6A51FD83E9A1}">
      <dgm:prSet phldrT="[Text]" custT="1"/>
      <dgm:spPr/>
      <dgm:t>
        <a:bodyPr/>
        <a:lstStyle/>
        <a:p>
          <a:pPr algn="just"/>
          <a:r>
            <a:rPr lang="ru-RU" sz="1800" dirty="0" smtClean="0"/>
            <a:t>Создает файл разметки App.xaml и файл кода (code-behind) App.xaml.cs, которые можно использовать для определения ресурсов и функциональности уровня приложения</a:t>
          </a:r>
          <a:endParaRPr lang="ru-RU" sz="1800" dirty="0"/>
        </a:p>
      </dgm:t>
    </dgm:pt>
    <dgm:pt modelId="{BF5533AC-2018-47B2-AE5A-5A97DE510AD8}" type="parTrans" cxnId="{FD9AEEAE-6473-4969-B77A-68714949437F}">
      <dgm:prSet/>
      <dgm:spPr/>
      <dgm:t>
        <a:bodyPr/>
        <a:lstStyle/>
        <a:p>
          <a:endParaRPr lang="ru-RU"/>
        </a:p>
      </dgm:t>
    </dgm:pt>
    <dgm:pt modelId="{15ADD633-7A32-4E33-B940-9BCE0A1A6A92}" type="sibTrans" cxnId="{FD9AEEAE-6473-4969-B77A-68714949437F}">
      <dgm:prSet/>
      <dgm:spPr/>
      <dgm:t>
        <a:bodyPr/>
        <a:lstStyle/>
        <a:p>
          <a:endParaRPr lang="ru-RU"/>
        </a:p>
      </dgm:t>
    </dgm:pt>
    <dgm:pt modelId="{E17F913F-C4D9-46BD-8BF1-F9BDAFA6515D}">
      <dgm:prSet phldrT="[Text]" custT="1"/>
      <dgm:spPr/>
      <dgm:t>
        <a:bodyPr/>
        <a:lstStyle/>
        <a:p>
          <a:pPr algn="just"/>
          <a:r>
            <a:rPr lang="ru-RU" sz="1800" dirty="0" smtClean="0"/>
            <a:t>Создает файл разметки MainWindow.xaml и файл кода (code-behind) MainWindow.xaml.cs, которые можно использовать в качестве отправной точки для создания первого окна WPF</a:t>
          </a:r>
          <a:endParaRPr lang="ru-RU" sz="1800" dirty="0"/>
        </a:p>
      </dgm:t>
    </dgm:pt>
    <dgm:pt modelId="{50B6902F-1CF7-4FEE-B456-A91F9169C4D4}" type="parTrans" cxnId="{47939B3B-454F-42AD-A6A6-B2D84FFFFB56}">
      <dgm:prSet/>
      <dgm:spPr/>
      <dgm:t>
        <a:bodyPr/>
        <a:lstStyle/>
        <a:p>
          <a:endParaRPr lang="ru-RU"/>
        </a:p>
      </dgm:t>
    </dgm:pt>
    <dgm:pt modelId="{E8B5A354-6B35-4342-BA47-4DE6143A3723}" type="sibTrans" cxnId="{47939B3B-454F-42AD-A6A6-B2D84FFFFB56}">
      <dgm:prSet/>
      <dgm:spPr/>
      <dgm:t>
        <a:bodyPr/>
        <a:lstStyle/>
        <a:p>
          <a:endParaRPr lang="ru-RU"/>
        </a:p>
      </dgm:t>
    </dgm:pt>
    <dgm:pt modelId="{7AC0DDBA-B888-43B8-B30B-C3B283D1E857}" type="pres">
      <dgm:prSet presAssocID="{D0F95777-A2E0-4432-8161-D00D2040E4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0B70FF2-ED0B-4A48-94CC-AB990772E791}" type="pres">
      <dgm:prSet presAssocID="{C43D550E-3DC5-42E8-B277-789670500F3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55F253-B5E3-4C40-BC71-7A3D48B837F1}" type="pres">
      <dgm:prSet presAssocID="{2410E246-ACBE-42A9-8FA6-32D22C8E639D}" presName="spacer" presStyleCnt="0"/>
      <dgm:spPr/>
    </dgm:pt>
    <dgm:pt modelId="{12F706B5-2ED4-4FEF-BA50-2B9A2BF0CB03}" type="pres">
      <dgm:prSet presAssocID="{1869E52A-6970-415E-83B9-CEE93EE76820}" presName="parentText" presStyleLbl="node1" presStyleIdx="1" presStyleCnt="5" custScaleX="96040" custScaleY="66370" custLinFactY="-1980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F3CE47-AE0C-4AC4-8727-9C44C2F0A4F6}" type="pres">
      <dgm:prSet presAssocID="{0AA0A3FC-7E3F-4815-A52C-02CF20488AF9}" presName="spacer" presStyleCnt="0"/>
      <dgm:spPr/>
    </dgm:pt>
    <dgm:pt modelId="{6ED5E034-9722-4168-99EB-D14B17F6B695}" type="pres">
      <dgm:prSet presAssocID="{143F3C80-24FA-4E17-B003-85CB4A2A7E8E}" presName="parentText" presStyleLbl="node1" presStyleIdx="2" presStyleCnt="5" custScaleX="96040" custScaleY="66370" custLinFactY="-1683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0B57C-FBBF-4E44-A3E5-19C635A98C76}" type="pres">
      <dgm:prSet presAssocID="{5C14B8DA-AEBC-4827-9CA2-D032CBD0B709}" presName="spacer" presStyleCnt="0"/>
      <dgm:spPr/>
    </dgm:pt>
    <dgm:pt modelId="{6BD49945-0A1B-46AA-B0C3-2055E9FCB19C}" type="pres">
      <dgm:prSet presAssocID="{A50A0401-3CB7-447E-89F4-6A51FD83E9A1}" presName="parentText" presStyleLbl="node1" presStyleIdx="3" presStyleCnt="5" custScaleX="96040" custScaleY="66370" custLinFactY="-1382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4AFC76-E76E-44EF-BC97-28D3CD45C025}" type="pres">
      <dgm:prSet presAssocID="{15ADD633-7A32-4E33-B940-9BCE0A1A6A92}" presName="spacer" presStyleCnt="0"/>
      <dgm:spPr/>
    </dgm:pt>
    <dgm:pt modelId="{5F3E0013-C5BC-41AF-88BD-62C6FAEE951D}" type="pres">
      <dgm:prSet presAssocID="{E17F913F-C4D9-46BD-8BF1-F9BDAFA6515D}" presName="parentText" presStyleLbl="node1" presStyleIdx="4" presStyleCnt="5" custScaleX="96040" custScaleY="66370" custLinFactY="-1080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3F853C2-4400-493B-BE44-F794DD7ADD1E}" type="presOf" srcId="{E17F913F-C4D9-46BD-8BF1-F9BDAFA6515D}" destId="{5F3E0013-C5BC-41AF-88BD-62C6FAEE951D}" srcOrd="0" destOrd="0" presId="urn:microsoft.com/office/officeart/2005/8/layout/vList2"/>
    <dgm:cxn modelId="{A36713BB-F914-45B4-8413-EA93C01F7CB1}" type="presOf" srcId="{D0F95777-A2E0-4432-8161-D00D2040E43D}" destId="{7AC0DDBA-B888-43B8-B30B-C3B283D1E857}" srcOrd="0" destOrd="0" presId="urn:microsoft.com/office/officeart/2005/8/layout/vList2"/>
    <dgm:cxn modelId="{0CAF2544-A50A-49DC-8D2F-28080FBF4731}" srcId="{D0F95777-A2E0-4432-8161-D00D2040E43D}" destId="{C43D550E-3DC5-42E8-B277-789670500F30}" srcOrd="0" destOrd="0" parTransId="{279ECB9C-63E1-4B45-8C05-3D4B4F438CC6}" sibTransId="{2410E246-ACBE-42A9-8FA6-32D22C8E639D}"/>
    <dgm:cxn modelId="{AAD66A62-73B1-450D-8860-9A162520C286}" type="presOf" srcId="{1869E52A-6970-415E-83B9-CEE93EE76820}" destId="{12F706B5-2ED4-4FEF-BA50-2B9A2BF0CB03}" srcOrd="0" destOrd="0" presId="urn:microsoft.com/office/officeart/2005/8/layout/vList2"/>
    <dgm:cxn modelId="{E0A9305F-7553-4A15-85C7-A89D22DF016F}" type="presOf" srcId="{143F3C80-24FA-4E17-B003-85CB4A2A7E8E}" destId="{6ED5E034-9722-4168-99EB-D14B17F6B695}" srcOrd="0" destOrd="0" presId="urn:microsoft.com/office/officeart/2005/8/layout/vList2"/>
    <dgm:cxn modelId="{5A27712A-1CDC-4738-AF67-DD36668F4EE8}" srcId="{D0F95777-A2E0-4432-8161-D00D2040E43D}" destId="{1869E52A-6970-415E-83B9-CEE93EE76820}" srcOrd="1" destOrd="0" parTransId="{F01A14FA-FFF1-46D7-9ACE-DE1BAAEC27EB}" sibTransId="{0AA0A3FC-7E3F-4815-A52C-02CF20488AF9}"/>
    <dgm:cxn modelId="{47939B3B-454F-42AD-A6A6-B2D84FFFFB56}" srcId="{D0F95777-A2E0-4432-8161-D00D2040E43D}" destId="{E17F913F-C4D9-46BD-8BF1-F9BDAFA6515D}" srcOrd="4" destOrd="0" parTransId="{50B6902F-1CF7-4FEE-B456-A91F9169C4D4}" sibTransId="{E8B5A354-6B35-4342-BA47-4DE6143A3723}"/>
    <dgm:cxn modelId="{136CF351-75E9-4181-BBE9-1A3B348F9A7A}" type="presOf" srcId="{C43D550E-3DC5-42E8-B277-789670500F30}" destId="{50B70FF2-ED0B-4A48-94CC-AB990772E791}" srcOrd="0" destOrd="0" presId="urn:microsoft.com/office/officeart/2005/8/layout/vList2"/>
    <dgm:cxn modelId="{FD9AEEAE-6473-4969-B77A-68714949437F}" srcId="{D0F95777-A2E0-4432-8161-D00D2040E43D}" destId="{A50A0401-3CB7-447E-89F4-6A51FD83E9A1}" srcOrd="3" destOrd="0" parTransId="{BF5533AC-2018-47B2-AE5A-5A97DE510AD8}" sibTransId="{15ADD633-7A32-4E33-B940-9BCE0A1A6A92}"/>
    <dgm:cxn modelId="{A885DFAD-12AE-40AD-8575-13AE6C57EE98}" type="presOf" srcId="{A50A0401-3CB7-447E-89F4-6A51FD83E9A1}" destId="{6BD49945-0A1B-46AA-B0C3-2055E9FCB19C}" srcOrd="0" destOrd="0" presId="urn:microsoft.com/office/officeart/2005/8/layout/vList2"/>
    <dgm:cxn modelId="{C06B2935-5D92-4C86-A4E6-FE9AB487403A}" srcId="{D0F95777-A2E0-4432-8161-D00D2040E43D}" destId="{143F3C80-24FA-4E17-B003-85CB4A2A7E8E}" srcOrd="2" destOrd="0" parTransId="{9F24402A-9609-410A-9CCF-FCDDD375BD51}" sibTransId="{5C14B8DA-AEBC-4827-9CA2-D032CBD0B709}"/>
    <dgm:cxn modelId="{E797C593-FCE0-4CD0-8AB8-C3F529A0F99F}" type="presParOf" srcId="{7AC0DDBA-B888-43B8-B30B-C3B283D1E857}" destId="{50B70FF2-ED0B-4A48-94CC-AB990772E791}" srcOrd="0" destOrd="0" presId="urn:microsoft.com/office/officeart/2005/8/layout/vList2"/>
    <dgm:cxn modelId="{FA18B7AA-FD5E-44CC-B447-FAEA4EEA9446}" type="presParOf" srcId="{7AC0DDBA-B888-43B8-B30B-C3B283D1E857}" destId="{DA55F253-B5E3-4C40-BC71-7A3D48B837F1}" srcOrd="1" destOrd="0" presId="urn:microsoft.com/office/officeart/2005/8/layout/vList2"/>
    <dgm:cxn modelId="{B90E0A91-8EE4-4788-9ACB-2832F555A283}" type="presParOf" srcId="{7AC0DDBA-B888-43B8-B30B-C3B283D1E857}" destId="{12F706B5-2ED4-4FEF-BA50-2B9A2BF0CB03}" srcOrd="2" destOrd="0" presId="urn:microsoft.com/office/officeart/2005/8/layout/vList2"/>
    <dgm:cxn modelId="{DA29B823-C793-4949-8687-A79A865655E4}" type="presParOf" srcId="{7AC0DDBA-B888-43B8-B30B-C3B283D1E857}" destId="{36F3CE47-AE0C-4AC4-8727-9C44C2F0A4F6}" srcOrd="3" destOrd="0" presId="urn:microsoft.com/office/officeart/2005/8/layout/vList2"/>
    <dgm:cxn modelId="{F6A8E861-51DB-4BF8-9EC7-E838F5854D0E}" type="presParOf" srcId="{7AC0DDBA-B888-43B8-B30B-C3B283D1E857}" destId="{6ED5E034-9722-4168-99EB-D14B17F6B695}" srcOrd="4" destOrd="0" presId="urn:microsoft.com/office/officeart/2005/8/layout/vList2"/>
    <dgm:cxn modelId="{97F422DB-3ECE-4B18-8903-798D9A69CBF2}" type="presParOf" srcId="{7AC0DDBA-B888-43B8-B30B-C3B283D1E857}" destId="{7620B57C-FBBF-4E44-A3E5-19C635A98C76}" srcOrd="5" destOrd="0" presId="urn:microsoft.com/office/officeart/2005/8/layout/vList2"/>
    <dgm:cxn modelId="{531D9DCD-6CB2-435E-A404-44F71933768C}" type="presParOf" srcId="{7AC0DDBA-B888-43B8-B30B-C3B283D1E857}" destId="{6BD49945-0A1B-46AA-B0C3-2055E9FCB19C}" srcOrd="6" destOrd="0" presId="urn:microsoft.com/office/officeart/2005/8/layout/vList2"/>
    <dgm:cxn modelId="{C1B6B5C1-F1D0-49AD-829D-A3913FF72C7E}" type="presParOf" srcId="{7AC0DDBA-B888-43B8-B30B-C3B283D1E857}" destId="{F64AFC76-E76E-44EF-BC97-28D3CD45C025}" srcOrd="7" destOrd="0" presId="urn:microsoft.com/office/officeart/2005/8/layout/vList2"/>
    <dgm:cxn modelId="{6BC24CCD-6678-4405-AC66-9D4181CDC536}" type="presParOf" srcId="{7AC0DDBA-B888-43B8-B30B-C3B283D1E857}" destId="{5F3E0013-C5BC-41AF-88BD-62C6FAEE951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36DC39-0730-47BB-B73B-2C9EEEF12D68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7437B85-E036-4D4B-A08F-065830C6CC88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ctr"/>
          <a:r>
            <a:rPr lang="en-US" sz="1800" b="1" dirty="0" smtClean="0"/>
            <a:t>Development Frameworks</a:t>
          </a:r>
          <a:endParaRPr lang="ru-RU" sz="1800" dirty="0"/>
        </a:p>
      </dgm:t>
    </dgm:pt>
    <dgm:pt modelId="{935B8D56-FCEA-4E1D-85EB-70A8E4344935}" type="parTrans" cxnId="{54D8DD00-03A5-457C-BB00-C0501E3A5AF5}">
      <dgm:prSet/>
      <dgm:spPr/>
      <dgm:t>
        <a:bodyPr/>
        <a:lstStyle/>
        <a:p>
          <a:endParaRPr lang="ru-RU"/>
        </a:p>
      </dgm:t>
    </dgm:pt>
    <dgm:pt modelId="{33E5EFC7-DE45-44B5-B34D-EEF56F29656D}" type="sibTrans" cxnId="{54D8DD00-03A5-457C-BB00-C0501E3A5AF5}">
      <dgm:prSet/>
      <dgm:spPr/>
      <dgm:t>
        <a:bodyPr/>
        <a:lstStyle/>
        <a:p>
          <a:endParaRPr lang="ru-RU"/>
        </a:p>
      </dgm:t>
    </dgm:pt>
    <dgm:pt modelId="{8D795FE6-9AEC-42F4-9E99-29D4F2E94CB4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ru-RU" sz="1800" b="1" dirty="0" smtClean="0"/>
            <a:t>ASP.NET</a:t>
          </a:r>
          <a:endParaRPr lang="ru-RU" sz="1800" dirty="0"/>
        </a:p>
      </dgm:t>
    </dgm:pt>
    <dgm:pt modelId="{0FF0C60F-EE42-4483-B914-CF40F2F377D8}" type="parTrans" cxnId="{74EAAC85-1C9B-4595-A303-C89F82152515}">
      <dgm:prSet/>
      <dgm:spPr/>
      <dgm:t>
        <a:bodyPr/>
        <a:lstStyle/>
        <a:p>
          <a:endParaRPr lang="ru-RU"/>
        </a:p>
      </dgm:t>
    </dgm:pt>
    <dgm:pt modelId="{73C5540E-0F61-4FFF-8588-E44C64B4ADBC}" type="sibTrans" cxnId="{74EAAC85-1C9B-4595-A303-C89F82152515}">
      <dgm:prSet/>
      <dgm:spPr/>
      <dgm:t>
        <a:bodyPr/>
        <a:lstStyle/>
        <a:p>
          <a:endParaRPr lang="ru-RU"/>
        </a:p>
      </dgm:t>
    </dgm:pt>
    <dgm:pt modelId="{134E88B2-74F3-4BB9-B1DC-908D724CE9C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ru-RU" sz="1800" b="1" dirty="0" smtClean="0"/>
            <a:t>Windows Presentation Foundation (WPF)</a:t>
          </a:r>
          <a:endParaRPr lang="ru-RU" sz="1800" dirty="0"/>
        </a:p>
      </dgm:t>
    </dgm:pt>
    <dgm:pt modelId="{553C5F74-195B-4B1C-8F92-5E37039C32CA}" type="parTrans" cxnId="{B9708CB3-6C23-4147-99F8-3335398F5A23}">
      <dgm:prSet/>
      <dgm:spPr/>
      <dgm:t>
        <a:bodyPr/>
        <a:lstStyle/>
        <a:p>
          <a:endParaRPr lang="ru-RU"/>
        </a:p>
      </dgm:t>
    </dgm:pt>
    <dgm:pt modelId="{93756160-B228-4136-8C68-82E84EAE0DA6}" type="sibTrans" cxnId="{B9708CB3-6C23-4147-99F8-3335398F5A23}">
      <dgm:prSet/>
      <dgm:spPr/>
      <dgm:t>
        <a:bodyPr/>
        <a:lstStyle/>
        <a:p>
          <a:endParaRPr lang="ru-RU"/>
        </a:p>
      </dgm:t>
    </dgm:pt>
    <dgm:pt modelId="{429B0475-B31E-4181-999F-FA6B0C1FB4E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ru-RU" sz="1800" b="1" dirty="0" smtClean="0"/>
            <a:t>Windows Communication Foundation (WCF)</a:t>
          </a:r>
          <a:endParaRPr lang="ru-RU" sz="1800" dirty="0"/>
        </a:p>
      </dgm:t>
    </dgm:pt>
    <dgm:pt modelId="{E4E121F1-15EA-4755-9DB2-59E1C5B6871A}" type="parTrans" cxnId="{235416E5-1564-4A5B-8176-9DB17C3BC096}">
      <dgm:prSet/>
      <dgm:spPr/>
      <dgm:t>
        <a:bodyPr/>
        <a:lstStyle/>
        <a:p>
          <a:endParaRPr lang="ru-RU"/>
        </a:p>
      </dgm:t>
    </dgm:pt>
    <dgm:pt modelId="{C06037AB-EE6D-4482-8236-44F318D6A8DE}" type="sibTrans" cxnId="{235416E5-1564-4A5B-8176-9DB17C3BC096}">
      <dgm:prSet/>
      <dgm:spPr/>
      <dgm:t>
        <a:bodyPr/>
        <a:lstStyle/>
        <a:p>
          <a:endParaRPr lang="ru-RU"/>
        </a:p>
      </dgm:t>
    </dgm:pt>
    <dgm:pt modelId="{8F2EF67C-4D69-4D24-BC93-5EBE7DEA8D7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ru-RU" sz="1800" b="1" smtClean="0"/>
            <a:t>Windows Workflow Foundation (WF)</a:t>
          </a:r>
          <a:endParaRPr lang="ru-RU" sz="1800" dirty="0"/>
        </a:p>
      </dgm:t>
    </dgm:pt>
    <dgm:pt modelId="{796E0A0E-037C-4AA5-AC0F-2563DEEF05E3}" type="parTrans" cxnId="{AB0FDDD8-0A3A-4A4D-8D61-8CC4D11CEF70}">
      <dgm:prSet/>
      <dgm:spPr/>
      <dgm:t>
        <a:bodyPr/>
        <a:lstStyle/>
        <a:p>
          <a:endParaRPr lang="ru-RU"/>
        </a:p>
      </dgm:t>
    </dgm:pt>
    <dgm:pt modelId="{60B3109C-DCFA-41D5-9BFC-9D85F59652A7}" type="sibTrans" cxnId="{AB0FDDD8-0A3A-4A4D-8D61-8CC4D11CEF70}">
      <dgm:prSet/>
      <dgm:spPr/>
      <dgm:t>
        <a:bodyPr/>
        <a:lstStyle/>
        <a:p>
          <a:endParaRPr lang="ru-RU"/>
        </a:p>
      </dgm:t>
    </dgm:pt>
    <dgm:pt modelId="{D326FBC9-F245-4F23-B3ED-04066DADF65D}" type="pres">
      <dgm:prSet presAssocID="{9536DC39-0730-47BB-B73B-2C9EEEF12D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7DB3B9F-CDE2-4D12-89DF-1D414248E983}" type="pres">
      <dgm:prSet presAssocID="{37437B85-E036-4D4B-A08F-065830C6CC88}" presName="parentText" presStyleLbl="node1" presStyleIdx="0" presStyleCnt="5" custScaleY="62426" custLinFactY="-23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EDFF73-53B2-4A8A-973E-46A496C21139}" type="pres">
      <dgm:prSet presAssocID="{33E5EFC7-DE45-44B5-B34D-EEF56F29656D}" presName="spacer" presStyleCnt="0"/>
      <dgm:spPr/>
    </dgm:pt>
    <dgm:pt modelId="{5AB04BEC-36CA-4818-952A-D46D8AD652BA}" type="pres">
      <dgm:prSet presAssocID="{8D795FE6-9AEC-42F4-9E99-29D4F2E94CB4}" presName="parentText" presStyleLbl="node1" presStyleIdx="1" presStyleCnt="5" custScaleY="5409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FC1D47-337F-466D-AE25-FDC883EB3C70}" type="pres">
      <dgm:prSet presAssocID="{73C5540E-0F61-4FFF-8588-E44C64B4ADBC}" presName="spacer" presStyleCnt="0"/>
      <dgm:spPr/>
    </dgm:pt>
    <dgm:pt modelId="{B229C2A9-030C-4029-ACCF-9F4E1BD2EFFF}" type="pres">
      <dgm:prSet presAssocID="{134E88B2-74F3-4BB9-B1DC-908D724CE9C3}" presName="parentText" presStyleLbl="node1" presStyleIdx="2" presStyleCnt="5" custScaleY="5409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1F9076-757F-4169-B6FC-6102CAD6AB0C}" type="pres">
      <dgm:prSet presAssocID="{93756160-B228-4136-8C68-82E84EAE0DA6}" presName="spacer" presStyleCnt="0"/>
      <dgm:spPr/>
    </dgm:pt>
    <dgm:pt modelId="{F538644E-BEA2-4AD5-8D60-FD1A8CF1F38A}" type="pres">
      <dgm:prSet presAssocID="{429B0475-B31E-4181-999F-FA6B0C1FB4EC}" presName="parentText" presStyleLbl="node1" presStyleIdx="3" presStyleCnt="5" custScaleY="5409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79DB70-CCF3-4879-95F1-AD67FEC308E4}" type="pres">
      <dgm:prSet presAssocID="{C06037AB-EE6D-4482-8236-44F318D6A8DE}" presName="spacer" presStyleCnt="0"/>
      <dgm:spPr/>
    </dgm:pt>
    <dgm:pt modelId="{FED45A06-9184-4993-BA8F-546EC66BDC37}" type="pres">
      <dgm:prSet presAssocID="{8F2EF67C-4D69-4D24-BC93-5EBE7DEA8D79}" presName="parentText" presStyleLbl="node1" presStyleIdx="4" presStyleCnt="5" custScaleY="5409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9708CB3-6C23-4147-99F8-3335398F5A23}" srcId="{9536DC39-0730-47BB-B73B-2C9EEEF12D68}" destId="{134E88B2-74F3-4BB9-B1DC-908D724CE9C3}" srcOrd="2" destOrd="0" parTransId="{553C5F74-195B-4B1C-8F92-5E37039C32CA}" sibTransId="{93756160-B228-4136-8C68-82E84EAE0DA6}"/>
    <dgm:cxn modelId="{0C0E67FF-7481-489B-9BB2-8C953C4EACC6}" type="presOf" srcId="{8D795FE6-9AEC-42F4-9E99-29D4F2E94CB4}" destId="{5AB04BEC-36CA-4818-952A-D46D8AD652BA}" srcOrd="0" destOrd="0" presId="urn:microsoft.com/office/officeart/2005/8/layout/vList2"/>
    <dgm:cxn modelId="{3000C059-5762-458B-9E9F-4AEBA802F94B}" type="presOf" srcId="{134E88B2-74F3-4BB9-B1DC-908D724CE9C3}" destId="{B229C2A9-030C-4029-ACCF-9F4E1BD2EFFF}" srcOrd="0" destOrd="0" presId="urn:microsoft.com/office/officeart/2005/8/layout/vList2"/>
    <dgm:cxn modelId="{6729A7C4-5E80-4F13-ADC6-938D0EA9912D}" type="presOf" srcId="{37437B85-E036-4D4B-A08F-065830C6CC88}" destId="{87DB3B9F-CDE2-4D12-89DF-1D414248E983}" srcOrd="0" destOrd="0" presId="urn:microsoft.com/office/officeart/2005/8/layout/vList2"/>
    <dgm:cxn modelId="{D9944CA1-5B72-468B-AD02-D585EB020DDA}" type="presOf" srcId="{8F2EF67C-4D69-4D24-BC93-5EBE7DEA8D79}" destId="{FED45A06-9184-4993-BA8F-546EC66BDC37}" srcOrd="0" destOrd="0" presId="urn:microsoft.com/office/officeart/2005/8/layout/vList2"/>
    <dgm:cxn modelId="{2AA75938-0204-4EE8-AF20-01EF44DA6C7A}" type="presOf" srcId="{429B0475-B31E-4181-999F-FA6B0C1FB4EC}" destId="{F538644E-BEA2-4AD5-8D60-FD1A8CF1F38A}" srcOrd="0" destOrd="0" presId="urn:microsoft.com/office/officeart/2005/8/layout/vList2"/>
    <dgm:cxn modelId="{4C10C289-EAB2-4652-8682-461F7DC12C31}" type="presOf" srcId="{9536DC39-0730-47BB-B73B-2C9EEEF12D68}" destId="{D326FBC9-F245-4F23-B3ED-04066DADF65D}" srcOrd="0" destOrd="0" presId="urn:microsoft.com/office/officeart/2005/8/layout/vList2"/>
    <dgm:cxn modelId="{235416E5-1564-4A5B-8176-9DB17C3BC096}" srcId="{9536DC39-0730-47BB-B73B-2C9EEEF12D68}" destId="{429B0475-B31E-4181-999F-FA6B0C1FB4EC}" srcOrd="3" destOrd="0" parTransId="{E4E121F1-15EA-4755-9DB2-59E1C5B6871A}" sibTransId="{C06037AB-EE6D-4482-8236-44F318D6A8DE}"/>
    <dgm:cxn modelId="{AB0FDDD8-0A3A-4A4D-8D61-8CC4D11CEF70}" srcId="{9536DC39-0730-47BB-B73B-2C9EEEF12D68}" destId="{8F2EF67C-4D69-4D24-BC93-5EBE7DEA8D79}" srcOrd="4" destOrd="0" parTransId="{796E0A0E-037C-4AA5-AC0F-2563DEEF05E3}" sibTransId="{60B3109C-DCFA-41D5-9BFC-9D85F59652A7}"/>
    <dgm:cxn modelId="{54D8DD00-03A5-457C-BB00-C0501E3A5AF5}" srcId="{9536DC39-0730-47BB-B73B-2C9EEEF12D68}" destId="{37437B85-E036-4D4B-A08F-065830C6CC88}" srcOrd="0" destOrd="0" parTransId="{935B8D56-FCEA-4E1D-85EB-70A8E4344935}" sibTransId="{33E5EFC7-DE45-44B5-B34D-EEF56F29656D}"/>
    <dgm:cxn modelId="{74EAAC85-1C9B-4595-A303-C89F82152515}" srcId="{9536DC39-0730-47BB-B73B-2C9EEEF12D68}" destId="{8D795FE6-9AEC-42F4-9E99-29D4F2E94CB4}" srcOrd="1" destOrd="0" parTransId="{0FF0C60F-EE42-4483-B914-CF40F2F377D8}" sibTransId="{73C5540E-0F61-4FFF-8588-E44C64B4ADBC}"/>
    <dgm:cxn modelId="{00D17522-5089-4A31-A6C4-11EFC2C8A613}" type="presParOf" srcId="{D326FBC9-F245-4F23-B3ED-04066DADF65D}" destId="{87DB3B9F-CDE2-4D12-89DF-1D414248E983}" srcOrd="0" destOrd="0" presId="urn:microsoft.com/office/officeart/2005/8/layout/vList2"/>
    <dgm:cxn modelId="{D97D8DAD-F9CE-4868-9B3E-BF322B12FC65}" type="presParOf" srcId="{D326FBC9-F245-4F23-B3ED-04066DADF65D}" destId="{56EDFF73-53B2-4A8A-973E-46A496C21139}" srcOrd="1" destOrd="0" presId="urn:microsoft.com/office/officeart/2005/8/layout/vList2"/>
    <dgm:cxn modelId="{A13B5291-0EEB-47DE-BFF7-28ED4748CF37}" type="presParOf" srcId="{D326FBC9-F245-4F23-B3ED-04066DADF65D}" destId="{5AB04BEC-36CA-4818-952A-D46D8AD652BA}" srcOrd="2" destOrd="0" presId="urn:microsoft.com/office/officeart/2005/8/layout/vList2"/>
    <dgm:cxn modelId="{F610F1CF-A5D9-4573-8BB5-B6BC7F53A886}" type="presParOf" srcId="{D326FBC9-F245-4F23-B3ED-04066DADF65D}" destId="{F9FC1D47-337F-466D-AE25-FDC883EB3C70}" srcOrd="3" destOrd="0" presId="urn:microsoft.com/office/officeart/2005/8/layout/vList2"/>
    <dgm:cxn modelId="{C60EC821-2AB3-4732-B9FA-0C0B76A754F7}" type="presParOf" srcId="{D326FBC9-F245-4F23-B3ED-04066DADF65D}" destId="{B229C2A9-030C-4029-ACCF-9F4E1BD2EFFF}" srcOrd="4" destOrd="0" presId="urn:microsoft.com/office/officeart/2005/8/layout/vList2"/>
    <dgm:cxn modelId="{9AA82144-2383-4444-9A3F-A7247DDD3881}" type="presParOf" srcId="{D326FBC9-F245-4F23-B3ED-04066DADF65D}" destId="{0A1F9076-757F-4169-B6FC-6102CAD6AB0C}" srcOrd="5" destOrd="0" presId="urn:microsoft.com/office/officeart/2005/8/layout/vList2"/>
    <dgm:cxn modelId="{F61B297C-DF65-49C9-9424-49BEC6C08C3F}" type="presParOf" srcId="{D326FBC9-F245-4F23-B3ED-04066DADF65D}" destId="{F538644E-BEA2-4AD5-8D60-FD1A8CF1F38A}" srcOrd="6" destOrd="0" presId="urn:microsoft.com/office/officeart/2005/8/layout/vList2"/>
    <dgm:cxn modelId="{E07E4A1E-AECE-44FF-BC5E-75E250AEE546}" type="presParOf" srcId="{D326FBC9-F245-4F23-B3ED-04066DADF65D}" destId="{4379DB70-CCF3-4879-95F1-AD67FEC308E4}" srcOrd="7" destOrd="0" presId="urn:microsoft.com/office/officeart/2005/8/layout/vList2"/>
    <dgm:cxn modelId="{DA9A5604-4604-4861-AC40-F0508BC22011}" type="presParOf" srcId="{D326FBC9-F245-4F23-B3ED-04066DADF65D}" destId="{FED45A06-9184-4993-BA8F-546EC66BDC3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0F95777-A2E0-4432-8161-D00D2040E43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3D550E-3DC5-42E8-B277-789670500F30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 anchor="t" anchorCtr="0"/>
        <a:lstStyle/>
        <a:p>
          <a:pPr algn="just"/>
          <a:r>
            <a:rPr lang="ru-RU" sz="1800" b="1" noProof="0" dirty="0" smtClean="0"/>
            <a:t>Файл разметки XAML </a:t>
          </a:r>
          <a:endParaRPr lang="ru-RU" sz="1800" b="1" noProof="0" dirty="0"/>
        </a:p>
      </dgm:t>
    </dgm:pt>
    <dgm:pt modelId="{279ECB9C-63E1-4B45-8C05-3D4B4F438CC6}" type="parTrans" cxnId="{0CAF2544-A50A-49DC-8D2F-28080FBF4731}">
      <dgm:prSet/>
      <dgm:spPr/>
      <dgm:t>
        <a:bodyPr/>
        <a:lstStyle/>
        <a:p>
          <a:endParaRPr lang="ru-RU"/>
        </a:p>
      </dgm:t>
    </dgm:pt>
    <dgm:pt modelId="{2410E246-ACBE-42A9-8FA6-32D22C8E639D}" type="sibTrans" cxnId="{0CAF2544-A50A-49DC-8D2F-28080FBF4731}">
      <dgm:prSet/>
      <dgm:spPr/>
      <dgm:t>
        <a:bodyPr/>
        <a:lstStyle/>
        <a:p>
          <a:endParaRPr lang="ru-RU"/>
        </a:p>
      </dgm:t>
    </dgm:pt>
    <dgm:pt modelId="{7AC0DDBA-B888-43B8-B30B-C3B283D1E857}" type="pres">
      <dgm:prSet presAssocID="{D0F95777-A2E0-4432-8161-D00D2040E4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0B70FF2-ED0B-4A48-94CC-AB990772E791}" type="pres">
      <dgm:prSet presAssocID="{C43D550E-3DC5-42E8-B277-789670500F30}" presName="parentText" presStyleLbl="node1" presStyleIdx="0" presStyleCnt="1" custScaleY="278001" custLinFactNeighborY="-1494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06F1A34-77D4-446B-8B4E-7A80EAEE8237}" type="presOf" srcId="{D0F95777-A2E0-4432-8161-D00D2040E43D}" destId="{7AC0DDBA-B888-43B8-B30B-C3B283D1E857}" srcOrd="0" destOrd="0" presId="urn:microsoft.com/office/officeart/2005/8/layout/vList2"/>
    <dgm:cxn modelId="{0CAF2544-A50A-49DC-8D2F-28080FBF4731}" srcId="{D0F95777-A2E0-4432-8161-D00D2040E43D}" destId="{C43D550E-3DC5-42E8-B277-789670500F30}" srcOrd="0" destOrd="0" parTransId="{279ECB9C-63E1-4B45-8C05-3D4B4F438CC6}" sibTransId="{2410E246-ACBE-42A9-8FA6-32D22C8E639D}"/>
    <dgm:cxn modelId="{38422DBD-29F6-4F20-90EF-2466706E016C}" type="presOf" srcId="{C43D550E-3DC5-42E8-B277-789670500F30}" destId="{50B70FF2-ED0B-4A48-94CC-AB990772E791}" srcOrd="0" destOrd="0" presId="urn:microsoft.com/office/officeart/2005/8/layout/vList2"/>
    <dgm:cxn modelId="{261E5B50-AAD2-4E2B-9FEA-F27DC920D22A}" type="presParOf" srcId="{7AC0DDBA-B888-43B8-B30B-C3B283D1E857}" destId="{50B70FF2-ED0B-4A48-94CC-AB990772E7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D0F95777-A2E0-4432-8161-D00D2040E43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3D550E-3DC5-42E8-B277-789670500F30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 anchor="t" anchorCtr="0"/>
        <a:lstStyle/>
        <a:p>
          <a:pPr algn="just"/>
          <a:r>
            <a:rPr lang="ru-RU" sz="1800" b="1" dirty="0" smtClean="0"/>
            <a:t>Файл кода </a:t>
          </a:r>
          <a:r>
            <a:rPr lang="en-US" sz="1800" b="1" dirty="0" smtClean="0"/>
            <a:t>Visual C#</a:t>
          </a:r>
          <a:endParaRPr lang="ru-RU" sz="1800" b="1" dirty="0"/>
        </a:p>
      </dgm:t>
    </dgm:pt>
    <dgm:pt modelId="{279ECB9C-63E1-4B45-8C05-3D4B4F438CC6}" type="parTrans" cxnId="{0CAF2544-A50A-49DC-8D2F-28080FBF4731}">
      <dgm:prSet/>
      <dgm:spPr/>
      <dgm:t>
        <a:bodyPr/>
        <a:lstStyle/>
        <a:p>
          <a:endParaRPr lang="ru-RU"/>
        </a:p>
      </dgm:t>
    </dgm:pt>
    <dgm:pt modelId="{2410E246-ACBE-42A9-8FA6-32D22C8E639D}" type="sibTrans" cxnId="{0CAF2544-A50A-49DC-8D2F-28080FBF4731}">
      <dgm:prSet/>
      <dgm:spPr/>
      <dgm:t>
        <a:bodyPr/>
        <a:lstStyle/>
        <a:p>
          <a:endParaRPr lang="ru-RU"/>
        </a:p>
      </dgm:t>
    </dgm:pt>
    <dgm:pt modelId="{7AC0DDBA-B888-43B8-B30B-C3B283D1E857}" type="pres">
      <dgm:prSet presAssocID="{D0F95777-A2E0-4432-8161-D00D2040E4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0B70FF2-ED0B-4A48-94CC-AB990772E791}" type="pres">
      <dgm:prSet presAssocID="{C43D550E-3DC5-42E8-B277-789670500F30}" presName="parentText" presStyleLbl="node1" presStyleIdx="0" presStyleCnt="1" custScaleY="362943" custLinFactNeighborX="-1942" custLinFactNeighborY="2640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9F34F7B-3ABD-4FB6-9BF3-F8F9BED8EB13}" type="presOf" srcId="{C43D550E-3DC5-42E8-B277-789670500F30}" destId="{50B70FF2-ED0B-4A48-94CC-AB990772E791}" srcOrd="0" destOrd="0" presId="urn:microsoft.com/office/officeart/2005/8/layout/vList2"/>
    <dgm:cxn modelId="{0CAF2544-A50A-49DC-8D2F-28080FBF4731}" srcId="{D0F95777-A2E0-4432-8161-D00D2040E43D}" destId="{C43D550E-3DC5-42E8-B277-789670500F30}" srcOrd="0" destOrd="0" parTransId="{279ECB9C-63E1-4B45-8C05-3D4B4F438CC6}" sibTransId="{2410E246-ACBE-42A9-8FA6-32D22C8E639D}"/>
    <dgm:cxn modelId="{29D19B19-9E02-45B6-AF5A-356DD2983B5B}" type="presOf" srcId="{D0F95777-A2E0-4432-8161-D00D2040E43D}" destId="{7AC0DDBA-B888-43B8-B30B-C3B283D1E857}" srcOrd="0" destOrd="0" presId="urn:microsoft.com/office/officeart/2005/8/layout/vList2"/>
    <dgm:cxn modelId="{F5962FBB-6D8D-474E-89F7-4B226773754B}" type="presParOf" srcId="{7AC0DDBA-B888-43B8-B30B-C3B283D1E857}" destId="{50B70FF2-ED0B-4A48-94CC-AB990772E7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249A03A-E59E-425E-985A-B35AB3E97247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4ADA2BF-01EC-4614-AC40-AC2C2B71EB8A}">
      <dgm:prSet custT="1"/>
      <dgm:spPr/>
      <dgm:t>
        <a:bodyPr/>
        <a:lstStyle/>
        <a:p>
          <a:pPr algn="ctr"/>
          <a:r>
            <a:rPr lang="en-US" sz="2000" b="1" dirty="0" smtClean="0"/>
            <a:t>Button</a:t>
          </a:r>
          <a:endParaRPr lang="ru-RU" sz="2000" dirty="0"/>
        </a:p>
      </dgm:t>
    </dgm:pt>
    <dgm:pt modelId="{FEA81D48-E203-421B-9752-A24534F442A5}" type="parTrans" cxnId="{F50E0C9F-018E-4E4C-B768-E15CD07DE8E4}">
      <dgm:prSet/>
      <dgm:spPr/>
      <dgm:t>
        <a:bodyPr/>
        <a:lstStyle/>
        <a:p>
          <a:endParaRPr lang="ru-RU"/>
        </a:p>
      </dgm:t>
    </dgm:pt>
    <dgm:pt modelId="{E909D690-0CA6-43B1-9417-03BEBEFD56D8}" type="sibTrans" cxnId="{F50E0C9F-018E-4E4C-B768-E15CD07DE8E4}">
      <dgm:prSet/>
      <dgm:spPr/>
      <dgm:t>
        <a:bodyPr/>
        <a:lstStyle/>
        <a:p>
          <a:endParaRPr lang="ru-RU"/>
        </a:p>
      </dgm:t>
    </dgm:pt>
    <dgm:pt modelId="{9D94392E-93A9-4ED8-B629-0FA656F6C718}">
      <dgm:prSet custT="1"/>
      <dgm:spPr/>
      <dgm:t>
        <a:bodyPr/>
        <a:lstStyle/>
        <a:p>
          <a:pPr algn="ctr"/>
          <a:r>
            <a:rPr lang="en-US" sz="2000" b="1" smtClean="0"/>
            <a:t>Canvas</a:t>
          </a:r>
          <a:endParaRPr lang="ru-RU" sz="2000"/>
        </a:p>
      </dgm:t>
    </dgm:pt>
    <dgm:pt modelId="{6323443A-58FF-47B6-B10B-27624C578EF9}" type="parTrans" cxnId="{72E26F64-3E68-4AC1-9E4E-7DD130FC0004}">
      <dgm:prSet/>
      <dgm:spPr/>
      <dgm:t>
        <a:bodyPr/>
        <a:lstStyle/>
        <a:p>
          <a:endParaRPr lang="ru-RU"/>
        </a:p>
      </dgm:t>
    </dgm:pt>
    <dgm:pt modelId="{99B0EAF7-B759-4220-9054-C6F4C8F40585}" type="sibTrans" cxnId="{72E26F64-3E68-4AC1-9E4E-7DD130FC0004}">
      <dgm:prSet/>
      <dgm:spPr/>
      <dgm:t>
        <a:bodyPr/>
        <a:lstStyle/>
        <a:p>
          <a:endParaRPr lang="ru-RU"/>
        </a:p>
      </dgm:t>
    </dgm:pt>
    <dgm:pt modelId="{34FD76BC-4966-464B-B182-78AA022B5D8A}">
      <dgm:prSet custT="1"/>
      <dgm:spPr/>
      <dgm:t>
        <a:bodyPr/>
        <a:lstStyle/>
        <a:p>
          <a:pPr algn="ctr"/>
          <a:r>
            <a:rPr lang="en-US" sz="2000" b="1" smtClean="0"/>
            <a:t>ComboBox</a:t>
          </a:r>
          <a:endParaRPr lang="ru-RU" sz="2000"/>
        </a:p>
      </dgm:t>
    </dgm:pt>
    <dgm:pt modelId="{25652C02-C6A6-4A9D-9193-60BD7F2B2B33}" type="parTrans" cxnId="{21611239-7244-4CEF-9089-FDD0999C2C9E}">
      <dgm:prSet/>
      <dgm:spPr/>
      <dgm:t>
        <a:bodyPr/>
        <a:lstStyle/>
        <a:p>
          <a:endParaRPr lang="ru-RU"/>
        </a:p>
      </dgm:t>
    </dgm:pt>
    <dgm:pt modelId="{3792AAA8-6818-4C57-A3F9-4C656C09FC86}" type="sibTrans" cxnId="{21611239-7244-4CEF-9089-FDD0999C2C9E}">
      <dgm:prSet/>
      <dgm:spPr/>
      <dgm:t>
        <a:bodyPr/>
        <a:lstStyle/>
        <a:p>
          <a:endParaRPr lang="ru-RU"/>
        </a:p>
      </dgm:t>
    </dgm:pt>
    <dgm:pt modelId="{92463349-84E8-4908-8EFB-FAD67F1033FA}">
      <dgm:prSet custT="1"/>
      <dgm:spPr/>
      <dgm:t>
        <a:bodyPr/>
        <a:lstStyle/>
        <a:p>
          <a:pPr algn="ctr"/>
          <a:r>
            <a:rPr lang="en-US" sz="2000" b="1" dirty="0" smtClean="0"/>
            <a:t>Grid</a:t>
          </a:r>
          <a:endParaRPr lang="ru-RU" sz="2000" dirty="0"/>
        </a:p>
      </dgm:t>
    </dgm:pt>
    <dgm:pt modelId="{2FF196A0-213A-48F7-876D-11D74DE68FA9}" type="parTrans" cxnId="{A75C7F64-D558-4428-99CE-D674F9265A64}">
      <dgm:prSet/>
      <dgm:spPr/>
      <dgm:t>
        <a:bodyPr/>
        <a:lstStyle/>
        <a:p>
          <a:endParaRPr lang="ru-RU"/>
        </a:p>
      </dgm:t>
    </dgm:pt>
    <dgm:pt modelId="{3DEE9A4E-63C7-4A73-8103-28DA0813AC53}" type="sibTrans" cxnId="{A75C7F64-D558-4428-99CE-D674F9265A64}">
      <dgm:prSet/>
      <dgm:spPr/>
      <dgm:t>
        <a:bodyPr/>
        <a:lstStyle/>
        <a:p>
          <a:endParaRPr lang="ru-RU"/>
        </a:p>
      </dgm:t>
    </dgm:pt>
    <dgm:pt modelId="{91B2DCA5-698F-4320-AE6B-B6D52F44F4B6}">
      <dgm:prSet custT="1"/>
      <dgm:spPr/>
      <dgm:t>
        <a:bodyPr/>
        <a:lstStyle/>
        <a:p>
          <a:pPr algn="ctr"/>
          <a:r>
            <a:rPr lang="en-US" sz="2000" b="1" smtClean="0"/>
            <a:t>Label</a:t>
          </a:r>
          <a:endParaRPr lang="ru-RU" sz="2000" dirty="0"/>
        </a:p>
      </dgm:t>
    </dgm:pt>
    <dgm:pt modelId="{941182D1-BF03-4E9C-80C4-01152BF47AC5}" type="parTrans" cxnId="{2B70F02A-933F-4AAA-B86C-08B8456B4FE5}">
      <dgm:prSet/>
      <dgm:spPr/>
      <dgm:t>
        <a:bodyPr/>
        <a:lstStyle/>
        <a:p>
          <a:endParaRPr lang="ru-RU"/>
        </a:p>
      </dgm:t>
    </dgm:pt>
    <dgm:pt modelId="{71374BB2-6B39-492E-9451-2CFA11C6C355}" type="sibTrans" cxnId="{2B70F02A-933F-4AAA-B86C-08B8456B4FE5}">
      <dgm:prSet/>
      <dgm:spPr/>
      <dgm:t>
        <a:bodyPr/>
        <a:lstStyle/>
        <a:p>
          <a:endParaRPr lang="ru-RU"/>
        </a:p>
      </dgm:t>
    </dgm:pt>
    <dgm:pt modelId="{82FBF66E-5DE5-4DFA-B296-9BDF435B3A3F}">
      <dgm:prSet custT="1"/>
      <dgm:spPr/>
      <dgm:t>
        <a:bodyPr/>
        <a:lstStyle/>
        <a:p>
          <a:pPr algn="ctr"/>
          <a:r>
            <a:rPr lang="en-US" sz="2000" b="1" dirty="0" err="1" smtClean="0"/>
            <a:t>StackPanel</a:t>
          </a:r>
          <a:endParaRPr lang="ru-RU" sz="2000" dirty="0"/>
        </a:p>
      </dgm:t>
    </dgm:pt>
    <dgm:pt modelId="{F2E65760-9D0E-48D4-9001-F782409E4F62}" type="parTrans" cxnId="{DBA04C1A-8EE4-4419-9CEF-FEEB9F6D3DD4}">
      <dgm:prSet/>
      <dgm:spPr/>
      <dgm:t>
        <a:bodyPr/>
        <a:lstStyle/>
        <a:p>
          <a:endParaRPr lang="ru-RU"/>
        </a:p>
      </dgm:t>
    </dgm:pt>
    <dgm:pt modelId="{88BEB352-6FFA-48C7-91E3-BE770DA6086A}" type="sibTrans" cxnId="{DBA04C1A-8EE4-4419-9CEF-FEEB9F6D3DD4}">
      <dgm:prSet/>
      <dgm:spPr/>
      <dgm:t>
        <a:bodyPr/>
        <a:lstStyle/>
        <a:p>
          <a:endParaRPr lang="ru-RU"/>
        </a:p>
      </dgm:t>
    </dgm:pt>
    <dgm:pt modelId="{BB12EE96-B27D-4AF6-A8F8-5CFCF14B7063}">
      <dgm:prSet custT="1"/>
      <dgm:spPr/>
      <dgm:t>
        <a:bodyPr/>
        <a:lstStyle/>
        <a:p>
          <a:pPr algn="ctr"/>
          <a:r>
            <a:rPr lang="en-US" sz="2000" b="1" dirty="0" err="1" smtClean="0"/>
            <a:t>TextBox</a:t>
          </a:r>
          <a:endParaRPr lang="ru-RU" sz="2000" dirty="0"/>
        </a:p>
      </dgm:t>
    </dgm:pt>
    <dgm:pt modelId="{F8C24043-3542-489E-8920-DF7D3A107723}" type="parTrans" cxnId="{9F7FFB33-ED28-4F80-BE12-05565F90F461}">
      <dgm:prSet/>
      <dgm:spPr/>
      <dgm:t>
        <a:bodyPr/>
        <a:lstStyle/>
        <a:p>
          <a:endParaRPr lang="ru-RU"/>
        </a:p>
      </dgm:t>
    </dgm:pt>
    <dgm:pt modelId="{F88DE3F7-C75A-4F1B-8F66-BCD2B93ED3E1}" type="sibTrans" cxnId="{9F7FFB33-ED28-4F80-BE12-05565F90F461}">
      <dgm:prSet/>
      <dgm:spPr/>
      <dgm:t>
        <a:bodyPr/>
        <a:lstStyle/>
        <a:p>
          <a:endParaRPr lang="ru-RU"/>
        </a:p>
      </dgm:t>
    </dgm:pt>
    <dgm:pt modelId="{016C399A-14F8-49A2-B7D4-86B8D8FF39AC}" type="pres">
      <dgm:prSet presAssocID="{7249A03A-E59E-425E-985A-B35AB3E972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64ED9FB-6EA4-41B5-9F21-DE4DDF3AB0ED}" type="pres">
      <dgm:prSet presAssocID="{94ADA2BF-01EC-4614-AC40-AC2C2B71EB8A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FF46E3-4037-49C4-A219-5764457E9861}" type="pres">
      <dgm:prSet presAssocID="{E909D690-0CA6-43B1-9417-03BEBEFD56D8}" presName="spacer" presStyleCnt="0"/>
      <dgm:spPr/>
      <dgm:t>
        <a:bodyPr/>
        <a:lstStyle/>
        <a:p>
          <a:endParaRPr lang="ru-RU"/>
        </a:p>
      </dgm:t>
    </dgm:pt>
    <dgm:pt modelId="{B40BE92B-F91D-4E0E-9090-51DBF14AEE7B}" type="pres">
      <dgm:prSet presAssocID="{9D94392E-93A9-4ED8-B629-0FA656F6C71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EE6BEF-5775-485D-8E5F-8E42A0393C36}" type="pres">
      <dgm:prSet presAssocID="{99B0EAF7-B759-4220-9054-C6F4C8F40585}" presName="spacer" presStyleCnt="0"/>
      <dgm:spPr/>
      <dgm:t>
        <a:bodyPr/>
        <a:lstStyle/>
        <a:p>
          <a:endParaRPr lang="ru-RU"/>
        </a:p>
      </dgm:t>
    </dgm:pt>
    <dgm:pt modelId="{F968DEB8-88F8-4797-8582-3D2C5EF6418F}" type="pres">
      <dgm:prSet presAssocID="{34FD76BC-4966-464B-B182-78AA022B5D8A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CF87A1-7DEC-4DEA-BCBF-D9730BA6740B}" type="pres">
      <dgm:prSet presAssocID="{3792AAA8-6818-4C57-A3F9-4C656C09FC86}" presName="spacer" presStyleCnt="0"/>
      <dgm:spPr/>
      <dgm:t>
        <a:bodyPr/>
        <a:lstStyle/>
        <a:p>
          <a:endParaRPr lang="ru-RU"/>
        </a:p>
      </dgm:t>
    </dgm:pt>
    <dgm:pt modelId="{F9F398C7-B31A-4BD8-BB68-38CBBAC76059}" type="pres">
      <dgm:prSet presAssocID="{92463349-84E8-4908-8EFB-FAD67F1033FA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C84457-B793-48B2-AA8A-DDF85008D3C6}" type="pres">
      <dgm:prSet presAssocID="{3DEE9A4E-63C7-4A73-8103-28DA0813AC53}" presName="spacer" presStyleCnt="0"/>
      <dgm:spPr/>
      <dgm:t>
        <a:bodyPr/>
        <a:lstStyle/>
        <a:p>
          <a:endParaRPr lang="ru-RU"/>
        </a:p>
      </dgm:t>
    </dgm:pt>
    <dgm:pt modelId="{F8EE199D-5F10-43A0-8CEA-3478FD21143D}" type="pres">
      <dgm:prSet presAssocID="{91B2DCA5-698F-4320-AE6B-B6D52F44F4B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CAB2FA-FD1B-4152-B9CF-A52712D5803B}" type="pres">
      <dgm:prSet presAssocID="{71374BB2-6B39-492E-9451-2CFA11C6C355}" presName="spacer" presStyleCnt="0"/>
      <dgm:spPr/>
      <dgm:t>
        <a:bodyPr/>
        <a:lstStyle/>
        <a:p>
          <a:endParaRPr lang="ru-RU"/>
        </a:p>
      </dgm:t>
    </dgm:pt>
    <dgm:pt modelId="{D1019C14-DEB0-49EB-AD17-04D23C2DA02B}" type="pres">
      <dgm:prSet presAssocID="{82FBF66E-5DE5-4DFA-B296-9BDF435B3A3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15BD73-1424-40B4-880A-DA4C9EB1F983}" type="pres">
      <dgm:prSet presAssocID="{88BEB352-6FFA-48C7-91E3-BE770DA6086A}" presName="spacer" presStyleCnt="0"/>
      <dgm:spPr/>
      <dgm:t>
        <a:bodyPr/>
        <a:lstStyle/>
        <a:p>
          <a:endParaRPr lang="ru-RU"/>
        </a:p>
      </dgm:t>
    </dgm:pt>
    <dgm:pt modelId="{6474D58E-E658-4E7A-9C4D-AE222186FBCA}" type="pres">
      <dgm:prSet presAssocID="{BB12EE96-B27D-4AF6-A8F8-5CFCF14B7063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6CD2B86-2334-4178-9B32-B263F2E823CB}" type="presOf" srcId="{82FBF66E-5DE5-4DFA-B296-9BDF435B3A3F}" destId="{D1019C14-DEB0-49EB-AD17-04D23C2DA02B}" srcOrd="0" destOrd="0" presId="urn:microsoft.com/office/officeart/2005/8/layout/vList2"/>
    <dgm:cxn modelId="{C00EBC5C-97D9-4155-8DF9-22233E20D7EA}" type="presOf" srcId="{94ADA2BF-01EC-4614-AC40-AC2C2B71EB8A}" destId="{464ED9FB-6EA4-41B5-9F21-DE4DDF3AB0ED}" srcOrd="0" destOrd="0" presId="urn:microsoft.com/office/officeart/2005/8/layout/vList2"/>
    <dgm:cxn modelId="{72E26F64-3E68-4AC1-9E4E-7DD130FC0004}" srcId="{7249A03A-E59E-425E-985A-B35AB3E97247}" destId="{9D94392E-93A9-4ED8-B629-0FA656F6C718}" srcOrd="1" destOrd="0" parTransId="{6323443A-58FF-47B6-B10B-27624C578EF9}" sibTransId="{99B0EAF7-B759-4220-9054-C6F4C8F40585}"/>
    <dgm:cxn modelId="{B1C6362C-DAED-4BDB-B8A3-D92806203A2D}" type="presOf" srcId="{7249A03A-E59E-425E-985A-B35AB3E97247}" destId="{016C399A-14F8-49A2-B7D4-86B8D8FF39AC}" srcOrd="0" destOrd="0" presId="urn:microsoft.com/office/officeart/2005/8/layout/vList2"/>
    <dgm:cxn modelId="{21611239-7244-4CEF-9089-FDD0999C2C9E}" srcId="{7249A03A-E59E-425E-985A-B35AB3E97247}" destId="{34FD76BC-4966-464B-B182-78AA022B5D8A}" srcOrd="2" destOrd="0" parTransId="{25652C02-C6A6-4A9D-9193-60BD7F2B2B33}" sibTransId="{3792AAA8-6818-4C57-A3F9-4C656C09FC86}"/>
    <dgm:cxn modelId="{9F7FFB33-ED28-4F80-BE12-05565F90F461}" srcId="{7249A03A-E59E-425E-985A-B35AB3E97247}" destId="{BB12EE96-B27D-4AF6-A8F8-5CFCF14B7063}" srcOrd="6" destOrd="0" parTransId="{F8C24043-3542-489E-8920-DF7D3A107723}" sibTransId="{F88DE3F7-C75A-4F1B-8F66-BCD2B93ED3E1}"/>
    <dgm:cxn modelId="{F65079C2-1DA7-45DF-8DA1-C856E7B14280}" type="presOf" srcId="{34FD76BC-4966-464B-B182-78AA022B5D8A}" destId="{F968DEB8-88F8-4797-8582-3D2C5EF6418F}" srcOrd="0" destOrd="0" presId="urn:microsoft.com/office/officeart/2005/8/layout/vList2"/>
    <dgm:cxn modelId="{3B717C91-81BF-4815-B6EF-47A345B1880B}" type="presOf" srcId="{BB12EE96-B27D-4AF6-A8F8-5CFCF14B7063}" destId="{6474D58E-E658-4E7A-9C4D-AE222186FBCA}" srcOrd="0" destOrd="0" presId="urn:microsoft.com/office/officeart/2005/8/layout/vList2"/>
    <dgm:cxn modelId="{2B70F02A-933F-4AAA-B86C-08B8456B4FE5}" srcId="{7249A03A-E59E-425E-985A-B35AB3E97247}" destId="{91B2DCA5-698F-4320-AE6B-B6D52F44F4B6}" srcOrd="4" destOrd="0" parTransId="{941182D1-BF03-4E9C-80C4-01152BF47AC5}" sibTransId="{71374BB2-6B39-492E-9451-2CFA11C6C355}"/>
    <dgm:cxn modelId="{DECC92EA-6484-4078-B82B-5BFE5C8C4A3E}" type="presOf" srcId="{91B2DCA5-698F-4320-AE6B-B6D52F44F4B6}" destId="{F8EE199D-5F10-43A0-8CEA-3478FD21143D}" srcOrd="0" destOrd="0" presId="urn:microsoft.com/office/officeart/2005/8/layout/vList2"/>
    <dgm:cxn modelId="{3AF4C3D7-5FF7-41C4-B759-9ABB40DD24E3}" type="presOf" srcId="{9D94392E-93A9-4ED8-B629-0FA656F6C718}" destId="{B40BE92B-F91D-4E0E-9090-51DBF14AEE7B}" srcOrd="0" destOrd="0" presId="urn:microsoft.com/office/officeart/2005/8/layout/vList2"/>
    <dgm:cxn modelId="{F50E0C9F-018E-4E4C-B768-E15CD07DE8E4}" srcId="{7249A03A-E59E-425E-985A-B35AB3E97247}" destId="{94ADA2BF-01EC-4614-AC40-AC2C2B71EB8A}" srcOrd="0" destOrd="0" parTransId="{FEA81D48-E203-421B-9752-A24534F442A5}" sibTransId="{E909D690-0CA6-43B1-9417-03BEBEFD56D8}"/>
    <dgm:cxn modelId="{E85B3BF2-8B5A-4C54-9512-D6E81AB1763B}" type="presOf" srcId="{92463349-84E8-4908-8EFB-FAD67F1033FA}" destId="{F9F398C7-B31A-4BD8-BB68-38CBBAC76059}" srcOrd="0" destOrd="0" presId="urn:microsoft.com/office/officeart/2005/8/layout/vList2"/>
    <dgm:cxn modelId="{DBA04C1A-8EE4-4419-9CEF-FEEB9F6D3DD4}" srcId="{7249A03A-E59E-425E-985A-B35AB3E97247}" destId="{82FBF66E-5DE5-4DFA-B296-9BDF435B3A3F}" srcOrd="5" destOrd="0" parTransId="{F2E65760-9D0E-48D4-9001-F782409E4F62}" sibTransId="{88BEB352-6FFA-48C7-91E3-BE770DA6086A}"/>
    <dgm:cxn modelId="{A75C7F64-D558-4428-99CE-D674F9265A64}" srcId="{7249A03A-E59E-425E-985A-B35AB3E97247}" destId="{92463349-84E8-4908-8EFB-FAD67F1033FA}" srcOrd="3" destOrd="0" parTransId="{2FF196A0-213A-48F7-876D-11D74DE68FA9}" sibTransId="{3DEE9A4E-63C7-4A73-8103-28DA0813AC53}"/>
    <dgm:cxn modelId="{812CD815-49FA-4C45-A392-6EDE5DE52048}" type="presParOf" srcId="{016C399A-14F8-49A2-B7D4-86B8D8FF39AC}" destId="{464ED9FB-6EA4-41B5-9F21-DE4DDF3AB0ED}" srcOrd="0" destOrd="0" presId="urn:microsoft.com/office/officeart/2005/8/layout/vList2"/>
    <dgm:cxn modelId="{5E1CB80B-39F5-4B99-91B5-29D9C38E108A}" type="presParOf" srcId="{016C399A-14F8-49A2-B7D4-86B8D8FF39AC}" destId="{D8FF46E3-4037-49C4-A219-5764457E9861}" srcOrd="1" destOrd="0" presId="urn:microsoft.com/office/officeart/2005/8/layout/vList2"/>
    <dgm:cxn modelId="{3D18481D-FDDF-4397-A0A2-91CC6788376D}" type="presParOf" srcId="{016C399A-14F8-49A2-B7D4-86B8D8FF39AC}" destId="{B40BE92B-F91D-4E0E-9090-51DBF14AEE7B}" srcOrd="2" destOrd="0" presId="urn:microsoft.com/office/officeart/2005/8/layout/vList2"/>
    <dgm:cxn modelId="{192D2C79-CA14-421E-9C47-19CC3219FE6A}" type="presParOf" srcId="{016C399A-14F8-49A2-B7D4-86B8D8FF39AC}" destId="{3AEE6BEF-5775-485D-8E5F-8E42A0393C36}" srcOrd="3" destOrd="0" presId="urn:microsoft.com/office/officeart/2005/8/layout/vList2"/>
    <dgm:cxn modelId="{FD174150-7468-4E03-93FB-9537AAF11FEB}" type="presParOf" srcId="{016C399A-14F8-49A2-B7D4-86B8D8FF39AC}" destId="{F968DEB8-88F8-4797-8582-3D2C5EF6418F}" srcOrd="4" destOrd="0" presId="urn:microsoft.com/office/officeart/2005/8/layout/vList2"/>
    <dgm:cxn modelId="{B8B42846-B2FE-45B7-9374-C7E5495D3DC3}" type="presParOf" srcId="{016C399A-14F8-49A2-B7D4-86B8D8FF39AC}" destId="{6ACF87A1-7DEC-4DEA-BCBF-D9730BA6740B}" srcOrd="5" destOrd="0" presId="urn:microsoft.com/office/officeart/2005/8/layout/vList2"/>
    <dgm:cxn modelId="{80DCF3FC-36CC-4038-A41C-E899375E03C2}" type="presParOf" srcId="{016C399A-14F8-49A2-B7D4-86B8D8FF39AC}" destId="{F9F398C7-B31A-4BD8-BB68-38CBBAC76059}" srcOrd="6" destOrd="0" presId="urn:microsoft.com/office/officeart/2005/8/layout/vList2"/>
    <dgm:cxn modelId="{1ADFF768-83B3-41CF-807C-695DFC88B22A}" type="presParOf" srcId="{016C399A-14F8-49A2-B7D4-86B8D8FF39AC}" destId="{D1C84457-B793-48B2-AA8A-DDF85008D3C6}" srcOrd="7" destOrd="0" presId="urn:microsoft.com/office/officeart/2005/8/layout/vList2"/>
    <dgm:cxn modelId="{5F1B3195-E0E7-403D-98FC-7F8144575403}" type="presParOf" srcId="{016C399A-14F8-49A2-B7D4-86B8D8FF39AC}" destId="{F8EE199D-5F10-43A0-8CEA-3478FD21143D}" srcOrd="8" destOrd="0" presId="urn:microsoft.com/office/officeart/2005/8/layout/vList2"/>
    <dgm:cxn modelId="{F1BA057A-69BF-4D6D-8A9C-E0D69B3D17B5}" type="presParOf" srcId="{016C399A-14F8-49A2-B7D4-86B8D8FF39AC}" destId="{9ECAB2FA-FD1B-4152-B9CF-A52712D5803B}" srcOrd="9" destOrd="0" presId="urn:microsoft.com/office/officeart/2005/8/layout/vList2"/>
    <dgm:cxn modelId="{E442941F-5F4C-4EFB-9CA5-D840E8332725}" type="presParOf" srcId="{016C399A-14F8-49A2-B7D4-86B8D8FF39AC}" destId="{D1019C14-DEB0-49EB-AD17-04D23C2DA02B}" srcOrd="10" destOrd="0" presId="urn:microsoft.com/office/officeart/2005/8/layout/vList2"/>
    <dgm:cxn modelId="{6E6792B8-E4E5-4922-944F-0D1E69E05992}" type="presParOf" srcId="{016C399A-14F8-49A2-B7D4-86B8D8FF39AC}" destId="{6215BD73-1424-40B4-880A-DA4C9EB1F983}" srcOrd="11" destOrd="0" presId="urn:microsoft.com/office/officeart/2005/8/layout/vList2"/>
    <dgm:cxn modelId="{2F11BC2E-531C-4F58-8D2C-689456FE1E6D}" type="presParOf" srcId="{016C399A-14F8-49A2-B7D4-86B8D8FF39AC}" destId="{6474D58E-E658-4E7A-9C4D-AE222186FBC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50EFE896-0B77-4073-9C21-98D4A4A8128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8983E0C-A7EC-4572-B7DB-601201191067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ru-RU" sz="1800" dirty="0" smtClean="0"/>
            <a:t>Свойства элементов управления можно установить следующим образом:</a:t>
          </a:r>
          <a:endParaRPr lang="ru-RU" sz="1800" dirty="0"/>
        </a:p>
      </dgm:t>
    </dgm:pt>
    <dgm:pt modelId="{FE4C73EB-5532-48DF-A21F-27A64FA17F64}" type="parTrans" cxnId="{6375147B-32CC-46C9-8892-13A386AA2F5C}">
      <dgm:prSet/>
      <dgm:spPr/>
      <dgm:t>
        <a:bodyPr/>
        <a:lstStyle/>
        <a:p>
          <a:endParaRPr lang="ru-RU"/>
        </a:p>
      </dgm:t>
    </dgm:pt>
    <dgm:pt modelId="{5A4E5695-DDC0-427A-85CA-78C20A3D13C5}" type="sibTrans" cxnId="{6375147B-32CC-46C9-8892-13A386AA2F5C}">
      <dgm:prSet/>
      <dgm:spPr/>
      <dgm:t>
        <a:bodyPr/>
        <a:lstStyle/>
        <a:p>
          <a:endParaRPr lang="ru-RU"/>
        </a:p>
      </dgm:t>
    </dgm:pt>
    <dgm:pt modelId="{42F77477-16B4-434E-A079-11F907483B84}">
      <dgm:prSet phldrT="[Text]" custT="1"/>
      <dgm:spPr/>
      <dgm:t>
        <a:bodyPr/>
        <a:lstStyle/>
        <a:p>
          <a:r>
            <a:rPr lang="ru-RU" sz="1800" dirty="0" smtClean="0"/>
            <a:t>Декларативно в окне XAML путем редактирования XAML определения напрямую</a:t>
          </a:r>
          <a:endParaRPr lang="ru-RU" sz="1800" dirty="0"/>
        </a:p>
      </dgm:t>
    </dgm:pt>
    <dgm:pt modelId="{41A729F0-8D8B-4192-B0C1-2C9A90451B19}" type="parTrans" cxnId="{11EA417D-30AC-41F6-B3C5-5CC7C9E26DFC}">
      <dgm:prSet/>
      <dgm:spPr/>
      <dgm:t>
        <a:bodyPr/>
        <a:lstStyle/>
        <a:p>
          <a:endParaRPr lang="ru-RU"/>
        </a:p>
      </dgm:t>
    </dgm:pt>
    <dgm:pt modelId="{954C1D87-2713-475D-B120-86C022028704}" type="sibTrans" cxnId="{11EA417D-30AC-41F6-B3C5-5CC7C9E26DFC}">
      <dgm:prSet/>
      <dgm:spPr/>
      <dgm:t>
        <a:bodyPr/>
        <a:lstStyle/>
        <a:p>
          <a:endParaRPr lang="ru-RU"/>
        </a:p>
      </dgm:t>
    </dgm:pt>
    <dgm:pt modelId="{F8365D1F-8215-40FF-8C67-DC086FFB80EE}">
      <dgm:prSet phldrT="[Text]" custT="1"/>
      <dgm:spPr/>
      <dgm:t>
        <a:bodyPr/>
        <a:lstStyle/>
        <a:p>
          <a:r>
            <a:rPr lang="ru-RU" sz="1800" dirty="0" smtClean="0"/>
            <a:t>В окне Properties. Такой подход изменяет XAML определение элементов управления</a:t>
          </a:r>
          <a:endParaRPr lang="ru-RU" sz="1800" dirty="0"/>
        </a:p>
      </dgm:t>
    </dgm:pt>
    <dgm:pt modelId="{BF61FD85-9BF7-4170-B8A5-E22369897CFB}" type="parTrans" cxnId="{F3A2EB3C-2191-4132-B2B4-6477C9D942F7}">
      <dgm:prSet/>
      <dgm:spPr/>
      <dgm:t>
        <a:bodyPr/>
        <a:lstStyle/>
        <a:p>
          <a:endParaRPr lang="ru-RU"/>
        </a:p>
      </dgm:t>
    </dgm:pt>
    <dgm:pt modelId="{1BBFEF32-067C-427A-A94A-4EC1498309B7}" type="sibTrans" cxnId="{F3A2EB3C-2191-4132-B2B4-6477C9D942F7}">
      <dgm:prSet/>
      <dgm:spPr/>
      <dgm:t>
        <a:bodyPr/>
        <a:lstStyle/>
        <a:p>
          <a:endParaRPr lang="ru-RU"/>
        </a:p>
      </dgm:t>
    </dgm:pt>
    <dgm:pt modelId="{9D7C232C-AFCB-4CE9-ACEE-0BD77A05ECA4}">
      <dgm:prSet phldrT="[Text]" custT="1"/>
      <dgm:spPr/>
      <dgm:t>
        <a:bodyPr/>
        <a:lstStyle/>
        <a:p>
          <a:r>
            <a:rPr lang="ru-RU" sz="1800" dirty="0" smtClean="0"/>
            <a:t>Во время выполнения, с помощью кода Visual C#. Этот подход не меняет XAML определение какого-либо элемента управления</a:t>
          </a:r>
          <a:endParaRPr lang="ru-RU" sz="1800" dirty="0"/>
        </a:p>
      </dgm:t>
    </dgm:pt>
    <dgm:pt modelId="{7C6315F5-BABE-4A95-8C6E-0B54A4DD384C}" type="parTrans" cxnId="{BA1FFD98-8B68-47F3-88BE-C53AC08452D5}">
      <dgm:prSet/>
      <dgm:spPr/>
      <dgm:t>
        <a:bodyPr/>
        <a:lstStyle/>
        <a:p>
          <a:endParaRPr lang="ru-RU"/>
        </a:p>
      </dgm:t>
    </dgm:pt>
    <dgm:pt modelId="{CB8AAAC2-9F76-425F-B05A-5EFDB7BFFF03}" type="sibTrans" cxnId="{BA1FFD98-8B68-47F3-88BE-C53AC08452D5}">
      <dgm:prSet/>
      <dgm:spPr/>
      <dgm:t>
        <a:bodyPr/>
        <a:lstStyle/>
        <a:p>
          <a:endParaRPr lang="ru-RU"/>
        </a:p>
      </dgm:t>
    </dgm:pt>
    <dgm:pt modelId="{4DF39E94-C9CA-4804-90FE-DE797E93279E}" type="pres">
      <dgm:prSet presAssocID="{50EFE896-0B77-4073-9C21-98D4A4A812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621F09A-36F9-432C-A617-A423D0E9E27C}" type="pres">
      <dgm:prSet presAssocID="{F8983E0C-A7EC-4572-B7DB-601201191067}" presName="parentText" presStyleLbl="node1" presStyleIdx="0" presStyleCnt="4" custScaleY="8192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BEFEBD-C1B1-4DB8-AD2C-3DD5484B14D5}" type="pres">
      <dgm:prSet presAssocID="{5A4E5695-DDC0-427A-85CA-78C20A3D13C5}" presName="spacer" presStyleCnt="0"/>
      <dgm:spPr/>
    </dgm:pt>
    <dgm:pt modelId="{EE5D3691-8AC5-4818-A903-140B204FC376}" type="pres">
      <dgm:prSet presAssocID="{42F77477-16B4-434E-A079-11F907483B8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9BC6E6-ED0D-46A0-B860-1D57EA3CDB16}" type="pres">
      <dgm:prSet presAssocID="{954C1D87-2713-475D-B120-86C022028704}" presName="spacer" presStyleCnt="0"/>
      <dgm:spPr/>
    </dgm:pt>
    <dgm:pt modelId="{B76BA789-B9F0-40E9-8731-0B12AB4465C7}" type="pres">
      <dgm:prSet presAssocID="{F8365D1F-8215-40FF-8C67-DC086FFB80E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D8A747-53F7-4CF4-92C3-767FA78D37A1}" type="pres">
      <dgm:prSet presAssocID="{1BBFEF32-067C-427A-A94A-4EC1498309B7}" presName="spacer" presStyleCnt="0"/>
      <dgm:spPr/>
    </dgm:pt>
    <dgm:pt modelId="{9AD03DB3-6F9D-4473-8860-3CA167D7128E}" type="pres">
      <dgm:prSet presAssocID="{9D7C232C-AFCB-4CE9-ACEE-0BD77A05ECA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A1FFD98-8B68-47F3-88BE-C53AC08452D5}" srcId="{50EFE896-0B77-4073-9C21-98D4A4A81286}" destId="{9D7C232C-AFCB-4CE9-ACEE-0BD77A05ECA4}" srcOrd="3" destOrd="0" parTransId="{7C6315F5-BABE-4A95-8C6E-0B54A4DD384C}" sibTransId="{CB8AAAC2-9F76-425F-B05A-5EFDB7BFFF03}"/>
    <dgm:cxn modelId="{2F402E8E-A5C0-4BB2-ABA6-C72EF6181EA5}" type="presOf" srcId="{50EFE896-0B77-4073-9C21-98D4A4A81286}" destId="{4DF39E94-C9CA-4804-90FE-DE797E93279E}" srcOrd="0" destOrd="0" presId="urn:microsoft.com/office/officeart/2005/8/layout/vList2"/>
    <dgm:cxn modelId="{11EA417D-30AC-41F6-B3C5-5CC7C9E26DFC}" srcId="{50EFE896-0B77-4073-9C21-98D4A4A81286}" destId="{42F77477-16B4-434E-A079-11F907483B84}" srcOrd="1" destOrd="0" parTransId="{41A729F0-8D8B-4192-B0C1-2C9A90451B19}" sibTransId="{954C1D87-2713-475D-B120-86C022028704}"/>
    <dgm:cxn modelId="{93FEE77C-47DC-435D-9ABD-62F5EF4AEDEC}" type="presOf" srcId="{F8983E0C-A7EC-4572-B7DB-601201191067}" destId="{0621F09A-36F9-432C-A617-A423D0E9E27C}" srcOrd="0" destOrd="0" presId="urn:microsoft.com/office/officeart/2005/8/layout/vList2"/>
    <dgm:cxn modelId="{5BF47AC2-0345-40AD-A8BE-7DB23F7A60DD}" type="presOf" srcId="{F8365D1F-8215-40FF-8C67-DC086FFB80EE}" destId="{B76BA789-B9F0-40E9-8731-0B12AB4465C7}" srcOrd="0" destOrd="0" presId="urn:microsoft.com/office/officeart/2005/8/layout/vList2"/>
    <dgm:cxn modelId="{F18DFAB8-278F-42D3-9295-DE785EA41721}" type="presOf" srcId="{9D7C232C-AFCB-4CE9-ACEE-0BD77A05ECA4}" destId="{9AD03DB3-6F9D-4473-8860-3CA167D7128E}" srcOrd="0" destOrd="0" presId="urn:microsoft.com/office/officeart/2005/8/layout/vList2"/>
    <dgm:cxn modelId="{0FD432F6-7D13-4A8F-9D9E-CB21DEA8EDB1}" type="presOf" srcId="{42F77477-16B4-434E-A079-11F907483B84}" destId="{EE5D3691-8AC5-4818-A903-140B204FC376}" srcOrd="0" destOrd="0" presId="urn:microsoft.com/office/officeart/2005/8/layout/vList2"/>
    <dgm:cxn modelId="{F3A2EB3C-2191-4132-B2B4-6477C9D942F7}" srcId="{50EFE896-0B77-4073-9C21-98D4A4A81286}" destId="{F8365D1F-8215-40FF-8C67-DC086FFB80EE}" srcOrd="2" destOrd="0" parTransId="{BF61FD85-9BF7-4170-B8A5-E22369897CFB}" sibTransId="{1BBFEF32-067C-427A-A94A-4EC1498309B7}"/>
    <dgm:cxn modelId="{6375147B-32CC-46C9-8892-13A386AA2F5C}" srcId="{50EFE896-0B77-4073-9C21-98D4A4A81286}" destId="{F8983E0C-A7EC-4572-B7DB-601201191067}" srcOrd="0" destOrd="0" parTransId="{FE4C73EB-5532-48DF-A21F-27A64FA17F64}" sibTransId="{5A4E5695-DDC0-427A-85CA-78C20A3D13C5}"/>
    <dgm:cxn modelId="{F06D5C99-406D-4098-AD9A-BE1C21D73CE9}" type="presParOf" srcId="{4DF39E94-C9CA-4804-90FE-DE797E93279E}" destId="{0621F09A-36F9-432C-A617-A423D0E9E27C}" srcOrd="0" destOrd="0" presId="urn:microsoft.com/office/officeart/2005/8/layout/vList2"/>
    <dgm:cxn modelId="{30F7B894-21B8-40F9-AC4B-43DF8C4B0A91}" type="presParOf" srcId="{4DF39E94-C9CA-4804-90FE-DE797E93279E}" destId="{62BEFEBD-C1B1-4DB8-AD2C-3DD5484B14D5}" srcOrd="1" destOrd="0" presId="urn:microsoft.com/office/officeart/2005/8/layout/vList2"/>
    <dgm:cxn modelId="{8F545F51-04AA-484D-84CF-61627051045F}" type="presParOf" srcId="{4DF39E94-C9CA-4804-90FE-DE797E93279E}" destId="{EE5D3691-8AC5-4818-A903-140B204FC376}" srcOrd="2" destOrd="0" presId="urn:microsoft.com/office/officeart/2005/8/layout/vList2"/>
    <dgm:cxn modelId="{C02CF68D-4EBE-475D-88BB-10DA2AC5581A}" type="presParOf" srcId="{4DF39E94-C9CA-4804-90FE-DE797E93279E}" destId="{BE9BC6E6-ED0D-46A0-B860-1D57EA3CDB16}" srcOrd="3" destOrd="0" presId="urn:microsoft.com/office/officeart/2005/8/layout/vList2"/>
    <dgm:cxn modelId="{D80DCCA1-7DF6-4114-BD58-047502524FCF}" type="presParOf" srcId="{4DF39E94-C9CA-4804-90FE-DE797E93279E}" destId="{B76BA789-B9F0-40E9-8731-0B12AB4465C7}" srcOrd="4" destOrd="0" presId="urn:microsoft.com/office/officeart/2005/8/layout/vList2"/>
    <dgm:cxn modelId="{873B9481-42B6-4DE7-8131-3B7F5F3A60D3}" type="presParOf" srcId="{4DF39E94-C9CA-4804-90FE-DE797E93279E}" destId="{9FD8A747-53F7-4CF4-92C3-767FA78D37A1}" srcOrd="5" destOrd="0" presId="urn:microsoft.com/office/officeart/2005/8/layout/vList2"/>
    <dgm:cxn modelId="{95CCE26E-2FDA-480D-82FA-CC71A41F1F52}" type="presParOf" srcId="{4DF39E94-C9CA-4804-90FE-DE797E93279E}" destId="{9AD03DB3-6F9D-4473-8860-3CA167D7128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E56E8F71-BBFB-4490-B4FF-C6B19D3B747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8118C9D-3113-45EF-B192-9FCD0A70FB43}">
      <dgm:prSet phldrT="[Text]" custT="1"/>
      <dgm:spPr/>
      <dgm:t>
        <a:bodyPr/>
        <a:lstStyle/>
        <a:p>
          <a:pPr marL="360363" indent="0"/>
          <a:r>
            <a:rPr lang="ru-RU" sz="1800" b="1" dirty="0" smtClean="0"/>
            <a:t>Создание нового приложения WPF</a:t>
          </a:r>
          <a:endParaRPr lang="ru-RU" sz="1800" dirty="0"/>
        </a:p>
      </dgm:t>
    </dgm:pt>
    <dgm:pt modelId="{E5B9D900-A110-4C7C-8A18-CA62815E1020}" type="parTrans" cxnId="{42458C6B-0D3D-4582-BF9C-1EFCAAABD687}">
      <dgm:prSet/>
      <dgm:spPr/>
      <dgm:t>
        <a:bodyPr/>
        <a:lstStyle/>
        <a:p>
          <a:endParaRPr lang="ru-RU"/>
        </a:p>
      </dgm:t>
    </dgm:pt>
    <dgm:pt modelId="{D6DCD201-7D2B-403E-847D-0B0E4E380661}" type="sibTrans" cxnId="{42458C6B-0D3D-4582-BF9C-1EFCAAABD687}">
      <dgm:prSet/>
      <dgm:spPr/>
      <dgm:t>
        <a:bodyPr/>
        <a:lstStyle/>
        <a:p>
          <a:endParaRPr lang="ru-RU"/>
        </a:p>
      </dgm:t>
    </dgm:pt>
    <dgm:pt modelId="{D6BF58C4-2706-4C8E-9ED9-E5EAA2B5CBA5}">
      <dgm:prSet phldrT="[Text]" custT="1"/>
      <dgm:spPr/>
      <dgm:t>
        <a:bodyPr/>
        <a:lstStyle/>
        <a:p>
          <a:pPr marL="360363" indent="0"/>
          <a:r>
            <a:rPr lang="ru-RU" sz="1800" b="1" noProof="0" dirty="0" smtClean="0"/>
            <a:t>Добавление элементов управления в приложение WPF</a:t>
          </a:r>
          <a:endParaRPr lang="ru-RU" sz="1800" noProof="0" dirty="0"/>
        </a:p>
      </dgm:t>
    </dgm:pt>
    <dgm:pt modelId="{536D47A0-B3FB-4244-844F-2CC6D73669FE}" type="parTrans" cxnId="{F1B34EC3-E0EA-4078-BBFC-56F2ED6FA013}">
      <dgm:prSet/>
      <dgm:spPr/>
      <dgm:t>
        <a:bodyPr/>
        <a:lstStyle/>
        <a:p>
          <a:endParaRPr lang="ru-RU"/>
        </a:p>
      </dgm:t>
    </dgm:pt>
    <dgm:pt modelId="{4D9FA2CC-D8A3-436F-8FCE-63458D7E6EA7}" type="sibTrans" cxnId="{F1B34EC3-E0EA-4078-BBFC-56F2ED6FA013}">
      <dgm:prSet/>
      <dgm:spPr/>
      <dgm:t>
        <a:bodyPr/>
        <a:lstStyle/>
        <a:p>
          <a:endParaRPr lang="ru-RU"/>
        </a:p>
      </dgm:t>
    </dgm:pt>
    <dgm:pt modelId="{9CBF8469-D6FE-469A-8C0D-889A2FD95449}">
      <dgm:prSet phldrT="[Text]" custT="1"/>
      <dgm:spPr/>
      <dgm:t>
        <a:bodyPr/>
        <a:lstStyle/>
        <a:p>
          <a:pPr marL="360363" indent="0"/>
          <a:r>
            <a:rPr lang="ru-RU" sz="1800" b="1" dirty="0" smtClean="0"/>
            <a:t>Добавление обработчиков событий к элементам  управления</a:t>
          </a:r>
          <a:endParaRPr lang="ru-RU" sz="1800" dirty="0"/>
        </a:p>
      </dgm:t>
    </dgm:pt>
    <dgm:pt modelId="{56A984DA-81F4-490B-8604-E1B8EDB49F3A}" type="parTrans" cxnId="{710A2258-B5FF-4D03-8ABA-E72C04A1BCC2}">
      <dgm:prSet/>
      <dgm:spPr/>
      <dgm:t>
        <a:bodyPr/>
        <a:lstStyle/>
        <a:p>
          <a:endParaRPr lang="ru-RU"/>
        </a:p>
      </dgm:t>
    </dgm:pt>
    <dgm:pt modelId="{01193762-00F3-452E-AF09-B7CA171BF80C}" type="sibTrans" cxnId="{710A2258-B5FF-4D03-8ABA-E72C04A1BCC2}">
      <dgm:prSet/>
      <dgm:spPr/>
      <dgm:t>
        <a:bodyPr/>
        <a:lstStyle/>
        <a:p>
          <a:endParaRPr lang="ru-RU"/>
        </a:p>
      </dgm:t>
    </dgm:pt>
    <dgm:pt modelId="{43FD4271-857E-45E0-B9D9-D9C1E251E493}">
      <dgm:prSet phldrT="[Text]" custT="1"/>
      <dgm:spPr/>
      <dgm:t>
        <a:bodyPr/>
        <a:lstStyle/>
        <a:p>
          <a:pPr marL="360363" indent="0"/>
          <a:r>
            <a:rPr lang="ru-RU" sz="1800" b="1" dirty="0" smtClean="0"/>
            <a:t>Установка свойств элементов управления</a:t>
          </a:r>
          <a:endParaRPr lang="ru-RU" sz="1800" dirty="0"/>
        </a:p>
      </dgm:t>
    </dgm:pt>
    <dgm:pt modelId="{740BBD58-A176-45F0-B428-3E6FF47B8D14}" type="parTrans" cxnId="{03052732-BFCA-4A3A-8544-999CC490E842}">
      <dgm:prSet/>
      <dgm:spPr/>
      <dgm:t>
        <a:bodyPr/>
        <a:lstStyle/>
        <a:p>
          <a:endParaRPr lang="ru-RU"/>
        </a:p>
      </dgm:t>
    </dgm:pt>
    <dgm:pt modelId="{CA5C3123-382C-45AB-8954-8EC6152F7773}" type="sibTrans" cxnId="{03052732-BFCA-4A3A-8544-999CC490E842}">
      <dgm:prSet/>
      <dgm:spPr/>
      <dgm:t>
        <a:bodyPr/>
        <a:lstStyle/>
        <a:p>
          <a:endParaRPr lang="ru-RU"/>
        </a:p>
      </dgm:t>
    </dgm:pt>
    <dgm:pt modelId="{0265CC32-1A84-4977-B782-BFE26143D12A}">
      <dgm:prSet phldrT="[Text]" custT="1"/>
      <dgm:spPr/>
      <dgm:t>
        <a:bodyPr/>
        <a:lstStyle/>
        <a:p>
          <a:pPr marL="360363" indent="0"/>
          <a:r>
            <a:rPr lang="ru-RU" sz="1800" b="1" dirty="0" smtClean="0"/>
            <a:t>Добавление кода в WPF приложение</a:t>
          </a:r>
          <a:endParaRPr lang="ru-RU" sz="1800" dirty="0"/>
        </a:p>
      </dgm:t>
    </dgm:pt>
    <dgm:pt modelId="{931B7DF3-1334-48F0-B458-6F8D1BBD45A2}" type="parTrans" cxnId="{A1C7044E-C09B-41AF-9AA7-7D6886F3FCDA}">
      <dgm:prSet/>
      <dgm:spPr/>
      <dgm:t>
        <a:bodyPr/>
        <a:lstStyle/>
        <a:p>
          <a:endParaRPr lang="ru-RU"/>
        </a:p>
      </dgm:t>
    </dgm:pt>
    <dgm:pt modelId="{6571A136-BECD-4594-A483-1FAD18CE09B6}" type="sibTrans" cxnId="{A1C7044E-C09B-41AF-9AA7-7D6886F3FCDA}">
      <dgm:prSet/>
      <dgm:spPr/>
      <dgm:t>
        <a:bodyPr/>
        <a:lstStyle/>
        <a:p>
          <a:endParaRPr lang="ru-RU"/>
        </a:p>
      </dgm:t>
    </dgm:pt>
    <dgm:pt modelId="{6EB651AC-FD54-4925-83DB-8D96BBCB2E14}" type="pres">
      <dgm:prSet presAssocID="{E56E8F71-BBFB-4490-B4FF-C6B19D3B74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4E5AB7B-6B32-4525-BC6A-8B0D8C16702B}" type="pres">
      <dgm:prSet presAssocID="{68118C9D-3113-45EF-B192-9FCD0A70FB4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E60D6B-CB2E-411A-AA2D-233341B6D1F5}" type="pres">
      <dgm:prSet presAssocID="{D6DCD201-7D2B-403E-847D-0B0E4E380661}" presName="spacer" presStyleCnt="0"/>
      <dgm:spPr/>
    </dgm:pt>
    <dgm:pt modelId="{9825D5F7-752A-4490-885C-BEACBCAB586B}" type="pres">
      <dgm:prSet presAssocID="{D6BF58C4-2706-4C8E-9ED9-E5EAA2B5CBA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E311D3-FD81-4ACB-BCC6-FE5AC6DB9C3F}" type="pres">
      <dgm:prSet presAssocID="{4D9FA2CC-D8A3-436F-8FCE-63458D7E6EA7}" presName="spacer" presStyleCnt="0"/>
      <dgm:spPr/>
    </dgm:pt>
    <dgm:pt modelId="{3633AB9B-5E44-438E-8430-23E76794FC59}" type="pres">
      <dgm:prSet presAssocID="{43FD4271-857E-45E0-B9D9-D9C1E251E49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2FFB52-693C-4BD0-A546-C58D548B6C47}" type="pres">
      <dgm:prSet presAssocID="{CA5C3123-382C-45AB-8954-8EC6152F7773}" presName="spacer" presStyleCnt="0"/>
      <dgm:spPr/>
    </dgm:pt>
    <dgm:pt modelId="{6A602606-8FEC-4E2C-BB97-9F3A958A7EF4}" type="pres">
      <dgm:prSet presAssocID="{9CBF8469-D6FE-469A-8C0D-889A2FD9544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640F86-805C-400A-AA5A-416A12DF8245}" type="pres">
      <dgm:prSet presAssocID="{01193762-00F3-452E-AF09-B7CA171BF80C}" presName="spacer" presStyleCnt="0"/>
      <dgm:spPr/>
    </dgm:pt>
    <dgm:pt modelId="{12A9A75F-9ED2-4403-B1E6-3798B1661B8D}" type="pres">
      <dgm:prSet presAssocID="{0265CC32-1A84-4977-B782-BFE26143D12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993BEFC-312D-49F8-A73C-9FCB17CBD2B4}" type="presOf" srcId="{43FD4271-857E-45E0-B9D9-D9C1E251E493}" destId="{3633AB9B-5E44-438E-8430-23E76794FC59}" srcOrd="0" destOrd="0" presId="urn:microsoft.com/office/officeart/2005/8/layout/vList2"/>
    <dgm:cxn modelId="{2C9F13FD-7A9C-474F-B3CA-0D49362AC6B9}" type="presOf" srcId="{0265CC32-1A84-4977-B782-BFE26143D12A}" destId="{12A9A75F-9ED2-4403-B1E6-3798B1661B8D}" srcOrd="0" destOrd="0" presId="urn:microsoft.com/office/officeart/2005/8/layout/vList2"/>
    <dgm:cxn modelId="{42458C6B-0D3D-4582-BF9C-1EFCAAABD687}" srcId="{E56E8F71-BBFB-4490-B4FF-C6B19D3B7475}" destId="{68118C9D-3113-45EF-B192-9FCD0A70FB43}" srcOrd="0" destOrd="0" parTransId="{E5B9D900-A110-4C7C-8A18-CA62815E1020}" sibTransId="{D6DCD201-7D2B-403E-847D-0B0E4E380661}"/>
    <dgm:cxn modelId="{F1B34EC3-E0EA-4078-BBFC-56F2ED6FA013}" srcId="{E56E8F71-BBFB-4490-B4FF-C6B19D3B7475}" destId="{D6BF58C4-2706-4C8E-9ED9-E5EAA2B5CBA5}" srcOrd="1" destOrd="0" parTransId="{536D47A0-B3FB-4244-844F-2CC6D73669FE}" sibTransId="{4D9FA2CC-D8A3-436F-8FCE-63458D7E6EA7}"/>
    <dgm:cxn modelId="{7F5EEC02-624C-414E-B8AD-BC9D95447838}" type="presOf" srcId="{68118C9D-3113-45EF-B192-9FCD0A70FB43}" destId="{B4E5AB7B-6B32-4525-BC6A-8B0D8C16702B}" srcOrd="0" destOrd="0" presId="urn:microsoft.com/office/officeart/2005/8/layout/vList2"/>
    <dgm:cxn modelId="{53847FFF-1785-4A46-8308-5071CFE331E7}" type="presOf" srcId="{D6BF58C4-2706-4C8E-9ED9-E5EAA2B5CBA5}" destId="{9825D5F7-752A-4490-885C-BEACBCAB586B}" srcOrd="0" destOrd="0" presId="urn:microsoft.com/office/officeart/2005/8/layout/vList2"/>
    <dgm:cxn modelId="{03052732-BFCA-4A3A-8544-999CC490E842}" srcId="{E56E8F71-BBFB-4490-B4FF-C6B19D3B7475}" destId="{43FD4271-857E-45E0-B9D9-D9C1E251E493}" srcOrd="2" destOrd="0" parTransId="{740BBD58-A176-45F0-B428-3E6FF47B8D14}" sibTransId="{CA5C3123-382C-45AB-8954-8EC6152F7773}"/>
    <dgm:cxn modelId="{FAF1CBF2-D314-4867-8779-A4A03EB92629}" type="presOf" srcId="{9CBF8469-D6FE-469A-8C0D-889A2FD95449}" destId="{6A602606-8FEC-4E2C-BB97-9F3A958A7EF4}" srcOrd="0" destOrd="0" presId="urn:microsoft.com/office/officeart/2005/8/layout/vList2"/>
    <dgm:cxn modelId="{77602B9F-EA9E-4B91-925A-DFFE71E74E6A}" type="presOf" srcId="{E56E8F71-BBFB-4490-B4FF-C6B19D3B7475}" destId="{6EB651AC-FD54-4925-83DB-8D96BBCB2E14}" srcOrd="0" destOrd="0" presId="urn:microsoft.com/office/officeart/2005/8/layout/vList2"/>
    <dgm:cxn modelId="{A1C7044E-C09B-41AF-9AA7-7D6886F3FCDA}" srcId="{E56E8F71-BBFB-4490-B4FF-C6B19D3B7475}" destId="{0265CC32-1A84-4977-B782-BFE26143D12A}" srcOrd="4" destOrd="0" parTransId="{931B7DF3-1334-48F0-B458-6F8D1BBD45A2}" sibTransId="{6571A136-BECD-4594-A483-1FAD18CE09B6}"/>
    <dgm:cxn modelId="{710A2258-B5FF-4D03-8ABA-E72C04A1BCC2}" srcId="{E56E8F71-BBFB-4490-B4FF-C6B19D3B7475}" destId="{9CBF8469-D6FE-469A-8C0D-889A2FD95449}" srcOrd="3" destOrd="0" parTransId="{56A984DA-81F4-490B-8604-E1B8EDB49F3A}" sibTransId="{01193762-00F3-452E-AF09-B7CA171BF80C}"/>
    <dgm:cxn modelId="{16614BCC-8E44-41B1-BC95-11C707BEE222}" type="presParOf" srcId="{6EB651AC-FD54-4925-83DB-8D96BBCB2E14}" destId="{B4E5AB7B-6B32-4525-BC6A-8B0D8C16702B}" srcOrd="0" destOrd="0" presId="urn:microsoft.com/office/officeart/2005/8/layout/vList2"/>
    <dgm:cxn modelId="{BA7F97D0-2D7A-45C4-AE89-D3EF1DD203CC}" type="presParOf" srcId="{6EB651AC-FD54-4925-83DB-8D96BBCB2E14}" destId="{04E60D6B-CB2E-411A-AA2D-233341B6D1F5}" srcOrd="1" destOrd="0" presId="urn:microsoft.com/office/officeart/2005/8/layout/vList2"/>
    <dgm:cxn modelId="{846F75E5-3B71-4E89-9D30-D7F688614A11}" type="presParOf" srcId="{6EB651AC-FD54-4925-83DB-8D96BBCB2E14}" destId="{9825D5F7-752A-4490-885C-BEACBCAB586B}" srcOrd="2" destOrd="0" presId="urn:microsoft.com/office/officeart/2005/8/layout/vList2"/>
    <dgm:cxn modelId="{BF4E6DBF-A47C-4790-A9AF-5D0F0CD3EA1A}" type="presParOf" srcId="{6EB651AC-FD54-4925-83DB-8D96BBCB2E14}" destId="{68E311D3-FD81-4ACB-BCC6-FE5AC6DB9C3F}" srcOrd="3" destOrd="0" presId="urn:microsoft.com/office/officeart/2005/8/layout/vList2"/>
    <dgm:cxn modelId="{55822D17-EC93-4B49-BFFB-CAB4B96901ED}" type="presParOf" srcId="{6EB651AC-FD54-4925-83DB-8D96BBCB2E14}" destId="{3633AB9B-5E44-438E-8430-23E76794FC59}" srcOrd="4" destOrd="0" presId="urn:microsoft.com/office/officeart/2005/8/layout/vList2"/>
    <dgm:cxn modelId="{1272178A-11DE-4F3C-A7F0-432F2EEE6026}" type="presParOf" srcId="{6EB651AC-FD54-4925-83DB-8D96BBCB2E14}" destId="{DA2FFB52-693C-4BD0-A546-C58D548B6C47}" srcOrd="5" destOrd="0" presId="urn:microsoft.com/office/officeart/2005/8/layout/vList2"/>
    <dgm:cxn modelId="{770E58DC-654C-4315-9424-AA0AB146CA7A}" type="presParOf" srcId="{6EB651AC-FD54-4925-83DB-8D96BBCB2E14}" destId="{6A602606-8FEC-4E2C-BB97-9F3A958A7EF4}" srcOrd="6" destOrd="0" presId="urn:microsoft.com/office/officeart/2005/8/layout/vList2"/>
    <dgm:cxn modelId="{8AC6E7A4-7286-4825-AEE2-57463D6F8698}" type="presParOf" srcId="{6EB651AC-FD54-4925-83DB-8D96BBCB2E14}" destId="{4D640F86-805C-400A-AA5A-416A12DF8245}" srcOrd="7" destOrd="0" presId="urn:microsoft.com/office/officeart/2005/8/layout/vList2"/>
    <dgm:cxn modelId="{3DF0591B-060E-4CA8-B499-109D6D83231A}" type="presParOf" srcId="{6EB651AC-FD54-4925-83DB-8D96BBCB2E14}" destId="{12A9A75F-9ED2-4403-B1E6-3798B1661B8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F4E5F13-D03E-4D67-B84D-315A4228364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933070-FE5B-4A9F-838A-A4F9C5EF45B7}">
      <dgm:prSet phldrT="[Text]" custT="1"/>
      <dgm:spPr/>
      <dgm:t>
        <a:bodyPr/>
        <a:lstStyle/>
        <a:p>
          <a:r>
            <a:rPr lang="en-US" sz="2000" dirty="0" smtClean="0"/>
            <a:t>Solution: </a:t>
          </a:r>
          <a:r>
            <a:rPr lang="ru-RU" sz="2000" dirty="0" smtClean="0"/>
            <a:t>NET.CSharp.01</a:t>
          </a:r>
          <a:endParaRPr lang="ru-RU" sz="2000" dirty="0"/>
        </a:p>
      </dgm:t>
    </dgm:pt>
    <dgm:pt modelId="{D8B5D39E-BC5D-407B-A582-B86E62644DE7}" type="parTrans" cxnId="{0CDDCE3D-4087-4C7A-B565-3FDCC2D32881}">
      <dgm:prSet/>
      <dgm:spPr/>
      <dgm:t>
        <a:bodyPr/>
        <a:lstStyle/>
        <a:p>
          <a:endParaRPr lang="ru-RU"/>
        </a:p>
      </dgm:t>
    </dgm:pt>
    <dgm:pt modelId="{5969D4D7-1E05-451A-91AA-6CAF9DA94D12}" type="sibTrans" cxnId="{0CDDCE3D-4087-4C7A-B565-3FDCC2D32881}">
      <dgm:prSet/>
      <dgm:spPr/>
      <dgm:t>
        <a:bodyPr/>
        <a:lstStyle/>
        <a:p>
          <a:endParaRPr lang="ru-RU"/>
        </a:p>
      </dgm:t>
    </dgm:pt>
    <dgm:pt modelId="{F638D08E-EC86-4F00-890D-E80BEED07052}">
      <dgm:prSet custT="1"/>
      <dgm:spPr/>
      <dgm:t>
        <a:bodyPr/>
        <a:lstStyle/>
        <a:p>
          <a:r>
            <a:rPr lang="ru-RU" sz="2000" noProof="0" dirty="0" smtClean="0"/>
            <a:t>Project: WpfApplication</a:t>
          </a:r>
          <a:endParaRPr lang="ru-RU" sz="2000" noProof="0" dirty="0"/>
        </a:p>
      </dgm:t>
    </dgm:pt>
    <dgm:pt modelId="{F0F24183-D81F-4340-B6B9-22ED11B18F8A}" type="parTrans" cxnId="{900FCB97-7AAA-4F9B-80AD-CF03E07AB463}">
      <dgm:prSet/>
      <dgm:spPr/>
      <dgm:t>
        <a:bodyPr/>
        <a:lstStyle/>
        <a:p>
          <a:endParaRPr lang="ru-RU"/>
        </a:p>
      </dgm:t>
    </dgm:pt>
    <dgm:pt modelId="{BC0F0D61-F7DE-43DF-BE28-2385A7E5BE0E}" type="sibTrans" cxnId="{900FCB97-7AAA-4F9B-80AD-CF03E07AB463}">
      <dgm:prSet/>
      <dgm:spPr/>
      <dgm:t>
        <a:bodyPr/>
        <a:lstStyle/>
        <a:p>
          <a:endParaRPr lang="ru-RU"/>
        </a:p>
      </dgm:t>
    </dgm:pt>
    <dgm:pt modelId="{38C93AF9-FA1A-4E49-8697-8B3AFBC0EA0F}" type="pres">
      <dgm:prSet presAssocID="{9F4E5F13-D03E-4D67-B84D-315A4228364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E7234CD-92DC-4F37-A60F-BDF320DB2E37}" type="pres">
      <dgm:prSet presAssocID="{D7933070-FE5B-4A9F-838A-A4F9C5EF45B7}" presName="parentLin" presStyleCnt="0"/>
      <dgm:spPr/>
    </dgm:pt>
    <dgm:pt modelId="{C0935CE7-F6C2-414D-98EB-A1240E1518AF}" type="pres">
      <dgm:prSet presAssocID="{D7933070-FE5B-4A9F-838A-A4F9C5EF45B7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5EF8D3E6-30EB-4262-B2C6-C45C88122F9C}" type="pres">
      <dgm:prSet presAssocID="{D7933070-FE5B-4A9F-838A-A4F9C5EF45B7}" presName="parentText" presStyleLbl="node1" presStyleIdx="0" presStyleCnt="2" custLinFactNeighborX="1695" custLinFactNeighborY="-4191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08C73F-610B-4F37-853D-BE93808A48AA}" type="pres">
      <dgm:prSet presAssocID="{D7933070-FE5B-4A9F-838A-A4F9C5EF45B7}" presName="negativeSpace" presStyleCnt="0"/>
      <dgm:spPr/>
    </dgm:pt>
    <dgm:pt modelId="{5C8BD558-5BDA-4C02-B676-9B0E442B2443}" type="pres">
      <dgm:prSet presAssocID="{D7933070-FE5B-4A9F-838A-A4F9C5EF45B7}" presName="childText" presStyleLbl="conFgAcc1" presStyleIdx="0" presStyleCnt="2">
        <dgm:presLayoutVars>
          <dgm:bulletEnabled val="1"/>
        </dgm:presLayoutVars>
      </dgm:prSet>
      <dgm:spPr/>
    </dgm:pt>
    <dgm:pt modelId="{24E503C3-68E0-42BE-BF50-051126ADFC02}" type="pres">
      <dgm:prSet presAssocID="{5969D4D7-1E05-451A-91AA-6CAF9DA94D12}" presName="spaceBetweenRectangles" presStyleCnt="0"/>
      <dgm:spPr/>
    </dgm:pt>
    <dgm:pt modelId="{B664CBED-0E60-4A11-91E7-CA17FA5F2D88}" type="pres">
      <dgm:prSet presAssocID="{F638D08E-EC86-4F00-890D-E80BEED07052}" presName="parentLin" presStyleCnt="0"/>
      <dgm:spPr/>
    </dgm:pt>
    <dgm:pt modelId="{60FA802A-3B48-4CE7-909C-D379A0A76697}" type="pres">
      <dgm:prSet presAssocID="{F638D08E-EC86-4F00-890D-E80BEED07052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A1B4015D-C234-4819-B03D-742B0D7B2B3C}" type="pres">
      <dgm:prSet presAssocID="{F638D08E-EC86-4F00-890D-E80BEED0705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0BB4A1-31C8-43CB-B4F8-A21E39A0CBD7}" type="pres">
      <dgm:prSet presAssocID="{F638D08E-EC86-4F00-890D-E80BEED07052}" presName="negativeSpace" presStyleCnt="0"/>
      <dgm:spPr/>
    </dgm:pt>
    <dgm:pt modelId="{DC1F6086-A452-4F13-B079-4C91A1D06668}" type="pres">
      <dgm:prSet presAssocID="{F638D08E-EC86-4F00-890D-E80BEED070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71D80F4-683A-4006-9527-44D076D03541}" type="presOf" srcId="{D7933070-FE5B-4A9F-838A-A4F9C5EF45B7}" destId="{5EF8D3E6-30EB-4262-B2C6-C45C88122F9C}" srcOrd="1" destOrd="0" presId="urn:microsoft.com/office/officeart/2005/8/layout/list1"/>
    <dgm:cxn modelId="{0CDDCE3D-4087-4C7A-B565-3FDCC2D32881}" srcId="{9F4E5F13-D03E-4D67-B84D-315A4228364F}" destId="{D7933070-FE5B-4A9F-838A-A4F9C5EF45B7}" srcOrd="0" destOrd="0" parTransId="{D8B5D39E-BC5D-407B-A582-B86E62644DE7}" sibTransId="{5969D4D7-1E05-451A-91AA-6CAF9DA94D12}"/>
    <dgm:cxn modelId="{8099A12D-2CE2-407B-AA6D-AD8F525384FA}" type="presOf" srcId="{D7933070-FE5B-4A9F-838A-A4F9C5EF45B7}" destId="{C0935CE7-F6C2-414D-98EB-A1240E1518AF}" srcOrd="0" destOrd="0" presId="urn:microsoft.com/office/officeart/2005/8/layout/list1"/>
    <dgm:cxn modelId="{0FD081C3-6771-430F-A709-3A45B1226B8D}" type="presOf" srcId="{F638D08E-EC86-4F00-890D-E80BEED07052}" destId="{60FA802A-3B48-4CE7-909C-D379A0A76697}" srcOrd="0" destOrd="0" presId="urn:microsoft.com/office/officeart/2005/8/layout/list1"/>
    <dgm:cxn modelId="{6351F74D-B653-4FE0-9C48-352484086539}" type="presOf" srcId="{9F4E5F13-D03E-4D67-B84D-315A4228364F}" destId="{38C93AF9-FA1A-4E49-8697-8B3AFBC0EA0F}" srcOrd="0" destOrd="0" presId="urn:microsoft.com/office/officeart/2005/8/layout/list1"/>
    <dgm:cxn modelId="{33E27613-E5D0-430F-B48D-A1F87B0FCDDB}" type="presOf" srcId="{F638D08E-EC86-4F00-890D-E80BEED07052}" destId="{A1B4015D-C234-4819-B03D-742B0D7B2B3C}" srcOrd="1" destOrd="0" presId="urn:microsoft.com/office/officeart/2005/8/layout/list1"/>
    <dgm:cxn modelId="{900FCB97-7AAA-4F9B-80AD-CF03E07AB463}" srcId="{9F4E5F13-D03E-4D67-B84D-315A4228364F}" destId="{F638D08E-EC86-4F00-890D-E80BEED07052}" srcOrd="1" destOrd="0" parTransId="{F0F24183-D81F-4340-B6B9-22ED11B18F8A}" sibTransId="{BC0F0D61-F7DE-43DF-BE28-2385A7E5BE0E}"/>
    <dgm:cxn modelId="{7EA8E0C4-7308-4841-BB19-4D3BCF4D0FED}" type="presParOf" srcId="{38C93AF9-FA1A-4E49-8697-8B3AFBC0EA0F}" destId="{DE7234CD-92DC-4F37-A60F-BDF320DB2E37}" srcOrd="0" destOrd="0" presId="urn:microsoft.com/office/officeart/2005/8/layout/list1"/>
    <dgm:cxn modelId="{B4BBC2A0-4EE6-42CE-86C2-67D4D2020957}" type="presParOf" srcId="{DE7234CD-92DC-4F37-A60F-BDF320DB2E37}" destId="{C0935CE7-F6C2-414D-98EB-A1240E1518AF}" srcOrd="0" destOrd="0" presId="urn:microsoft.com/office/officeart/2005/8/layout/list1"/>
    <dgm:cxn modelId="{F0915794-FE6F-4C29-A08D-3BEA6919EB0E}" type="presParOf" srcId="{DE7234CD-92DC-4F37-A60F-BDF320DB2E37}" destId="{5EF8D3E6-30EB-4262-B2C6-C45C88122F9C}" srcOrd="1" destOrd="0" presId="urn:microsoft.com/office/officeart/2005/8/layout/list1"/>
    <dgm:cxn modelId="{9369507C-E4FA-45D6-AE44-C5022B967683}" type="presParOf" srcId="{38C93AF9-FA1A-4E49-8697-8B3AFBC0EA0F}" destId="{4908C73F-610B-4F37-853D-BE93808A48AA}" srcOrd="1" destOrd="0" presId="urn:microsoft.com/office/officeart/2005/8/layout/list1"/>
    <dgm:cxn modelId="{B6523072-CD25-41AF-BB81-22676F543D4E}" type="presParOf" srcId="{38C93AF9-FA1A-4E49-8697-8B3AFBC0EA0F}" destId="{5C8BD558-5BDA-4C02-B676-9B0E442B2443}" srcOrd="2" destOrd="0" presId="urn:microsoft.com/office/officeart/2005/8/layout/list1"/>
    <dgm:cxn modelId="{C19E2148-C43C-40D2-8797-89453A9BC5DB}" type="presParOf" srcId="{38C93AF9-FA1A-4E49-8697-8B3AFBC0EA0F}" destId="{24E503C3-68E0-42BE-BF50-051126ADFC02}" srcOrd="3" destOrd="0" presId="urn:microsoft.com/office/officeart/2005/8/layout/list1"/>
    <dgm:cxn modelId="{66AAC142-A6F8-4025-8605-2F554DF1EE59}" type="presParOf" srcId="{38C93AF9-FA1A-4E49-8697-8B3AFBC0EA0F}" destId="{B664CBED-0E60-4A11-91E7-CA17FA5F2D88}" srcOrd="4" destOrd="0" presId="urn:microsoft.com/office/officeart/2005/8/layout/list1"/>
    <dgm:cxn modelId="{E78D914F-B09A-4821-81C9-48A614333285}" type="presParOf" srcId="{B664CBED-0E60-4A11-91E7-CA17FA5F2D88}" destId="{60FA802A-3B48-4CE7-909C-D379A0A76697}" srcOrd="0" destOrd="0" presId="urn:microsoft.com/office/officeart/2005/8/layout/list1"/>
    <dgm:cxn modelId="{2A324540-EE27-458D-A433-43E85C050849}" type="presParOf" srcId="{B664CBED-0E60-4A11-91E7-CA17FA5F2D88}" destId="{A1B4015D-C234-4819-B03D-742B0D7B2B3C}" srcOrd="1" destOrd="0" presId="urn:microsoft.com/office/officeart/2005/8/layout/list1"/>
    <dgm:cxn modelId="{C2731E80-E933-4EBE-B52C-F8395706A4CC}" type="presParOf" srcId="{38C93AF9-FA1A-4E49-8697-8B3AFBC0EA0F}" destId="{230BB4A1-31C8-43CB-B4F8-A21E39A0CBD7}" srcOrd="5" destOrd="0" presId="urn:microsoft.com/office/officeart/2005/8/layout/list1"/>
    <dgm:cxn modelId="{0E8680C6-C44A-4EDD-B100-F00CEC63DB98}" type="presParOf" srcId="{38C93AF9-FA1A-4E49-8697-8B3AFBC0EA0F}" destId="{DC1F6086-A452-4F13-B079-4C91A1D0666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11231A28-B43C-4274-B415-275F54756EA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3CF0E49-F83F-4E61-81B4-0268BB92B031}">
      <dgm:prSet phldrT="[Text]" custT="1"/>
      <dgm:spPr/>
      <dgm:t>
        <a:bodyPr/>
        <a:lstStyle/>
        <a:p>
          <a:r>
            <a:rPr lang="en-US" sz="1800" b="1" dirty="0" smtClean="0"/>
            <a:t>&lt;summary&gt; … &lt;/summary&gt;</a:t>
          </a:r>
          <a:endParaRPr lang="ru-RU" sz="1800" dirty="0"/>
        </a:p>
      </dgm:t>
    </dgm:pt>
    <dgm:pt modelId="{9A932219-B419-4E71-82AD-A909976C5A71}" type="parTrans" cxnId="{9BF491F1-6F2C-4992-89C1-C21C46A3D6EF}">
      <dgm:prSet/>
      <dgm:spPr/>
      <dgm:t>
        <a:bodyPr/>
        <a:lstStyle/>
        <a:p>
          <a:endParaRPr lang="ru-RU"/>
        </a:p>
      </dgm:t>
    </dgm:pt>
    <dgm:pt modelId="{5B05DC82-8BAE-4842-85E6-256934930D8C}" type="sibTrans" cxnId="{9BF491F1-6F2C-4992-89C1-C21C46A3D6EF}">
      <dgm:prSet/>
      <dgm:spPr/>
      <dgm:t>
        <a:bodyPr/>
        <a:lstStyle/>
        <a:p>
          <a:endParaRPr lang="ru-RU"/>
        </a:p>
      </dgm:t>
    </dgm:pt>
    <dgm:pt modelId="{A194EEB8-2E45-4E90-9ABC-C1FC9E63230F}">
      <dgm:prSet phldrT="[Text]" custT="1"/>
      <dgm:spPr/>
      <dgm:t>
        <a:bodyPr/>
        <a:lstStyle/>
        <a:p>
          <a:r>
            <a:rPr lang="ru-RU" sz="1800" b="1" dirty="0" smtClean="0"/>
            <a:t>&lt;remarks&gt; … &lt;/remarks&gt;</a:t>
          </a:r>
          <a:endParaRPr lang="ru-RU" sz="1800" dirty="0"/>
        </a:p>
      </dgm:t>
    </dgm:pt>
    <dgm:pt modelId="{E6D8976F-897D-4327-A060-A058F3EE6DDF}" type="parTrans" cxnId="{5E36F87B-F8C5-4954-B904-5B5B892DA1A1}">
      <dgm:prSet/>
      <dgm:spPr/>
      <dgm:t>
        <a:bodyPr/>
        <a:lstStyle/>
        <a:p>
          <a:endParaRPr lang="ru-RU"/>
        </a:p>
      </dgm:t>
    </dgm:pt>
    <dgm:pt modelId="{DDCB724E-4E5E-43A3-B3C1-F174E82D60A6}" type="sibTrans" cxnId="{5E36F87B-F8C5-4954-B904-5B5B892DA1A1}">
      <dgm:prSet/>
      <dgm:spPr/>
      <dgm:t>
        <a:bodyPr/>
        <a:lstStyle/>
        <a:p>
          <a:endParaRPr lang="ru-RU"/>
        </a:p>
      </dgm:t>
    </dgm:pt>
    <dgm:pt modelId="{43441125-8B59-41BE-9613-2CC96D960635}">
      <dgm:prSet phldrT="[Text]" custT="1"/>
      <dgm:spPr/>
      <dgm:t>
        <a:bodyPr/>
        <a:lstStyle/>
        <a:p>
          <a:r>
            <a:rPr lang="ru-RU" sz="1800" b="1" dirty="0" smtClean="0"/>
            <a:t>&lt;code&gt; … &lt;/code&gt;</a:t>
          </a:r>
          <a:endParaRPr lang="ru-RU" sz="1800" dirty="0"/>
        </a:p>
      </dgm:t>
    </dgm:pt>
    <dgm:pt modelId="{67EA64FC-3112-42D4-8495-891C608537EB}" type="parTrans" cxnId="{1B9742A9-7863-4CDE-A68D-8B8DE6CA470B}">
      <dgm:prSet/>
      <dgm:spPr/>
      <dgm:t>
        <a:bodyPr/>
        <a:lstStyle/>
        <a:p>
          <a:endParaRPr lang="ru-RU"/>
        </a:p>
      </dgm:t>
    </dgm:pt>
    <dgm:pt modelId="{5E090935-B053-4EDF-85E6-0311A26DC86D}" type="sibTrans" cxnId="{1B9742A9-7863-4CDE-A68D-8B8DE6CA470B}">
      <dgm:prSet/>
      <dgm:spPr/>
      <dgm:t>
        <a:bodyPr/>
        <a:lstStyle/>
        <a:p>
          <a:endParaRPr lang="ru-RU"/>
        </a:p>
      </dgm:t>
    </dgm:pt>
    <dgm:pt modelId="{E3F14335-86C9-44AA-A456-930E5AC6D10E}">
      <dgm:prSet phldrT="[Text]" custT="1"/>
      <dgm:spPr/>
      <dgm:t>
        <a:bodyPr/>
        <a:lstStyle/>
        <a:p>
          <a:r>
            <a:rPr lang="ru-RU" sz="1800" b="1" dirty="0" smtClean="0"/>
            <a:t>&lt;returns&gt; … &lt;/returns&gt;</a:t>
          </a:r>
          <a:endParaRPr lang="ru-RU" sz="1800" dirty="0"/>
        </a:p>
      </dgm:t>
    </dgm:pt>
    <dgm:pt modelId="{EED4987D-BFDE-43AD-9439-D69BD71C72D3}" type="parTrans" cxnId="{83BED2A4-0E72-4EEB-B217-3D60839ED0DC}">
      <dgm:prSet/>
      <dgm:spPr/>
      <dgm:t>
        <a:bodyPr/>
        <a:lstStyle/>
        <a:p>
          <a:endParaRPr lang="ru-RU"/>
        </a:p>
      </dgm:t>
    </dgm:pt>
    <dgm:pt modelId="{9857CE89-8D49-48F3-98FC-B1F178DA62A4}" type="sibTrans" cxnId="{83BED2A4-0E72-4EEB-B217-3D60839ED0DC}">
      <dgm:prSet/>
      <dgm:spPr/>
      <dgm:t>
        <a:bodyPr/>
        <a:lstStyle/>
        <a:p>
          <a:endParaRPr lang="ru-RU"/>
        </a:p>
      </dgm:t>
    </dgm:pt>
    <dgm:pt modelId="{D41FB443-ADEF-40AE-9D1E-856A1F0FEA39}">
      <dgm:prSet phldrT="[Text]" custT="1"/>
      <dgm:spPr/>
      <dgm:t>
        <a:bodyPr/>
        <a:lstStyle/>
        <a:p>
          <a:r>
            <a:rPr lang="ru-RU" sz="1800" b="1" dirty="0" smtClean="0"/>
            <a:t>&lt;example&gt; … &lt;/example&gt;</a:t>
          </a:r>
          <a:endParaRPr lang="ru-RU" sz="1800" dirty="0"/>
        </a:p>
      </dgm:t>
    </dgm:pt>
    <dgm:pt modelId="{26E54E9F-A064-4568-B08B-36EB257FE200}" type="parTrans" cxnId="{9A8458D9-7F82-42CA-90CD-21D7D5C11A71}">
      <dgm:prSet/>
      <dgm:spPr/>
      <dgm:t>
        <a:bodyPr/>
        <a:lstStyle/>
        <a:p>
          <a:endParaRPr lang="ru-RU"/>
        </a:p>
      </dgm:t>
    </dgm:pt>
    <dgm:pt modelId="{5DCACC6D-9054-47FB-8B60-64CBC90059D2}" type="sibTrans" cxnId="{9A8458D9-7F82-42CA-90CD-21D7D5C11A71}">
      <dgm:prSet/>
      <dgm:spPr/>
      <dgm:t>
        <a:bodyPr/>
        <a:lstStyle/>
        <a:p>
          <a:endParaRPr lang="ru-RU"/>
        </a:p>
      </dgm:t>
    </dgm:pt>
    <dgm:pt modelId="{96EBB04E-7D9F-42D6-93D4-E368D7C31F1A}" type="pres">
      <dgm:prSet presAssocID="{11231A28-B43C-4274-B415-275F54756E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6E2836F-4E77-465F-941D-615055E09C65}" type="pres">
      <dgm:prSet presAssocID="{B3CF0E49-F83F-4E61-81B4-0268BB92B03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ECEBC4-F332-41B9-B5ED-C5B5000D1515}" type="pres">
      <dgm:prSet presAssocID="{5B05DC82-8BAE-4842-85E6-256934930D8C}" presName="spacer" presStyleCnt="0"/>
      <dgm:spPr/>
    </dgm:pt>
    <dgm:pt modelId="{7589B529-8577-482C-A2FF-3C06782D40CD}" type="pres">
      <dgm:prSet presAssocID="{A194EEB8-2E45-4E90-9ABC-C1FC9E63230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5C908B-7648-41B7-B2C6-D17ED98AD2D3}" type="pres">
      <dgm:prSet presAssocID="{DDCB724E-4E5E-43A3-B3C1-F174E82D60A6}" presName="spacer" presStyleCnt="0"/>
      <dgm:spPr/>
    </dgm:pt>
    <dgm:pt modelId="{6D935E5B-6183-4653-B455-F1CEE0537C0A}" type="pres">
      <dgm:prSet presAssocID="{D41FB443-ADEF-40AE-9D1E-856A1F0FEA3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B9C4D5-79A0-4363-9951-3EF8A4E32172}" type="pres">
      <dgm:prSet presAssocID="{5DCACC6D-9054-47FB-8B60-64CBC90059D2}" presName="spacer" presStyleCnt="0"/>
      <dgm:spPr/>
    </dgm:pt>
    <dgm:pt modelId="{BDA3B138-6592-4EAA-8CFD-8F8596CAF09F}" type="pres">
      <dgm:prSet presAssocID="{43441125-8B59-41BE-9613-2CC96D96063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D8A135-2649-438A-9C12-4AD10EF20CD3}" type="pres">
      <dgm:prSet presAssocID="{5E090935-B053-4EDF-85E6-0311A26DC86D}" presName="spacer" presStyleCnt="0"/>
      <dgm:spPr/>
    </dgm:pt>
    <dgm:pt modelId="{D71023DE-19EE-4E70-9E44-85CEE4BB2B15}" type="pres">
      <dgm:prSet presAssocID="{E3F14335-86C9-44AA-A456-930E5AC6D10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E36F87B-F8C5-4954-B904-5B5B892DA1A1}" srcId="{11231A28-B43C-4274-B415-275F54756EAC}" destId="{A194EEB8-2E45-4E90-9ABC-C1FC9E63230F}" srcOrd="1" destOrd="0" parTransId="{E6D8976F-897D-4327-A060-A058F3EE6DDF}" sibTransId="{DDCB724E-4E5E-43A3-B3C1-F174E82D60A6}"/>
    <dgm:cxn modelId="{F1E47F50-3C7F-44F6-9AB5-F7AA36D2E976}" type="presOf" srcId="{E3F14335-86C9-44AA-A456-930E5AC6D10E}" destId="{D71023DE-19EE-4E70-9E44-85CEE4BB2B15}" srcOrd="0" destOrd="0" presId="urn:microsoft.com/office/officeart/2005/8/layout/vList2"/>
    <dgm:cxn modelId="{EE9AEAD1-B84F-4A13-A3CE-3D5641E0519B}" type="presOf" srcId="{A194EEB8-2E45-4E90-9ABC-C1FC9E63230F}" destId="{7589B529-8577-482C-A2FF-3C06782D40CD}" srcOrd="0" destOrd="0" presId="urn:microsoft.com/office/officeart/2005/8/layout/vList2"/>
    <dgm:cxn modelId="{9A8458D9-7F82-42CA-90CD-21D7D5C11A71}" srcId="{11231A28-B43C-4274-B415-275F54756EAC}" destId="{D41FB443-ADEF-40AE-9D1E-856A1F0FEA39}" srcOrd="2" destOrd="0" parTransId="{26E54E9F-A064-4568-B08B-36EB257FE200}" sibTransId="{5DCACC6D-9054-47FB-8B60-64CBC90059D2}"/>
    <dgm:cxn modelId="{902246E5-BA8A-459F-B244-BEE6A12BAEF2}" type="presOf" srcId="{11231A28-B43C-4274-B415-275F54756EAC}" destId="{96EBB04E-7D9F-42D6-93D4-E368D7C31F1A}" srcOrd="0" destOrd="0" presId="urn:microsoft.com/office/officeart/2005/8/layout/vList2"/>
    <dgm:cxn modelId="{83BED2A4-0E72-4EEB-B217-3D60839ED0DC}" srcId="{11231A28-B43C-4274-B415-275F54756EAC}" destId="{E3F14335-86C9-44AA-A456-930E5AC6D10E}" srcOrd="4" destOrd="0" parTransId="{EED4987D-BFDE-43AD-9439-D69BD71C72D3}" sibTransId="{9857CE89-8D49-48F3-98FC-B1F178DA62A4}"/>
    <dgm:cxn modelId="{A2EFF9AE-092B-426D-A8ED-7E0C7AB99647}" type="presOf" srcId="{43441125-8B59-41BE-9613-2CC96D960635}" destId="{BDA3B138-6592-4EAA-8CFD-8F8596CAF09F}" srcOrd="0" destOrd="0" presId="urn:microsoft.com/office/officeart/2005/8/layout/vList2"/>
    <dgm:cxn modelId="{1B9742A9-7863-4CDE-A68D-8B8DE6CA470B}" srcId="{11231A28-B43C-4274-B415-275F54756EAC}" destId="{43441125-8B59-41BE-9613-2CC96D960635}" srcOrd="3" destOrd="0" parTransId="{67EA64FC-3112-42D4-8495-891C608537EB}" sibTransId="{5E090935-B053-4EDF-85E6-0311A26DC86D}"/>
    <dgm:cxn modelId="{9BF491F1-6F2C-4992-89C1-C21C46A3D6EF}" srcId="{11231A28-B43C-4274-B415-275F54756EAC}" destId="{B3CF0E49-F83F-4E61-81B4-0268BB92B031}" srcOrd="0" destOrd="0" parTransId="{9A932219-B419-4E71-82AD-A909976C5A71}" sibTransId="{5B05DC82-8BAE-4842-85E6-256934930D8C}"/>
    <dgm:cxn modelId="{CCD4DCC9-FE8C-4A99-8496-7C6721CFFF61}" type="presOf" srcId="{B3CF0E49-F83F-4E61-81B4-0268BB92B031}" destId="{96E2836F-4E77-465F-941D-615055E09C65}" srcOrd="0" destOrd="0" presId="urn:microsoft.com/office/officeart/2005/8/layout/vList2"/>
    <dgm:cxn modelId="{4526ABF8-F639-4A3D-AB3D-A589641ADC7D}" type="presOf" srcId="{D41FB443-ADEF-40AE-9D1E-856A1F0FEA39}" destId="{6D935E5B-6183-4653-B455-F1CEE0537C0A}" srcOrd="0" destOrd="0" presId="urn:microsoft.com/office/officeart/2005/8/layout/vList2"/>
    <dgm:cxn modelId="{A91BBF9D-7029-4752-93F4-6C89BDC0CFC5}" type="presParOf" srcId="{96EBB04E-7D9F-42D6-93D4-E368D7C31F1A}" destId="{96E2836F-4E77-465F-941D-615055E09C65}" srcOrd="0" destOrd="0" presId="urn:microsoft.com/office/officeart/2005/8/layout/vList2"/>
    <dgm:cxn modelId="{CCB467A0-85B3-478F-B45E-3FEFD975B5B4}" type="presParOf" srcId="{96EBB04E-7D9F-42D6-93D4-E368D7C31F1A}" destId="{8AECEBC4-F332-41B9-B5ED-C5B5000D1515}" srcOrd="1" destOrd="0" presId="urn:microsoft.com/office/officeart/2005/8/layout/vList2"/>
    <dgm:cxn modelId="{AD48DEAF-5F16-4E35-A969-BB373693854A}" type="presParOf" srcId="{96EBB04E-7D9F-42D6-93D4-E368D7C31F1A}" destId="{7589B529-8577-482C-A2FF-3C06782D40CD}" srcOrd="2" destOrd="0" presId="urn:microsoft.com/office/officeart/2005/8/layout/vList2"/>
    <dgm:cxn modelId="{8A741046-BF5B-4DE6-AFDF-203838E6822E}" type="presParOf" srcId="{96EBB04E-7D9F-42D6-93D4-E368D7C31F1A}" destId="{185C908B-7648-41B7-B2C6-D17ED98AD2D3}" srcOrd="3" destOrd="0" presId="urn:microsoft.com/office/officeart/2005/8/layout/vList2"/>
    <dgm:cxn modelId="{EBC2D6AB-D494-4E85-AA26-5C64F955EEAD}" type="presParOf" srcId="{96EBB04E-7D9F-42D6-93D4-E368D7C31F1A}" destId="{6D935E5B-6183-4653-B455-F1CEE0537C0A}" srcOrd="4" destOrd="0" presId="urn:microsoft.com/office/officeart/2005/8/layout/vList2"/>
    <dgm:cxn modelId="{685C578A-3BFC-4D3D-9E77-6BA0DBA076FF}" type="presParOf" srcId="{96EBB04E-7D9F-42D6-93D4-E368D7C31F1A}" destId="{B1B9C4D5-79A0-4363-9951-3EF8A4E32172}" srcOrd="5" destOrd="0" presId="urn:microsoft.com/office/officeart/2005/8/layout/vList2"/>
    <dgm:cxn modelId="{62793B2E-C794-4EDA-AD0F-8E0B705CE34C}" type="presParOf" srcId="{96EBB04E-7D9F-42D6-93D4-E368D7C31F1A}" destId="{BDA3B138-6592-4EAA-8CFD-8F8596CAF09F}" srcOrd="6" destOrd="0" presId="urn:microsoft.com/office/officeart/2005/8/layout/vList2"/>
    <dgm:cxn modelId="{DB9A42AB-589C-4BC4-AC1D-3851533BB4E0}" type="presParOf" srcId="{96EBB04E-7D9F-42D6-93D4-E368D7C31F1A}" destId="{13D8A135-2649-438A-9C12-4AD10EF20CD3}" srcOrd="7" destOrd="0" presId="urn:microsoft.com/office/officeart/2005/8/layout/vList2"/>
    <dgm:cxn modelId="{0F39058B-D8A2-4E1A-86E2-BF13459C7C02}" type="presParOf" srcId="{96EBB04E-7D9F-42D6-93D4-E368D7C31F1A}" destId="{D71023DE-19EE-4E70-9E44-85CEE4BB2B1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0C3CDFC5-8F0B-4F8C-8662-00DBEA05B3A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B376D8A-322F-4D88-9D6E-2851CFB0A781}">
      <dgm:prSet phldrT="[Text]" custT="1"/>
      <dgm:spPr/>
      <dgm:t>
        <a:bodyPr/>
        <a:lstStyle/>
        <a:p>
          <a:r>
            <a:rPr lang="ru-RU" sz="1800" b="1" dirty="0" smtClean="0"/>
            <a:t>Создание XML файла с помощью Visual Studio 2010</a:t>
          </a:r>
          <a:endParaRPr lang="ru-RU" sz="1800" dirty="0"/>
        </a:p>
      </dgm:t>
    </dgm:pt>
    <dgm:pt modelId="{B558CFA1-D90F-4F71-BFF7-19CD5BCEF8D7}" type="parTrans" cxnId="{ABE4650B-B9F6-4C88-AA24-F3B60D112BA6}">
      <dgm:prSet/>
      <dgm:spPr/>
      <dgm:t>
        <a:bodyPr/>
        <a:lstStyle/>
        <a:p>
          <a:endParaRPr lang="ru-RU"/>
        </a:p>
      </dgm:t>
    </dgm:pt>
    <dgm:pt modelId="{CC905101-8B65-4DCF-B8D8-771C87868991}" type="sibTrans" cxnId="{ABE4650B-B9F6-4C88-AA24-F3B60D112BA6}">
      <dgm:prSet/>
      <dgm:spPr/>
      <dgm:t>
        <a:bodyPr/>
        <a:lstStyle/>
        <a:p>
          <a:endParaRPr lang="ru-RU"/>
        </a:p>
      </dgm:t>
    </dgm:pt>
    <dgm:pt modelId="{24420DC9-460B-4615-B441-21D73663A071}">
      <dgm:prSet custT="1"/>
      <dgm:spPr/>
      <dgm:t>
        <a:bodyPr/>
        <a:lstStyle/>
        <a:p>
          <a:r>
            <a:rPr lang="ru-RU" sz="1800" b="1" dirty="0" smtClean="0"/>
            <a:t>Создание XML файла с помощью csc.exe</a:t>
          </a:r>
          <a:endParaRPr lang="ru-RU" sz="1800" dirty="0"/>
        </a:p>
      </dgm:t>
    </dgm:pt>
    <dgm:pt modelId="{5344DBCC-4F11-4DD1-B544-D9BFCC77FEED}" type="parTrans" cxnId="{42A6EA91-460F-48C8-AA42-1FB173D61E2C}">
      <dgm:prSet/>
      <dgm:spPr/>
      <dgm:t>
        <a:bodyPr/>
        <a:lstStyle/>
        <a:p>
          <a:endParaRPr lang="ru-RU"/>
        </a:p>
      </dgm:t>
    </dgm:pt>
    <dgm:pt modelId="{3A2567D4-D1F3-4C0B-B8D6-73430CE09041}" type="sibTrans" cxnId="{42A6EA91-460F-48C8-AA42-1FB173D61E2C}">
      <dgm:prSet/>
      <dgm:spPr/>
      <dgm:t>
        <a:bodyPr/>
        <a:lstStyle/>
        <a:p>
          <a:endParaRPr lang="ru-RU"/>
        </a:p>
      </dgm:t>
    </dgm:pt>
    <dgm:pt modelId="{88352C78-17C3-4A2F-9EF1-7248253ACB6F}" type="pres">
      <dgm:prSet presAssocID="{0C3CDFC5-8F0B-4F8C-8662-00DBEA05B3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E01BF73-0531-4258-88F1-81759FAF3357}" type="pres">
      <dgm:prSet presAssocID="{8B376D8A-322F-4D88-9D6E-2851CFB0A78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291ED8-C7D0-463A-BF31-230803B23319}" type="pres">
      <dgm:prSet presAssocID="{CC905101-8B65-4DCF-B8D8-771C87868991}" presName="spacer" presStyleCnt="0"/>
      <dgm:spPr/>
    </dgm:pt>
    <dgm:pt modelId="{44C7099B-2594-49F5-B490-DCB116D1E3E8}" type="pres">
      <dgm:prSet presAssocID="{24420DC9-460B-4615-B441-21D73663A07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2A6EA91-460F-48C8-AA42-1FB173D61E2C}" srcId="{0C3CDFC5-8F0B-4F8C-8662-00DBEA05B3AE}" destId="{24420DC9-460B-4615-B441-21D73663A071}" srcOrd="1" destOrd="0" parTransId="{5344DBCC-4F11-4DD1-B544-D9BFCC77FEED}" sibTransId="{3A2567D4-D1F3-4C0B-B8D6-73430CE09041}"/>
    <dgm:cxn modelId="{CC6A4565-542E-4CCB-82C4-436B1D29AF18}" type="presOf" srcId="{24420DC9-460B-4615-B441-21D73663A071}" destId="{44C7099B-2594-49F5-B490-DCB116D1E3E8}" srcOrd="0" destOrd="0" presId="urn:microsoft.com/office/officeart/2005/8/layout/vList2"/>
    <dgm:cxn modelId="{ABE4650B-B9F6-4C88-AA24-F3B60D112BA6}" srcId="{0C3CDFC5-8F0B-4F8C-8662-00DBEA05B3AE}" destId="{8B376D8A-322F-4D88-9D6E-2851CFB0A781}" srcOrd="0" destOrd="0" parTransId="{B558CFA1-D90F-4F71-BFF7-19CD5BCEF8D7}" sibTransId="{CC905101-8B65-4DCF-B8D8-771C87868991}"/>
    <dgm:cxn modelId="{65DDEA8E-AF4F-4B96-8383-A678AA8E83E8}" type="presOf" srcId="{8B376D8A-322F-4D88-9D6E-2851CFB0A781}" destId="{4E01BF73-0531-4258-88F1-81759FAF3357}" srcOrd="0" destOrd="0" presId="urn:microsoft.com/office/officeart/2005/8/layout/vList2"/>
    <dgm:cxn modelId="{380B39DA-A258-4BB0-9ADD-81ADA9F8812E}" type="presOf" srcId="{0C3CDFC5-8F0B-4F8C-8662-00DBEA05B3AE}" destId="{88352C78-17C3-4A2F-9EF1-7248253ACB6F}" srcOrd="0" destOrd="0" presId="urn:microsoft.com/office/officeart/2005/8/layout/vList2"/>
    <dgm:cxn modelId="{390D9FB4-141A-4697-9BD4-865255AD0D13}" type="presParOf" srcId="{88352C78-17C3-4A2F-9EF1-7248253ACB6F}" destId="{4E01BF73-0531-4258-88F1-81759FAF3357}" srcOrd="0" destOrd="0" presId="urn:microsoft.com/office/officeart/2005/8/layout/vList2"/>
    <dgm:cxn modelId="{AE96AD2F-6E02-40B4-9A79-A6519B8B8F7A}" type="presParOf" srcId="{88352C78-17C3-4A2F-9EF1-7248253ACB6F}" destId="{CC291ED8-C7D0-463A-BF31-230803B23319}" srcOrd="1" destOrd="0" presId="urn:microsoft.com/office/officeart/2005/8/layout/vList2"/>
    <dgm:cxn modelId="{AB87208A-82A7-452F-B51D-92FCF1CE64C6}" type="presParOf" srcId="{88352C78-17C3-4A2F-9EF1-7248253ACB6F}" destId="{44C7099B-2594-49F5-B490-DCB116D1E3E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5183C6A8-55AC-4863-9FAA-ECC856C96955}" type="doc">
      <dgm:prSet loTypeId="urn:microsoft.com/office/officeart/2005/8/layout/h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29BBF3B-0BDD-4567-98CE-3C368893B733}">
      <dgm:prSet phldrT="[Text]" phldr="1"/>
      <dgm:spPr/>
      <dgm:t>
        <a:bodyPr/>
        <a:lstStyle/>
        <a:p>
          <a:endParaRPr lang="ru-RU" dirty="0"/>
        </a:p>
      </dgm:t>
    </dgm:pt>
    <dgm:pt modelId="{6A0C4757-02CB-4112-817C-3C30FCB7D13F}" type="parTrans" cxnId="{E88101DA-DDE4-47D7-8FDA-2A2E8F32D93C}">
      <dgm:prSet/>
      <dgm:spPr/>
      <dgm:t>
        <a:bodyPr/>
        <a:lstStyle/>
        <a:p>
          <a:endParaRPr lang="ru-RU"/>
        </a:p>
      </dgm:t>
    </dgm:pt>
    <dgm:pt modelId="{C46BA362-55EC-4052-9449-C1B629F0B6C2}" type="sibTrans" cxnId="{E88101DA-DDE4-47D7-8FDA-2A2E8F32D93C}">
      <dgm:prSet/>
      <dgm:spPr/>
      <dgm:t>
        <a:bodyPr/>
        <a:lstStyle/>
        <a:p>
          <a:endParaRPr lang="ru-RU"/>
        </a:p>
      </dgm:t>
    </dgm:pt>
    <dgm:pt modelId="{74A8C26B-6E21-4D2E-8D99-AECF28ECDBC6}">
      <dgm:prSet custT="1"/>
      <dgm:spPr/>
      <dgm:t>
        <a:bodyPr/>
        <a:lstStyle/>
        <a:p>
          <a:pPr algn="just"/>
          <a:r>
            <a:rPr lang="ru-RU" sz="1800" noProof="0" dirty="0" smtClean="0"/>
            <a:t>Инструмент Sandcastle не предусмотрен в рамках Visual Studio, но он доступен отдельно на веб-сайте CodePlex (</a:t>
          </a:r>
          <a:r>
            <a:rPr lang="ru-RU" sz="1800" u="sng" noProof="0" dirty="0" smtClean="0">
              <a:hlinkClick xmlns:r="http://schemas.openxmlformats.org/officeDocument/2006/relationships" r:id="rId1"/>
            </a:rPr>
            <a:t>http://shfb.codeplex.com</a:t>
          </a:r>
          <a:r>
            <a:rPr lang="ru-RU" sz="1800" u="sng" noProof="0" dirty="0" smtClean="0"/>
            <a:t>, </a:t>
          </a:r>
          <a:r>
            <a:rPr lang="ru-RU" sz="1800" u="sng" noProof="0" dirty="0" smtClean="0">
              <a:hlinkClick xmlns:r="http://schemas.openxmlformats.org/officeDocument/2006/relationships" r:id="rId2"/>
            </a:rPr>
            <a:t>http://www.codeplex.com/</a:t>
          </a:r>
          <a:r>
            <a:rPr lang="ru-RU" sz="1800" noProof="0" dirty="0" smtClean="0"/>
            <a:t>)</a:t>
          </a:r>
          <a:endParaRPr lang="ru-RU" sz="1800" noProof="0" dirty="0"/>
        </a:p>
      </dgm:t>
    </dgm:pt>
    <dgm:pt modelId="{62B4C304-293D-4220-B778-61DB690BD8EC}" type="parTrans" cxnId="{D80EECA9-A724-4026-8A76-B626EA2372E2}">
      <dgm:prSet/>
      <dgm:spPr/>
      <dgm:t>
        <a:bodyPr/>
        <a:lstStyle/>
        <a:p>
          <a:endParaRPr lang="ru-RU"/>
        </a:p>
      </dgm:t>
    </dgm:pt>
    <dgm:pt modelId="{0407A59C-87B5-4B23-9A57-05D52714ECF8}" type="sibTrans" cxnId="{D80EECA9-A724-4026-8A76-B626EA2372E2}">
      <dgm:prSet/>
      <dgm:spPr/>
      <dgm:t>
        <a:bodyPr/>
        <a:lstStyle/>
        <a:p>
          <a:endParaRPr lang="ru-RU"/>
        </a:p>
      </dgm:t>
    </dgm:pt>
    <dgm:pt modelId="{813FA507-A1E4-4C37-9CA4-7B86026377C8}" type="pres">
      <dgm:prSet presAssocID="{5183C6A8-55AC-4863-9FAA-ECC856C96955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EC1ECC3-528E-4A4D-8AA0-83C9F81FC7DB}" type="pres">
      <dgm:prSet presAssocID="{A29BBF3B-0BDD-4567-98CE-3C368893B733}" presName="compositeNode" presStyleCnt="0">
        <dgm:presLayoutVars>
          <dgm:bulletEnabled val="1"/>
        </dgm:presLayoutVars>
      </dgm:prSet>
      <dgm:spPr/>
    </dgm:pt>
    <dgm:pt modelId="{7F7AA6FD-9DAB-40EE-8880-2E0F8ACA114E}" type="pres">
      <dgm:prSet presAssocID="{A29BBF3B-0BDD-4567-98CE-3C368893B733}" presName="image" presStyleLbl="fgImgPlace1" presStyleIdx="0" presStyleCnt="1" custScaleX="217576" custScaleY="225571" custLinFactNeighborX="17469" custLinFactNeighborY="36119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A3A8E176-D4EA-4AA2-A750-705412DFC6C4}" type="pres">
      <dgm:prSet presAssocID="{A29BBF3B-0BDD-4567-98CE-3C368893B733}" presName="childNode" presStyleLbl="node1" presStyleIdx="0" presStyleCnt="1" custScaleX="124815" custScaleY="44192" custLinFactNeighborX="-9924" custLinFactNeighborY="127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0F7859-B6A9-4EDA-8496-4EFD83420E30}" type="pres">
      <dgm:prSet presAssocID="{A29BBF3B-0BDD-4567-98CE-3C368893B733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80EECA9-A724-4026-8A76-B626EA2372E2}" srcId="{A29BBF3B-0BDD-4567-98CE-3C368893B733}" destId="{74A8C26B-6E21-4D2E-8D99-AECF28ECDBC6}" srcOrd="0" destOrd="0" parTransId="{62B4C304-293D-4220-B778-61DB690BD8EC}" sibTransId="{0407A59C-87B5-4B23-9A57-05D52714ECF8}"/>
    <dgm:cxn modelId="{D1C45F5B-E956-4280-A7D5-8693AB7ED80B}" type="presOf" srcId="{A29BBF3B-0BDD-4567-98CE-3C368893B733}" destId="{130F7859-B6A9-4EDA-8496-4EFD83420E30}" srcOrd="0" destOrd="0" presId="urn:microsoft.com/office/officeart/2005/8/layout/hList2"/>
    <dgm:cxn modelId="{E88101DA-DDE4-47D7-8FDA-2A2E8F32D93C}" srcId="{5183C6A8-55AC-4863-9FAA-ECC856C96955}" destId="{A29BBF3B-0BDD-4567-98CE-3C368893B733}" srcOrd="0" destOrd="0" parTransId="{6A0C4757-02CB-4112-817C-3C30FCB7D13F}" sibTransId="{C46BA362-55EC-4052-9449-C1B629F0B6C2}"/>
    <dgm:cxn modelId="{D565D927-3E7F-4A4B-B5DB-EE1A178C3CDB}" type="presOf" srcId="{74A8C26B-6E21-4D2E-8D99-AECF28ECDBC6}" destId="{A3A8E176-D4EA-4AA2-A750-705412DFC6C4}" srcOrd="0" destOrd="0" presId="urn:microsoft.com/office/officeart/2005/8/layout/hList2"/>
    <dgm:cxn modelId="{0F0D1761-5AD2-419D-8623-1A1B5E8D67C7}" type="presOf" srcId="{5183C6A8-55AC-4863-9FAA-ECC856C96955}" destId="{813FA507-A1E4-4C37-9CA4-7B86026377C8}" srcOrd="0" destOrd="0" presId="urn:microsoft.com/office/officeart/2005/8/layout/hList2"/>
    <dgm:cxn modelId="{3E5A5D6B-7CDC-46A1-8196-D3BF64697637}" type="presParOf" srcId="{813FA507-A1E4-4C37-9CA4-7B86026377C8}" destId="{CEC1ECC3-528E-4A4D-8AA0-83C9F81FC7DB}" srcOrd="0" destOrd="0" presId="urn:microsoft.com/office/officeart/2005/8/layout/hList2"/>
    <dgm:cxn modelId="{9A078F95-E13E-438C-8FC6-5DBF8F22764A}" type="presParOf" srcId="{CEC1ECC3-528E-4A4D-8AA0-83C9F81FC7DB}" destId="{7F7AA6FD-9DAB-40EE-8880-2E0F8ACA114E}" srcOrd="0" destOrd="0" presId="urn:microsoft.com/office/officeart/2005/8/layout/hList2"/>
    <dgm:cxn modelId="{9B9EA1D7-0B45-48F3-8E21-6067EC2AB6DD}" type="presParOf" srcId="{CEC1ECC3-528E-4A4D-8AA0-83C9F81FC7DB}" destId="{A3A8E176-D4EA-4AA2-A750-705412DFC6C4}" srcOrd="1" destOrd="0" presId="urn:microsoft.com/office/officeart/2005/8/layout/hList2"/>
    <dgm:cxn modelId="{582E7C61-2D23-4F2C-B30F-F3A4E92782C3}" type="presParOf" srcId="{CEC1ECC3-528E-4A4D-8AA0-83C9F81FC7DB}" destId="{130F7859-B6A9-4EDA-8496-4EFD83420E3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C18134C-5263-4A22-A78C-E873BC23BAF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5F34513-B324-4FC3-84DD-CB66AE18069C}">
      <dgm:prSet custT="1"/>
      <dgm:spPr/>
      <dgm:t>
        <a:bodyPr/>
        <a:lstStyle/>
        <a:p>
          <a:pPr algn="just"/>
          <a:r>
            <a:rPr lang="ru-RU" sz="1800" b="0" noProof="0" dirty="0" smtClean="0"/>
            <a:t>На основании существующего XML файла, содержащего комментарии, которые были извлечены из проекта, можно создать .chm файл с помощью такого инструмента как Sandcastle Help File Builder. Для этого нужно выполнить следующие действия</a:t>
          </a:r>
          <a:endParaRPr lang="ru-RU" sz="1800" b="0" noProof="0" dirty="0" smtClean="0"/>
        </a:p>
      </dgm:t>
    </dgm:pt>
    <dgm:pt modelId="{1DD84EE5-AD83-4E56-A1A8-8A2DDEC909A2}" type="parTrans" cxnId="{9E9719BB-6C36-4C23-AED7-544336C637C2}">
      <dgm:prSet/>
      <dgm:spPr/>
      <dgm:t>
        <a:bodyPr/>
        <a:lstStyle/>
        <a:p>
          <a:endParaRPr lang="ru-RU"/>
        </a:p>
      </dgm:t>
    </dgm:pt>
    <dgm:pt modelId="{AC387D5C-2F84-40EB-B635-32FDA9BDC0D5}" type="sibTrans" cxnId="{9E9719BB-6C36-4C23-AED7-544336C637C2}">
      <dgm:prSet/>
      <dgm:spPr/>
      <dgm:t>
        <a:bodyPr/>
        <a:lstStyle/>
        <a:p>
          <a:endParaRPr lang="ru-RU"/>
        </a:p>
      </dgm:t>
    </dgm:pt>
    <dgm:pt modelId="{92B41E31-C77F-41D4-AEB9-BAE2B89BC00C}">
      <dgm:prSet custT="1"/>
      <dgm:spPr/>
      <dgm:t>
        <a:bodyPr/>
        <a:lstStyle/>
        <a:p>
          <a:pPr marL="179388" indent="-179388" algn="just"/>
          <a:r>
            <a:rPr lang="ru-RU" sz="1800" dirty="0" smtClean="0"/>
            <a:t>Нажать кнопку </a:t>
          </a:r>
          <a:r>
            <a:rPr lang="en-US" sz="1800" dirty="0" smtClean="0"/>
            <a:t>Start, </a:t>
          </a:r>
          <a:r>
            <a:rPr lang="ru-RU" sz="1800" dirty="0" smtClean="0"/>
            <a:t>пункт </a:t>
          </a:r>
          <a:r>
            <a:rPr lang="en-US" sz="1800" dirty="0" smtClean="0"/>
            <a:t>All Programs, </a:t>
          </a:r>
          <a:r>
            <a:rPr lang="ru-RU" sz="1800" dirty="0" smtClean="0"/>
            <a:t>выбрать</a:t>
          </a:r>
          <a:r>
            <a:rPr lang="en-US" sz="1800" dirty="0" smtClean="0"/>
            <a:t> Sandcastle Help File Builder, </a:t>
          </a:r>
          <a:r>
            <a:rPr lang="ru-RU" sz="1800" dirty="0" smtClean="0"/>
            <a:t>а затем нажать </a:t>
          </a:r>
          <a:r>
            <a:rPr lang="en-US" sz="1800" dirty="0" smtClean="0"/>
            <a:t>Sandcastle Help File </a:t>
          </a:r>
          <a:r>
            <a:rPr lang="en-US" sz="1800" smtClean="0"/>
            <a:t>Builder GUI.</a:t>
          </a:r>
          <a:endParaRPr lang="ru-RU" sz="1800" b="0" dirty="0" smtClean="0"/>
        </a:p>
      </dgm:t>
    </dgm:pt>
    <dgm:pt modelId="{B9110AC8-A80A-43B7-8A4D-0A368EDF5D59}" type="parTrans" cxnId="{77C51E23-7B5E-47C6-B2DF-05A064B98FA4}">
      <dgm:prSet/>
      <dgm:spPr/>
      <dgm:t>
        <a:bodyPr/>
        <a:lstStyle/>
        <a:p>
          <a:endParaRPr lang="ru-RU"/>
        </a:p>
      </dgm:t>
    </dgm:pt>
    <dgm:pt modelId="{B556BD69-187C-4D82-B4CC-DE6711947890}" type="sibTrans" cxnId="{77C51E23-7B5E-47C6-B2DF-05A064B98FA4}">
      <dgm:prSet/>
      <dgm:spPr/>
      <dgm:t>
        <a:bodyPr/>
        <a:lstStyle/>
        <a:p>
          <a:endParaRPr lang="ru-RU"/>
        </a:p>
      </dgm:t>
    </dgm:pt>
    <dgm:pt modelId="{25726434-E6C9-422A-862D-CD2C0D213136}">
      <dgm:prSet custT="1"/>
      <dgm:spPr/>
      <dgm:t>
        <a:bodyPr/>
        <a:lstStyle/>
        <a:p>
          <a:pPr marL="179388" indent="-179388" algn="just"/>
          <a:r>
            <a:rPr lang="ru-RU" sz="1800" dirty="0" smtClean="0"/>
            <a:t>В </a:t>
          </a:r>
          <a:r>
            <a:rPr lang="en-US" sz="1800" dirty="0" smtClean="0"/>
            <a:t>Sandcastle Help File Builder, </a:t>
          </a:r>
          <a:r>
            <a:rPr lang="ru-RU" sz="1800" dirty="0" smtClean="0"/>
            <a:t>в меню </a:t>
          </a:r>
          <a:r>
            <a:rPr lang="en-US" sz="1800" dirty="0" smtClean="0"/>
            <a:t>File </a:t>
          </a:r>
          <a:r>
            <a:rPr lang="ru-RU" sz="1800" dirty="0" smtClean="0"/>
            <a:t>выбрать команду </a:t>
          </a:r>
          <a:r>
            <a:rPr lang="en-US" sz="1800" smtClean="0"/>
            <a:t>New Project.</a:t>
          </a:r>
          <a:endParaRPr lang="ru-RU" sz="1800" dirty="0"/>
        </a:p>
      </dgm:t>
    </dgm:pt>
    <dgm:pt modelId="{13B3D859-84F4-4ED3-B5A7-B358B249459D}" type="parTrans" cxnId="{F7508207-7630-457D-A4A9-C9CCB30A77E2}">
      <dgm:prSet/>
      <dgm:spPr/>
      <dgm:t>
        <a:bodyPr/>
        <a:lstStyle/>
        <a:p>
          <a:endParaRPr lang="ru-RU"/>
        </a:p>
      </dgm:t>
    </dgm:pt>
    <dgm:pt modelId="{740AAEAF-01F4-4C45-A3A5-4EB501E8CEB0}" type="sibTrans" cxnId="{F7508207-7630-457D-A4A9-C9CCB30A77E2}">
      <dgm:prSet/>
      <dgm:spPr/>
      <dgm:t>
        <a:bodyPr/>
        <a:lstStyle/>
        <a:p>
          <a:endParaRPr lang="ru-RU"/>
        </a:p>
      </dgm:t>
    </dgm:pt>
    <dgm:pt modelId="{9CDB3D1A-B7A7-4A8D-A521-54754CB34E4D}">
      <dgm:prSet custT="1"/>
      <dgm:spPr/>
      <dgm:t>
        <a:bodyPr/>
        <a:lstStyle/>
        <a:p>
          <a:pPr marL="179388" indent="-179388" algn="just"/>
          <a:r>
            <a:rPr lang="ru-RU" sz="1800" dirty="0" smtClean="0"/>
            <a:t>В диалоговом окне Save New Help Project As выполнить следующие действия, а затем нажать Save:</a:t>
          </a:r>
          <a:endParaRPr lang="ru-RU" sz="1800" dirty="0"/>
        </a:p>
      </dgm:t>
    </dgm:pt>
    <dgm:pt modelId="{2C29547C-0C2A-4FD8-BA58-BBBC7F800BA1}" type="parTrans" cxnId="{99164EB8-7AB2-4B2B-9445-8A8C596DDB74}">
      <dgm:prSet/>
      <dgm:spPr/>
      <dgm:t>
        <a:bodyPr/>
        <a:lstStyle/>
        <a:p>
          <a:endParaRPr lang="ru-RU"/>
        </a:p>
      </dgm:t>
    </dgm:pt>
    <dgm:pt modelId="{088C7467-1035-4E5E-B730-8EDADC6B5AEB}" type="sibTrans" cxnId="{99164EB8-7AB2-4B2B-9445-8A8C596DDB74}">
      <dgm:prSet/>
      <dgm:spPr/>
      <dgm:t>
        <a:bodyPr/>
        <a:lstStyle/>
        <a:p>
          <a:endParaRPr lang="ru-RU"/>
        </a:p>
      </dgm:t>
    </dgm:pt>
    <dgm:pt modelId="{BA4008B9-F738-4E5D-8B05-9ECC628A41F4}">
      <dgm:prSet custT="1"/>
      <dgm:spPr/>
      <dgm:t>
        <a:bodyPr/>
        <a:lstStyle/>
        <a:p>
          <a:pPr marL="539750" indent="-179388" algn="just"/>
          <a:r>
            <a:rPr lang="ru-RU" sz="1800" dirty="0" smtClean="0"/>
            <a:t>Выбрать путь, по которому следует </a:t>
          </a:r>
          <a:r>
            <a:rPr lang="ru-RU" sz="1800" smtClean="0"/>
            <a:t>сохранить проект.</a:t>
          </a:r>
          <a:endParaRPr lang="ru-RU" sz="1800" dirty="0"/>
        </a:p>
      </dgm:t>
    </dgm:pt>
    <dgm:pt modelId="{808BC240-EF38-4596-BC08-AD57D3F66576}" type="parTrans" cxnId="{EBACF6A5-8C51-489A-9024-24D2B5239B89}">
      <dgm:prSet/>
      <dgm:spPr/>
      <dgm:t>
        <a:bodyPr/>
        <a:lstStyle/>
        <a:p>
          <a:endParaRPr lang="ru-RU"/>
        </a:p>
      </dgm:t>
    </dgm:pt>
    <dgm:pt modelId="{126A2565-CA17-4754-ADC2-09915F587ECD}" type="sibTrans" cxnId="{EBACF6A5-8C51-489A-9024-24D2B5239B89}">
      <dgm:prSet/>
      <dgm:spPr/>
      <dgm:t>
        <a:bodyPr/>
        <a:lstStyle/>
        <a:p>
          <a:endParaRPr lang="ru-RU"/>
        </a:p>
      </dgm:t>
    </dgm:pt>
    <dgm:pt modelId="{CFE546C1-73D2-459B-B376-9FD77B70BE40}">
      <dgm:prSet custT="1"/>
      <dgm:spPr/>
      <dgm:t>
        <a:bodyPr/>
        <a:lstStyle/>
        <a:p>
          <a:pPr marL="539750" indent="-179388" algn="just"/>
          <a:r>
            <a:rPr lang="ru-RU" sz="1800" dirty="0" smtClean="0"/>
            <a:t>Указать имя для Sandcastle проекта.</a:t>
          </a:r>
          <a:endParaRPr lang="ru-RU" sz="1800" dirty="0"/>
        </a:p>
      </dgm:t>
    </dgm:pt>
    <dgm:pt modelId="{1204375C-2BF1-4B0D-8C6E-2EFDC90434B8}" type="parTrans" cxnId="{D7E790F7-3F57-44D8-A78B-FAAED0E61E8A}">
      <dgm:prSet/>
      <dgm:spPr/>
      <dgm:t>
        <a:bodyPr/>
        <a:lstStyle/>
        <a:p>
          <a:endParaRPr lang="ru-RU"/>
        </a:p>
      </dgm:t>
    </dgm:pt>
    <dgm:pt modelId="{0FF28901-D404-4458-8474-35BB8B974C32}" type="sibTrans" cxnId="{D7E790F7-3F57-44D8-A78B-FAAED0E61E8A}">
      <dgm:prSet/>
      <dgm:spPr/>
      <dgm:t>
        <a:bodyPr/>
        <a:lstStyle/>
        <a:p>
          <a:endParaRPr lang="ru-RU"/>
        </a:p>
      </dgm:t>
    </dgm:pt>
    <dgm:pt modelId="{3B69AB40-CCCE-4638-AE26-E6E4E72A6235}">
      <dgm:prSet custT="1"/>
      <dgm:spPr/>
      <dgm:t>
        <a:bodyPr/>
        <a:lstStyle/>
        <a:p>
          <a:pPr marL="179388" indent="-179388" algn="just"/>
          <a:r>
            <a:rPr lang="ru-RU" sz="1800" dirty="0" smtClean="0"/>
            <a:t>В окне Project Explorer щелкнуть правой кнопкой мыши Documentation Sources, а затем нажать кнопку Add Documentation Source.</a:t>
          </a:r>
          <a:endParaRPr lang="ru-RU" sz="1800" dirty="0"/>
        </a:p>
      </dgm:t>
    </dgm:pt>
    <dgm:pt modelId="{06218D8E-169D-4FAA-91F6-463AD7118AB2}" type="parTrans" cxnId="{6E48DE29-2FD8-422A-8885-D83214C04114}">
      <dgm:prSet/>
      <dgm:spPr/>
      <dgm:t>
        <a:bodyPr/>
        <a:lstStyle/>
        <a:p>
          <a:endParaRPr lang="ru-RU"/>
        </a:p>
      </dgm:t>
    </dgm:pt>
    <dgm:pt modelId="{75B5ABB8-FAF2-47FB-9C4D-B3A23EC5F6BF}" type="sibTrans" cxnId="{6E48DE29-2FD8-422A-8885-D83214C04114}">
      <dgm:prSet/>
      <dgm:spPr/>
      <dgm:t>
        <a:bodyPr/>
        <a:lstStyle/>
        <a:p>
          <a:endParaRPr lang="ru-RU"/>
        </a:p>
      </dgm:t>
    </dgm:pt>
    <dgm:pt modelId="{0A54BA6D-608D-4CA6-B1BC-28C66A5E147A}">
      <dgm:prSet custT="1"/>
      <dgm:spPr/>
      <dgm:t>
        <a:bodyPr/>
        <a:lstStyle/>
        <a:p>
          <a:pPr marL="179388" indent="-179388" algn="just"/>
          <a:r>
            <a:rPr lang="ru-RU" sz="1800" dirty="0" smtClean="0"/>
            <a:t>В диалоговом окне Select the documentation source(s) перейти к папке, содержащий XML файл, а затем нажать кнопку Open.</a:t>
          </a:r>
          <a:endParaRPr lang="ru-RU" sz="1800" dirty="0"/>
        </a:p>
      </dgm:t>
    </dgm:pt>
    <dgm:pt modelId="{6D2E9F69-2322-4F80-8F78-E6B5DE54BA9E}" type="parTrans" cxnId="{2A511E08-6ED2-47F7-9454-FCE1D8AAFF7A}">
      <dgm:prSet/>
      <dgm:spPr/>
      <dgm:t>
        <a:bodyPr/>
        <a:lstStyle/>
        <a:p>
          <a:endParaRPr lang="ru-RU"/>
        </a:p>
      </dgm:t>
    </dgm:pt>
    <dgm:pt modelId="{C8AEF479-6AF2-4985-B59B-A23442B17AE8}" type="sibTrans" cxnId="{2A511E08-6ED2-47F7-9454-FCE1D8AAFF7A}">
      <dgm:prSet/>
      <dgm:spPr/>
      <dgm:t>
        <a:bodyPr/>
        <a:lstStyle/>
        <a:p>
          <a:endParaRPr lang="ru-RU"/>
        </a:p>
      </dgm:t>
    </dgm:pt>
    <dgm:pt modelId="{74CF4320-63F2-4E82-9381-5A9076DB6FA8}">
      <dgm:prSet custT="1"/>
      <dgm:spPr/>
      <dgm:t>
        <a:bodyPr/>
        <a:lstStyle/>
        <a:p>
          <a:pPr marL="179388" indent="-179388" algn="just"/>
          <a:r>
            <a:rPr lang="ru-RU" sz="1800" dirty="0" smtClean="0"/>
            <a:t>В меню </a:t>
          </a:r>
          <a:r>
            <a:rPr lang="en-US" sz="1800" dirty="0" smtClean="0"/>
            <a:t>Documentation, </a:t>
          </a:r>
          <a:r>
            <a:rPr lang="ru-RU" sz="1800" dirty="0" smtClean="0"/>
            <a:t>выбрать </a:t>
          </a:r>
          <a:r>
            <a:rPr lang="en-US" sz="1800" dirty="0" smtClean="0"/>
            <a:t>Build Project. </a:t>
          </a:r>
          <a:r>
            <a:rPr lang="ru-RU" sz="1800" dirty="0" smtClean="0"/>
            <a:t>Подождать, пока проект успешно построится. Это займет некоторое время.</a:t>
          </a:r>
          <a:endParaRPr lang="ru-RU" sz="1800" dirty="0"/>
        </a:p>
      </dgm:t>
    </dgm:pt>
    <dgm:pt modelId="{FC0A93E4-D772-45D0-86CF-99CA20446BC6}" type="parTrans" cxnId="{4C9D99EE-F6DD-4B8F-B1E2-3E609D4E9025}">
      <dgm:prSet/>
      <dgm:spPr/>
      <dgm:t>
        <a:bodyPr/>
        <a:lstStyle/>
        <a:p>
          <a:endParaRPr lang="ru-RU"/>
        </a:p>
      </dgm:t>
    </dgm:pt>
    <dgm:pt modelId="{DBC22217-75D0-43F7-9E23-AC447DE8DE0F}" type="sibTrans" cxnId="{4C9D99EE-F6DD-4B8F-B1E2-3E609D4E9025}">
      <dgm:prSet/>
      <dgm:spPr/>
      <dgm:t>
        <a:bodyPr/>
        <a:lstStyle/>
        <a:p>
          <a:endParaRPr lang="ru-RU"/>
        </a:p>
      </dgm:t>
    </dgm:pt>
    <dgm:pt modelId="{4A713273-9288-42B5-B016-50A02404926F}" type="pres">
      <dgm:prSet presAssocID="{3C18134C-5263-4A22-A78C-E873BC23BA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27F54B6-4F0A-40E4-8D7A-D7F05C024CE0}" type="pres">
      <dgm:prSet presAssocID="{95F34513-B324-4FC3-84DD-CB66AE18069C}" presName="parentText" presStyleLbl="node1" presStyleIdx="0" presStyleCnt="1" custScaleY="79581" custLinFactNeighborY="-23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07A5F7-795E-4DAB-9F44-100187B6B0C2}" type="pres">
      <dgm:prSet presAssocID="{95F34513-B324-4FC3-84DD-CB66AE18069C}" presName="childText" presStyleLbl="revTx" presStyleIdx="0" presStyleCnt="1" custLinFactNeighborY="60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71E1B86-61B9-4631-B25C-7C4A95F5569E}" type="presOf" srcId="{25726434-E6C9-422A-862D-CD2C0D213136}" destId="{3C07A5F7-795E-4DAB-9F44-100187B6B0C2}" srcOrd="0" destOrd="1" presId="urn:microsoft.com/office/officeart/2005/8/layout/vList2"/>
    <dgm:cxn modelId="{6E48DE29-2FD8-422A-8885-D83214C04114}" srcId="{95F34513-B324-4FC3-84DD-CB66AE18069C}" destId="{3B69AB40-CCCE-4638-AE26-E6E4E72A6235}" srcOrd="3" destOrd="0" parTransId="{06218D8E-169D-4FAA-91F6-463AD7118AB2}" sibTransId="{75B5ABB8-FAF2-47FB-9C4D-B3A23EC5F6BF}"/>
    <dgm:cxn modelId="{4A2C3D5E-AEC4-41F4-BC70-C742402E2A86}" type="presOf" srcId="{9CDB3D1A-B7A7-4A8D-A521-54754CB34E4D}" destId="{3C07A5F7-795E-4DAB-9F44-100187B6B0C2}" srcOrd="0" destOrd="2" presId="urn:microsoft.com/office/officeart/2005/8/layout/vList2"/>
    <dgm:cxn modelId="{CC0DD9ED-42D0-4520-BC90-CD2D3FCAC175}" type="presOf" srcId="{CFE546C1-73D2-459B-B376-9FD77B70BE40}" destId="{3C07A5F7-795E-4DAB-9F44-100187B6B0C2}" srcOrd="0" destOrd="4" presId="urn:microsoft.com/office/officeart/2005/8/layout/vList2"/>
    <dgm:cxn modelId="{77C51E23-7B5E-47C6-B2DF-05A064B98FA4}" srcId="{95F34513-B324-4FC3-84DD-CB66AE18069C}" destId="{92B41E31-C77F-41D4-AEB9-BAE2B89BC00C}" srcOrd="0" destOrd="0" parTransId="{B9110AC8-A80A-43B7-8A4D-0A368EDF5D59}" sibTransId="{B556BD69-187C-4D82-B4CC-DE6711947890}"/>
    <dgm:cxn modelId="{2A511E08-6ED2-47F7-9454-FCE1D8AAFF7A}" srcId="{95F34513-B324-4FC3-84DD-CB66AE18069C}" destId="{0A54BA6D-608D-4CA6-B1BC-28C66A5E147A}" srcOrd="4" destOrd="0" parTransId="{6D2E9F69-2322-4F80-8F78-E6B5DE54BA9E}" sibTransId="{C8AEF479-6AF2-4985-B59B-A23442B17AE8}"/>
    <dgm:cxn modelId="{D7E790F7-3F57-44D8-A78B-FAAED0E61E8A}" srcId="{9CDB3D1A-B7A7-4A8D-A521-54754CB34E4D}" destId="{CFE546C1-73D2-459B-B376-9FD77B70BE40}" srcOrd="1" destOrd="0" parTransId="{1204375C-2BF1-4B0D-8C6E-2EFDC90434B8}" sibTransId="{0FF28901-D404-4458-8474-35BB8B974C32}"/>
    <dgm:cxn modelId="{99164EB8-7AB2-4B2B-9445-8A8C596DDB74}" srcId="{95F34513-B324-4FC3-84DD-CB66AE18069C}" destId="{9CDB3D1A-B7A7-4A8D-A521-54754CB34E4D}" srcOrd="2" destOrd="0" parTransId="{2C29547C-0C2A-4FD8-BA58-BBBC7F800BA1}" sibTransId="{088C7467-1035-4E5E-B730-8EDADC6B5AEB}"/>
    <dgm:cxn modelId="{F36A35B2-E6DB-4CF8-8D63-DC3DF6D2678F}" type="presOf" srcId="{3B69AB40-CCCE-4638-AE26-E6E4E72A6235}" destId="{3C07A5F7-795E-4DAB-9F44-100187B6B0C2}" srcOrd="0" destOrd="5" presId="urn:microsoft.com/office/officeart/2005/8/layout/vList2"/>
    <dgm:cxn modelId="{EBACF6A5-8C51-489A-9024-24D2B5239B89}" srcId="{9CDB3D1A-B7A7-4A8D-A521-54754CB34E4D}" destId="{BA4008B9-F738-4E5D-8B05-9ECC628A41F4}" srcOrd="0" destOrd="0" parTransId="{808BC240-EF38-4596-BC08-AD57D3F66576}" sibTransId="{126A2565-CA17-4754-ADC2-09915F587ECD}"/>
    <dgm:cxn modelId="{B83F6440-3638-4306-AEEB-9F34648E5008}" type="presOf" srcId="{BA4008B9-F738-4E5D-8B05-9ECC628A41F4}" destId="{3C07A5F7-795E-4DAB-9F44-100187B6B0C2}" srcOrd="0" destOrd="3" presId="urn:microsoft.com/office/officeart/2005/8/layout/vList2"/>
    <dgm:cxn modelId="{CB4CD388-890A-44A2-95B8-A98E992C10F7}" type="presOf" srcId="{3C18134C-5263-4A22-A78C-E873BC23BAFE}" destId="{4A713273-9288-42B5-B016-50A02404926F}" srcOrd="0" destOrd="0" presId="urn:microsoft.com/office/officeart/2005/8/layout/vList2"/>
    <dgm:cxn modelId="{F7508207-7630-457D-A4A9-C9CCB30A77E2}" srcId="{95F34513-B324-4FC3-84DD-CB66AE18069C}" destId="{25726434-E6C9-422A-862D-CD2C0D213136}" srcOrd="1" destOrd="0" parTransId="{13B3D859-84F4-4ED3-B5A7-B358B249459D}" sibTransId="{740AAEAF-01F4-4C45-A3A5-4EB501E8CEB0}"/>
    <dgm:cxn modelId="{6724B754-5017-42D5-8DB8-F610A5A41D27}" type="presOf" srcId="{74CF4320-63F2-4E82-9381-5A9076DB6FA8}" destId="{3C07A5F7-795E-4DAB-9F44-100187B6B0C2}" srcOrd="0" destOrd="7" presId="urn:microsoft.com/office/officeart/2005/8/layout/vList2"/>
    <dgm:cxn modelId="{6BA48427-1A85-41E4-90D4-AD3773D7A49E}" type="presOf" srcId="{92B41E31-C77F-41D4-AEB9-BAE2B89BC00C}" destId="{3C07A5F7-795E-4DAB-9F44-100187B6B0C2}" srcOrd="0" destOrd="0" presId="urn:microsoft.com/office/officeart/2005/8/layout/vList2"/>
    <dgm:cxn modelId="{742A791F-7E56-45F1-BAFF-4EF29049A4B0}" type="presOf" srcId="{0A54BA6D-608D-4CA6-B1BC-28C66A5E147A}" destId="{3C07A5F7-795E-4DAB-9F44-100187B6B0C2}" srcOrd="0" destOrd="6" presId="urn:microsoft.com/office/officeart/2005/8/layout/vList2"/>
    <dgm:cxn modelId="{B5009375-57F0-48ED-BD37-67E5FF60BF9F}" type="presOf" srcId="{95F34513-B324-4FC3-84DD-CB66AE18069C}" destId="{827F54B6-4F0A-40E4-8D7A-D7F05C024CE0}" srcOrd="0" destOrd="0" presId="urn:microsoft.com/office/officeart/2005/8/layout/vList2"/>
    <dgm:cxn modelId="{9E9719BB-6C36-4C23-AED7-544336C637C2}" srcId="{3C18134C-5263-4A22-A78C-E873BC23BAFE}" destId="{95F34513-B324-4FC3-84DD-CB66AE18069C}" srcOrd="0" destOrd="0" parTransId="{1DD84EE5-AD83-4E56-A1A8-8A2DDEC909A2}" sibTransId="{AC387D5C-2F84-40EB-B635-32FDA9BDC0D5}"/>
    <dgm:cxn modelId="{4C9D99EE-F6DD-4B8F-B1E2-3E609D4E9025}" srcId="{95F34513-B324-4FC3-84DD-CB66AE18069C}" destId="{74CF4320-63F2-4E82-9381-5A9076DB6FA8}" srcOrd="5" destOrd="0" parTransId="{FC0A93E4-D772-45D0-86CF-99CA20446BC6}" sibTransId="{DBC22217-75D0-43F7-9E23-AC447DE8DE0F}"/>
    <dgm:cxn modelId="{F9681BD4-1F81-4521-A868-666D0FC41BF4}" type="presParOf" srcId="{4A713273-9288-42B5-B016-50A02404926F}" destId="{827F54B6-4F0A-40E4-8D7A-D7F05C024CE0}" srcOrd="0" destOrd="0" presId="urn:microsoft.com/office/officeart/2005/8/layout/vList2"/>
    <dgm:cxn modelId="{9CFB2764-FA95-4250-90D8-AD203B2A2327}" type="presParOf" srcId="{4A713273-9288-42B5-B016-50A02404926F}" destId="{3C07A5F7-795E-4DAB-9F44-100187B6B0C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E1E53E-0AFF-4699-BF54-A3D177395A3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175538-08F5-4B18-A90B-5D1243F706BB}">
      <dgm:prSet phldrT="[Text]" custT="1"/>
      <dgm:spPr/>
      <dgm:t>
        <a:bodyPr/>
        <a:lstStyle/>
        <a:p>
          <a:pPr algn="just"/>
          <a:r>
            <a:rPr lang="ru-RU" sz="1800" noProof="0" smtClean="0"/>
            <a:t>Метаданные устраняют необходимость в заголовочных и библиотечных файлах при компиляции</a:t>
          </a:r>
          <a:endParaRPr lang="ru-RU" sz="1800" noProof="0"/>
        </a:p>
      </dgm:t>
    </dgm:pt>
    <dgm:pt modelId="{A57D1039-7F04-488B-A289-38FC7418BAD5}" type="parTrans" cxnId="{D6980108-03E1-47ED-999C-0CD6F72F7AD7}">
      <dgm:prSet/>
      <dgm:spPr/>
      <dgm:t>
        <a:bodyPr/>
        <a:lstStyle/>
        <a:p>
          <a:endParaRPr lang="ru-RU"/>
        </a:p>
      </dgm:t>
    </dgm:pt>
    <dgm:pt modelId="{AD8367A6-4169-427C-B397-688CD31CB04A}" type="sibTrans" cxnId="{D6980108-03E1-47ED-999C-0CD6F72F7AD7}">
      <dgm:prSet/>
      <dgm:spPr/>
      <dgm:t>
        <a:bodyPr/>
        <a:lstStyle/>
        <a:p>
          <a:endParaRPr lang="ru-RU"/>
        </a:p>
      </dgm:t>
    </dgm:pt>
    <dgm:pt modelId="{9E8F5F90-4953-450A-839F-17162ECE7346}">
      <dgm:prSet phldrT="[Text]" custT="1"/>
      <dgm:spPr/>
      <dgm:t>
        <a:bodyPr/>
        <a:lstStyle/>
        <a:p>
          <a:pPr algn="just"/>
          <a:r>
            <a:rPr lang="ru-RU" sz="1800" noProof="0" dirty="0" smtClean="0"/>
            <a:t>Visual Studio .NET использует метаданные для облегчения написания кода </a:t>
          </a:r>
          <a:endParaRPr lang="ru-RU" sz="1800" noProof="0" dirty="0"/>
        </a:p>
      </dgm:t>
    </dgm:pt>
    <dgm:pt modelId="{09656B37-EA61-4898-B918-FFAC457D8708}" type="parTrans" cxnId="{538D23BB-824A-4A5A-B8A7-A191934A1391}">
      <dgm:prSet/>
      <dgm:spPr/>
      <dgm:t>
        <a:bodyPr/>
        <a:lstStyle/>
        <a:p>
          <a:endParaRPr lang="ru-RU"/>
        </a:p>
      </dgm:t>
    </dgm:pt>
    <dgm:pt modelId="{E580518C-7C13-4E1E-9AD9-BA7762B30EF4}" type="sibTrans" cxnId="{538D23BB-824A-4A5A-B8A7-A191934A1391}">
      <dgm:prSet/>
      <dgm:spPr/>
      <dgm:t>
        <a:bodyPr/>
        <a:lstStyle/>
        <a:p>
          <a:endParaRPr lang="ru-RU"/>
        </a:p>
      </dgm:t>
    </dgm:pt>
    <dgm:pt modelId="{5838CC04-021E-4AA6-A0F9-7B00A47FB892}">
      <dgm:prSet phldrT="[Text]" custT="1"/>
      <dgm:spPr/>
      <dgm:t>
        <a:bodyPr/>
        <a:lstStyle/>
        <a:p>
          <a:pPr algn="just"/>
          <a:r>
            <a:rPr lang="ru-RU" sz="1800" noProof="0" smtClean="0"/>
            <a:t>В процессе верификации кода CLR использует метаданные, чтобы убедиться, что код совершает только «безопасные» операции</a:t>
          </a:r>
          <a:endParaRPr lang="ru-RU" sz="1800" noProof="0"/>
        </a:p>
      </dgm:t>
    </dgm:pt>
    <dgm:pt modelId="{95822BB5-5E6E-42B8-95BC-1F1A4ECA2C76}" type="parTrans" cxnId="{C3341FE5-AF71-4A78-8831-BB7A99984D13}">
      <dgm:prSet/>
      <dgm:spPr/>
      <dgm:t>
        <a:bodyPr/>
        <a:lstStyle/>
        <a:p>
          <a:endParaRPr lang="ru-RU"/>
        </a:p>
      </dgm:t>
    </dgm:pt>
    <dgm:pt modelId="{DCF8059B-E937-4A4B-B34B-61585395226F}" type="sibTrans" cxnId="{C3341FE5-AF71-4A78-8831-BB7A99984D13}">
      <dgm:prSet/>
      <dgm:spPr/>
      <dgm:t>
        <a:bodyPr/>
        <a:lstStyle/>
        <a:p>
          <a:endParaRPr lang="ru-RU"/>
        </a:p>
      </dgm:t>
    </dgm:pt>
    <dgm:pt modelId="{5B385674-6445-40E8-934E-25C4318AB915}">
      <dgm:prSet phldrT="[Text]" custT="1"/>
      <dgm:spPr/>
      <dgm:t>
        <a:bodyPr/>
        <a:lstStyle/>
        <a:p>
          <a:pPr algn="just"/>
          <a:r>
            <a:rPr lang="ru-RU" sz="1800" noProof="0" smtClean="0"/>
            <a:t>Метаданные позволяют сериализовать поля объекта в блок памяти на удаленной машине и затем десериализовать, восстановив объект и его состояние на этой машине</a:t>
          </a:r>
          <a:endParaRPr lang="ru-RU" sz="1800" noProof="0"/>
        </a:p>
      </dgm:t>
    </dgm:pt>
    <dgm:pt modelId="{BD25CAB8-6931-4676-9667-9C14CAD723BC}" type="parTrans" cxnId="{C16CFF79-8456-41E7-871D-E84A88DC189F}">
      <dgm:prSet/>
      <dgm:spPr/>
      <dgm:t>
        <a:bodyPr/>
        <a:lstStyle/>
        <a:p>
          <a:endParaRPr lang="ru-RU"/>
        </a:p>
      </dgm:t>
    </dgm:pt>
    <dgm:pt modelId="{93FDF8B4-A705-4606-AFBE-CB2AB26324EA}" type="sibTrans" cxnId="{C16CFF79-8456-41E7-871D-E84A88DC189F}">
      <dgm:prSet/>
      <dgm:spPr/>
      <dgm:t>
        <a:bodyPr/>
        <a:lstStyle/>
        <a:p>
          <a:endParaRPr lang="ru-RU"/>
        </a:p>
      </dgm:t>
    </dgm:pt>
    <dgm:pt modelId="{7677F50A-EF3B-46AE-A431-2149CF1BA154}">
      <dgm:prSet phldrT="[Text]" custT="1"/>
      <dgm:spPr/>
      <dgm:t>
        <a:bodyPr/>
        <a:lstStyle/>
        <a:p>
          <a:pPr algn="just"/>
          <a:r>
            <a:rPr lang="ru-RU" sz="1800" noProof="0" smtClean="0"/>
            <a:t>Метаданные позволяют сборщику мусора отслеживать жизненный цикл объектов</a:t>
          </a:r>
          <a:endParaRPr lang="ru-RU" sz="1800" noProof="0"/>
        </a:p>
      </dgm:t>
    </dgm:pt>
    <dgm:pt modelId="{56275BF7-0097-48CF-98D6-F34B785A5754}" type="parTrans" cxnId="{5F34073A-5748-4A98-B362-F8855531F60B}">
      <dgm:prSet/>
      <dgm:spPr/>
      <dgm:t>
        <a:bodyPr/>
        <a:lstStyle/>
        <a:p>
          <a:endParaRPr lang="ru-RU"/>
        </a:p>
      </dgm:t>
    </dgm:pt>
    <dgm:pt modelId="{C281281C-9C4B-401F-ADEB-4E0040571A8F}" type="sibTrans" cxnId="{5F34073A-5748-4A98-B362-F8855531F60B}">
      <dgm:prSet/>
      <dgm:spPr/>
      <dgm:t>
        <a:bodyPr/>
        <a:lstStyle/>
        <a:p>
          <a:endParaRPr lang="ru-RU"/>
        </a:p>
      </dgm:t>
    </dgm:pt>
    <dgm:pt modelId="{268F98AD-E245-4ECE-BC0D-ABE2F52C1BD7}" type="pres">
      <dgm:prSet presAssocID="{51E1E53E-0AFF-4699-BF54-A3D177395A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3771FBC-40F9-4AF4-9220-12F2EBB7B03C}" type="pres">
      <dgm:prSet presAssocID="{97175538-08F5-4B18-A90B-5D1243F706BB}" presName="parentText" presStyleLbl="node1" presStyleIdx="0" presStyleCnt="5" custScaleY="6212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ED5F7B-BC4B-458B-A04C-F8FF44A7B544}" type="pres">
      <dgm:prSet presAssocID="{AD8367A6-4169-427C-B397-688CD31CB04A}" presName="spacer" presStyleCnt="0"/>
      <dgm:spPr/>
    </dgm:pt>
    <dgm:pt modelId="{F5DE7783-06B1-4BC2-AB6B-EE7D4138CB70}" type="pres">
      <dgm:prSet presAssocID="{9E8F5F90-4953-450A-839F-17162ECE7346}" presName="parentText" presStyleLbl="node1" presStyleIdx="1" presStyleCnt="5" custScaleY="6189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6E6F5B-0EA2-404C-A3C2-16E922AA7223}" type="pres">
      <dgm:prSet presAssocID="{E580518C-7C13-4E1E-9AD9-BA7762B30EF4}" presName="spacer" presStyleCnt="0"/>
      <dgm:spPr/>
    </dgm:pt>
    <dgm:pt modelId="{44FB63C0-768F-4367-A6CD-B0E00AD1CC95}" type="pres">
      <dgm:prSet presAssocID="{5838CC04-021E-4AA6-A0F9-7B00A47FB892}" presName="parentText" presStyleLbl="node1" presStyleIdx="2" presStyleCnt="5" custScaleY="6677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25ED96-9533-4A0E-94C4-3182C4A58E06}" type="pres">
      <dgm:prSet presAssocID="{DCF8059B-E937-4A4B-B34B-61585395226F}" presName="spacer" presStyleCnt="0"/>
      <dgm:spPr/>
    </dgm:pt>
    <dgm:pt modelId="{5B5F7923-FCE4-4E02-BD55-44FA09BF0911}" type="pres">
      <dgm:prSet presAssocID="{5B385674-6445-40E8-934E-25C4318AB915}" presName="parentText" presStyleLbl="node1" presStyleIdx="3" presStyleCnt="5" custScaleY="8357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83F948-D7F5-4EA3-9F3B-A56BBB2A045B}" type="pres">
      <dgm:prSet presAssocID="{93FDF8B4-A705-4606-AFBE-CB2AB26324EA}" presName="spacer" presStyleCnt="0"/>
      <dgm:spPr/>
    </dgm:pt>
    <dgm:pt modelId="{2EFFFCD9-0380-4404-8A85-61C1ED0AE83F}" type="pres">
      <dgm:prSet presAssocID="{7677F50A-EF3B-46AE-A431-2149CF1BA154}" presName="parentText" presStyleLbl="node1" presStyleIdx="4" presStyleCnt="5" custScaleY="7114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BEA9DEE-B15E-4217-891D-520D2D3DCA86}" type="presOf" srcId="{5B385674-6445-40E8-934E-25C4318AB915}" destId="{5B5F7923-FCE4-4E02-BD55-44FA09BF0911}" srcOrd="0" destOrd="0" presId="urn:microsoft.com/office/officeart/2005/8/layout/vList2"/>
    <dgm:cxn modelId="{D6980108-03E1-47ED-999C-0CD6F72F7AD7}" srcId="{51E1E53E-0AFF-4699-BF54-A3D177395A39}" destId="{97175538-08F5-4B18-A90B-5D1243F706BB}" srcOrd="0" destOrd="0" parTransId="{A57D1039-7F04-488B-A289-38FC7418BAD5}" sibTransId="{AD8367A6-4169-427C-B397-688CD31CB04A}"/>
    <dgm:cxn modelId="{161FDBF6-192D-4D5B-82C3-50F0CE986233}" type="presOf" srcId="{5838CC04-021E-4AA6-A0F9-7B00A47FB892}" destId="{44FB63C0-768F-4367-A6CD-B0E00AD1CC95}" srcOrd="0" destOrd="0" presId="urn:microsoft.com/office/officeart/2005/8/layout/vList2"/>
    <dgm:cxn modelId="{C3341FE5-AF71-4A78-8831-BB7A99984D13}" srcId="{51E1E53E-0AFF-4699-BF54-A3D177395A39}" destId="{5838CC04-021E-4AA6-A0F9-7B00A47FB892}" srcOrd="2" destOrd="0" parTransId="{95822BB5-5E6E-42B8-95BC-1F1A4ECA2C76}" sibTransId="{DCF8059B-E937-4A4B-B34B-61585395226F}"/>
    <dgm:cxn modelId="{9FEA694D-4ACA-40C4-9CA9-5B3EDF48CD65}" type="presOf" srcId="{7677F50A-EF3B-46AE-A431-2149CF1BA154}" destId="{2EFFFCD9-0380-4404-8A85-61C1ED0AE83F}" srcOrd="0" destOrd="0" presId="urn:microsoft.com/office/officeart/2005/8/layout/vList2"/>
    <dgm:cxn modelId="{171EFFEC-5233-44DE-8110-28A9B0E7DA7A}" type="presOf" srcId="{9E8F5F90-4953-450A-839F-17162ECE7346}" destId="{F5DE7783-06B1-4BC2-AB6B-EE7D4138CB70}" srcOrd="0" destOrd="0" presId="urn:microsoft.com/office/officeart/2005/8/layout/vList2"/>
    <dgm:cxn modelId="{5F34073A-5748-4A98-B362-F8855531F60B}" srcId="{51E1E53E-0AFF-4699-BF54-A3D177395A39}" destId="{7677F50A-EF3B-46AE-A431-2149CF1BA154}" srcOrd="4" destOrd="0" parTransId="{56275BF7-0097-48CF-98D6-F34B785A5754}" sibTransId="{C281281C-9C4B-401F-ADEB-4E0040571A8F}"/>
    <dgm:cxn modelId="{538D23BB-824A-4A5A-B8A7-A191934A1391}" srcId="{51E1E53E-0AFF-4699-BF54-A3D177395A39}" destId="{9E8F5F90-4953-450A-839F-17162ECE7346}" srcOrd="1" destOrd="0" parTransId="{09656B37-EA61-4898-B918-FFAC457D8708}" sibTransId="{E580518C-7C13-4E1E-9AD9-BA7762B30EF4}"/>
    <dgm:cxn modelId="{C16CFF79-8456-41E7-871D-E84A88DC189F}" srcId="{51E1E53E-0AFF-4699-BF54-A3D177395A39}" destId="{5B385674-6445-40E8-934E-25C4318AB915}" srcOrd="3" destOrd="0" parTransId="{BD25CAB8-6931-4676-9667-9C14CAD723BC}" sibTransId="{93FDF8B4-A705-4606-AFBE-CB2AB26324EA}"/>
    <dgm:cxn modelId="{57423CB5-40E9-4881-9984-106B1F1569BD}" type="presOf" srcId="{51E1E53E-0AFF-4699-BF54-A3D177395A39}" destId="{268F98AD-E245-4ECE-BC0D-ABE2F52C1BD7}" srcOrd="0" destOrd="0" presId="urn:microsoft.com/office/officeart/2005/8/layout/vList2"/>
    <dgm:cxn modelId="{E133E00D-5592-4CA9-8CA8-94D3C807EB55}" type="presOf" srcId="{97175538-08F5-4B18-A90B-5D1243F706BB}" destId="{23771FBC-40F9-4AF4-9220-12F2EBB7B03C}" srcOrd="0" destOrd="0" presId="urn:microsoft.com/office/officeart/2005/8/layout/vList2"/>
    <dgm:cxn modelId="{7C0E89B7-8C8B-4124-A261-1715F578FF7B}" type="presParOf" srcId="{268F98AD-E245-4ECE-BC0D-ABE2F52C1BD7}" destId="{23771FBC-40F9-4AF4-9220-12F2EBB7B03C}" srcOrd="0" destOrd="0" presId="urn:microsoft.com/office/officeart/2005/8/layout/vList2"/>
    <dgm:cxn modelId="{66E9CDDF-7EFA-49A3-AE30-B733775085A6}" type="presParOf" srcId="{268F98AD-E245-4ECE-BC0D-ABE2F52C1BD7}" destId="{29ED5F7B-BC4B-458B-A04C-F8FF44A7B544}" srcOrd="1" destOrd="0" presId="urn:microsoft.com/office/officeart/2005/8/layout/vList2"/>
    <dgm:cxn modelId="{2AC44270-B640-40C8-927C-06D08253D736}" type="presParOf" srcId="{268F98AD-E245-4ECE-BC0D-ABE2F52C1BD7}" destId="{F5DE7783-06B1-4BC2-AB6B-EE7D4138CB70}" srcOrd="2" destOrd="0" presId="urn:microsoft.com/office/officeart/2005/8/layout/vList2"/>
    <dgm:cxn modelId="{DE865F7E-2CA9-48EB-A001-12D089913C25}" type="presParOf" srcId="{268F98AD-E245-4ECE-BC0D-ABE2F52C1BD7}" destId="{776E6F5B-0EA2-404C-A3C2-16E922AA7223}" srcOrd="3" destOrd="0" presId="urn:microsoft.com/office/officeart/2005/8/layout/vList2"/>
    <dgm:cxn modelId="{9C12C52E-0B47-4F2E-8981-BEBB538647AC}" type="presParOf" srcId="{268F98AD-E245-4ECE-BC0D-ABE2F52C1BD7}" destId="{44FB63C0-768F-4367-A6CD-B0E00AD1CC95}" srcOrd="4" destOrd="0" presId="urn:microsoft.com/office/officeart/2005/8/layout/vList2"/>
    <dgm:cxn modelId="{A9ADE11D-DDBC-4425-A03A-A5DC8B6D6899}" type="presParOf" srcId="{268F98AD-E245-4ECE-BC0D-ABE2F52C1BD7}" destId="{2C25ED96-9533-4A0E-94C4-3182C4A58E06}" srcOrd="5" destOrd="0" presId="urn:microsoft.com/office/officeart/2005/8/layout/vList2"/>
    <dgm:cxn modelId="{51339A4B-4576-4DD0-94B3-3A29536858C2}" type="presParOf" srcId="{268F98AD-E245-4ECE-BC0D-ABE2F52C1BD7}" destId="{5B5F7923-FCE4-4E02-BD55-44FA09BF0911}" srcOrd="6" destOrd="0" presId="urn:microsoft.com/office/officeart/2005/8/layout/vList2"/>
    <dgm:cxn modelId="{5E2C7489-C092-46E8-9467-12B96CD915F4}" type="presParOf" srcId="{268F98AD-E245-4ECE-BC0D-ABE2F52C1BD7}" destId="{F383F948-D7F5-4EA3-9F3B-A56BBB2A045B}" srcOrd="7" destOrd="0" presId="urn:microsoft.com/office/officeart/2005/8/layout/vList2"/>
    <dgm:cxn modelId="{E0910447-0C75-4808-82FA-21C08079D25F}" type="presParOf" srcId="{268F98AD-E245-4ECE-BC0D-ABE2F52C1BD7}" destId="{2EFFFCD9-0380-4404-8A85-61C1ED0AE83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11231A28-B43C-4274-B415-275F54756EA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3CF0E49-F83F-4E61-81B4-0268BB92B031}">
      <dgm:prSet phldrT="[Text]" custT="1"/>
      <dgm:spPr/>
      <dgm:t>
        <a:bodyPr/>
        <a:lstStyle/>
        <a:p>
          <a:pPr algn="ctr"/>
          <a:r>
            <a:rPr lang="en-US" sz="1800" b="1" dirty="0" smtClean="0"/>
            <a:t>Start Debugging</a:t>
          </a:r>
          <a:endParaRPr lang="ru-RU" sz="1800" dirty="0"/>
        </a:p>
      </dgm:t>
    </dgm:pt>
    <dgm:pt modelId="{9A932219-B419-4E71-82AD-A909976C5A71}" type="parTrans" cxnId="{9BF491F1-6F2C-4992-89C1-C21C46A3D6EF}">
      <dgm:prSet/>
      <dgm:spPr/>
      <dgm:t>
        <a:bodyPr/>
        <a:lstStyle/>
        <a:p>
          <a:endParaRPr lang="ru-RU"/>
        </a:p>
      </dgm:t>
    </dgm:pt>
    <dgm:pt modelId="{5B05DC82-8BAE-4842-85E6-256934930D8C}" type="sibTrans" cxnId="{9BF491F1-6F2C-4992-89C1-C21C46A3D6EF}">
      <dgm:prSet/>
      <dgm:spPr/>
      <dgm:t>
        <a:bodyPr/>
        <a:lstStyle/>
        <a:p>
          <a:endParaRPr lang="ru-RU"/>
        </a:p>
      </dgm:t>
    </dgm:pt>
    <dgm:pt modelId="{A194EEB8-2E45-4E90-9ABC-C1FC9E63230F}">
      <dgm:prSet phldrT="[Text]" custT="1"/>
      <dgm:spPr/>
      <dgm:t>
        <a:bodyPr/>
        <a:lstStyle/>
        <a:p>
          <a:pPr algn="ctr"/>
          <a:r>
            <a:rPr lang="en-US" sz="1800" b="1" dirty="0" smtClean="0"/>
            <a:t>Break All</a:t>
          </a:r>
          <a:endParaRPr lang="ru-RU" sz="1800" dirty="0"/>
        </a:p>
      </dgm:t>
    </dgm:pt>
    <dgm:pt modelId="{E6D8976F-897D-4327-A060-A058F3EE6DDF}" type="parTrans" cxnId="{5E36F87B-F8C5-4954-B904-5B5B892DA1A1}">
      <dgm:prSet/>
      <dgm:spPr/>
      <dgm:t>
        <a:bodyPr/>
        <a:lstStyle/>
        <a:p>
          <a:endParaRPr lang="ru-RU"/>
        </a:p>
      </dgm:t>
    </dgm:pt>
    <dgm:pt modelId="{DDCB724E-4E5E-43A3-B3C1-F174E82D60A6}" type="sibTrans" cxnId="{5E36F87B-F8C5-4954-B904-5B5B892DA1A1}">
      <dgm:prSet/>
      <dgm:spPr/>
      <dgm:t>
        <a:bodyPr/>
        <a:lstStyle/>
        <a:p>
          <a:endParaRPr lang="ru-RU"/>
        </a:p>
      </dgm:t>
    </dgm:pt>
    <dgm:pt modelId="{43441125-8B59-41BE-9613-2CC96D960635}">
      <dgm:prSet phldrT="[Text]" custT="1"/>
      <dgm:spPr/>
      <dgm:t>
        <a:bodyPr/>
        <a:lstStyle/>
        <a:p>
          <a:pPr algn="ctr"/>
          <a:r>
            <a:rPr lang="en-US" sz="1800" b="1" dirty="0" smtClean="0"/>
            <a:t>Restart</a:t>
          </a:r>
          <a:endParaRPr lang="ru-RU" sz="1800" dirty="0"/>
        </a:p>
      </dgm:t>
    </dgm:pt>
    <dgm:pt modelId="{67EA64FC-3112-42D4-8495-891C608537EB}" type="parTrans" cxnId="{1B9742A9-7863-4CDE-A68D-8B8DE6CA470B}">
      <dgm:prSet/>
      <dgm:spPr/>
      <dgm:t>
        <a:bodyPr/>
        <a:lstStyle/>
        <a:p>
          <a:endParaRPr lang="ru-RU"/>
        </a:p>
      </dgm:t>
    </dgm:pt>
    <dgm:pt modelId="{5E090935-B053-4EDF-85E6-0311A26DC86D}" type="sibTrans" cxnId="{1B9742A9-7863-4CDE-A68D-8B8DE6CA470B}">
      <dgm:prSet/>
      <dgm:spPr/>
      <dgm:t>
        <a:bodyPr/>
        <a:lstStyle/>
        <a:p>
          <a:endParaRPr lang="ru-RU"/>
        </a:p>
      </dgm:t>
    </dgm:pt>
    <dgm:pt modelId="{E3F14335-86C9-44AA-A456-930E5AC6D10E}">
      <dgm:prSet phldrT="[Text]" custT="1"/>
      <dgm:spPr/>
      <dgm:t>
        <a:bodyPr/>
        <a:lstStyle/>
        <a:p>
          <a:pPr algn="ctr"/>
          <a:r>
            <a:rPr lang="en-US" sz="1800" b="1" dirty="0" smtClean="0"/>
            <a:t>Step Into</a:t>
          </a:r>
          <a:endParaRPr lang="ru-RU" sz="1800" dirty="0"/>
        </a:p>
      </dgm:t>
    </dgm:pt>
    <dgm:pt modelId="{EED4987D-BFDE-43AD-9439-D69BD71C72D3}" type="parTrans" cxnId="{83BED2A4-0E72-4EEB-B217-3D60839ED0DC}">
      <dgm:prSet/>
      <dgm:spPr/>
      <dgm:t>
        <a:bodyPr/>
        <a:lstStyle/>
        <a:p>
          <a:endParaRPr lang="ru-RU"/>
        </a:p>
      </dgm:t>
    </dgm:pt>
    <dgm:pt modelId="{9857CE89-8D49-48F3-98FC-B1F178DA62A4}" type="sibTrans" cxnId="{83BED2A4-0E72-4EEB-B217-3D60839ED0DC}">
      <dgm:prSet/>
      <dgm:spPr/>
      <dgm:t>
        <a:bodyPr/>
        <a:lstStyle/>
        <a:p>
          <a:endParaRPr lang="ru-RU"/>
        </a:p>
      </dgm:t>
    </dgm:pt>
    <dgm:pt modelId="{D41FB443-ADEF-40AE-9D1E-856A1F0FEA39}">
      <dgm:prSet phldrT="[Text]" custT="1"/>
      <dgm:spPr/>
      <dgm:t>
        <a:bodyPr/>
        <a:lstStyle/>
        <a:p>
          <a:pPr algn="ctr"/>
          <a:r>
            <a:rPr lang="en-US" sz="1800" b="1" dirty="0" smtClean="0"/>
            <a:t>Stop Debugging</a:t>
          </a:r>
          <a:endParaRPr lang="ru-RU" sz="1800" dirty="0"/>
        </a:p>
      </dgm:t>
    </dgm:pt>
    <dgm:pt modelId="{26E54E9F-A064-4568-B08B-36EB257FE200}" type="parTrans" cxnId="{9A8458D9-7F82-42CA-90CD-21D7D5C11A71}">
      <dgm:prSet/>
      <dgm:spPr/>
      <dgm:t>
        <a:bodyPr/>
        <a:lstStyle/>
        <a:p>
          <a:endParaRPr lang="ru-RU"/>
        </a:p>
      </dgm:t>
    </dgm:pt>
    <dgm:pt modelId="{5DCACC6D-9054-47FB-8B60-64CBC90059D2}" type="sibTrans" cxnId="{9A8458D9-7F82-42CA-90CD-21D7D5C11A71}">
      <dgm:prSet/>
      <dgm:spPr/>
      <dgm:t>
        <a:bodyPr/>
        <a:lstStyle/>
        <a:p>
          <a:endParaRPr lang="ru-RU"/>
        </a:p>
      </dgm:t>
    </dgm:pt>
    <dgm:pt modelId="{85D40121-9C23-448D-A339-F0FB6814E07F}">
      <dgm:prSet phldrT="[Text]" custT="1"/>
      <dgm:spPr/>
      <dgm:t>
        <a:bodyPr/>
        <a:lstStyle/>
        <a:p>
          <a:pPr algn="ctr"/>
          <a:r>
            <a:rPr lang="en-US" sz="1800" b="1" dirty="0" smtClean="0"/>
            <a:t>Step Over</a:t>
          </a:r>
          <a:endParaRPr lang="ru-RU" sz="1800" dirty="0"/>
        </a:p>
      </dgm:t>
    </dgm:pt>
    <dgm:pt modelId="{33D7529A-4ABA-4938-A9FE-BB5092D24667}" type="parTrans" cxnId="{915D3E09-4CB2-439D-82EA-3CD5DED0A836}">
      <dgm:prSet/>
      <dgm:spPr/>
      <dgm:t>
        <a:bodyPr/>
        <a:lstStyle/>
        <a:p>
          <a:endParaRPr lang="ru-RU"/>
        </a:p>
      </dgm:t>
    </dgm:pt>
    <dgm:pt modelId="{F0ED0497-6B6F-4629-AE99-6A537D68984A}" type="sibTrans" cxnId="{915D3E09-4CB2-439D-82EA-3CD5DED0A836}">
      <dgm:prSet/>
      <dgm:spPr/>
      <dgm:t>
        <a:bodyPr/>
        <a:lstStyle/>
        <a:p>
          <a:endParaRPr lang="ru-RU"/>
        </a:p>
      </dgm:t>
    </dgm:pt>
    <dgm:pt modelId="{79F13748-297D-4FBF-91C2-3868B2727C74}">
      <dgm:prSet phldrT="[Text]" custT="1"/>
      <dgm:spPr/>
      <dgm:t>
        <a:bodyPr/>
        <a:lstStyle/>
        <a:p>
          <a:pPr algn="ctr"/>
          <a:r>
            <a:rPr lang="en-US" sz="1800" b="1" dirty="0" smtClean="0"/>
            <a:t>Step Out</a:t>
          </a:r>
          <a:endParaRPr lang="ru-RU" sz="1800" dirty="0"/>
        </a:p>
      </dgm:t>
    </dgm:pt>
    <dgm:pt modelId="{FE74B544-CAFB-4933-8DDB-685860A2735E}" type="parTrans" cxnId="{CDC5197C-DB21-4775-8562-3C51041BED84}">
      <dgm:prSet/>
      <dgm:spPr/>
      <dgm:t>
        <a:bodyPr/>
        <a:lstStyle/>
        <a:p>
          <a:endParaRPr lang="ru-RU"/>
        </a:p>
      </dgm:t>
    </dgm:pt>
    <dgm:pt modelId="{3BD4EE77-7344-4526-937B-F3726E2429A6}" type="sibTrans" cxnId="{CDC5197C-DB21-4775-8562-3C51041BED84}">
      <dgm:prSet/>
      <dgm:spPr/>
      <dgm:t>
        <a:bodyPr/>
        <a:lstStyle/>
        <a:p>
          <a:endParaRPr lang="ru-RU"/>
        </a:p>
      </dgm:t>
    </dgm:pt>
    <dgm:pt modelId="{2D294335-44BB-4E8A-AF75-B153ACC35ACD}">
      <dgm:prSet phldrT="[Text]" custT="1"/>
      <dgm:spPr/>
      <dgm:t>
        <a:bodyPr/>
        <a:lstStyle/>
        <a:p>
          <a:pPr algn="ctr"/>
          <a:r>
            <a:rPr lang="en-US" sz="1800" b="1" dirty="0" smtClean="0"/>
            <a:t>Windows</a:t>
          </a:r>
          <a:endParaRPr lang="ru-RU" sz="1800" dirty="0"/>
        </a:p>
      </dgm:t>
    </dgm:pt>
    <dgm:pt modelId="{38BC4827-0A81-4E85-A2B7-719BDD563259}" type="parTrans" cxnId="{895281DB-A446-4CDD-9606-127BBAF95F17}">
      <dgm:prSet/>
      <dgm:spPr/>
      <dgm:t>
        <a:bodyPr/>
        <a:lstStyle/>
        <a:p>
          <a:endParaRPr lang="ru-RU"/>
        </a:p>
      </dgm:t>
    </dgm:pt>
    <dgm:pt modelId="{625463BA-6530-497C-9095-08E22EFEF2C6}" type="sibTrans" cxnId="{895281DB-A446-4CDD-9606-127BBAF95F17}">
      <dgm:prSet/>
      <dgm:spPr/>
      <dgm:t>
        <a:bodyPr/>
        <a:lstStyle/>
        <a:p>
          <a:endParaRPr lang="ru-RU"/>
        </a:p>
      </dgm:t>
    </dgm:pt>
    <dgm:pt modelId="{96EBB04E-7D9F-42D6-93D4-E368D7C31F1A}" type="pres">
      <dgm:prSet presAssocID="{11231A28-B43C-4274-B415-275F54756E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6E2836F-4E77-465F-941D-615055E09C65}" type="pres">
      <dgm:prSet presAssocID="{B3CF0E49-F83F-4E61-81B4-0268BB92B031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ECEBC4-F332-41B9-B5ED-C5B5000D1515}" type="pres">
      <dgm:prSet presAssocID="{5B05DC82-8BAE-4842-85E6-256934930D8C}" presName="spacer" presStyleCnt="0"/>
      <dgm:spPr/>
    </dgm:pt>
    <dgm:pt modelId="{7589B529-8577-482C-A2FF-3C06782D40CD}" type="pres">
      <dgm:prSet presAssocID="{A194EEB8-2E45-4E90-9ABC-C1FC9E63230F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5C908B-7648-41B7-B2C6-D17ED98AD2D3}" type="pres">
      <dgm:prSet presAssocID="{DDCB724E-4E5E-43A3-B3C1-F174E82D60A6}" presName="spacer" presStyleCnt="0"/>
      <dgm:spPr/>
    </dgm:pt>
    <dgm:pt modelId="{6D935E5B-6183-4653-B455-F1CEE0537C0A}" type="pres">
      <dgm:prSet presAssocID="{D41FB443-ADEF-40AE-9D1E-856A1F0FEA39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B9C4D5-79A0-4363-9951-3EF8A4E32172}" type="pres">
      <dgm:prSet presAssocID="{5DCACC6D-9054-47FB-8B60-64CBC90059D2}" presName="spacer" presStyleCnt="0"/>
      <dgm:spPr/>
    </dgm:pt>
    <dgm:pt modelId="{BDA3B138-6592-4EAA-8CFD-8F8596CAF09F}" type="pres">
      <dgm:prSet presAssocID="{43441125-8B59-41BE-9613-2CC96D96063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D8A135-2649-438A-9C12-4AD10EF20CD3}" type="pres">
      <dgm:prSet presAssocID="{5E090935-B053-4EDF-85E6-0311A26DC86D}" presName="spacer" presStyleCnt="0"/>
      <dgm:spPr/>
    </dgm:pt>
    <dgm:pt modelId="{D71023DE-19EE-4E70-9E44-85CEE4BB2B15}" type="pres">
      <dgm:prSet presAssocID="{E3F14335-86C9-44AA-A456-930E5AC6D10E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CB956-A94D-4C90-8BDF-65D4882CFA8D}" type="pres">
      <dgm:prSet presAssocID="{9857CE89-8D49-48F3-98FC-B1F178DA62A4}" presName="spacer" presStyleCnt="0"/>
      <dgm:spPr/>
    </dgm:pt>
    <dgm:pt modelId="{495094E6-C760-41D5-AAF7-B3AF2BBE1EEE}" type="pres">
      <dgm:prSet presAssocID="{85D40121-9C23-448D-A339-F0FB6814E07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5C8A63-9A98-42B2-A660-C68114807520}" type="pres">
      <dgm:prSet presAssocID="{F0ED0497-6B6F-4629-AE99-6A537D68984A}" presName="spacer" presStyleCnt="0"/>
      <dgm:spPr/>
    </dgm:pt>
    <dgm:pt modelId="{E4302876-8A97-4E03-881D-4A09124FFD0C}" type="pres">
      <dgm:prSet presAssocID="{79F13748-297D-4FBF-91C2-3868B2727C74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E511C5-78FB-44C5-95D0-299DEC6BA507}" type="pres">
      <dgm:prSet presAssocID="{3BD4EE77-7344-4526-937B-F3726E2429A6}" presName="spacer" presStyleCnt="0"/>
      <dgm:spPr/>
    </dgm:pt>
    <dgm:pt modelId="{70D36E72-667B-4992-B637-FB4B6D6018F0}" type="pres">
      <dgm:prSet presAssocID="{2D294335-44BB-4E8A-AF75-B153ACC35AC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755CA13-B604-4AD2-A6D2-2ECCDBEB7D9B}" type="presOf" srcId="{D41FB443-ADEF-40AE-9D1E-856A1F0FEA39}" destId="{6D935E5B-6183-4653-B455-F1CEE0537C0A}" srcOrd="0" destOrd="0" presId="urn:microsoft.com/office/officeart/2005/8/layout/vList2"/>
    <dgm:cxn modelId="{1B9742A9-7863-4CDE-A68D-8B8DE6CA470B}" srcId="{11231A28-B43C-4274-B415-275F54756EAC}" destId="{43441125-8B59-41BE-9613-2CC96D960635}" srcOrd="3" destOrd="0" parTransId="{67EA64FC-3112-42D4-8495-891C608537EB}" sibTransId="{5E090935-B053-4EDF-85E6-0311A26DC86D}"/>
    <dgm:cxn modelId="{48135BE0-E26E-4E90-B7E5-852836E66DDE}" type="presOf" srcId="{2D294335-44BB-4E8A-AF75-B153ACC35ACD}" destId="{70D36E72-667B-4992-B637-FB4B6D6018F0}" srcOrd="0" destOrd="0" presId="urn:microsoft.com/office/officeart/2005/8/layout/vList2"/>
    <dgm:cxn modelId="{7A6DAE32-7F3F-4B4C-95D4-6C6767D92F2C}" type="presOf" srcId="{11231A28-B43C-4274-B415-275F54756EAC}" destId="{96EBB04E-7D9F-42D6-93D4-E368D7C31F1A}" srcOrd="0" destOrd="0" presId="urn:microsoft.com/office/officeart/2005/8/layout/vList2"/>
    <dgm:cxn modelId="{1AC47DBB-B8DF-4ED7-9D8A-FDD805DE1841}" type="presOf" srcId="{79F13748-297D-4FBF-91C2-3868B2727C74}" destId="{E4302876-8A97-4E03-881D-4A09124FFD0C}" srcOrd="0" destOrd="0" presId="urn:microsoft.com/office/officeart/2005/8/layout/vList2"/>
    <dgm:cxn modelId="{895281DB-A446-4CDD-9606-127BBAF95F17}" srcId="{11231A28-B43C-4274-B415-275F54756EAC}" destId="{2D294335-44BB-4E8A-AF75-B153ACC35ACD}" srcOrd="7" destOrd="0" parTransId="{38BC4827-0A81-4E85-A2B7-719BDD563259}" sibTransId="{625463BA-6530-497C-9095-08E22EFEF2C6}"/>
    <dgm:cxn modelId="{F5773E35-06D1-4162-BF14-C261E7E82341}" type="presOf" srcId="{43441125-8B59-41BE-9613-2CC96D960635}" destId="{BDA3B138-6592-4EAA-8CFD-8F8596CAF09F}" srcOrd="0" destOrd="0" presId="urn:microsoft.com/office/officeart/2005/8/layout/vList2"/>
    <dgm:cxn modelId="{DE82F4A6-1E28-45A3-9A6F-1F5AAADFA6D8}" type="presOf" srcId="{E3F14335-86C9-44AA-A456-930E5AC6D10E}" destId="{D71023DE-19EE-4E70-9E44-85CEE4BB2B15}" srcOrd="0" destOrd="0" presId="urn:microsoft.com/office/officeart/2005/8/layout/vList2"/>
    <dgm:cxn modelId="{CDC5197C-DB21-4775-8562-3C51041BED84}" srcId="{11231A28-B43C-4274-B415-275F54756EAC}" destId="{79F13748-297D-4FBF-91C2-3868B2727C74}" srcOrd="6" destOrd="0" parTransId="{FE74B544-CAFB-4933-8DDB-685860A2735E}" sibTransId="{3BD4EE77-7344-4526-937B-F3726E2429A6}"/>
    <dgm:cxn modelId="{144984C0-E627-411D-B5F0-FB35B4D5D61F}" type="presOf" srcId="{B3CF0E49-F83F-4E61-81B4-0268BB92B031}" destId="{96E2836F-4E77-465F-941D-615055E09C65}" srcOrd="0" destOrd="0" presId="urn:microsoft.com/office/officeart/2005/8/layout/vList2"/>
    <dgm:cxn modelId="{915D3E09-4CB2-439D-82EA-3CD5DED0A836}" srcId="{11231A28-B43C-4274-B415-275F54756EAC}" destId="{85D40121-9C23-448D-A339-F0FB6814E07F}" srcOrd="5" destOrd="0" parTransId="{33D7529A-4ABA-4938-A9FE-BB5092D24667}" sibTransId="{F0ED0497-6B6F-4629-AE99-6A537D68984A}"/>
    <dgm:cxn modelId="{83BED2A4-0E72-4EEB-B217-3D60839ED0DC}" srcId="{11231A28-B43C-4274-B415-275F54756EAC}" destId="{E3F14335-86C9-44AA-A456-930E5AC6D10E}" srcOrd="4" destOrd="0" parTransId="{EED4987D-BFDE-43AD-9439-D69BD71C72D3}" sibTransId="{9857CE89-8D49-48F3-98FC-B1F178DA62A4}"/>
    <dgm:cxn modelId="{9A8458D9-7F82-42CA-90CD-21D7D5C11A71}" srcId="{11231A28-B43C-4274-B415-275F54756EAC}" destId="{D41FB443-ADEF-40AE-9D1E-856A1F0FEA39}" srcOrd="2" destOrd="0" parTransId="{26E54E9F-A064-4568-B08B-36EB257FE200}" sibTransId="{5DCACC6D-9054-47FB-8B60-64CBC90059D2}"/>
    <dgm:cxn modelId="{E4B9E120-C3E4-4387-BEB6-6DA461913BA1}" type="presOf" srcId="{85D40121-9C23-448D-A339-F0FB6814E07F}" destId="{495094E6-C760-41D5-AAF7-B3AF2BBE1EEE}" srcOrd="0" destOrd="0" presId="urn:microsoft.com/office/officeart/2005/8/layout/vList2"/>
    <dgm:cxn modelId="{9BF491F1-6F2C-4992-89C1-C21C46A3D6EF}" srcId="{11231A28-B43C-4274-B415-275F54756EAC}" destId="{B3CF0E49-F83F-4E61-81B4-0268BB92B031}" srcOrd="0" destOrd="0" parTransId="{9A932219-B419-4E71-82AD-A909976C5A71}" sibTransId="{5B05DC82-8BAE-4842-85E6-256934930D8C}"/>
    <dgm:cxn modelId="{5E36F87B-F8C5-4954-B904-5B5B892DA1A1}" srcId="{11231A28-B43C-4274-B415-275F54756EAC}" destId="{A194EEB8-2E45-4E90-9ABC-C1FC9E63230F}" srcOrd="1" destOrd="0" parTransId="{E6D8976F-897D-4327-A060-A058F3EE6DDF}" sibTransId="{DDCB724E-4E5E-43A3-B3C1-F174E82D60A6}"/>
    <dgm:cxn modelId="{4B568327-9980-4577-94E3-7C41FDE2499A}" type="presOf" srcId="{A194EEB8-2E45-4E90-9ABC-C1FC9E63230F}" destId="{7589B529-8577-482C-A2FF-3C06782D40CD}" srcOrd="0" destOrd="0" presId="urn:microsoft.com/office/officeart/2005/8/layout/vList2"/>
    <dgm:cxn modelId="{420B8C37-2F42-4E7D-9A4E-AC19510C8C5F}" type="presParOf" srcId="{96EBB04E-7D9F-42D6-93D4-E368D7C31F1A}" destId="{96E2836F-4E77-465F-941D-615055E09C65}" srcOrd="0" destOrd="0" presId="urn:microsoft.com/office/officeart/2005/8/layout/vList2"/>
    <dgm:cxn modelId="{126BAFA5-FAF4-4C1A-9733-18196D2DEAE3}" type="presParOf" srcId="{96EBB04E-7D9F-42D6-93D4-E368D7C31F1A}" destId="{8AECEBC4-F332-41B9-B5ED-C5B5000D1515}" srcOrd="1" destOrd="0" presId="urn:microsoft.com/office/officeart/2005/8/layout/vList2"/>
    <dgm:cxn modelId="{48139572-866D-4FBB-A487-BE71B973A626}" type="presParOf" srcId="{96EBB04E-7D9F-42D6-93D4-E368D7C31F1A}" destId="{7589B529-8577-482C-A2FF-3C06782D40CD}" srcOrd="2" destOrd="0" presId="urn:microsoft.com/office/officeart/2005/8/layout/vList2"/>
    <dgm:cxn modelId="{EB49B6B2-5DE3-4272-B016-21D170E455AC}" type="presParOf" srcId="{96EBB04E-7D9F-42D6-93D4-E368D7C31F1A}" destId="{185C908B-7648-41B7-B2C6-D17ED98AD2D3}" srcOrd="3" destOrd="0" presId="urn:microsoft.com/office/officeart/2005/8/layout/vList2"/>
    <dgm:cxn modelId="{5EFA80F0-16F0-4112-BF33-F0B716903C7B}" type="presParOf" srcId="{96EBB04E-7D9F-42D6-93D4-E368D7C31F1A}" destId="{6D935E5B-6183-4653-B455-F1CEE0537C0A}" srcOrd="4" destOrd="0" presId="urn:microsoft.com/office/officeart/2005/8/layout/vList2"/>
    <dgm:cxn modelId="{38FC1AE6-1DEB-45AC-90E0-41F3988089CD}" type="presParOf" srcId="{96EBB04E-7D9F-42D6-93D4-E368D7C31F1A}" destId="{B1B9C4D5-79A0-4363-9951-3EF8A4E32172}" srcOrd="5" destOrd="0" presId="urn:microsoft.com/office/officeart/2005/8/layout/vList2"/>
    <dgm:cxn modelId="{72D55F54-32DA-404D-87B8-85DA7DE625CB}" type="presParOf" srcId="{96EBB04E-7D9F-42D6-93D4-E368D7C31F1A}" destId="{BDA3B138-6592-4EAA-8CFD-8F8596CAF09F}" srcOrd="6" destOrd="0" presId="urn:microsoft.com/office/officeart/2005/8/layout/vList2"/>
    <dgm:cxn modelId="{E86E0E75-6A92-4F46-9681-1960C7367F76}" type="presParOf" srcId="{96EBB04E-7D9F-42D6-93D4-E368D7C31F1A}" destId="{13D8A135-2649-438A-9C12-4AD10EF20CD3}" srcOrd="7" destOrd="0" presId="urn:microsoft.com/office/officeart/2005/8/layout/vList2"/>
    <dgm:cxn modelId="{3712E940-D19F-47F1-BB5F-F282E2BCCBAC}" type="presParOf" srcId="{96EBB04E-7D9F-42D6-93D4-E368D7C31F1A}" destId="{D71023DE-19EE-4E70-9E44-85CEE4BB2B15}" srcOrd="8" destOrd="0" presId="urn:microsoft.com/office/officeart/2005/8/layout/vList2"/>
    <dgm:cxn modelId="{84B7D422-0D38-4992-B740-172596C4E09C}" type="presParOf" srcId="{96EBB04E-7D9F-42D6-93D4-E368D7C31F1A}" destId="{CA1CB956-A94D-4C90-8BDF-65D4882CFA8D}" srcOrd="9" destOrd="0" presId="urn:microsoft.com/office/officeart/2005/8/layout/vList2"/>
    <dgm:cxn modelId="{0D75B2E4-94B3-47E2-A1A6-535FCB7E837B}" type="presParOf" srcId="{96EBB04E-7D9F-42D6-93D4-E368D7C31F1A}" destId="{495094E6-C760-41D5-AAF7-B3AF2BBE1EEE}" srcOrd="10" destOrd="0" presId="urn:microsoft.com/office/officeart/2005/8/layout/vList2"/>
    <dgm:cxn modelId="{859E043F-49BF-449F-9300-44B3C8F1218D}" type="presParOf" srcId="{96EBB04E-7D9F-42D6-93D4-E368D7C31F1A}" destId="{555C8A63-9A98-42B2-A660-C68114807520}" srcOrd="11" destOrd="0" presId="urn:microsoft.com/office/officeart/2005/8/layout/vList2"/>
    <dgm:cxn modelId="{28B44ACB-CC06-4BDF-BA34-E5ACA6998D2D}" type="presParOf" srcId="{96EBB04E-7D9F-42D6-93D4-E368D7C31F1A}" destId="{E4302876-8A97-4E03-881D-4A09124FFD0C}" srcOrd="12" destOrd="0" presId="urn:microsoft.com/office/officeart/2005/8/layout/vList2"/>
    <dgm:cxn modelId="{3E370A1D-AD7A-4CA2-BBDA-206EBA8ECF3F}" type="presParOf" srcId="{96EBB04E-7D9F-42D6-93D4-E368D7C31F1A}" destId="{F0E511C5-78FB-44C5-95D0-299DEC6BA507}" srcOrd="13" destOrd="0" presId="urn:microsoft.com/office/officeart/2005/8/layout/vList2"/>
    <dgm:cxn modelId="{B95779C6-81BC-4FBD-BFBD-9335BD9F5BCF}" type="presParOf" srcId="{96EBB04E-7D9F-42D6-93D4-E368D7C31F1A}" destId="{70D36E72-667B-4992-B637-FB4B6D6018F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41C83703-7964-4D3B-870F-A2BE0CF6FFE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A0325F-D75F-4331-92B6-C8F695B053CF}">
      <dgm:prSet phldrT="[Text]" custT="1"/>
      <dgm:spPr/>
      <dgm:t>
        <a:bodyPr/>
        <a:lstStyle/>
        <a:p>
          <a:pPr algn="just"/>
          <a:r>
            <a:rPr lang="ru-RU" sz="1800" noProof="0" dirty="0" smtClean="0"/>
            <a:t>многое другое </a:t>
          </a:r>
          <a:endParaRPr lang="ru-RU" sz="1800" noProof="0" dirty="0"/>
        </a:p>
      </dgm:t>
    </dgm:pt>
    <dgm:pt modelId="{5B1A82B1-6F20-43CE-B93D-7A929380EADD}" type="sibTrans" cxnId="{10522C9C-8346-42A6-8CD3-A5EF82CE91BC}">
      <dgm:prSet/>
      <dgm:spPr/>
      <dgm:t>
        <a:bodyPr/>
        <a:lstStyle/>
        <a:p>
          <a:endParaRPr lang="ru-RU"/>
        </a:p>
      </dgm:t>
    </dgm:pt>
    <dgm:pt modelId="{78011643-36CE-4965-8967-E6FE59C94995}" type="parTrans" cxnId="{10522C9C-8346-42A6-8CD3-A5EF82CE91BC}">
      <dgm:prSet/>
      <dgm:spPr/>
      <dgm:t>
        <a:bodyPr/>
        <a:lstStyle/>
        <a:p>
          <a:endParaRPr lang="ru-RU"/>
        </a:p>
      </dgm:t>
    </dgm:pt>
    <dgm:pt modelId="{8659F1B1-08CB-4982-AA21-3F89FA92B09A}">
      <dgm:prSet phldrT="[Text]" custT="1"/>
      <dgm:spPr/>
      <dgm:t>
        <a:bodyPr/>
        <a:lstStyle/>
        <a:p>
          <a:pPr algn="just"/>
          <a:r>
            <a:rPr lang="ru-RU" sz="1800" noProof="0" dirty="0" smtClean="0"/>
            <a:t>вычислять выражения</a:t>
          </a:r>
          <a:endParaRPr lang="ru-RU" sz="1800" noProof="0" dirty="0"/>
        </a:p>
      </dgm:t>
    </dgm:pt>
    <dgm:pt modelId="{2D3940AB-3734-4C9D-B1FE-3FAAFC42CE9A}" type="sibTrans" cxnId="{270169D6-FD3C-4205-A3AB-D961C9D6C45E}">
      <dgm:prSet/>
      <dgm:spPr/>
      <dgm:t>
        <a:bodyPr/>
        <a:lstStyle/>
        <a:p>
          <a:endParaRPr lang="ru-RU"/>
        </a:p>
      </dgm:t>
    </dgm:pt>
    <dgm:pt modelId="{DDCA4304-2218-47F0-B10E-07EAFE2420D2}" type="parTrans" cxnId="{270169D6-FD3C-4205-A3AB-D961C9D6C45E}">
      <dgm:prSet/>
      <dgm:spPr/>
      <dgm:t>
        <a:bodyPr/>
        <a:lstStyle/>
        <a:p>
          <a:endParaRPr lang="ru-RU"/>
        </a:p>
      </dgm:t>
    </dgm:pt>
    <dgm:pt modelId="{BB43C1A9-6F61-4702-ACE6-AEAC63089FF9}">
      <dgm:prSet phldrT="[Text]" custT="1"/>
      <dgm:spPr/>
      <dgm:t>
        <a:bodyPr/>
        <a:lstStyle/>
        <a:p>
          <a:pPr algn="just"/>
          <a:r>
            <a:rPr lang="ru-RU" sz="1800" noProof="0" dirty="0" smtClean="0"/>
            <a:t>выполнять дополнительный код</a:t>
          </a:r>
          <a:endParaRPr lang="ru-RU" sz="1800" noProof="0" dirty="0"/>
        </a:p>
      </dgm:t>
    </dgm:pt>
    <dgm:pt modelId="{94A248BC-24A2-4AAD-BAC9-7D13C951BB3C}" type="sibTrans" cxnId="{6AA63F0A-B795-43F0-9B1B-F8901DEE0ABA}">
      <dgm:prSet/>
      <dgm:spPr/>
      <dgm:t>
        <a:bodyPr/>
        <a:lstStyle/>
        <a:p>
          <a:endParaRPr lang="ru-RU"/>
        </a:p>
      </dgm:t>
    </dgm:pt>
    <dgm:pt modelId="{8C68D759-0677-4AC3-9A09-9B0342B3BA8D}" type="parTrans" cxnId="{6AA63F0A-B795-43F0-9B1B-F8901DEE0ABA}">
      <dgm:prSet/>
      <dgm:spPr/>
      <dgm:t>
        <a:bodyPr/>
        <a:lstStyle/>
        <a:p>
          <a:endParaRPr lang="ru-RU"/>
        </a:p>
      </dgm:t>
    </dgm:pt>
    <dgm:pt modelId="{134247A6-B039-4224-ADBF-5E8920E747D2}">
      <dgm:prSet phldrT="[Text]" custT="1"/>
      <dgm:spPr/>
      <dgm:t>
        <a:bodyPr/>
        <a:lstStyle/>
        <a:p>
          <a:pPr algn="just"/>
          <a:r>
            <a:rPr lang="ru-RU" sz="1800" noProof="0" dirty="0" smtClean="0"/>
            <a:t>просматривать и изменять значения переменных</a:t>
          </a:r>
          <a:endParaRPr lang="ru-RU" sz="1800" noProof="0" dirty="0"/>
        </a:p>
      </dgm:t>
    </dgm:pt>
    <dgm:pt modelId="{5C3704C2-6B73-4E35-947E-D8CFB6189C13}" type="sibTrans" cxnId="{00DBB8D9-ADA0-4681-B395-0ED60F3EC34E}">
      <dgm:prSet/>
      <dgm:spPr/>
      <dgm:t>
        <a:bodyPr/>
        <a:lstStyle/>
        <a:p>
          <a:endParaRPr lang="ru-RU"/>
        </a:p>
      </dgm:t>
    </dgm:pt>
    <dgm:pt modelId="{CE2DFB2C-DC45-48E8-BB23-A563F127C47C}" type="parTrans" cxnId="{00DBB8D9-ADA0-4681-B395-0ED60F3EC34E}">
      <dgm:prSet/>
      <dgm:spPr/>
      <dgm:t>
        <a:bodyPr/>
        <a:lstStyle/>
        <a:p>
          <a:endParaRPr lang="ru-RU"/>
        </a:p>
      </dgm:t>
    </dgm:pt>
    <dgm:pt modelId="{3B4C8205-6E10-4028-8D54-621433F2B575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B3FFE6"/>
        </a:solidFill>
        <a:ln>
          <a:noFill/>
        </a:ln>
      </dgm:spPr>
      <dgm:t>
        <a:bodyPr/>
        <a:lstStyle/>
        <a:p>
          <a:pPr algn="just"/>
          <a:r>
            <a:rPr lang="ru-RU" sz="1800" noProof="0" dirty="0" smtClean="0"/>
            <a:t>В режиме прерывания можно:</a:t>
          </a:r>
          <a:endParaRPr lang="ru-RU" sz="1800" noProof="0" dirty="0"/>
        </a:p>
      </dgm:t>
    </dgm:pt>
    <dgm:pt modelId="{CE61E7B1-3F4A-437B-854B-8A1CD4F47402}" type="sibTrans" cxnId="{006C3AF8-5E0D-43AB-8D7C-E35B4E879A76}">
      <dgm:prSet/>
      <dgm:spPr/>
      <dgm:t>
        <a:bodyPr/>
        <a:lstStyle/>
        <a:p>
          <a:endParaRPr lang="ru-RU"/>
        </a:p>
      </dgm:t>
    </dgm:pt>
    <dgm:pt modelId="{6EC3E83F-D0ED-4536-9022-D2FB5F4BC7DD}" type="parTrans" cxnId="{006C3AF8-5E0D-43AB-8D7C-E35B4E879A76}">
      <dgm:prSet/>
      <dgm:spPr/>
      <dgm:t>
        <a:bodyPr/>
        <a:lstStyle/>
        <a:p>
          <a:endParaRPr lang="ru-RU"/>
        </a:p>
      </dgm:t>
    </dgm:pt>
    <dgm:pt modelId="{7F7CDC0C-FBFD-4C95-8637-2E9E9941D7D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B3FFE6"/>
        </a:solidFill>
        <a:ln>
          <a:noFill/>
        </a:ln>
      </dgm:spPr>
      <dgm:t>
        <a:bodyPr/>
        <a:lstStyle/>
        <a:p>
          <a:pPr algn="just"/>
          <a:r>
            <a:rPr lang="ru-RU" sz="1800" noProof="0" dirty="0" smtClean="0"/>
            <a:t>При запуске приложения в режиме отладки, можно приостановить выполнение и войти в режим прерывания (break mode)</a:t>
          </a:r>
          <a:endParaRPr lang="ru-RU" sz="1800" noProof="0" dirty="0"/>
        </a:p>
      </dgm:t>
    </dgm:pt>
    <dgm:pt modelId="{1BE64918-61E8-4593-A8DD-C7A967A72955}" type="sibTrans" cxnId="{A6474873-00C8-46D3-9BEB-F288BA88726A}">
      <dgm:prSet/>
      <dgm:spPr/>
      <dgm:t>
        <a:bodyPr/>
        <a:lstStyle/>
        <a:p>
          <a:endParaRPr lang="ru-RU"/>
        </a:p>
      </dgm:t>
    </dgm:pt>
    <dgm:pt modelId="{9C6EA9D1-4549-4C93-989F-8CC225D25CC9}" type="parTrans" cxnId="{A6474873-00C8-46D3-9BEB-F288BA88726A}">
      <dgm:prSet/>
      <dgm:spPr/>
      <dgm:t>
        <a:bodyPr/>
        <a:lstStyle/>
        <a:p>
          <a:endParaRPr lang="ru-RU"/>
        </a:p>
      </dgm:t>
    </dgm:pt>
    <dgm:pt modelId="{F00A4AF3-7B44-470B-9431-D263B08DAA63}" type="pres">
      <dgm:prSet presAssocID="{41C83703-7964-4D3B-870F-A2BE0CF6FF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A5E411A-FBB9-4C48-8826-72CB212C10B4}" type="pres">
      <dgm:prSet presAssocID="{7F7CDC0C-FBFD-4C95-8637-2E9E9941D7D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77A2EE-026E-4234-BB63-FAE2641E855A}" type="pres">
      <dgm:prSet presAssocID="{1BE64918-61E8-4593-A8DD-C7A967A72955}" presName="spacer" presStyleCnt="0"/>
      <dgm:spPr/>
    </dgm:pt>
    <dgm:pt modelId="{705BBB83-FE82-4149-AB06-3B3DC0AB7C70}" type="pres">
      <dgm:prSet presAssocID="{3B4C8205-6E10-4028-8D54-621433F2B575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F0763E-5190-4E23-865D-BAB52E7F4577}" type="pres">
      <dgm:prSet presAssocID="{CE61E7B1-3F4A-437B-854B-8A1CD4F47402}" presName="spacer" presStyleCnt="0"/>
      <dgm:spPr/>
    </dgm:pt>
    <dgm:pt modelId="{C1DFBDDC-81C6-46B1-BBF6-370354D22ABD}" type="pres">
      <dgm:prSet presAssocID="{134247A6-B039-4224-ADBF-5E8920E747D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6A0842-F6CE-4CF9-BE90-CA1673331F77}" type="pres">
      <dgm:prSet presAssocID="{5C3704C2-6B73-4E35-947E-D8CFB6189C13}" presName="spacer" presStyleCnt="0"/>
      <dgm:spPr/>
    </dgm:pt>
    <dgm:pt modelId="{809118C5-14F6-4862-9258-080EE57CB938}" type="pres">
      <dgm:prSet presAssocID="{BB43C1A9-6F61-4702-ACE6-AEAC63089FF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F9D770-2369-45EC-B8BF-6C66FE136697}" type="pres">
      <dgm:prSet presAssocID="{94A248BC-24A2-4AAD-BAC9-7D13C951BB3C}" presName="spacer" presStyleCnt="0"/>
      <dgm:spPr/>
    </dgm:pt>
    <dgm:pt modelId="{A7C1D020-7895-40E6-90F5-D4733CDB7C30}" type="pres">
      <dgm:prSet presAssocID="{8659F1B1-08CB-4982-AA21-3F89FA92B09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A67D39-C8CC-4C09-A68B-C0E015CF9D04}" type="pres">
      <dgm:prSet presAssocID="{2D3940AB-3734-4C9D-B1FE-3FAAFC42CE9A}" presName="spacer" presStyleCnt="0"/>
      <dgm:spPr/>
    </dgm:pt>
    <dgm:pt modelId="{CDCE45DF-5F0A-4B26-9A4B-1889AAC66903}" type="pres">
      <dgm:prSet presAssocID="{31A0325F-D75F-4331-92B6-C8F695B053C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63F0A-B795-43F0-9B1B-F8901DEE0ABA}" srcId="{41C83703-7964-4D3B-870F-A2BE0CF6FFE5}" destId="{BB43C1A9-6F61-4702-ACE6-AEAC63089FF9}" srcOrd="3" destOrd="0" parTransId="{8C68D759-0677-4AC3-9A09-9B0342B3BA8D}" sibTransId="{94A248BC-24A2-4AAD-BAC9-7D13C951BB3C}"/>
    <dgm:cxn modelId="{20605330-B2C8-47D1-B90E-BC1F54117BAD}" type="presOf" srcId="{31A0325F-D75F-4331-92B6-C8F695B053CF}" destId="{CDCE45DF-5F0A-4B26-9A4B-1889AAC66903}" srcOrd="0" destOrd="0" presId="urn:microsoft.com/office/officeart/2005/8/layout/vList2"/>
    <dgm:cxn modelId="{A6474873-00C8-46D3-9BEB-F288BA88726A}" srcId="{41C83703-7964-4D3B-870F-A2BE0CF6FFE5}" destId="{7F7CDC0C-FBFD-4C95-8637-2E9E9941D7D7}" srcOrd="0" destOrd="0" parTransId="{9C6EA9D1-4549-4C93-989F-8CC225D25CC9}" sibTransId="{1BE64918-61E8-4593-A8DD-C7A967A72955}"/>
    <dgm:cxn modelId="{00DBB8D9-ADA0-4681-B395-0ED60F3EC34E}" srcId="{41C83703-7964-4D3B-870F-A2BE0CF6FFE5}" destId="{134247A6-B039-4224-ADBF-5E8920E747D2}" srcOrd="2" destOrd="0" parTransId="{CE2DFB2C-DC45-48E8-BB23-A563F127C47C}" sibTransId="{5C3704C2-6B73-4E35-947E-D8CFB6189C13}"/>
    <dgm:cxn modelId="{270169D6-FD3C-4205-A3AB-D961C9D6C45E}" srcId="{41C83703-7964-4D3B-870F-A2BE0CF6FFE5}" destId="{8659F1B1-08CB-4982-AA21-3F89FA92B09A}" srcOrd="4" destOrd="0" parTransId="{DDCA4304-2218-47F0-B10E-07EAFE2420D2}" sibTransId="{2D3940AB-3734-4C9D-B1FE-3FAAFC42CE9A}"/>
    <dgm:cxn modelId="{A12DB7E0-28F8-434C-8B1B-6DAF6B653ADB}" type="presOf" srcId="{8659F1B1-08CB-4982-AA21-3F89FA92B09A}" destId="{A7C1D020-7895-40E6-90F5-D4733CDB7C30}" srcOrd="0" destOrd="0" presId="urn:microsoft.com/office/officeart/2005/8/layout/vList2"/>
    <dgm:cxn modelId="{76FF600A-E022-4492-BE40-BEA1BF6C2C83}" type="presOf" srcId="{BB43C1A9-6F61-4702-ACE6-AEAC63089FF9}" destId="{809118C5-14F6-4862-9258-080EE57CB938}" srcOrd="0" destOrd="0" presId="urn:microsoft.com/office/officeart/2005/8/layout/vList2"/>
    <dgm:cxn modelId="{10522C9C-8346-42A6-8CD3-A5EF82CE91BC}" srcId="{41C83703-7964-4D3B-870F-A2BE0CF6FFE5}" destId="{31A0325F-D75F-4331-92B6-C8F695B053CF}" srcOrd="5" destOrd="0" parTransId="{78011643-36CE-4965-8967-E6FE59C94995}" sibTransId="{5B1A82B1-6F20-43CE-B93D-7A929380EADD}"/>
    <dgm:cxn modelId="{A7D95F04-35D3-4973-8FA8-A208ACF8B719}" type="presOf" srcId="{3B4C8205-6E10-4028-8D54-621433F2B575}" destId="{705BBB83-FE82-4149-AB06-3B3DC0AB7C70}" srcOrd="0" destOrd="0" presId="urn:microsoft.com/office/officeart/2005/8/layout/vList2"/>
    <dgm:cxn modelId="{02C5130F-240E-4146-985C-CFD3EEC3A3D9}" type="presOf" srcId="{7F7CDC0C-FBFD-4C95-8637-2E9E9941D7D7}" destId="{BA5E411A-FBB9-4C48-8826-72CB212C10B4}" srcOrd="0" destOrd="0" presId="urn:microsoft.com/office/officeart/2005/8/layout/vList2"/>
    <dgm:cxn modelId="{006C3AF8-5E0D-43AB-8D7C-E35B4E879A76}" srcId="{41C83703-7964-4D3B-870F-A2BE0CF6FFE5}" destId="{3B4C8205-6E10-4028-8D54-621433F2B575}" srcOrd="1" destOrd="0" parTransId="{6EC3E83F-D0ED-4536-9022-D2FB5F4BC7DD}" sibTransId="{CE61E7B1-3F4A-437B-854B-8A1CD4F47402}"/>
    <dgm:cxn modelId="{89E28757-7BB8-4318-A957-10DFFCD5D1B7}" type="presOf" srcId="{134247A6-B039-4224-ADBF-5E8920E747D2}" destId="{C1DFBDDC-81C6-46B1-BBF6-370354D22ABD}" srcOrd="0" destOrd="0" presId="urn:microsoft.com/office/officeart/2005/8/layout/vList2"/>
    <dgm:cxn modelId="{0B22C722-3175-4068-AC3E-C2D72897E898}" type="presOf" srcId="{41C83703-7964-4D3B-870F-A2BE0CF6FFE5}" destId="{F00A4AF3-7B44-470B-9431-D263B08DAA63}" srcOrd="0" destOrd="0" presId="urn:microsoft.com/office/officeart/2005/8/layout/vList2"/>
    <dgm:cxn modelId="{B71F55E3-6DD8-424D-875B-A5650A78B7A5}" type="presParOf" srcId="{F00A4AF3-7B44-470B-9431-D263B08DAA63}" destId="{BA5E411A-FBB9-4C48-8826-72CB212C10B4}" srcOrd="0" destOrd="0" presId="urn:microsoft.com/office/officeart/2005/8/layout/vList2"/>
    <dgm:cxn modelId="{8D0D806D-A082-4FBF-930A-30A86F2BEDCB}" type="presParOf" srcId="{F00A4AF3-7B44-470B-9431-D263B08DAA63}" destId="{EC77A2EE-026E-4234-BB63-FAE2641E855A}" srcOrd="1" destOrd="0" presId="urn:microsoft.com/office/officeart/2005/8/layout/vList2"/>
    <dgm:cxn modelId="{BAB34C0A-3BEC-470E-A9B9-B2D45F230A39}" type="presParOf" srcId="{F00A4AF3-7B44-470B-9431-D263B08DAA63}" destId="{705BBB83-FE82-4149-AB06-3B3DC0AB7C70}" srcOrd="2" destOrd="0" presId="urn:microsoft.com/office/officeart/2005/8/layout/vList2"/>
    <dgm:cxn modelId="{0EDF5AD7-0449-43BD-84CB-6835F1660989}" type="presParOf" srcId="{F00A4AF3-7B44-470B-9431-D263B08DAA63}" destId="{BBF0763E-5190-4E23-865D-BAB52E7F4577}" srcOrd="3" destOrd="0" presId="urn:microsoft.com/office/officeart/2005/8/layout/vList2"/>
    <dgm:cxn modelId="{E13DC4BF-3E0E-4E24-8D25-E2ED87C35D9E}" type="presParOf" srcId="{F00A4AF3-7B44-470B-9431-D263B08DAA63}" destId="{C1DFBDDC-81C6-46B1-BBF6-370354D22ABD}" srcOrd="4" destOrd="0" presId="urn:microsoft.com/office/officeart/2005/8/layout/vList2"/>
    <dgm:cxn modelId="{666A5886-1644-49F7-BA14-B5F5A34AC1EB}" type="presParOf" srcId="{F00A4AF3-7B44-470B-9431-D263B08DAA63}" destId="{C86A0842-F6CE-4CF9-BE90-CA1673331F77}" srcOrd="5" destOrd="0" presId="urn:microsoft.com/office/officeart/2005/8/layout/vList2"/>
    <dgm:cxn modelId="{F643F340-03A8-4FC4-9DFE-99C185556CD5}" type="presParOf" srcId="{F00A4AF3-7B44-470B-9431-D263B08DAA63}" destId="{809118C5-14F6-4862-9258-080EE57CB938}" srcOrd="6" destOrd="0" presId="urn:microsoft.com/office/officeart/2005/8/layout/vList2"/>
    <dgm:cxn modelId="{8EE96D25-02C9-49C3-AC19-488CD3F420B3}" type="presParOf" srcId="{F00A4AF3-7B44-470B-9431-D263B08DAA63}" destId="{F0F9D770-2369-45EC-B8BF-6C66FE136697}" srcOrd="7" destOrd="0" presId="urn:microsoft.com/office/officeart/2005/8/layout/vList2"/>
    <dgm:cxn modelId="{51F1E7E8-8FA0-457F-BEA3-AF6697C1EC10}" type="presParOf" srcId="{F00A4AF3-7B44-470B-9431-D263B08DAA63}" destId="{A7C1D020-7895-40E6-90F5-D4733CDB7C30}" srcOrd="8" destOrd="0" presId="urn:microsoft.com/office/officeart/2005/8/layout/vList2"/>
    <dgm:cxn modelId="{0D180D91-A600-4C81-AB7B-2518237F48EA}" type="presParOf" srcId="{F00A4AF3-7B44-470B-9431-D263B08DAA63}" destId="{75A67D39-C8CC-4C09-A68B-C0E015CF9D04}" srcOrd="9" destOrd="0" presId="urn:microsoft.com/office/officeart/2005/8/layout/vList2"/>
    <dgm:cxn modelId="{EA34CA72-2EA6-4CE8-9019-C943E4133FF1}" type="presParOf" srcId="{F00A4AF3-7B44-470B-9431-D263B08DAA63}" destId="{CDCE45DF-5F0A-4B26-9A4B-1889AAC66903}" srcOrd="10" destOrd="0" presId="urn:microsoft.com/office/officeart/2005/8/layout/vList2"/>
  </dgm:cxnLst>
  <dgm:bg>
    <a:solidFill>
      <a:srgbClr val="B3FFE6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86AA8960-5768-4C90-9AA8-505878FA31E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E442CBD-DC49-4B93-B664-2C85AA977463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B3FFE6"/>
        </a:solidFill>
        <a:ln>
          <a:noFill/>
        </a:ln>
      </dgm:spPr>
      <dgm:t>
        <a:bodyPr/>
        <a:lstStyle/>
        <a:p>
          <a:pPr algn="just"/>
          <a:r>
            <a:rPr lang="ru-RU" sz="1800" i="0" noProof="0" smtClean="0"/>
            <a:t>Существуют три функции отладки, которые необходимы для пошагового выполнения кода</a:t>
          </a:r>
          <a:endParaRPr lang="ru-RU" sz="1800" i="0" noProof="0"/>
        </a:p>
      </dgm:t>
    </dgm:pt>
    <dgm:pt modelId="{381F434D-C631-4D2E-A66D-FE1F2A02D313}" type="parTrans" cxnId="{8F8DC76A-7FE7-4CEE-81AC-FB6158C8E476}">
      <dgm:prSet/>
      <dgm:spPr/>
      <dgm:t>
        <a:bodyPr/>
        <a:lstStyle/>
        <a:p>
          <a:endParaRPr lang="ru-RU"/>
        </a:p>
      </dgm:t>
    </dgm:pt>
    <dgm:pt modelId="{CFF92479-1588-4D2D-9A7A-9051AF3245DA}" type="sibTrans" cxnId="{8F8DC76A-7FE7-4CEE-81AC-FB6158C8E476}">
      <dgm:prSet/>
      <dgm:spPr/>
      <dgm:t>
        <a:bodyPr/>
        <a:lstStyle/>
        <a:p>
          <a:endParaRPr lang="ru-RU"/>
        </a:p>
      </dgm:t>
    </dgm:pt>
    <dgm:pt modelId="{7892B5BC-07AA-4226-BF03-71CF8447B728}">
      <dgm:prSet phldrT="[Text]" custT="1"/>
      <dgm:spPr/>
      <dgm:t>
        <a:bodyPr/>
        <a:lstStyle/>
        <a:p>
          <a:pPr algn="just"/>
          <a:r>
            <a:rPr lang="ru-RU" sz="1800" i="0" noProof="0" smtClean="0"/>
            <a:t>Step into </a:t>
          </a:r>
          <a:endParaRPr lang="ru-RU" sz="1800" i="0" noProof="0"/>
        </a:p>
      </dgm:t>
    </dgm:pt>
    <dgm:pt modelId="{CD0892F6-2D7F-4D54-B7A2-3C4E2309BF94}" type="parTrans" cxnId="{A70AEAB8-F6F7-45B8-9E19-865389150E09}">
      <dgm:prSet/>
      <dgm:spPr/>
      <dgm:t>
        <a:bodyPr/>
        <a:lstStyle/>
        <a:p>
          <a:endParaRPr lang="ru-RU"/>
        </a:p>
      </dgm:t>
    </dgm:pt>
    <dgm:pt modelId="{22EB0EF2-7642-4EC9-921A-C85C1902EFCB}" type="sibTrans" cxnId="{A70AEAB8-F6F7-45B8-9E19-865389150E09}">
      <dgm:prSet/>
      <dgm:spPr/>
      <dgm:t>
        <a:bodyPr/>
        <a:lstStyle/>
        <a:p>
          <a:endParaRPr lang="ru-RU"/>
        </a:p>
      </dgm:t>
    </dgm:pt>
    <dgm:pt modelId="{8E1A4694-9E89-4093-8C90-AE0D846FF6F1}">
      <dgm:prSet phldrT="[Text]" custT="1"/>
      <dgm:spPr/>
      <dgm:t>
        <a:bodyPr/>
        <a:lstStyle/>
        <a:p>
          <a:pPr algn="just"/>
          <a:r>
            <a:rPr lang="ru-RU" sz="1800" i="0" noProof="0" smtClean="0"/>
            <a:t>Step over </a:t>
          </a:r>
          <a:endParaRPr lang="ru-RU" sz="1800" i="0" noProof="0"/>
        </a:p>
      </dgm:t>
    </dgm:pt>
    <dgm:pt modelId="{CFD60F90-137F-4054-950F-04823AB32FCA}" type="parTrans" cxnId="{C40CC653-67E7-40DB-A6BA-EA0ACE5C77A4}">
      <dgm:prSet/>
      <dgm:spPr/>
      <dgm:t>
        <a:bodyPr/>
        <a:lstStyle/>
        <a:p>
          <a:endParaRPr lang="ru-RU"/>
        </a:p>
      </dgm:t>
    </dgm:pt>
    <dgm:pt modelId="{99104281-F19B-4CF3-A066-C074A75EC5CE}" type="sibTrans" cxnId="{C40CC653-67E7-40DB-A6BA-EA0ACE5C77A4}">
      <dgm:prSet/>
      <dgm:spPr/>
      <dgm:t>
        <a:bodyPr/>
        <a:lstStyle/>
        <a:p>
          <a:endParaRPr lang="ru-RU"/>
        </a:p>
      </dgm:t>
    </dgm:pt>
    <dgm:pt modelId="{C31787C5-B9C0-4BF3-99E1-739ABD6A0DF2}">
      <dgm:prSet phldrT="[Text]" custT="1"/>
      <dgm:spPr/>
      <dgm:t>
        <a:bodyPr/>
        <a:lstStyle/>
        <a:p>
          <a:pPr algn="just"/>
          <a:r>
            <a:rPr lang="ru-RU" sz="1800" i="0" noProof="0" smtClean="0"/>
            <a:t>Step out </a:t>
          </a:r>
          <a:endParaRPr lang="ru-RU" sz="1800" i="0" noProof="0"/>
        </a:p>
      </dgm:t>
    </dgm:pt>
    <dgm:pt modelId="{69D309DD-ACC8-40AD-8ADA-8A92D1496547}" type="parTrans" cxnId="{CF9CA767-09ED-4F2D-BA55-C345EA66EFCB}">
      <dgm:prSet/>
      <dgm:spPr/>
      <dgm:t>
        <a:bodyPr/>
        <a:lstStyle/>
        <a:p>
          <a:endParaRPr lang="ru-RU"/>
        </a:p>
      </dgm:t>
    </dgm:pt>
    <dgm:pt modelId="{026AC2FF-DF3B-48FB-A76B-D9B2161D6779}" type="sibTrans" cxnId="{CF9CA767-09ED-4F2D-BA55-C345EA66EFCB}">
      <dgm:prSet/>
      <dgm:spPr/>
      <dgm:t>
        <a:bodyPr/>
        <a:lstStyle/>
        <a:p>
          <a:endParaRPr lang="ru-RU"/>
        </a:p>
      </dgm:t>
    </dgm:pt>
    <dgm:pt modelId="{EF159FB3-628B-4102-BF2B-309F18D5070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B3FFE6"/>
        </a:solidFill>
        <a:ln>
          <a:noFill/>
        </a:ln>
      </dgm:spPr>
      <dgm:t>
        <a:bodyPr/>
        <a:lstStyle/>
        <a:p>
          <a:pPr algn="just"/>
          <a:r>
            <a:rPr lang="ru-RU" sz="1800" i="0" noProof="0" smtClean="0"/>
            <a:t>Код можно пошагово выполнять, чтобы увидеть, как именно происходит выполнение приложения</a:t>
          </a:r>
          <a:endParaRPr lang="ru-RU" sz="1800" i="0" noProof="0"/>
        </a:p>
      </dgm:t>
    </dgm:pt>
    <dgm:pt modelId="{0526E70E-5902-4757-8B95-5635EC99CC07}" type="parTrans" cxnId="{B5A056D9-0E18-45E5-875D-6DE12488D814}">
      <dgm:prSet/>
      <dgm:spPr/>
      <dgm:t>
        <a:bodyPr/>
        <a:lstStyle/>
        <a:p>
          <a:endParaRPr lang="ru-RU"/>
        </a:p>
      </dgm:t>
    </dgm:pt>
    <dgm:pt modelId="{2CC7BB0E-AED9-46A4-84A4-1FF78D749188}" type="sibTrans" cxnId="{B5A056D9-0E18-45E5-875D-6DE12488D814}">
      <dgm:prSet/>
      <dgm:spPr/>
      <dgm:t>
        <a:bodyPr/>
        <a:lstStyle/>
        <a:p>
          <a:endParaRPr lang="ru-RU"/>
        </a:p>
      </dgm:t>
    </dgm:pt>
    <dgm:pt modelId="{2A842630-23CB-491A-8EA9-C2ED2C4BF6EC}" type="pres">
      <dgm:prSet presAssocID="{86AA8960-5768-4C90-9AA8-505878FA31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65F47B8-8F8A-47FE-92F2-30EEEE47CACA}" type="pres">
      <dgm:prSet presAssocID="{EF159FB3-628B-4102-BF2B-309F18D5070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2D8D4B-29FD-459B-922D-B335B932BDB9}" type="pres">
      <dgm:prSet presAssocID="{2CC7BB0E-AED9-46A4-84A4-1FF78D749188}" presName="spacer" presStyleCnt="0"/>
      <dgm:spPr/>
    </dgm:pt>
    <dgm:pt modelId="{97023737-E573-4B22-A200-0E7AD83FE554}" type="pres">
      <dgm:prSet presAssocID="{1E442CBD-DC49-4B93-B664-2C85AA97746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0E9F41-A256-4F4A-A165-9A1085113F53}" type="pres">
      <dgm:prSet presAssocID="{CFF92479-1588-4D2D-9A7A-9051AF3245DA}" presName="spacer" presStyleCnt="0"/>
      <dgm:spPr/>
    </dgm:pt>
    <dgm:pt modelId="{E37FA920-F1EE-4104-B127-42F11E3143D9}" type="pres">
      <dgm:prSet presAssocID="{7892B5BC-07AA-4226-BF03-71CF8447B728}" presName="parentText" presStyleLbl="node1" presStyleIdx="2" presStyleCnt="5" custScaleX="32000" custLinFactNeighborX="-12000" custLinFactNeighborY="-5035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8D4E8A-2BD2-47AD-AFCA-C1B629293A38}" type="pres">
      <dgm:prSet presAssocID="{22EB0EF2-7642-4EC9-921A-C85C1902EFCB}" presName="spacer" presStyleCnt="0"/>
      <dgm:spPr/>
    </dgm:pt>
    <dgm:pt modelId="{3DF25E7E-D2B5-4F99-A1C0-2F0F2F09EAFE}" type="pres">
      <dgm:prSet presAssocID="{8E1A4694-9E89-4093-8C90-AE0D846FF6F1}" presName="parentText" presStyleLbl="node1" presStyleIdx="3" presStyleCnt="5" custScaleX="32000" custLinFactNeighborX="-12000" custLinFactNeighborY="-5035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18A873-C563-4CC7-B799-099483786C67}" type="pres">
      <dgm:prSet presAssocID="{99104281-F19B-4CF3-A066-C074A75EC5CE}" presName="spacer" presStyleCnt="0"/>
      <dgm:spPr/>
    </dgm:pt>
    <dgm:pt modelId="{5F6FD88C-7367-4E83-BD28-9292630B85D9}" type="pres">
      <dgm:prSet presAssocID="{C31787C5-B9C0-4BF3-99E1-739ABD6A0DF2}" presName="parentText" presStyleLbl="node1" presStyleIdx="4" presStyleCnt="5" custScaleX="32000" custLinFactNeighborX="-12000" custLinFactNeighborY="-5035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40CC653-67E7-40DB-A6BA-EA0ACE5C77A4}" srcId="{86AA8960-5768-4C90-9AA8-505878FA31EA}" destId="{8E1A4694-9E89-4093-8C90-AE0D846FF6F1}" srcOrd="3" destOrd="0" parTransId="{CFD60F90-137F-4054-950F-04823AB32FCA}" sibTransId="{99104281-F19B-4CF3-A066-C074A75EC5CE}"/>
    <dgm:cxn modelId="{CF9CA767-09ED-4F2D-BA55-C345EA66EFCB}" srcId="{86AA8960-5768-4C90-9AA8-505878FA31EA}" destId="{C31787C5-B9C0-4BF3-99E1-739ABD6A0DF2}" srcOrd="4" destOrd="0" parTransId="{69D309DD-ACC8-40AD-8ADA-8A92D1496547}" sibTransId="{026AC2FF-DF3B-48FB-A76B-D9B2161D6779}"/>
    <dgm:cxn modelId="{2A2F5DC4-F21A-43F7-98C0-966F81F2653C}" type="presOf" srcId="{1E442CBD-DC49-4B93-B664-2C85AA977463}" destId="{97023737-E573-4B22-A200-0E7AD83FE554}" srcOrd="0" destOrd="0" presId="urn:microsoft.com/office/officeart/2005/8/layout/vList2"/>
    <dgm:cxn modelId="{A70AEAB8-F6F7-45B8-9E19-865389150E09}" srcId="{86AA8960-5768-4C90-9AA8-505878FA31EA}" destId="{7892B5BC-07AA-4226-BF03-71CF8447B728}" srcOrd="2" destOrd="0" parTransId="{CD0892F6-2D7F-4D54-B7A2-3C4E2309BF94}" sibTransId="{22EB0EF2-7642-4EC9-921A-C85C1902EFCB}"/>
    <dgm:cxn modelId="{A3991118-0B03-4B34-9D21-94826BFC229D}" type="presOf" srcId="{7892B5BC-07AA-4226-BF03-71CF8447B728}" destId="{E37FA920-F1EE-4104-B127-42F11E3143D9}" srcOrd="0" destOrd="0" presId="urn:microsoft.com/office/officeart/2005/8/layout/vList2"/>
    <dgm:cxn modelId="{A9A4FA7B-14A5-482F-95EF-2D46120F9EDA}" type="presOf" srcId="{8E1A4694-9E89-4093-8C90-AE0D846FF6F1}" destId="{3DF25E7E-D2B5-4F99-A1C0-2F0F2F09EAFE}" srcOrd="0" destOrd="0" presId="urn:microsoft.com/office/officeart/2005/8/layout/vList2"/>
    <dgm:cxn modelId="{95EBFAD1-DFB9-4C12-BC9A-81D7C042B3AE}" type="presOf" srcId="{86AA8960-5768-4C90-9AA8-505878FA31EA}" destId="{2A842630-23CB-491A-8EA9-C2ED2C4BF6EC}" srcOrd="0" destOrd="0" presId="urn:microsoft.com/office/officeart/2005/8/layout/vList2"/>
    <dgm:cxn modelId="{8F8DC76A-7FE7-4CEE-81AC-FB6158C8E476}" srcId="{86AA8960-5768-4C90-9AA8-505878FA31EA}" destId="{1E442CBD-DC49-4B93-B664-2C85AA977463}" srcOrd="1" destOrd="0" parTransId="{381F434D-C631-4D2E-A66D-FE1F2A02D313}" sibTransId="{CFF92479-1588-4D2D-9A7A-9051AF3245DA}"/>
    <dgm:cxn modelId="{B5A056D9-0E18-45E5-875D-6DE12488D814}" srcId="{86AA8960-5768-4C90-9AA8-505878FA31EA}" destId="{EF159FB3-628B-4102-BF2B-309F18D5070A}" srcOrd="0" destOrd="0" parTransId="{0526E70E-5902-4757-8B95-5635EC99CC07}" sibTransId="{2CC7BB0E-AED9-46A4-84A4-1FF78D749188}"/>
    <dgm:cxn modelId="{1614043F-7D06-415B-B812-20C5BFFDB90E}" type="presOf" srcId="{C31787C5-B9C0-4BF3-99E1-739ABD6A0DF2}" destId="{5F6FD88C-7367-4E83-BD28-9292630B85D9}" srcOrd="0" destOrd="0" presId="urn:microsoft.com/office/officeart/2005/8/layout/vList2"/>
    <dgm:cxn modelId="{5E35A9F9-868D-41EB-ABEB-88F85810FF54}" type="presOf" srcId="{EF159FB3-628B-4102-BF2B-309F18D5070A}" destId="{F65F47B8-8F8A-47FE-92F2-30EEEE47CACA}" srcOrd="0" destOrd="0" presId="urn:microsoft.com/office/officeart/2005/8/layout/vList2"/>
    <dgm:cxn modelId="{DBDCEA81-BEF4-4E06-8232-E7990EB1E0A0}" type="presParOf" srcId="{2A842630-23CB-491A-8EA9-C2ED2C4BF6EC}" destId="{F65F47B8-8F8A-47FE-92F2-30EEEE47CACA}" srcOrd="0" destOrd="0" presId="urn:microsoft.com/office/officeart/2005/8/layout/vList2"/>
    <dgm:cxn modelId="{91803074-B156-4FA2-B477-88625AD3ED46}" type="presParOf" srcId="{2A842630-23CB-491A-8EA9-C2ED2C4BF6EC}" destId="{AB2D8D4B-29FD-459B-922D-B335B932BDB9}" srcOrd="1" destOrd="0" presId="urn:microsoft.com/office/officeart/2005/8/layout/vList2"/>
    <dgm:cxn modelId="{FA2FA17C-ABA4-4D4C-BC5B-266010D4820C}" type="presParOf" srcId="{2A842630-23CB-491A-8EA9-C2ED2C4BF6EC}" destId="{97023737-E573-4B22-A200-0E7AD83FE554}" srcOrd="2" destOrd="0" presId="urn:microsoft.com/office/officeart/2005/8/layout/vList2"/>
    <dgm:cxn modelId="{B4E5780F-055B-4B24-803E-2630C5374A5A}" type="presParOf" srcId="{2A842630-23CB-491A-8EA9-C2ED2C4BF6EC}" destId="{420E9F41-A256-4F4A-A165-9A1085113F53}" srcOrd="3" destOrd="0" presId="urn:microsoft.com/office/officeart/2005/8/layout/vList2"/>
    <dgm:cxn modelId="{FC2EAA1C-A34A-4F53-BF0E-DEF672DADB48}" type="presParOf" srcId="{2A842630-23CB-491A-8EA9-C2ED2C4BF6EC}" destId="{E37FA920-F1EE-4104-B127-42F11E3143D9}" srcOrd="4" destOrd="0" presId="urn:microsoft.com/office/officeart/2005/8/layout/vList2"/>
    <dgm:cxn modelId="{75CAD309-C90D-42DC-AC58-31B49ADFB1E2}" type="presParOf" srcId="{2A842630-23CB-491A-8EA9-C2ED2C4BF6EC}" destId="{CB8D4E8A-2BD2-47AD-AFCA-C1B629293A38}" srcOrd="5" destOrd="0" presId="urn:microsoft.com/office/officeart/2005/8/layout/vList2"/>
    <dgm:cxn modelId="{F55B0728-2C76-43F8-AC65-81519C58074E}" type="presParOf" srcId="{2A842630-23CB-491A-8EA9-C2ED2C4BF6EC}" destId="{3DF25E7E-D2B5-4F99-A1C0-2F0F2F09EAFE}" srcOrd="6" destOrd="0" presId="urn:microsoft.com/office/officeart/2005/8/layout/vList2"/>
    <dgm:cxn modelId="{05FA7508-6937-461C-A21A-22D8DEA002F0}" type="presParOf" srcId="{2A842630-23CB-491A-8EA9-C2ED2C4BF6EC}" destId="{2D18A873-C563-4CC7-B799-099483786C67}" srcOrd="7" destOrd="0" presId="urn:microsoft.com/office/officeart/2005/8/layout/vList2"/>
    <dgm:cxn modelId="{CC2E5B89-DBBC-4078-810D-EB8DBD303AF9}" type="presParOf" srcId="{2A842630-23CB-491A-8EA9-C2ED2C4BF6EC}" destId="{5F6FD88C-7367-4E83-BD28-9292630B85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351306B0-6FEB-4344-A89E-44015DF096F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5915160-8C17-4E39-A194-0B4954D906C2}">
      <dgm:prSet phldrT="[Text]" custT="1"/>
      <dgm:spPr/>
      <dgm:t>
        <a:bodyPr/>
        <a:lstStyle/>
        <a:p>
          <a:pPr algn="ctr"/>
          <a:r>
            <a:rPr lang="ru-RU" sz="1800" b="1" noProof="0" smtClean="0"/>
            <a:t>QuickWatch</a:t>
          </a:r>
          <a:endParaRPr lang="ru-RU" sz="1800" noProof="0"/>
        </a:p>
      </dgm:t>
    </dgm:pt>
    <dgm:pt modelId="{4EC44EF5-BD94-4A03-84D8-4027CBDD4B58}" type="parTrans" cxnId="{DB3CFCB1-ACF4-4982-B4BE-C032197E1567}">
      <dgm:prSet/>
      <dgm:spPr/>
      <dgm:t>
        <a:bodyPr/>
        <a:lstStyle/>
        <a:p>
          <a:endParaRPr lang="ru-RU"/>
        </a:p>
      </dgm:t>
    </dgm:pt>
    <dgm:pt modelId="{68E65A55-C87B-400D-B795-F04221A812E7}" type="sibTrans" cxnId="{DB3CFCB1-ACF4-4982-B4BE-C032197E1567}">
      <dgm:prSet/>
      <dgm:spPr/>
      <dgm:t>
        <a:bodyPr/>
        <a:lstStyle/>
        <a:p>
          <a:endParaRPr lang="ru-RU"/>
        </a:p>
      </dgm:t>
    </dgm:pt>
    <dgm:pt modelId="{9CFF723D-DFC6-4299-93A2-1C620AD8BE2F}">
      <dgm:prSet phldrT="[Text]" custT="1"/>
      <dgm:spPr/>
      <dgm:t>
        <a:bodyPr/>
        <a:lstStyle/>
        <a:p>
          <a:pPr algn="ctr"/>
          <a:r>
            <a:rPr lang="ru-RU" sz="1800" b="1" noProof="0" smtClean="0"/>
            <a:t>Locals</a:t>
          </a:r>
          <a:endParaRPr lang="ru-RU" sz="1800" noProof="0"/>
        </a:p>
      </dgm:t>
    </dgm:pt>
    <dgm:pt modelId="{56A8E5AA-AF4E-4B19-9E88-25A771CDD17D}" type="parTrans" cxnId="{73E8E1FC-24CB-46C2-B0B0-3C02A56397A9}">
      <dgm:prSet/>
      <dgm:spPr/>
      <dgm:t>
        <a:bodyPr/>
        <a:lstStyle/>
        <a:p>
          <a:endParaRPr lang="ru-RU"/>
        </a:p>
      </dgm:t>
    </dgm:pt>
    <dgm:pt modelId="{740E580B-6AE7-4363-B7E0-326ECA0041B2}" type="sibTrans" cxnId="{73E8E1FC-24CB-46C2-B0B0-3C02A56397A9}">
      <dgm:prSet/>
      <dgm:spPr/>
      <dgm:t>
        <a:bodyPr/>
        <a:lstStyle/>
        <a:p>
          <a:endParaRPr lang="ru-RU"/>
        </a:p>
      </dgm:t>
    </dgm:pt>
    <dgm:pt modelId="{51D126ED-42FB-495D-8313-8D0B81E3344D}">
      <dgm:prSet phldrT="[Text]" custT="1"/>
      <dgm:spPr/>
      <dgm:t>
        <a:bodyPr/>
        <a:lstStyle/>
        <a:p>
          <a:pPr algn="ctr"/>
          <a:r>
            <a:rPr lang="ru-RU" sz="1800" b="1" noProof="0" smtClean="0"/>
            <a:t>Immediate</a:t>
          </a:r>
          <a:endParaRPr lang="ru-RU" sz="1800" noProof="0"/>
        </a:p>
      </dgm:t>
    </dgm:pt>
    <dgm:pt modelId="{606524C1-A6D3-4832-8CCF-E17E0A787083}" type="parTrans" cxnId="{142F6C2C-6FC9-4435-9E3F-01C59E3A1D63}">
      <dgm:prSet/>
      <dgm:spPr/>
      <dgm:t>
        <a:bodyPr/>
        <a:lstStyle/>
        <a:p>
          <a:endParaRPr lang="ru-RU"/>
        </a:p>
      </dgm:t>
    </dgm:pt>
    <dgm:pt modelId="{C4B12817-844B-4B65-AA1F-2429CE48D087}" type="sibTrans" cxnId="{142F6C2C-6FC9-4435-9E3F-01C59E3A1D63}">
      <dgm:prSet/>
      <dgm:spPr/>
      <dgm:t>
        <a:bodyPr/>
        <a:lstStyle/>
        <a:p>
          <a:endParaRPr lang="ru-RU"/>
        </a:p>
      </dgm:t>
    </dgm:pt>
    <dgm:pt modelId="{966E0C6D-C0B3-4071-9AEA-A8A744C6F911}">
      <dgm:prSet phldrT="[Text]" custT="1"/>
      <dgm:spPr/>
      <dgm:t>
        <a:bodyPr/>
        <a:lstStyle/>
        <a:p>
          <a:pPr algn="ctr"/>
          <a:r>
            <a:rPr lang="ru-RU" sz="1800" b="1" noProof="0" smtClean="0"/>
            <a:t>Output</a:t>
          </a:r>
          <a:endParaRPr lang="ru-RU" sz="1800" noProof="0"/>
        </a:p>
      </dgm:t>
    </dgm:pt>
    <dgm:pt modelId="{1333D2DE-B4FB-48FE-999C-337832124DD6}" type="parTrans" cxnId="{FC321757-F502-4658-A166-18BBB6F08FE5}">
      <dgm:prSet/>
      <dgm:spPr/>
      <dgm:t>
        <a:bodyPr/>
        <a:lstStyle/>
        <a:p>
          <a:endParaRPr lang="ru-RU"/>
        </a:p>
      </dgm:t>
    </dgm:pt>
    <dgm:pt modelId="{B2EBE419-954D-4363-9B01-06F76B9D5220}" type="sibTrans" cxnId="{FC321757-F502-4658-A166-18BBB6F08FE5}">
      <dgm:prSet/>
      <dgm:spPr/>
      <dgm:t>
        <a:bodyPr/>
        <a:lstStyle/>
        <a:p>
          <a:endParaRPr lang="ru-RU"/>
        </a:p>
      </dgm:t>
    </dgm:pt>
    <dgm:pt modelId="{47040CD6-503F-4AB4-9A73-6DB9774644B6}">
      <dgm:prSet phldrT="[Text]" custT="1"/>
      <dgm:spPr/>
      <dgm:t>
        <a:bodyPr/>
        <a:lstStyle/>
        <a:p>
          <a:pPr algn="ctr"/>
          <a:r>
            <a:rPr lang="ru-RU" sz="1800" b="1" noProof="0" smtClean="0"/>
            <a:t>Memory</a:t>
          </a:r>
          <a:endParaRPr lang="ru-RU" sz="1800" noProof="0"/>
        </a:p>
      </dgm:t>
    </dgm:pt>
    <dgm:pt modelId="{98808061-C3FC-48BC-8C87-0B4C86FD7083}" type="parTrans" cxnId="{3A6021A7-11EE-4945-A8FE-BE9D61F0F1B4}">
      <dgm:prSet/>
      <dgm:spPr/>
      <dgm:t>
        <a:bodyPr/>
        <a:lstStyle/>
        <a:p>
          <a:endParaRPr lang="ru-RU"/>
        </a:p>
      </dgm:t>
    </dgm:pt>
    <dgm:pt modelId="{32EC4C1D-CDA0-4BF5-8747-94E48671946B}" type="sibTrans" cxnId="{3A6021A7-11EE-4945-A8FE-BE9D61F0F1B4}">
      <dgm:prSet/>
      <dgm:spPr/>
      <dgm:t>
        <a:bodyPr/>
        <a:lstStyle/>
        <a:p>
          <a:endParaRPr lang="ru-RU"/>
        </a:p>
      </dgm:t>
    </dgm:pt>
    <dgm:pt modelId="{C6E10DDE-993E-450B-98F3-5C93AD1F377C}">
      <dgm:prSet phldrT="[Text]" custT="1"/>
      <dgm:spPr/>
      <dgm:t>
        <a:bodyPr/>
        <a:lstStyle/>
        <a:p>
          <a:pPr algn="ctr"/>
          <a:r>
            <a:rPr lang="ru-RU" sz="1800" b="1" noProof="0" smtClean="0"/>
            <a:t>Call Stack</a:t>
          </a:r>
          <a:endParaRPr lang="ru-RU" sz="1800" noProof="0"/>
        </a:p>
      </dgm:t>
    </dgm:pt>
    <dgm:pt modelId="{02CABA88-AAC0-4D87-B4E1-88259C6E8A11}" type="parTrans" cxnId="{2CAE0E07-B1BA-433F-AEC1-D35EB67A5F56}">
      <dgm:prSet/>
      <dgm:spPr/>
      <dgm:t>
        <a:bodyPr/>
        <a:lstStyle/>
        <a:p>
          <a:endParaRPr lang="ru-RU"/>
        </a:p>
      </dgm:t>
    </dgm:pt>
    <dgm:pt modelId="{D2215FEA-D29C-41FB-8A85-CB1E1A4F27DB}" type="sibTrans" cxnId="{2CAE0E07-B1BA-433F-AEC1-D35EB67A5F56}">
      <dgm:prSet/>
      <dgm:spPr/>
      <dgm:t>
        <a:bodyPr/>
        <a:lstStyle/>
        <a:p>
          <a:endParaRPr lang="ru-RU"/>
        </a:p>
      </dgm:t>
    </dgm:pt>
    <dgm:pt modelId="{2C0D4617-720F-4FD9-8550-6EAE01333E0B}">
      <dgm:prSet phldrT="[Text]" custT="1"/>
      <dgm:spPr/>
      <dgm:t>
        <a:bodyPr/>
        <a:lstStyle/>
        <a:p>
          <a:pPr algn="ctr"/>
          <a:r>
            <a:rPr lang="ru-RU" sz="1800" b="1" noProof="0" smtClean="0"/>
            <a:t>Modules</a:t>
          </a:r>
          <a:endParaRPr lang="ru-RU" sz="1800" noProof="0"/>
        </a:p>
      </dgm:t>
    </dgm:pt>
    <dgm:pt modelId="{BE2E3317-5D29-43E9-82E3-8150CE7FFB7D}" type="parTrans" cxnId="{8BE3DD40-171E-45E4-9DBE-6873A4E8CB5C}">
      <dgm:prSet/>
      <dgm:spPr/>
      <dgm:t>
        <a:bodyPr/>
        <a:lstStyle/>
        <a:p>
          <a:endParaRPr lang="ru-RU"/>
        </a:p>
      </dgm:t>
    </dgm:pt>
    <dgm:pt modelId="{2500CF1E-0E71-4D96-9229-269BFF3B532F}" type="sibTrans" cxnId="{8BE3DD40-171E-45E4-9DBE-6873A4E8CB5C}">
      <dgm:prSet/>
      <dgm:spPr/>
      <dgm:t>
        <a:bodyPr/>
        <a:lstStyle/>
        <a:p>
          <a:endParaRPr lang="ru-RU"/>
        </a:p>
      </dgm:t>
    </dgm:pt>
    <dgm:pt modelId="{EAFD5FC2-F1BD-4CAC-8726-C653733D5FF7}">
      <dgm:prSet phldrT="[Text]" custT="1"/>
      <dgm:spPr/>
      <dgm:t>
        <a:bodyPr/>
        <a:lstStyle/>
        <a:p>
          <a:pPr algn="ctr"/>
          <a:r>
            <a:rPr lang="ru-RU" sz="1800" b="1" noProof="0" smtClean="0"/>
            <a:t>Processes</a:t>
          </a:r>
          <a:endParaRPr lang="ru-RU" sz="1800" noProof="0"/>
        </a:p>
      </dgm:t>
    </dgm:pt>
    <dgm:pt modelId="{C23039B6-474C-4AFE-84B4-A960EB1BEDA7}" type="parTrans" cxnId="{FC28E961-7201-4940-8703-5B406142DB5B}">
      <dgm:prSet/>
      <dgm:spPr/>
      <dgm:t>
        <a:bodyPr/>
        <a:lstStyle/>
        <a:p>
          <a:endParaRPr lang="ru-RU"/>
        </a:p>
      </dgm:t>
    </dgm:pt>
    <dgm:pt modelId="{5DB14117-FACF-4594-A56B-887CBC8BCD7B}" type="sibTrans" cxnId="{FC28E961-7201-4940-8703-5B406142DB5B}">
      <dgm:prSet/>
      <dgm:spPr/>
      <dgm:t>
        <a:bodyPr/>
        <a:lstStyle/>
        <a:p>
          <a:endParaRPr lang="ru-RU"/>
        </a:p>
      </dgm:t>
    </dgm:pt>
    <dgm:pt modelId="{0EA96D76-392F-4E4D-BF95-015EA8B5824A}">
      <dgm:prSet phldrT="[Text]" custT="1"/>
      <dgm:spPr/>
      <dgm:t>
        <a:bodyPr/>
        <a:lstStyle/>
        <a:p>
          <a:pPr algn="ctr"/>
          <a:r>
            <a:rPr lang="ru-RU" sz="1800" b="1" noProof="0" smtClean="0"/>
            <a:t>Threads</a:t>
          </a:r>
          <a:endParaRPr lang="ru-RU" sz="1800" noProof="0"/>
        </a:p>
      </dgm:t>
    </dgm:pt>
    <dgm:pt modelId="{4B407CD7-53CE-4AD5-97EB-E0552369DBA5}" type="parTrans" cxnId="{C9CA3B3D-E655-4441-AC3F-53BCD8496F32}">
      <dgm:prSet/>
      <dgm:spPr/>
      <dgm:t>
        <a:bodyPr/>
        <a:lstStyle/>
        <a:p>
          <a:endParaRPr lang="ru-RU"/>
        </a:p>
      </dgm:t>
    </dgm:pt>
    <dgm:pt modelId="{178953EF-5840-47FD-9366-8F4F97106402}" type="sibTrans" cxnId="{C9CA3B3D-E655-4441-AC3F-53BCD8496F32}">
      <dgm:prSet/>
      <dgm:spPr/>
      <dgm:t>
        <a:bodyPr/>
        <a:lstStyle/>
        <a:p>
          <a:endParaRPr lang="ru-RU"/>
        </a:p>
      </dgm:t>
    </dgm:pt>
    <dgm:pt modelId="{A9A4D732-FEBF-4E11-8686-52C79B543E7F}" type="pres">
      <dgm:prSet presAssocID="{351306B0-6FEB-4344-A89E-44015DF096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91E92FB-47DC-4A2D-9118-94A615F9231C}" type="pres">
      <dgm:prSet presAssocID="{E5915160-8C17-4E39-A194-0B4954D906C2}" presName="parentText" presStyleLbl="node1" presStyleIdx="0" presStyleCnt="9" custLinFactY="-2038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929E60-F995-4445-ACBD-35B74B218361}" type="pres">
      <dgm:prSet presAssocID="{68E65A55-C87B-400D-B795-F04221A812E7}" presName="spacer" presStyleCnt="0"/>
      <dgm:spPr/>
    </dgm:pt>
    <dgm:pt modelId="{B5498464-3460-4919-885E-2A162A2EF34F}" type="pres">
      <dgm:prSet presAssocID="{9CFF723D-DFC6-4299-93A2-1C620AD8BE2F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ECA596-9736-4F85-B40D-C13A8263AD69}" type="pres">
      <dgm:prSet presAssocID="{740E580B-6AE7-4363-B7E0-326ECA0041B2}" presName="spacer" presStyleCnt="0"/>
      <dgm:spPr/>
    </dgm:pt>
    <dgm:pt modelId="{377A2868-0598-4605-A778-899F93D42505}" type="pres">
      <dgm:prSet presAssocID="{51D126ED-42FB-495D-8313-8D0B81E3344D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B65C17-4077-4893-8F94-1B6C1E31D0E9}" type="pres">
      <dgm:prSet presAssocID="{C4B12817-844B-4B65-AA1F-2429CE48D087}" presName="spacer" presStyleCnt="0"/>
      <dgm:spPr/>
    </dgm:pt>
    <dgm:pt modelId="{7FC6624B-FA75-48D5-BDF3-6DC893DF655E}" type="pres">
      <dgm:prSet presAssocID="{966E0C6D-C0B3-4071-9AEA-A8A744C6F911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FC9CDE-4783-4111-9C40-637643C6D0CD}" type="pres">
      <dgm:prSet presAssocID="{B2EBE419-954D-4363-9B01-06F76B9D5220}" presName="spacer" presStyleCnt="0"/>
      <dgm:spPr/>
    </dgm:pt>
    <dgm:pt modelId="{28B9B0E9-4AF3-4A1E-9CE7-0D79B9A5D042}" type="pres">
      <dgm:prSet presAssocID="{47040CD6-503F-4AB4-9A73-6DB9774644B6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603E78-7915-4809-BAAE-2BE82E131753}" type="pres">
      <dgm:prSet presAssocID="{32EC4C1D-CDA0-4BF5-8747-94E48671946B}" presName="spacer" presStyleCnt="0"/>
      <dgm:spPr/>
    </dgm:pt>
    <dgm:pt modelId="{0B6C092B-B543-40E0-954D-96F9CFAB9C79}" type="pres">
      <dgm:prSet presAssocID="{C6E10DDE-993E-450B-98F3-5C93AD1F377C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AD6090-9BF1-4672-A76D-6F9E650D5AED}" type="pres">
      <dgm:prSet presAssocID="{D2215FEA-D29C-41FB-8A85-CB1E1A4F27DB}" presName="spacer" presStyleCnt="0"/>
      <dgm:spPr/>
    </dgm:pt>
    <dgm:pt modelId="{0A509192-D9D7-42EF-A202-A111FB7C5DD2}" type="pres">
      <dgm:prSet presAssocID="{2C0D4617-720F-4FD9-8550-6EAE01333E0B}" presName="parentText" presStyleLbl="node1" presStyleIdx="6" presStyleCnt="9" custLinFactNeighborX="243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3F5B0D-E86A-459B-9B1B-A1D9FB7A56AC}" type="pres">
      <dgm:prSet presAssocID="{2500CF1E-0E71-4D96-9229-269BFF3B532F}" presName="spacer" presStyleCnt="0"/>
      <dgm:spPr/>
    </dgm:pt>
    <dgm:pt modelId="{B095A566-BE67-4CAA-AD0B-82F40D493D60}" type="pres">
      <dgm:prSet presAssocID="{EAFD5FC2-F1BD-4CAC-8726-C653733D5FF7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F1E7AB-0262-4D53-B9ED-C65E814ED207}" type="pres">
      <dgm:prSet presAssocID="{5DB14117-FACF-4594-A56B-887CBC8BCD7B}" presName="spacer" presStyleCnt="0"/>
      <dgm:spPr/>
    </dgm:pt>
    <dgm:pt modelId="{7FB451F3-3A0A-47CB-AEB2-022281648A29}" type="pres">
      <dgm:prSet presAssocID="{0EA96D76-392F-4E4D-BF95-015EA8B5824A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9CA3B3D-E655-4441-AC3F-53BCD8496F32}" srcId="{351306B0-6FEB-4344-A89E-44015DF096FB}" destId="{0EA96D76-392F-4E4D-BF95-015EA8B5824A}" srcOrd="8" destOrd="0" parTransId="{4B407CD7-53CE-4AD5-97EB-E0552369DBA5}" sibTransId="{178953EF-5840-47FD-9366-8F4F97106402}"/>
    <dgm:cxn modelId="{F2A8F1F8-7508-41DB-877F-669A31F64DA5}" type="presOf" srcId="{9CFF723D-DFC6-4299-93A2-1C620AD8BE2F}" destId="{B5498464-3460-4919-885E-2A162A2EF34F}" srcOrd="0" destOrd="0" presId="urn:microsoft.com/office/officeart/2005/8/layout/vList2"/>
    <dgm:cxn modelId="{FC321757-F502-4658-A166-18BBB6F08FE5}" srcId="{351306B0-6FEB-4344-A89E-44015DF096FB}" destId="{966E0C6D-C0B3-4071-9AEA-A8A744C6F911}" srcOrd="3" destOrd="0" parTransId="{1333D2DE-B4FB-48FE-999C-337832124DD6}" sibTransId="{B2EBE419-954D-4363-9B01-06F76B9D5220}"/>
    <dgm:cxn modelId="{FC28E961-7201-4940-8703-5B406142DB5B}" srcId="{351306B0-6FEB-4344-A89E-44015DF096FB}" destId="{EAFD5FC2-F1BD-4CAC-8726-C653733D5FF7}" srcOrd="7" destOrd="0" parTransId="{C23039B6-474C-4AFE-84B4-A960EB1BEDA7}" sibTransId="{5DB14117-FACF-4594-A56B-887CBC8BCD7B}"/>
    <dgm:cxn modelId="{2CAE0E07-B1BA-433F-AEC1-D35EB67A5F56}" srcId="{351306B0-6FEB-4344-A89E-44015DF096FB}" destId="{C6E10DDE-993E-450B-98F3-5C93AD1F377C}" srcOrd="5" destOrd="0" parTransId="{02CABA88-AAC0-4D87-B4E1-88259C6E8A11}" sibTransId="{D2215FEA-D29C-41FB-8A85-CB1E1A4F27DB}"/>
    <dgm:cxn modelId="{5F5656E3-95B5-48F8-A46D-771AD6E525FC}" type="presOf" srcId="{51D126ED-42FB-495D-8313-8D0B81E3344D}" destId="{377A2868-0598-4605-A778-899F93D42505}" srcOrd="0" destOrd="0" presId="urn:microsoft.com/office/officeart/2005/8/layout/vList2"/>
    <dgm:cxn modelId="{8BE3DD40-171E-45E4-9DBE-6873A4E8CB5C}" srcId="{351306B0-6FEB-4344-A89E-44015DF096FB}" destId="{2C0D4617-720F-4FD9-8550-6EAE01333E0B}" srcOrd="6" destOrd="0" parTransId="{BE2E3317-5D29-43E9-82E3-8150CE7FFB7D}" sibTransId="{2500CF1E-0E71-4D96-9229-269BFF3B532F}"/>
    <dgm:cxn modelId="{4001EDD9-DACB-4D46-86BB-31D7613653FA}" type="presOf" srcId="{0EA96D76-392F-4E4D-BF95-015EA8B5824A}" destId="{7FB451F3-3A0A-47CB-AEB2-022281648A29}" srcOrd="0" destOrd="0" presId="urn:microsoft.com/office/officeart/2005/8/layout/vList2"/>
    <dgm:cxn modelId="{7DD2F9C6-3E00-41B6-AB1F-B9EE99A28048}" type="presOf" srcId="{E5915160-8C17-4E39-A194-0B4954D906C2}" destId="{D91E92FB-47DC-4A2D-9118-94A615F9231C}" srcOrd="0" destOrd="0" presId="urn:microsoft.com/office/officeart/2005/8/layout/vList2"/>
    <dgm:cxn modelId="{DB3CFCB1-ACF4-4982-B4BE-C032197E1567}" srcId="{351306B0-6FEB-4344-A89E-44015DF096FB}" destId="{E5915160-8C17-4E39-A194-0B4954D906C2}" srcOrd="0" destOrd="0" parTransId="{4EC44EF5-BD94-4A03-84D8-4027CBDD4B58}" sibTransId="{68E65A55-C87B-400D-B795-F04221A812E7}"/>
    <dgm:cxn modelId="{1E5A2C1B-7CB0-4DF4-B842-7C4E500FC2E2}" type="presOf" srcId="{EAFD5FC2-F1BD-4CAC-8726-C653733D5FF7}" destId="{B095A566-BE67-4CAA-AD0B-82F40D493D60}" srcOrd="0" destOrd="0" presId="urn:microsoft.com/office/officeart/2005/8/layout/vList2"/>
    <dgm:cxn modelId="{5B424562-BECE-427E-9CE9-A363BF329EDE}" type="presOf" srcId="{C6E10DDE-993E-450B-98F3-5C93AD1F377C}" destId="{0B6C092B-B543-40E0-954D-96F9CFAB9C79}" srcOrd="0" destOrd="0" presId="urn:microsoft.com/office/officeart/2005/8/layout/vList2"/>
    <dgm:cxn modelId="{73E8E1FC-24CB-46C2-B0B0-3C02A56397A9}" srcId="{351306B0-6FEB-4344-A89E-44015DF096FB}" destId="{9CFF723D-DFC6-4299-93A2-1C620AD8BE2F}" srcOrd="1" destOrd="0" parTransId="{56A8E5AA-AF4E-4B19-9E88-25A771CDD17D}" sibTransId="{740E580B-6AE7-4363-B7E0-326ECA0041B2}"/>
    <dgm:cxn modelId="{30B9DF13-A8D0-45A1-9464-CE8F5BC14C2B}" type="presOf" srcId="{351306B0-6FEB-4344-A89E-44015DF096FB}" destId="{A9A4D732-FEBF-4E11-8686-52C79B543E7F}" srcOrd="0" destOrd="0" presId="urn:microsoft.com/office/officeart/2005/8/layout/vList2"/>
    <dgm:cxn modelId="{142F6C2C-6FC9-4435-9E3F-01C59E3A1D63}" srcId="{351306B0-6FEB-4344-A89E-44015DF096FB}" destId="{51D126ED-42FB-495D-8313-8D0B81E3344D}" srcOrd="2" destOrd="0" parTransId="{606524C1-A6D3-4832-8CCF-E17E0A787083}" sibTransId="{C4B12817-844B-4B65-AA1F-2429CE48D087}"/>
    <dgm:cxn modelId="{B3965CEB-D422-4BB1-913B-D4B37390F900}" type="presOf" srcId="{47040CD6-503F-4AB4-9A73-6DB9774644B6}" destId="{28B9B0E9-4AF3-4A1E-9CE7-0D79B9A5D042}" srcOrd="0" destOrd="0" presId="urn:microsoft.com/office/officeart/2005/8/layout/vList2"/>
    <dgm:cxn modelId="{E697DB64-7A24-480A-A3B4-B104DA09AAF6}" type="presOf" srcId="{2C0D4617-720F-4FD9-8550-6EAE01333E0B}" destId="{0A509192-D9D7-42EF-A202-A111FB7C5DD2}" srcOrd="0" destOrd="0" presId="urn:microsoft.com/office/officeart/2005/8/layout/vList2"/>
    <dgm:cxn modelId="{435A1D07-5FF0-48E4-AA8D-F7D7FE65E600}" type="presOf" srcId="{966E0C6D-C0B3-4071-9AEA-A8A744C6F911}" destId="{7FC6624B-FA75-48D5-BDF3-6DC893DF655E}" srcOrd="0" destOrd="0" presId="urn:microsoft.com/office/officeart/2005/8/layout/vList2"/>
    <dgm:cxn modelId="{3A6021A7-11EE-4945-A8FE-BE9D61F0F1B4}" srcId="{351306B0-6FEB-4344-A89E-44015DF096FB}" destId="{47040CD6-503F-4AB4-9A73-6DB9774644B6}" srcOrd="4" destOrd="0" parTransId="{98808061-C3FC-48BC-8C87-0B4C86FD7083}" sibTransId="{32EC4C1D-CDA0-4BF5-8747-94E48671946B}"/>
    <dgm:cxn modelId="{952EA70A-6D06-4C2C-A77C-045FC29B850A}" type="presParOf" srcId="{A9A4D732-FEBF-4E11-8686-52C79B543E7F}" destId="{D91E92FB-47DC-4A2D-9118-94A615F9231C}" srcOrd="0" destOrd="0" presId="urn:microsoft.com/office/officeart/2005/8/layout/vList2"/>
    <dgm:cxn modelId="{DF0FDA19-D0F9-4AE4-B567-51F125437258}" type="presParOf" srcId="{A9A4D732-FEBF-4E11-8686-52C79B543E7F}" destId="{A4929E60-F995-4445-ACBD-35B74B218361}" srcOrd="1" destOrd="0" presId="urn:microsoft.com/office/officeart/2005/8/layout/vList2"/>
    <dgm:cxn modelId="{E691BAD6-E9A9-445A-9FC4-3E3CA5BB916B}" type="presParOf" srcId="{A9A4D732-FEBF-4E11-8686-52C79B543E7F}" destId="{B5498464-3460-4919-885E-2A162A2EF34F}" srcOrd="2" destOrd="0" presId="urn:microsoft.com/office/officeart/2005/8/layout/vList2"/>
    <dgm:cxn modelId="{135585B3-5084-4284-9CC8-6CD2DD40DF5B}" type="presParOf" srcId="{A9A4D732-FEBF-4E11-8686-52C79B543E7F}" destId="{DBECA596-9736-4F85-B40D-C13A8263AD69}" srcOrd="3" destOrd="0" presId="urn:microsoft.com/office/officeart/2005/8/layout/vList2"/>
    <dgm:cxn modelId="{D124E037-AD6D-41B7-BAAA-E948070E3E15}" type="presParOf" srcId="{A9A4D732-FEBF-4E11-8686-52C79B543E7F}" destId="{377A2868-0598-4605-A778-899F93D42505}" srcOrd="4" destOrd="0" presId="urn:microsoft.com/office/officeart/2005/8/layout/vList2"/>
    <dgm:cxn modelId="{496CA42F-84B5-416E-A153-D5721E492625}" type="presParOf" srcId="{A9A4D732-FEBF-4E11-8686-52C79B543E7F}" destId="{C6B65C17-4077-4893-8F94-1B6C1E31D0E9}" srcOrd="5" destOrd="0" presId="urn:microsoft.com/office/officeart/2005/8/layout/vList2"/>
    <dgm:cxn modelId="{84F4B550-31B2-49B4-BDEC-13ACC2A20853}" type="presParOf" srcId="{A9A4D732-FEBF-4E11-8686-52C79B543E7F}" destId="{7FC6624B-FA75-48D5-BDF3-6DC893DF655E}" srcOrd="6" destOrd="0" presId="urn:microsoft.com/office/officeart/2005/8/layout/vList2"/>
    <dgm:cxn modelId="{E1A0D415-002F-4237-AE82-45B9D5A0B1C6}" type="presParOf" srcId="{A9A4D732-FEBF-4E11-8686-52C79B543E7F}" destId="{B3FC9CDE-4783-4111-9C40-637643C6D0CD}" srcOrd="7" destOrd="0" presId="urn:microsoft.com/office/officeart/2005/8/layout/vList2"/>
    <dgm:cxn modelId="{3C1129FB-ABE0-4431-A8BB-F04FA0D3BFC0}" type="presParOf" srcId="{A9A4D732-FEBF-4E11-8686-52C79B543E7F}" destId="{28B9B0E9-4AF3-4A1E-9CE7-0D79B9A5D042}" srcOrd="8" destOrd="0" presId="urn:microsoft.com/office/officeart/2005/8/layout/vList2"/>
    <dgm:cxn modelId="{342624F9-FE8F-459E-80DB-0DE4A80FE667}" type="presParOf" srcId="{A9A4D732-FEBF-4E11-8686-52C79B543E7F}" destId="{24603E78-7915-4809-BAAE-2BE82E131753}" srcOrd="9" destOrd="0" presId="urn:microsoft.com/office/officeart/2005/8/layout/vList2"/>
    <dgm:cxn modelId="{B76DE40D-ABE6-4707-B1CB-7E51CF7CA893}" type="presParOf" srcId="{A9A4D732-FEBF-4E11-8686-52C79B543E7F}" destId="{0B6C092B-B543-40E0-954D-96F9CFAB9C79}" srcOrd="10" destOrd="0" presId="urn:microsoft.com/office/officeart/2005/8/layout/vList2"/>
    <dgm:cxn modelId="{D33ED6ED-826C-43EF-97FC-AD965BFE20CF}" type="presParOf" srcId="{A9A4D732-FEBF-4E11-8686-52C79B543E7F}" destId="{88AD6090-9BF1-4672-A76D-6F9E650D5AED}" srcOrd="11" destOrd="0" presId="urn:microsoft.com/office/officeart/2005/8/layout/vList2"/>
    <dgm:cxn modelId="{9B7F6E00-5216-4658-A1CC-F095C07EBC8A}" type="presParOf" srcId="{A9A4D732-FEBF-4E11-8686-52C79B543E7F}" destId="{0A509192-D9D7-42EF-A202-A111FB7C5DD2}" srcOrd="12" destOrd="0" presId="urn:microsoft.com/office/officeart/2005/8/layout/vList2"/>
    <dgm:cxn modelId="{FA870FB1-35B1-4A22-8BD3-9D9AB1818B09}" type="presParOf" srcId="{A9A4D732-FEBF-4E11-8686-52C79B543E7F}" destId="{213F5B0D-E86A-459B-9B1B-A1D9FB7A56AC}" srcOrd="13" destOrd="0" presId="urn:microsoft.com/office/officeart/2005/8/layout/vList2"/>
    <dgm:cxn modelId="{2BE011CE-08D6-43FA-A06C-708787620EC8}" type="presParOf" srcId="{A9A4D732-FEBF-4E11-8686-52C79B543E7F}" destId="{B095A566-BE67-4CAA-AD0B-82F40D493D60}" srcOrd="14" destOrd="0" presId="urn:microsoft.com/office/officeart/2005/8/layout/vList2"/>
    <dgm:cxn modelId="{7E27DA7B-CC56-4615-8A1C-9EB8DA690A7C}" type="presParOf" srcId="{A9A4D732-FEBF-4E11-8686-52C79B543E7F}" destId="{84F1E7AB-0262-4D53-B9ED-C65E814ED207}" srcOrd="15" destOrd="0" presId="urn:microsoft.com/office/officeart/2005/8/layout/vList2"/>
    <dgm:cxn modelId="{945FC53D-C05C-4710-B76F-B39950A632A8}" type="presParOf" srcId="{A9A4D732-FEBF-4E11-8686-52C79B543E7F}" destId="{7FB451F3-3A0A-47CB-AEB2-022281648A2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5F1833-21C7-443E-AC6A-4904EB3C0529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9ECBA5F-81B1-45D9-A3C1-0A8D06E5FB89}">
      <dgm:prSet phldrT="[Text]" custT="1"/>
      <dgm:spPr/>
      <dgm:t>
        <a:bodyPr/>
        <a:lstStyle/>
        <a:p>
          <a:pPr algn="just"/>
          <a:r>
            <a:rPr lang="ru-RU" sz="1800" dirty="0" smtClean="0">
              <a:latin typeface="+mn-lt"/>
            </a:rPr>
            <a:t>Не требуется </a:t>
          </a:r>
          <a:r>
            <a:rPr lang="ru-RU" sz="1800" dirty="0" smtClean="0">
              <a:latin typeface="+mn-lt"/>
            </a:rPr>
            <a:t>использование </a:t>
          </a:r>
          <a:r>
            <a:rPr lang="ru-RU" sz="1800" dirty="0" smtClean="0">
              <a:latin typeface="+mn-lt"/>
            </a:rPr>
            <a:t>указателей </a:t>
          </a:r>
          <a:endParaRPr lang="ru-RU" sz="1800" dirty="0">
            <a:latin typeface="+mn-lt"/>
          </a:endParaRPr>
        </a:p>
      </dgm:t>
    </dgm:pt>
    <dgm:pt modelId="{8BA608C8-9BF4-461D-9B8D-43A3232A8565}" type="parTrans" cxnId="{A26DF34B-63C1-4182-9341-5ED94856E773}">
      <dgm:prSet/>
      <dgm:spPr/>
      <dgm:t>
        <a:bodyPr/>
        <a:lstStyle/>
        <a:p>
          <a:endParaRPr lang="ru-RU"/>
        </a:p>
      </dgm:t>
    </dgm:pt>
    <dgm:pt modelId="{05226D9D-4F4B-4C8B-AB3A-07FBC909A7ED}" type="sibTrans" cxnId="{A26DF34B-63C1-4182-9341-5ED94856E773}">
      <dgm:prSet/>
      <dgm:spPr/>
      <dgm:t>
        <a:bodyPr/>
        <a:lstStyle/>
        <a:p>
          <a:endParaRPr lang="ru-RU"/>
        </a:p>
      </dgm:t>
    </dgm:pt>
    <dgm:pt modelId="{29D1CEAE-1BC6-49DF-AB7E-C31C228D352D}">
      <dgm:prSet custT="1"/>
      <dgm:spPr/>
      <dgm:t>
        <a:bodyPr/>
        <a:lstStyle/>
        <a:p>
          <a:pPr algn="just"/>
          <a:r>
            <a:rPr lang="ru-RU" sz="1800" dirty="0" smtClean="0">
              <a:latin typeface="+mn-lt"/>
            </a:rPr>
            <a:t>Управление памятью осуществляется автоматически посредством сборки мусора</a:t>
          </a:r>
        </a:p>
      </dgm:t>
    </dgm:pt>
    <dgm:pt modelId="{CB9D2A94-0EB7-4186-85F6-648E0746FB65}" type="parTrans" cxnId="{129066BC-3960-4EF1-8336-7A324E820D3C}">
      <dgm:prSet/>
      <dgm:spPr/>
      <dgm:t>
        <a:bodyPr/>
        <a:lstStyle/>
        <a:p>
          <a:endParaRPr lang="ru-RU"/>
        </a:p>
      </dgm:t>
    </dgm:pt>
    <dgm:pt modelId="{0EBA3B43-AF5C-4793-9EB8-2D2FA6A69771}" type="sibTrans" cxnId="{129066BC-3960-4EF1-8336-7A324E820D3C}">
      <dgm:prSet/>
      <dgm:spPr/>
      <dgm:t>
        <a:bodyPr/>
        <a:lstStyle/>
        <a:p>
          <a:endParaRPr lang="ru-RU"/>
        </a:p>
      </dgm:t>
    </dgm:pt>
    <dgm:pt modelId="{519C5853-9F39-47C9-B23C-6E9EC35BD838}">
      <dgm:prSet custT="1"/>
      <dgm:spPr/>
      <dgm:t>
        <a:bodyPr/>
        <a:lstStyle/>
        <a:p>
          <a:pPr algn="just"/>
          <a:r>
            <a:rPr lang="ru-RU" sz="1800" dirty="0" smtClean="0">
              <a:latin typeface="+mn-lt"/>
            </a:rPr>
            <a:t>ФФормальные </a:t>
          </a:r>
          <a:r>
            <a:rPr lang="ru-RU" sz="1800" dirty="0" smtClean="0">
              <a:latin typeface="+mn-lt"/>
            </a:rPr>
            <a:t>синтаксические конструкции для классов, интерфейсов, структур, перечислений и делегатов</a:t>
          </a:r>
        </a:p>
      </dgm:t>
    </dgm:pt>
    <dgm:pt modelId="{673DDA92-F2B8-48B7-8527-9E5166A74E11}" type="parTrans" cxnId="{9E328BCA-5192-4845-AA1D-7FDDAAAB5DB3}">
      <dgm:prSet/>
      <dgm:spPr/>
      <dgm:t>
        <a:bodyPr/>
        <a:lstStyle/>
        <a:p>
          <a:endParaRPr lang="ru-RU"/>
        </a:p>
      </dgm:t>
    </dgm:pt>
    <dgm:pt modelId="{9357BBD2-7E9E-414D-BFF0-1684C7D4BEDB}" type="sibTrans" cxnId="{9E328BCA-5192-4845-AA1D-7FDDAAAB5DB3}">
      <dgm:prSet/>
      <dgm:spPr/>
      <dgm:t>
        <a:bodyPr/>
        <a:lstStyle/>
        <a:p>
          <a:endParaRPr lang="ru-RU"/>
        </a:p>
      </dgm:t>
    </dgm:pt>
    <dgm:pt modelId="{E0DDB9D0-8590-40F9-ABDB-F51AF4016C74}">
      <dgm:prSet custT="1"/>
      <dgm:spPr/>
      <dgm:t>
        <a:bodyPr/>
        <a:lstStyle/>
        <a:p>
          <a:pPr algn="just"/>
          <a:r>
            <a:rPr lang="ru-RU" sz="1800" dirty="0" smtClean="0">
              <a:latin typeface="+mn-lt"/>
            </a:rPr>
            <a:t>Возможность </a:t>
          </a:r>
          <a:r>
            <a:rPr lang="ru-RU" sz="1800" dirty="0" smtClean="0">
              <a:latin typeface="+mn-lt"/>
            </a:rPr>
            <a:t>перегружать операции для пользовательских типов</a:t>
          </a:r>
        </a:p>
      </dgm:t>
    </dgm:pt>
    <dgm:pt modelId="{F9D8D0D5-71FF-4359-A974-ACB228295F4A}" type="parTrans" cxnId="{95D504DE-4125-43CA-A59F-534C84BFEB1B}">
      <dgm:prSet/>
      <dgm:spPr/>
      <dgm:t>
        <a:bodyPr/>
        <a:lstStyle/>
        <a:p>
          <a:endParaRPr lang="ru-RU"/>
        </a:p>
      </dgm:t>
    </dgm:pt>
    <dgm:pt modelId="{27146A95-57E1-4762-B3A6-416AE749E67E}" type="sibTrans" cxnId="{95D504DE-4125-43CA-A59F-534C84BFEB1B}">
      <dgm:prSet/>
      <dgm:spPr/>
      <dgm:t>
        <a:bodyPr/>
        <a:lstStyle/>
        <a:p>
          <a:endParaRPr lang="ru-RU"/>
        </a:p>
      </dgm:t>
    </dgm:pt>
    <dgm:pt modelId="{24D698C9-30C4-46DC-9788-7A2E22B4B07C}">
      <dgm:prSet custT="1"/>
      <dgm:spPr/>
      <dgm:t>
        <a:bodyPr/>
        <a:lstStyle/>
        <a:p>
          <a:pPr algn="just"/>
          <a:r>
            <a:rPr lang="ru-RU" sz="1800" dirty="0" smtClean="0">
              <a:latin typeface="+mn-lt"/>
            </a:rPr>
            <a:t>Поддержка программирования </a:t>
          </a:r>
          <a:r>
            <a:rPr lang="ru-RU" sz="1800" dirty="0" smtClean="0">
              <a:latin typeface="+mn-lt"/>
            </a:rPr>
            <a:t>с использованием атрибутов</a:t>
          </a:r>
        </a:p>
      </dgm:t>
    </dgm:pt>
    <dgm:pt modelId="{65F26743-7C83-405E-9F57-9E2B52B049A3}" type="parTrans" cxnId="{776048EC-DF96-4D95-87C4-94E9B3F256DE}">
      <dgm:prSet/>
      <dgm:spPr/>
      <dgm:t>
        <a:bodyPr/>
        <a:lstStyle/>
        <a:p>
          <a:endParaRPr lang="ru-RU"/>
        </a:p>
      </dgm:t>
    </dgm:pt>
    <dgm:pt modelId="{929F4185-9314-40B8-AD67-B91931E25675}" type="sibTrans" cxnId="{776048EC-DF96-4D95-87C4-94E9B3F256DE}">
      <dgm:prSet/>
      <dgm:spPr/>
      <dgm:t>
        <a:bodyPr/>
        <a:lstStyle/>
        <a:p>
          <a:endParaRPr lang="ru-RU"/>
        </a:p>
      </dgm:t>
    </dgm:pt>
    <dgm:pt modelId="{A34DF41D-838C-4EF2-9161-FD936B32A640}" type="pres">
      <dgm:prSet presAssocID="{905F1833-21C7-443E-AC6A-4904EB3C052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3B1EF9F-19EE-4DBE-A75E-6DBF76B27557}" type="pres">
      <dgm:prSet presAssocID="{E9ECBA5F-81B1-45D9-A3C1-0A8D06E5FB89}" presName="parentLin" presStyleCnt="0"/>
      <dgm:spPr/>
    </dgm:pt>
    <dgm:pt modelId="{99214754-CBE7-46EA-B4A2-97A6562E3829}" type="pres">
      <dgm:prSet presAssocID="{E9ECBA5F-81B1-45D9-A3C1-0A8D06E5FB89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739B4C2A-EA64-49F9-82D7-7604CC0E1778}" type="pres">
      <dgm:prSet presAssocID="{E9ECBA5F-81B1-45D9-A3C1-0A8D06E5FB89}" presName="parentText" presStyleLbl="node1" presStyleIdx="0" presStyleCnt="5" custScaleX="127697" custScaleY="12327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F88813-6649-45BF-96E1-E0E95967E58C}" type="pres">
      <dgm:prSet presAssocID="{E9ECBA5F-81B1-45D9-A3C1-0A8D06E5FB89}" presName="negativeSpace" presStyleCnt="0"/>
      <dgm:spPr/>
    </dgm:pt>
    <dgm:pt modelId="{E1C15B23-48F7-4993-B17A-3FF69FB30208}" type="pres">
      <dgm:prSet presAssocID="{E9ECBA5F-81B1-45D9-A3C1-0A8D06E5FB89}" presName="childText" presStyleLbl="conFgAcc1" presStyleIdx="0" presStyleCnt="5">
        <dgm:presLayoutVars>
          <dgm:bulletEnabled val="1"/>
        </dgm:presLayoutVars>
      </dgm:prSet>
      <dgm:spPr/>
    </dgm:pt>
    <dgm:pt modelId="{AD18298E-6D3D-4604-951A-C530EAF0D0BE}" type="pres">
      <dgm:prSet presAssocID="{05226D9D-4F4B-4C8B-AB3A-07FBC909A7ED}" presName="spaceBetweenRectangles" presStyleCnt="0"/>
      <dgm:spPr/>
    </dgm:pt>
    <dgm:pt modelId="{568C9C7E-3489-42E2-9DE0-3FA4CFFEB1C3}" type="pres">
      <dgm:prSet presAssocID="{29D1CEAE-1BC6-49DF-AB7E-C31C228D352D}" presName="parentLin" presStyleCnt="0"/>
      <dgm:spPr/>
    </dgm:pt>
    <dgm:pt modelId="{1B93F3B2-46C4-4562-A605-3CBB09A00A59}" type="pres">
      <dgm:prSet presAssocID="{29D1CEAE-1BC6-49DF-AB7E-C31C228D352D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9BB939F3-2A54-4245-A214-1AE8BF9E5CD4}" type="pres">
      <dgm:prSet presAssocID="{29D1CEAE-1BC6-49DF-AB7E-C31C228D352D}" presName="parentText" presStyleLbl="node1" presStyleIdx="1" presStyleCnt="5" custScaleX="127697" custScaleY="12327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3CC493-D929-4C23-BA13-0751FA06B959}" type="pres">
      <dgm:prSet presAssocID="{29D1CEAE-1BC6-49DF-AB7E-C31C228D352D}" presName="negativeSpace" presStyleCnt="0"/>
      <dgm:spPr/>
    </dgm:pt>
    <dgm:pt modelId="{6AABFCC4-61F2-4574-AFDA-164E1F43B28C}" type="pres">
      <dgm:prSet presAssocID="{29D1CEAE-1BC6-49DF-AB7E-C31C228D352D}" presName="childText" presStyleLbl="conFgAcc1" presStyleIdx="1" presStyleCnt="5">
        <dgm:presLayoutVars>
          <dgm:bulletEnabled val="1"/>
        </dgm:presLayoutVars>
      </dgm:prSet>
      <dgm:spPr/>
    </dgm:pt>
    <dgm:pt modelId="{A6AC912A-92A2-43A9-ADF4-4CA4F354CF8D}" type="pres">
      <dgm:prSet presAssocID="{0EBA3B43-AF5C-4793-9EB8-2D2FA6A69771}" presName="spaceBetweenRectangles" presStyleCnt="0"/>
      <dgm:spPr/>
    </dgm:pt>
    <dgm:pt modelId="{891C6F33-316E-4BC4-8243-8B0AD399E46D}" type="pres">
      <dgm:prSet presAssocID="{519C5853-9F39-47C9-B23C-6E9EC35BD838}" presName="parentLin" presStyleCnt="0"/>
      <dgm:spPr/>
    </dgm:pt>
    <dgm:pt modelId="{E07CC61B-C6AF-463A-86AF-CF7FBF423A29}" type="pres">
      <dgm:prSet presAssocID="{519C5853-9F39-47C9-B23C-6E9EC35BD838}" presName="parentLeftMargin" presStyleLbl="node1" presStyleIdx="1" presStyleCnt="5"/>
      <dgm:spPr/>
      <dgm:t>
        <a:bodyPr/>
        <a:lstStyle/>
        <a:p>
          <a:endParaRPr lang="ru-RU"/>
        </a:p>
      </dgm:t>
    </dgm:pt>
    <dgm:pt modelId="{25691900-9CEE-4BAA-91B6-B3778D6BA0B4}" type="pres">
      <dgm:prSet presAssocID="{519C5853-9F39-47C9-B23C-6E9EC35BD838}" presName="parentText" presStyleLbl="node1" presStyleIdx="2" presStyleCnt="5" custScaleX="127697" custScaleY="12327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E69CC5-F6A8-43D0-9ADC-0EAC8E4F387F}" type="pres">
      <dgm:prSet presAssocID="{519C5853-9F39-47C9-B23C-6E9EC35BD838}" presName="negativeSpace" presStyleCnt="0"/>
      <dgm:spPr/>
    </dgm:pt>
    <dgm:pt modelId="{54EED3D1-4FC6-43B9-B58C-B5571CBA5552}" type="pres">
      <dgm:prSet presAssocID="{519C5853-9F39-47C9-B23C-6E9EC35BD838}" presName="childText" presStyleLbl="conFgAcc1" presStyleIdx="2" presStyleCnt="5">
        <dgm:presLayoutVars>
          <dgm:bulletEnabled val="1"/>
        </dgm:presLayoutVars>
      </dgm:prSet>
      <dgm:spPr/>
    </dgm:pt>
    <dgm:pt modelId="{13468BE7-B3AA-4D85-92DF-C6F1B2676CE0}" type="pres">
      <dgm:prSet presAssocID="{9357BBD2-7E9E-414D-BFF0-1684C7D4BEDB}" presName="spaceBetweenRectangles" presStyleCnt="0"/>
      <dgm:spPr/>
    </dgm:pt>
    <dgm:pt modelId="{4A1DCD08-E283-4E6A-88FD-AEBDB4BE848A}" type="pres">
      <dgm:prSet presAssocID="{E0DDB9D0-8590-40F9-ABDB-F51AF4016C74}" presName="parentLin" presStyleCnt="0"/>
      <dgm:spPr/>
    </dgm:pt>
    <dgm:pt modelId="{BBA0E158-B8CD-4FD4-9BE9-A1ACA98787C3}" type="pres">
      <dgm:prSet presAssocID="{E0DDB9D0-8590-40F9-ABDB-F51AF4016C74}" presName="parentLeftMargin" presStyleLbl="node1" presStyleIdx="2" presStyleCnt="5"/>
      <dgm:spPr/>
      <dgm:t>
        <a:bodyPr/>
        <a:lstStyle/>
        <a:p>
          <a:endParaRPr lang="ru-RU"/>
        </a:p>
      </dgm:t>
    </dgm:pt>
    <dgm:pt modelId="{7F09FCD5-54F0-49D3-8DCB-FAAB0F475C99}" type="pres">
      <dgm:prSet presAssocID="{E0DDB9D0-8590-40F9-ABDB-F51AF4016C74}" presName="parentText" presStyleLbl="node1" presStyleIdx="3" presStyleCnt="5" custScaleX="127697" custScaleY="12327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8EA469-8198-4044-8920-28D3966F8221}" type="pres">
      <dgm:prSet presAssocID="{E0DDB9D0-8590-40F9-ABDB-F51AF4016C74}" presName="negativeSpace" presStyleCnt="0"/>
      <dgm:spPr/>
    </dgm:pt>
    <dgm:pt modelId="{C23E4E90-DC17-4659-8AB2-54F579C6BC2C}" type="pres">
      <dgm:prSet presAssocID="{E0DDB9D0-8590-40F9-ABDB-F51AF4016C74}" presName="childText" presStyleLbl="conFgAcc1" presStyleIdx="3" presStyleCnt="5">
        <dgm:presLayoutVars>
          <dgm:bulletEnabled val="1"/>
        </dgm:presLayoutVars>
      </dgm:prSet>
      <dgm:spPr/>
    </dgm:pt>
    <dgm:pt modelId="{6D2F542E-DA6B-4F3F-A90A-D2801CFFD868}" type="pres">
      <dgm:prSet presAssocID="{27146A95-57E1-4762-B3A6-416AE749E67E}" presName="spaceBetweenRectangles" presStyleCnt="0"/>
      <dgm:spPr/>
    </dgm:pt>
    <dgm:pt modelId="{871744B9-252D-4D6D-A83B-9EC07AD93CAD}" type="pres">
      <dgm:prSet presAssocID="{24D698C9-30C4-46DC-9788-7A2E22B4B07C}" presName="parentLin" presStyleCnt="0"/>
      <dgm:spPr/>
    </dgm:pt>
    <dgm:pt modelId="{45B56DD4-FB3F-493A-8CA4-D03743B3B2A1}" type="pres">
      <dgm:prSet presAssocID="{24D698C9-30C4-46DC-9788-7A2E22B4B07C}" presName="parentLeftMargin" presStyleLbl="node1" presStyleIdx="3" presStyleCnt="5"/>
      <dgm:spPr/>
      <dgm:t>
        <a:bodyPr/>
        <a:lstStyle/>
        <a:p>
          <a:endParaRPr lang="ru-RU"/>
        </a:p>
      </dgm:t>
    </dgm:pt>
    <dgm:pt modelId="{9958ED5F-6262-46F2-812F-9D08BA819EA4}" type="pres">
      <dgm:prSet presAssocID="{24D698C9-30C4-46DC-9788-7A2E22B4B07C}" presName="parentText" presStyleLbl="node1" presStyleIdx="4" presStyleCnt="5" custScaleX="127697" custScaleY="12327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BC70B3-D2D0-4FD3-882E-C136338117ED}" type="pres">
      <dgm:prSet presAssocID="{24D698C9-30C4-46DC-9788-7A2E22B4B07C}" presName="negativeSpace" presStyleCnt="0"/>
      <dgm:spPr/>
    </dgm:pt>
    <dgm:pt modelId="{6D3F2818-4572-4E21-87AE-48479A2EECB1}" type="pres">
      <dgm:prSet presAssocID="{24D698C9-30C4-46DC-9788-7A2E22B4B07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5D504DE-4125-43CA-A59F-534C84BFEB1B}" srcId="{905F1833-21C7-443E-AC6A-4904EB3C0529}" destId="{E0DDB9D0-8590-40F9-ABDB-F51AF4016C74}" srcOrd="3" destOrd="0" parTransId="{F9D8D0D5-71FF-4359-A974-ACB228295F4A}" sibTransId="{27146A95-57E1-4762-B3A6-416AE749E67E}"/>
    <dgm:cxn modelId="{9E13AC2E-519E-41A0-B1EA-8CE3520181E5}" type="presOf" srcId="{E0DDB9D0-8590-40F9-ABDB-F51AF4016C74}" destId="{7F09FCD5-54F0-49D3-8DCB-FAAB0F475C99}" srcOrd="1" destOrd="0" presId="urn:microsoft.com/office/officeart/2005/8/layout/list1"/>
    <dgm:cxn modelId="{93B844DE-0ADB-4E00-83A1-5164D50E2DB6}" type="presOf" srcId="{519C5853-9F39-47C9-B23C-6E9EC35BD838}" destId="{E07CC61B-C6AF-463A-86AF-CF7FBF423A29}" srcOrd="0" destOrd="0" presId="urn:microsoft.com/office/officeart/2005/8/layout/list1"/>
    <dgm:cxn modelId="{A26DF34B-63C1-4182-9341-5ED94856E773}" srcId="{905F1833-21C7-443E-AC6A-4904EB3C0529}" destId="{E9ECBA5F-81B1-45D9-A3C1-0A8D06E5FB89}" srcOrd="0" destOrd="0" parTransId="{8BA608C8-9BF4-461D-9B8D-43A3232A8565}" sibTransId="{05226D9D-4F4B-4C8B-AB3A-07FBC909A7ED}"/>
    <dgm:cxn modelId="{0051C025-E77B-4AEF-8645-940ABA4D73D4}" type="presOf" srcId="{24D698C9-30C4-46DC-9788-7A2E22B4B07C}" destId="{45B56DD4-FB3F-493A-8CA4-D03743B3B2A1}" srcOrd="0" destOrd="0" presId="urn:microsoft.com/office/officeart/2005/8/layout/list1"/>
    <dgm:cxn modelId="{C56C20FE-6BBB-4193-83AE-9D83B7672ECD}" type="presOf" srcId="{E9ECBA5F-81B1-45D9-A3C1-0A8D06E5FB89}" destId="{99214754-CBE7-46EA-B4A2-97A6562E3829}" srcOrd="0" destOrd="0" presId="urn:microsoft.com/office/officeart/2005/8/layout/list1"/>
    <dgm:cxn modelId="{E7692A9C-CDA0-417A-B9CF-C4D3E7BFDCCE}" type="presOf" srcId="{24D698C9-30C4-46DC-9788-7A2E22B4B07C}" destId="{9958ED5F-6262-46F2-812F-9D08BA819EA4}" srcOrd="1" destOrd="0" presId="urn:microsoft.com/office/officeart/2005/8/layout/list1"/>
    <dgm:cxn modelId="{BD74E054-B50E-4B7D-B36B-4A3E5F512FD3}" type="presOf" srcId="{E0DDB9D0-8590-40F9-ABDB-F51AF4016C74}" destId="{BBA0E158-B8CD-4FD4-9BE9-A1ACA98787C3}" srcOrd="0" destOrd="0" presId="urn:microsoft.com/office/officeart/2005/8/layout/list1"/>
    <dgm:cxn modelId="{9E328BCA-5192-4845-AA1D-7FDDAAAB5DB3}" srcId="{905F1833-21C7-443E-AC6A-4904EB3C0529}" destId="{519C5853-9F39-47C9-B23C-6E9EC35BD838}" srcOrd="2" destOrd="0" parTransId="{673DDA92-F2B8-48B7-8527-9E5166A74E11}" sibTransId="{9357BBD2-7E9E-414D-BFF0-1684C7D4BEDB}"/>
    <dgm:cxn modelId="{FD09C388-859D-42B9-B1F2-7B86E2E0D092}" type="presOf" srcId="{E9ECBA5F-81B1-45D9-A3C1-0A8D06E5FB89}" destId="{739B4C2A-EA64-49F9-82D7-7604CC0E1778}" srcOrd="1" destOrd="0" presId="urn:microsoft.com/office/officeart/2005/8/layout/list1"/>
    <dgm:cxn modelId="{C6E655E7-14BF-4271-855F-FD8E9AE340CA}" type="presOf" srcId="{905F1833-21C7-443E-AC6A-4904EB3C0529}" destId="{A34DF41D-838C-4EF2-9161-FD936B32A640}" srcOrd="0" destOrd="0" presId="urn:microsoft.com/office/officeart/2005/8/layout/list1"/>
    <dgm:cxn modelId="{6CDB89A3-4A48-4C22-8C49-2B9F77D36BCD}" type="presOf" srcId="{29D1CEAE-1BC6-49DF-AB7E-C31C228D352D}" destId="{9BB939F3-2A54-4245-A214-1AE8BF9E5CD4}" srcOrd="1" destOrd="0" presId="urn:microsoft.com/office/officeart/2005/8/layout/list1"/>
    <dgm:cxn modelId="{129066BC-3960-4EF1-8336-7A324E820D3C}" srcId="{905F1833-21C7-443E-AC6A-4904EB3C0529}" destId="{29D1CEAE-1BC6-49DF-AB7E-C31C228D352D}" srcOrd="1" destOrd="0" parTransId="{CB9D2A94-0EB7-4186-85F6-648E0746FB65}" sibTransId="{0EBA3B43-AF5C-4793-9EB8-2D2FA6A69771}"/>
    <dgm:cxn modelId="{4B3C88CB-CAE0-467C-9FCB-A43CCC07FDE0}" type="presOf" srcId="{519C5853-9F39-47C9-B23C-6E9EC35BD838}" destId="{25691900-9CEE-4BAA-91B6-B3778D6BA0B4}" srcOrd="1" destOrd="0" presId="urn:microsoft.com/office/officeart/2005/8/layout/list1"/>
    <dgm:cxn modelId="{776048EC-DF96-4D95-87C4-94E9B3F256DE}" srcId="{905F1833-21C7-443E-AC6A-4904EB3C0529}" destId="{24D698C9-30C4-46DC-9788-7A2E22B4B07C}" srcOrd="4" destOrd="0" parTransId="{65F26743-7C83-405E-9F57-9E2B52B049A3}" sibTransId="{929F4185-9314-40B8-AD67-B91931E25675}"/>
    <dgm:cxn modelId="{D15C4182-4721-4C21-9077-D3ED2E79C6E0}" type="presOf" srcId="{29D1CEAE-1BC6-49DF-AB7E-C31C228D352D}" destId="{1B93F3B2-46C4-4562-A605-3CBB09A00A59}" srcOrd="0" destOrd="0" presId="urn:microsoft.com/office/officeart/2005/8/layout/list1"/>
    <dgm:cxn modelId="{A66075C8-AB25-446F-99A4-AECA66D6BD56}" type="presParOf" srcId="{A34DF41D-838C-4EF2-9161-FD936B32A640}" destId="{93B1EF9F-19EE-4DBE-A75E-6DBF76B27557}" srcOrd="0" destOrd="0" presId="urn:microsoft.com/office/officeart/2005/8/layout/list1"/>
    <dgm:cxn modelId="{29AA236D-6D5C-43C6-B8F9-83D525813406}" type="presParOf" srcId="{93B1EF9F-19EE-4DBE-A75E-6DBF76B27557}" destId="{99214754-CBE7-46EA-B4A2-97A6562E3829}" srcOrd="0" destOrd="0" presId="urn:microsoft.com/office/officeart/2005/8/layout/list1"/>
    <dgm:cxn modelId="{9C473628-012F-4C97-99E6-C4960D4BA74C}" type="presParOf" srcId="{93B1EF9F-19EE-4DBE-A75E-6DBF76B27557}" destId="{739B4C2A-EA64-49F9-82D7-7604CC0E1778}" srcOrd="1" destOrd="0" presId="urn:microsoft.com/office/officeart/2005/8/layout/list1"/>
    <dgm:cxn modelId="{719510E4-4CB7-4882-99F7-94F6B25C2920}" type="presParOf" srcId="{A34DF41D-838C-4EF2-9161-FD936B32A640}" destId="{C8F88813-6649-45BF-96E1-E0E95967E58C}" srcOrd="1" destOrd="0" presId="urn:microsoft.com/office/officeart/2005/8/layout/list1"/>
    <dgm:cxn modelId="{D8E84B9C-5D28-4972-8F07-6DA2ABDA2C5D}" type="presParOf" srcId="{A34DF41D-838C-4EF2-9161-FD936B32A640}" destId="{E1C15B23-48F7-4993-B17A-3FF69FB30208}" srcOrd="2" destOrd="0" presId="urn:microsoft.com/office/officeart/2005/8/layout/list1"/>
    <dgm:cxn modelId="{64003EAB-1EF3-4C01-A730-B60D3D5224AF}" type="presParOf" srcId="{A34DF41D-838C-4EF2-9161-FD936B32A640}" destId="{AD18298E-6D3D-4604-951A-C530EAF0D0BE}" srcOrd="3" destOrd="0" presId="urn:microsoft.com/office/officeart/2005/8/layout/list1"/>
    <dgm:cxn modelId="{96137F38-724A-483E-9207-FB71921B3E80}" type="presParOf" srcId="{A34DF41D-838C-4EF2-9161-FD936B32A640}" destId="{568C9C7E-3489-42E2-9DE0-3FA4CFFEB1C3}" srcOrd="4" destOrd="0" presId="urn:microsoft.com/office/officeart/2005/8/layout/list1"/>
    <dgm:cxn modelId="{B1924DCB-C83D-43FA-AFF3-692E42D422D6}" type="presParOf" srcId="{568C9C7E-3489-42E2-9DE0-3FA4CFFEB1C3}" destId="{1B93F3B2-46C4-4562-A605-3CBB09A00A59}" srcOrd="0" destOrd="0" presId="urn:microsoft.com/office/officeart/2005/8/layout/list1"/>
    <dgm:cxn modelId="{116355A8-B200-44B5-B5DC-4256A9A1E31A}" type="presParOf" srcId="{568C9C7E-3489-42E2-9DE0-3FA4CFFEB1C3}" destId="{9BB939F3-2A54-4245-A214-1AE8BF9E5CD4}" srcOrd="1" destOrd="0" presId="urn:microsoft.com/office/officeart/2005/8/layout/list1"/>
    <dgm:cxn modelId="{9AF91DE2-B161-4820-A1C6-DDAB1C17CF0E}" type="presParOf" srcId="{A34DF41D-838C-4EF2-9161-FD936B32A640}" destId="{FD3CC493-D929-4C23-BA13-0751FA06B959}" srcOrd="5" destOrd="0" presId="urn:microsoft.com/office/officeart/2005/8/layout/list1"/>
    <dgm:cxn modelId="{4B7F728D-E00F-4880-884B-B238EE5FEBDF}" type="presParOf" srcId="{A34DF41D-838C-4EF2-9161-FD936B32A640}" destId="{6AABFCC4-61F2-4574-AFDA-164E1F43B28C}" srcOrd="6" destOrd="0" presId="urn:microsoft.com/office/officeart/2005/8/layout/list1"/>
    <dgm:cxn modelId="{8CC5E02C-027B-4B34-84F4-82201221FDA8}" type="presParOf" srcId="{A34DF41D-838C-4EF2-9161-FD936B32A640}" destId="{A6AC912A-92A2-43A9-ADF4-4CA4F354CF8D}" srcOrd="7" destOrd="0" presId="urn:microsoft.com/office/officeart/2005/8/layout/list1"/>
    <dgm:cxn modelId="{F248A349-0FCB-4373-90AD-B6701A2E02F7}" type="presParOf" srcId="{A34DF41D-838C-4EF2-9161-FD936B32A640}" destId="{891C6F33-316E-4BC4-8243-8B0AD399E46D}" srcOrd="8" destOrd="0" presId="urn:microsoft.com/office/officeart/2005/8/layout/list1"/>
    <dgm:cxn modelId="{1FBD0AC4-6523-4997-A35C-D7B9E581FD27}" type="presParOf" srcId="{891C6F33-316E-4BC4-8243-8B0AD399E46D}" destId="{E07CC61B-C6AF-463A-86AF-CF7FBF423A29}" srcOrd="0" destOrd="0" presId="urn:microsoft.com/office/officeart/2005/8/layout/list1"/>
    <dgm:cxn modelId="{D28572A3-F1BD-469F-A58E-8D906E6DD3EF}" type="presParOf" srcId="{891C6F33-316E-4BC4-8243-8B0AD399E46D}" destId="{25691900-9CEE-4BAA-91B6-B3778D6BA0B4}" srcOrd="1" destOrd="0" presId="urn:microsoft.com/office/officeart/2005/8/layout/list1"/>
    <dgm:cxn modelId="{54EC90FA-F481-4A8A-811A-19E06744AB04}" type="presParOf" srcId="{A34DF41D-838C-4EF2-9161-FD936B32A640}" destId="{4BE69CC5-F6A8-43D0-9ADC-0EAC8E4F387F}" srcOrd="9" destOrd="0" presId="urn:microsoft.com/office/officeart/2005/8/layout/list1"/>
    <dgm:cxn modelId="{B74D9A67-3209-42BB-8E6D-A13FB2A3D704}" type="presParOf" srcId="{A34DF41D-838C-4EF2-9161-FD936B32A640}" destId="{54EED3D1-4FC6-43B9-B58C-B5571CBA5552}" srcOrd="10" destOrd="0" presId="urn:microsoft.com/office/officeart/2005/8/layout/list1"/>
    <dgm:cxn modelId="{FBD7D8D8-F796-4FB1-9462-918C3EDB9FF3}" type="presParOf" srcId="{A34DF41D-838C-4EF2-9161-FD936B32A640}" destId="{13468BE7-B3AA-4D85-92DF-C6F1B2676CE0}" srcOrd="11" destOrd="0" presId="urn:microsoft.com/office/officeart/2005/8/layout/list1"/>
    <dgm:cxn modelId="{53C00E70-6C28-42D1-A4CE-9F10094A9572}" type="presParOf" srcId="{A34DF41D-838C-4EF2-9161-FD936B32A640}" destId="{4A1DCD08-E283-4E6A-88FD-AEBDB4BE848A}" srcOrd="12" destOrd="0" presId="urn:microsoft.com/office/officeart/2005/8/layout/list1"/>
    <dgm:cxn modelId="{3951381A-F629-4F61-A93D-338CD908BF04}" type="presParOf" srcId="{4A1DCD08-E283-4E6A-88FD-AEBDB4BE848A}" destId="{BBA0E158-B8CD-4FD4-9BE9-A1ACA98787C3}" srcOrd="0" destOrd="0" presId="urn:microsoft.com/office/officeart/2005/8/layout/list1"/>
    <dgm:cxn modelId="{C8C10EE4-0808-441C-B016-BA4D61EABC44}" type="presParOf" srcId="{4A1DCD08-E283-4E6A-88FD-AEBDB4BE848A}" destId="{7F09FCD5-54F0-49D3-8DCB-FAAB0F475C99}" srcOrd="1" destOrd="0" presId="urn:microsoft.com/office/officeart/2005/8/layout/list1"/>
    <dgm:cxn modelId="{9E625339-2C2E-4D5A-9E5B-2CF7D2949344}" type="presParOf" srcId="{A34DF41D-838C-4EF2-9161-FD936B32A640}" destId="{A88EA469-8198-4044-8920-28D3966F8221}" srcOrd="13" destOrd="0" presId="urn:microsoft.com/office/officeart/2005/8/layout/list1"/>
    <dgm:cxn modelId="{E979C2DF-1271-447B-820F-76FA49B03736}" type="presParOf" srcId="{A34DF41D-838C-4EF2-9161-FD936B32A640}" destId="{C23E4E90-DC17-4659-8AB2-54F579C6BC2C}" srcOrd="14" destOrd="0" presId="urn:microsoft.com/office/officeart/2005/8/layout/list1"/>
    <dgm:cxn modelId="{F23607C8-8CBF-431D-89A5-32EE68705618}" type="presParOf" srcId="{A34DF41D-838C-4EF2-9161-FD936B32A640}" destId="{6D2F542E-DA6B-4F3F-A90A-D2801CFFD868}" srcOrd="15" destOrd="0" presId="urn:microsoft.com/office/officeart/2005/8/layout/list1"/>
    <dgm:cxn modelId="{3D7EE347-2183-400D-8D92-2646EA061D41}" type="presParOf" srcId="{A34DF41D-838C-4EF2-9161-FD936B32A640}" destId="{871744B9-252D-4D6D-A83B-9EC07AD93CAD}" srcOrd="16" destOrd="0" presId="urn:microsoft.com/office/officeart/2005/8/layout/list1"/>
    <dgm:cxn modelId="{F15BE55D-783C-408A-B161-E7F22F5EAA3F}" type="presParOf" srcId="{871744B9-252D-4D6D-A83B-9EC07AD93CAD}" destId="{45B56DD4-FB3F-493A-8CA4-D03743B3B2A1}" srcOrd="0" destOrd="0" presId="urn:microsoft.com/office/officeart/2005/8/layout/list1"/>
    <dgm:cxn modelId="{39B4F754-DFC0-44D6-9895-73CB84961B46}" type="presParOf" srcId="{871744B9-252D-4D6D-A83B-9EC07AD93CAD}" destId="{9958ED5F-6262-46F2-812F-9D08BA819EA4}" srcOrd="1" destOrd="0" presId="urn:microsoft.com/office/officeart/2005/8/layout/list1"/>
    <dgm:cxn modelId="{9755DCB9-3808-49F8-AA4A-E8011E017196}" type="presParOf" srcId="{A34DF41D-838C-4EF2-9161-FD936B32A640}" destId="{4EBC70B3-D2D0-4FD3-882E-C136338117ED}" srcOrd="17" destOrd="0" presId="urn:microsoft.com/office/officeart/2005/8/layout/list1"/>
    <dgm:cxn modelId="{F0371568-ACCF-41E9-8901-98F29C5C566D}" type="presParOf" srcId="{A34DF41D-838C-4EF2-9161-FD936B32A640}" destId="{6D3F2818-4572-4E21-87AE-48479A2EECB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1A1EA3-1905-426E-A78A-8D35FFFC8DD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8CF1C7-3C65-457C-9D71-4E078A755E3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ru-RU" sz="2000" b="1" dirty="0" smtClean="0"/>
            <a:t>Версия </a:t>
          </a:r>
          <a:r>
            <a:rPr lang="en-US" sz="2000" b="1" dirty="0" smtClean="0"/>
            <a:t>.NET 2.0</a:t>
          </a:r>
          <a:endParaRPr lang="ru-RU" sz="2000" b="1" dirty="0"/>
        </a:p>
      </dgm:t>
    </dgm:pt>
    <dgm:pt modelId="{75F4BC29-9804-43C1-A6C7-2015A68B25B5}" type="parTrans" cxnId="{0B3230B2-AAB9-48C6-B758-C897EF3A0A2E}">
      <dgm:prSet/>
      <dgm:spPr/>
      <dgm:t>
        <a:bodyPr/>
        <a:lstStyle/>
        <a:p>
          <a:endParaRPr lang="ru-RU"/>
        </a:p>
      </dgm:t>
    </dgm:pt>
    <dgm:pt modelId="{6B40FE97-84E8-4FDE-8383-1540CDA77541}" type="sibTrans" cxnId="{0B3230B2-AAB9-48C6-B758-C897EF3A0A2E}">
      <dgm:prSet/>
      <dgm:spPr/>
      <dgm:t>
        <a:bodyPr/>
        <a:lstStyle/>
        <a:p>
          <a:endParaRPr lang="ru-RU"/>
        </a:p>
      </dgm:t>
    </dgm:pt>
    <dgm:pt modelId="{FF0E0BE5-B573-43CD-80F9-8DBDF8A6F7CB}">
      <dgm:prSet phldrT="[Text]" custT="1"/>
      <dgm:spPr/>
      <dgm:t>
        <a:bodyPr/>
        <a:lstStyle/>
        <a:p>
          <a:pPr algn="just"/>
          <a:r>
            <a:rPr lang="ru-RU" sz="1800" dirty="0" smtClean="0"/>
            <a:t>Возможность создавать обобщенные типы и обобщенные элементы-члены</a:t>
          </a:r>
          <a:endParaRPr lang="ru-RU" sz="2000" b="1" dirty="0"/>
        </a:p>
      </dgm:t>
    </dgm:pt>
    <dgm:pt modelId="{002718EE-FB0B-4EC8-A38D-0A06F3B743E0}" type="parTrans" cxnId="{378D4559-2A01-47FD-BCDF-0DF90506AFA9}">
      <dgm:prSet/>
      <dgm:spPr/>
    </dgm:pt>
    <dgm:pt modelId="{670C21A7-1EBA-4E2A-8563-F4AE095ED914}" type="sibTrans" cxnId="{378D4559-2A01-47FD-BCDF-0DF90506AFA9}">
      <dgm:prSet/>
      <dgm:spPr/>
    </dgm:pt>
    <dgm:pt modelId="{CF92510C-4131-4D97-90A9-B5AAF1C50BBF}">
      <dgm:prSet phldrT="[Text]" custT="1"/>
      <dgm:spPr/>
      <dgm:t>
        <a:bodyPr/>
        <a:lstStyle/>
        <a:p>
          <a:pPr algn="just"/>
          <a:r>
            <a:rPr lang="ru-RU" sz="1800" dirty="0" smtClean="0"/>
            <a:t>Поддержка для анонимных методов</a:t>
          </a:r>
          <a:endParaRPr lang="ru-RU" sz="2000" b="1" dirty="0"/>
        </a:p>
      </dgm:t>
    </dgm:pt>
    <dgm:pt modelId="{66C1A772-652D-4793-88EB-D7275E713F45}" type="parTrans" cxnId="{E4EEAAFF-A8CD-4776-AC24-426ED1A7F079}">
      <dgm:prSet/>
      <dgm:spPr/>
    </dgm:pt>
    <dgm:pt modelId="{46179B9E-BF5A-48A7-8FE3-BA822B718B47}" type="sibTrans" cxnId="{E4EEAAFF-A8CD-4776-AC24-426ED1A7F079}">
      <dgm:prSet/>
      <dgm:spPr/>
    </dgm:pt>
    <dgm:pt modelId="{14017283-A1A0-48A0-9EAF-285DD729DEF7}">
      <dgm:prSet phldrT="[Text]" custT="1"/>
      <dgm:spPr/>
      <dgm:t>
        <a:bodyPr/>
        <a:lstStyle/>
        <a:p>
          <a:pPr algn="just"/>
          <a:r>
            <a:rPr lang="ru-RU" sz="1800" dirty="0" smtClean="0"/>
            <a:t>Многочисленные упрощения в модели «делегат-событие»</a:t>
          </a:r>
          <a:endParaRPr lang="ru-RU" sz="2000" b="1" dirty="0"/>
        </a:p>
      </dgm:t>
    </dgm:pt>
    <dgm:pt modelId="{8D4E1178-ABD6-451E-82B0-DE9A47B642C7}" type="parTrans" cxnId="{B6010AF7-0C9E-4C09-82F3-C65C51BBE03E}">
      <dgm:prSet/>
      <dgm:spPr/>
    </dgm:pt>
    <dgm:pt modelId="{FA4B1FF4-AB78-4E5A-8454-5F72FC3E56E9}" type="sibTrans" cxnId="{B6010AF7-0C9E-4C09-82F3-C65C51BBE03E}">
      <dgm:prSet/>
      <dgm:spPr/>
    </dgm:pt>
    <dgm:pt modelId="{3FEB85DD-C4D7-4B8D-B119-B22699294662}">
      <dgm:prSet phldrT="[Text]" custT="1"/>
      <dgm:spPr/>
      <dgm:t>
        <a:bodyPr/>
        <a:lstStyle/>
        <a:p>
          <a:pPr algn="just"/>
          <a:r>
            <a:rPr lang="ru-RU" sz="1800" dirty="0" smtClean="0"/>
            <a:t>Возможность определять один тип в нескольких файлах кода</a:t>
          </a:r>
          <a:endParaRPr lang="ru-RU" sz="2000" b="1" dirty="0"/>
        </a:p>
      </dgm:t>
    </dgm:pt>
    <dgm:pt modelId="{0579AA46-FC70-4E22-813C-0D54D24FAF10}" type="parTrans" cxnId="{3346D4AF-5F92-4A2C-B0C7-EB036E02FF6F}">
      <dgm:prSet/>
      <dgm:spPr/>
    </dgm:pt>
    <dgm:pt modelId="{781C7AF4-1D18-444C-871C-04706C722C6F}" type="sibTrans" cxnId="{3346D4AF-5F92-4A2C-B0C7-EB036E02FF6F}">
      <dgm:prSet/>
      <dgm:spPr/>
    </dgm:pt>
    <dgm:pt modelId="{83C2F49C-E017-4711-B6F3-CF874BCE3051}" type="pres">
      <dgm:prSet presAssocID="{5F1A1EA3-1905-426E-A78A-8D35FFFC8D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0136356-9F99-4F0F-A4E1-9DD326A3F9FC}" type="pres">
      <dgm:prSet presAssocID="{1D8CF1C7-3C65-457C-9D71-4E078A755E36}" presName="parentText" presStyleLbl="node1" presStyleIdx="0" presStyleCnt="5" custScaleY="7762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E96970-7C69-4BD0-93D7-CF5BC8DED615}" type="pres">
      <dgm:prSet presAssocID="{6B40FE97-84E8-4FDE-8383-1540CDA77541}" presName="spacer" presStyleCnt="0"/>
      <dgm:spPr/>
    </dgm:pt>
    <dgm:pt modelId="{E1CE8AB8-C28B-4ED9-89E9-4EC2F51F6118}" type="pres">
      <dgm:prSet presAssocID="{FF0E0BE5-B573-43CD-80F9-8DBDF8A6F7C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B514EE-8FF5-458D-A924-C788A89BF66E}" type="pres">
      <dgm:prSet presAssocID="{670C21A7-1EBA-4E2A-8563-F4AE095ED914}" presName="spacer" presStyleCnt="0"/>
      <dgm:spPr/>
    </dgm:pt>
    <dgm:pt modelId="{E130F5DA-9927-415D-8573-5C44DF9F3726}" type="pres">
      <dgm:prSet presAssocID="{CF92510C-4131-4D97-90A9-B5AAF1C50BB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8C66B1-D3EF-421E-90C6-B1FC3D68224F}" type="pres">
      <dgm:prSet presAssocID="{46179B9E-BF5A-48A7-8FE3-BA822B718B47}" presName="spacer" presStyleCnt="0"/>
      <dgm:spPr/>
    </dgm:pt>
    <dgm:pt modelId="{A6AA4FA2-128F-4FA2-8B1B-A8DA4945625A}" type="pres">
      <dgm:prSet presAssocID="{14017283-A1A0-48A0-9EAF-285DD729DEF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1BB61C-31BA-4181-92F0-6B4AF3F5C728}" type="pres">
      <dgm:prSet presAssocID="{FA4B1FF4-AB78-4E5A-8454-5F72FC3E56E9}" presName="spacer" presStyleCnt="0"/>
      <dgm:spPr/>
    </dgm:pt>
    <dgm:pt modelId="{A8C20EBB-57BF-424E-BFE8-0A013F8249D9}" type="pres">
      <dgm:prSet presAssocID="{3FEB85DD-C4D7-4B8D-B119-B2269929466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4EEAAFF-A8CD-4776-AC24-426ED1A7F079}" srcId="{5F1A1EA3-1905-426E-A78A-8D35FFFC8DDA}" destId="{CF92510C-4131-4D97-90A9-B5AAF1C50BBF}" srcOrd="2" destOrd="0" parTransId="{66C1A772-652D-4793-88EB-D7275E713F45}" sibTransId="{46179B9E-BF5A-48A7-8FE3-BA822B718B47}"/>
    <dgm:cxn modelId="{B6010AF7-0C9E-4C09-82F3-C65C51BBE03E}" srcId="{5F1A1EA3-1905-426E-A78A-8D35FFFC8DDA}" destId="{14017283-A1A0-48A0-9EAF-285DD729DEF7}" srcOrd="3" destOrd="0" parTransId="{8D4E1178-ABD6-451E-82B0-DE9A47B642C7}" sibTransId="{FA4B1FF4-AB78-4E5A-8454-5F72FC3E56E9}"/>
    <dgm:cxn modelId="{0BFC2C2B-EFF5-4E04-B115-1E59B423930D}" type="presOf" srcId="{FF0E0BE5-B573-43CD-80F9-8DBDF8A6F7CB}" destId="{E1CE8AB8-C28B-4ED9-89E9-4EC2F51F6118}" srcOrd="0" destOrd="0" presId="urn:microsoft.com/office/officeart/2005/8/layout/vList2"/>
    <dgm:cxn modelId="{33175EFE-0D98-4DB1-A8C8-0AC727D23090}" type="presOf" srcId="{CF92510C-4131-4D97-90A9-B5AAF1C50BBF}" destId="{E130F5DA-9927-415D-8573-5C44DF9F3726}" srcOrd="0" destOrd="0" presId="urn:microsoft.com/office/officeart/2005/8/layout/vList2"/>
    <dgm:cxn modelId="{01EFB79C-2F1F-4BA7-8F69-78527A2D32B4}" type="presOf" srcId="{1D8CF1C7-3C65-457C-9D71-4E078A755E36}" destId="{A0136356-9F99-4F0F-A4E1-9DD326A3F9FC}" srcOrd="0" destOrd="0" presId="urn:microsoft.com/office/officeart/2005/8/layout/vList2"/>
    <dgm:cxn modelId="{0B3230B2-AAB9-48C6-B758-C897EF3A0A2E}" srcId="{5F1A1EA3-1905-426E-A78A-8D35FFFC8DDA}" destId="{1D8CF1C7-3C65-457C-9D71-4E078A755E36}" srcOrd="0" destOrd="0" parTransId="{75F4BC29-9804-43C1-A6C7-2015A68B25B5}" sibTransId="{6B40FE97-84E8-4FDE-8383-1540CDA77541}"/>
    <dgm:cxn modelId="{3346D4AF-5F92-4A2C-B0C7-EB036E02FF6F}" srcId="{5F1A1EA3-1905-426E-A78A-8D35FFFC8DDA}" destId="{3FEB85DD-C4D7-4B8D-B119-B22699294662}" srcOrd="4" destOrd="0" parTransId="{0579AA46-FC70-4E22-813C-0D54D24FAF10}" sibTransId="{781C7AF4-1D18-444C-871C-04706C722C6F}"/>
    <dgm:cxn modelId="{378D4559-2A01-47FD-BCDF-0DF90506AFA9}" srcId="{5F1A1EA3-1905-426E-A78A-8D35FFFC8DDA}" destId="{FF0E0BE5-B573-43CD-80F9-8DBDF8A6F7CB}" srcOrd="1" destOrd="0" parTransId="{002718EE-FB0B-4EC8-A38D-0A06F3B743E0}" sibTransId="{670C21A7-1EBA-4E2A-8563-F4AE095ED914}"/>
    <dgm:cxn modelId="{12806816-10FB-495F-9EA9-A1E5D4A2177C}" type="presOf" srcId="{5F1A1EA3-1905-426E-A78A-8D35FFFC8DDA}" destId="{83C2F49C-E017-4711-B6F3-CF874BCE3051}" srcOrd="0" destOrd="0" presId="urn:microsoft.com/office/officeart/2005/8/layout/vList2"/>
    <dgm:cxn modelId="{9C657400-1A54-4623-842B-F09D4AD2945D}" type="presOf" srcId="{14017283-A1A0-48A0-9EAF-285DD729DEF7}" destId="{A6AA4FA2-128F-4FA2-8B1B-A8DA4945625A}" srcOrd="0" destOrd="0" presId="urn:microsoft.com/office/officeart/2005/8/layout/vList2"/>
    <dgm:cxn modelId="{4DEF3825-3A40-4064-9533-7530BCB0109F}" type="presOf" srcId="{3FEB85DD-C4D7-4B8D-B119-B22699294662}" destId="{A8C20EBB-57BF-424E-BFE8-0A013F8249D9}" srcOrd="0" destOrd="0" presId="urn:microsoft.com/office/officeart/2005/8/layout/vList2"/>
    <dgm:cxn modelId="{D72CA953-6A55-4FFC-AC9F-CE2ED9E354DC}" type="presParOf" srcId="{83C2F49C-E017-4711-B6F3-CF874BCE3051}" destId="{A0136356-9F99-4F0F-A4E1-9DD326A3F9FC}" srcOrd="0" destOrd="0" presId="urn:microsoft.com/office/officeart/2005/8/layout/vList2"/>
    <dgm:cxn modelId="{BF740508-3171-4DDC-8775-7F0D577D82F0}" type="presParOf" srcId="{83C2F49C-E017-4711-B6F3-CF874BCE3051}" destId="{17E96970-7C69-4BD0-93D7-CF5BC8DED615}" srcOrd="1" destOrd="0" presId="urn:microsoft.com/office/officeart/2005/8/layout/vList2"/>
    <dgm:cxn modelId="{F002F27F-B818-497C-89CE-FAF2D18E63A2}" type="presParOf" srcId="{83C2F49C-E017-4711-B6F3-CF874BCE3051}" destId="{E1CE8AB8-C28B-4ED9-89E9-4EC2F51F6118}" srcOrd="2" destOrd="0" presId="urn:microsoft.com/office/officeart/2005/8/layout/vList2"/>
    <dgm:cxn modelId="{6FFEA375-969C-41DA-8D3F-B864EC94308F}" type="presParOf" srcId="{83C2F49C-E017-4711-B6F3-CF874BCE3051}" destId="{0BB514EE-8FF5-458D-A924-C788A89BF66E}" srcOrd="3" destOrd="0" presId="urn:microsoft.com/office/officeart/2005/8/layout/vList2"/>
    <dgm:cxn modelId="{2B803C8D-F32D-41BB-BA21-C24C727FD231}" type="presParOf" srcId="{83C2F49C-E017-4711-B6F3-CF874BCE3051}" destId="{E130F5DA-9927-415D-8573-5C44DF9F3726}" srcOrd="4" destOrd="0" presId="urn:microsoft.com/office/officeart/2005/8/layout/vList2"/>
    <dgm:cxn modelId="{6A20C446-6F11-4A16-8759-87C1CC43E274}" type="presParOf" srcId="{83C2F49C-E017-4711-B6F3-CF874BCE3051}" destId="{AF8C66B1-D3EF-421E-90C6-B1FC3D68224F}" srcOrd="5" destOrd="0" presId="urn:microsoft.com/office/officeart/2005/8/layout/vList2"/>
    <dgm:cxn modelId="{86B3593D-1800-473E-AB4E-23293E007B93}" type="presParOf" srcId="{83C2F49C-E017-4711-B6F3-CF874BCE3051}" destId="{A6AA4FA2-128F-4FA2-8B1B-A8DA4945625A}" srcOrd="6" destOrd="0" presId="urn:microsoft.com/office/officeart/2005/8/layout/vList2"/>
    <dgm:cxn modelId="{76B57E93-6B06-4DB8-9D50-C13C3BD9E962}" type="presParOf" srcId="{83C2F49C-E017-4711-B6F3-CF874BCE3051}" destId="{9C1BB61C-31BA-4181-92F0-6B4AF3F5C728}" srcOrd="7" destOrd="0" presId="urn:microsoft.com/office/officeart/2005/8/layout/vList2"/>
    <dgm:cxn modelId="{2AA69C9B-9017-4E05-AB69-6D076050E403}" type="presParOf" srcId="{83C2F49C-E017-4711-B6F3-CF874BCE3051}" destId="{A8C20EBB-57BF-424E-BFE8-0A013F8249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1A1EA3-1905-426E-A78A-8D35FFFC8DD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8CF1C7-3C65-457C-9D71-4E078A755E3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ru-RU" sz="2000" b="1" noProof="0" smtClean="0"/>
            <a:t>Версия .NET 3.5</a:t>
          </a:r>
          <a:endParaRPr lang="ru-RU" sz="2000" b="1" noProof="0"/>
        </a:p>
      </dgm:t>
    </dgm:pt>
    <dgm:pt modelId="{75F4BC29-9804-43C1-A6C7-2015A68B25B5}" type="parTrans" cxnId="{0B3230B2-AAB9-48C6-B758-C897EF3A0A2E}">
      <dgm:prSet/>
      <dgm:spPr/>
      <dgm:t>
        <a:bodyPr/>
        <a:lstStyle/>
        <a:p>
          <a:endParaRPr lang="ru-RU"/>
        </a:p>
      </dgm:t>
    </dgm:pt>
    <dgm:pt modelId="{6B40FE97-84E8-4FDE-8383-1540CDA77541}" type="sibTrans" cxnId="{0B3230B2-AAB9-48C6-B758-C897EF3A0A2E}">
      <dgm:prSet/>
      <dgm:spPr/>
      <dgm:t>
        <a:bodyPr/>
        <a:lstStyle/>
        <a:p>
          <a:endParaRPr lang="ru-RU"/>
        </a:p>
      </dgm:t>
    </dgm:pt>
    <dgm:pt modelId="{5DED8194-47B0-4807-9143-8EE89AFE7E51}">
      <dgm:prSet phldrT="[Text]" custT="1"/>
      <dgm:spPr/>
      <dgm:t>
        <a:bodyPr/>
        <a:lstStyle/>
        <a:p>
          <a:pPr algn="just"/>
          <a:r>
            <a:rPr lang="ru-RU" sz="1800" noProof="0" smtClean="0"/>
            <a:t>Поддержка для строго типизированных запросов (также называемых запросами LINQ), которые применяются для взаимодействия с различными видами данных</a:t>
          </a:r>
          <a:endParaRPr lang="ru-RU" sz="2000" b="1" noProof="0"/>
        </a:p>
      </dgm:t>
    </dgm:pt>
    <dgm:pt modelId="{4AA99107-93FE-44E2-9DA7-83F809631C69}" type="parTrans" cxnId="{058FE7EC-A253-4926-9F19-059D8CA65AC6}">
      <dgm:prSet/>
      <dgm:spPr/>
      <dgm:t>
        <a:bodyPr/>
        <a:lstStyle/>
        <a:p>
          <a:endParaRPr lang="ru-RU"/>
        </a:p>
      </dgm:t>
    </dgm:pt>
    <dgm:pt modelId="{7760695E-1B78-4808-9ACC-CEBEF49A042E}" type="sibTrans" cxnId="{058FE7EC-A253-4926-9F19-059D8CA65AC6}">
      <dgm:prSet/>
      <dgm:spPr/>
      <dgm:t>
        <a:bodyPr/>
        <a:lstStyle/>
        <a:p>
          <a:endParaRPr lang="ru-RU"/>
        </a:p>
      </dgm:t>
    </dgm:pt>
    <dgm:pt modelId="{6F81671D-FC77-4D00-AB51-02F22E2149D7}">
      <dgm:prSet phldrT="[Text]" custT="1"/>
      <dgm:spPr/>
      <dgm:t>
        <a:bodyPr/>
        <a:lstStyle/>
        <a:p>
          <a:pPr algn="just"/>
          <a:r>
            <a:rPr lang="ru-RU" sz="1800" noProof="0" smtClean="0"/>
            <a:t>Поддержка для анонимных типов, которые позволяют моделировать форму типа, а не его поведение</a:t>
          </a:r>
          <a:endParaRPr lang="ru-RU" sz="2000" b="1" noProof="0"/>
        </a:p>
      </dgm:t>
    </dgm:pt>
    <dgm:pt modelId="{C08415CB-FA23-4227-B4A0-1066BB7B87E9}" type="parTrans" cxnId="{D254E143-B23C-4178-A4BE-D903EA4CDE7C}">
      <dgm:prSet/>
      <dgm:spPr/>
      <dgm:t>
        <a:bodyPr/>
        <a:lstStyle/>
        <a:p>
          <a:endParaRPr lang="ru-RU"/>
        </a:p>
      </dgm:t>
    </dgm:pt>
    <dgm:pt modelId="{BFD7076E-658F-47A6-B3A0-6CC743350FCA}" type="sibTrans" cxnId="{D254E143-B23C-4178-A4BE-D903EA4CDE7C}">
      <dgm:prSet/>
      <dgm:spPr/>
      <dgm:t>
        <a:bodyPr/>
        <a:lstStyle/>
        <a:p>
          <a:endParaRPr lang="ru-RU"/>
        </a:p>
      </dgm:t>
    </dgm:pt>
    <dgm:pt modelId="{87374D8F-307E-45B8-B56F-86B9E0B1033A}">
      <dgm:prSet phldrT="[Text]" custT="1"/>
      <dgm:spPr/>
      <dgm:t>
        <a:bodyPr/>
        <a:lstStyle/>
        <a:p>
          <a:pPr algn="just"/>
          <a:r>
            <a:rPr lang="ru-RU" sz="1800" noProof="0" smtClean="0"/>
            <a:t>Возможность расширять функциональные возможности существующего типа с помощью методов расширения</a:t>
          </a:r>
          <a:endParaRPr lang="ru-RU" sz="2000" b="1" noProof="0"/>
        </a:p>
      </dgm:t>
    </dgm:pt>
    <dgm:pt modelId="{4FA83365-4540-403D-BC9E-362B2A816092}" type="parTrans" cxnId="{C6AE2630-2AB9-485C-B840-77C64574AEA2}">
      <dgm:prSet/>
      <dgm:spPr/>
      <dgm:t>
        <a:bodyPr/>
        <a:lstStyle/>
        <a:p>
          <a:endParaRPr lang="ru-RU"/>
        </a:p>
      </dgm:t>
    </dgm:pt>
    <dgm:pt modelId="{D6256808-7F0A-456F-A566-95EE8ABF8929}" type="sibTrans" cxnId="{C6AE2630-2AB9-485C-B840-77C64574AEA2}">
      <dgm:prSet/>
      <dgm:spPr/>
      <dgm:t>
        <a:bodyPr/>
        <a:lstStyle/>
        <a:p>
          <a:endParaRPr lang="ru-RU"/>
        </a:p>
      </dgm:t>
    </dgm:pt>
    <dgm:pt modelId="{4422475D-9E2E-4DA2-AC98-4E49055E1241}">
      <dgm:prSet phldrT="[Text]" custT="1"/>
      <dgm:spPr/>
      <dgm:t>
        <a:bodyPr/>
        <a:lstStyle/>
        <a:p>
          <a:pPr algn="just"/>
          <a:r>
            <a:rPr lang="ru-RU" sz="1800" noProof="0" smtClean="0"/>
            <a:t>Возможность использовать лямбда-операцию</a:t>
          </a:r>
          <a:endParaRPr lang="ru-RU" sz="2000" b="1" noProof="0"/>
        </a:p>
      </dgm:t>
    </dgm:pt>
    <dgm:pt modelId="{0995E85A-3C74-433D-90B0-F6AB452380D1}" type="parTrans" cxnId="{F48AED8B-09EC-4727-8DB9-D825CCFB79F3}">
      <dgm:prSet/>
      <dgm:spPr/>
      <dgm:t>
        <a:bodyPr/>
        <a:lstStyle/>
        <a:p>
          <a:endParaRPr lang="ru-RU"/>
        </a:p>
      </dgm:t>
    </dgm:pt>
    <dgm:pt modelId="{AE02F95B-3761-4D4C-8BC5-93B0599DED41}" type="sibTrans" cxnId="{F48AED8B-09EC-4727-8DB9-D825CCFB79F3}">
      <dgm:prSet/>
      <dgm:spPr/>
      <dgm:t>
        <a:bodyPr/>
        <a:lstStyle/>
        <a:p>
          <a:endParaRPr lang="ru-RU"/>
        </a:p>
      </dgm:t>
    </dgm:pt>
    <dgm:pt modelId="{CF3C4AAF-728E-432E-9F63-9E6A52D288B3}">
      <dgm:prSet phldrT="[Text]" custT="1"/>
      <dgm:spPr/>
      <dgm:t>
        <a:bodyPr/>
        <a:lstStyle/>
        <a:p>
          <a:pPr algn="just"/>
          <a:r>
            <a:rPr lang="ru-RU" sz="1800" noProof="0" smtClean="0"/>
            <a:t>Новый синтаксис для инициализации объектов, который позволяет устанавливать значения свойств во время создания объектов</a:t>
          </a:r>
          <a:endParaRPr lang="ru-RU" sz="2000" b="1" noProof="0"/>
        </a:p>
      </dgm:t>
    </dgm:pt>
    <dgm:pt modelId="{F250D487-187D-4F3B-B066-635E87773C38}" type="parTrans" cxnId="{B95A45BC-3373-4F12-9513-27A765216647}">
      <dgm:prSet/>
      <dgm:spPr/>
      <dgm:t>
        <a:bodyPr/>
        <a:lstStyle/>
        <a:p>
          <a:endParaRPr lang="ru-RU"/>
        </a:p>
      </dgm:t>
    </dgm:pt>
    <dgm:pt modelId="{77DA985F-0762-4E44-A217-E8ACBFACBFFB}" type="sibTrans" cxnId="{B95A45BC-3373-4F12-9513-27A765216647}">
      <dgm:prSet/>
      <dgm:spPr/>
      <dgm:t>
        <a:bodyPr/>
        <a:lstStyle/>
        <a:p>
          <a:endParaRPr lang="ru-RU"/>
        </a:p>
      </dgm:t>
    </dgm:pt>
    <dgm:pt modelId="{83C2F49C-E017-4711-B6F3-CF874BCE3051}" type="pres">
      <dgm:prSet presAssocID="{5F1A1EA3-1905-426E-A78A-8D35FFFC8D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0136356-9F99-4F0F-A4E1-9DD326A3F9FC}" type="pres">
      <dgm:prSet presAssocID="{1D8CF1C7-3C65-457C-9D71-4E078A755E36}" presName="parentText" presStyleLbl="node1" presStyleIdx="0" presStyleCnt="6" custScaleY="4386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310115-0F21-463F-A407-6424A42FE318}" type="pres">
      <dgm:prSet presAssocID="{6B40FE97-84E8-4FDE-8383-1540CDA77541}" presName="spacer" presStyleCnt="0"/>
      <dgm:spPr/>
    </dgm:pt>
    <dgm:pt modelId="{69E9E7AD-904B-4451-BA36-E2C37EEDC204}" type="pres">
      <dgm:prSet presAssocID="{5DED8194-47B0-4807-9143-8EE89AFE7E51}" presName="parentText" presStyleLbl="node1" presStyleIdx="1" presStyleCnt="6" custScaleY="7027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228381-D3E1-46EF-B16A-96B1C6F66929}" type="pres">
      <dgm:prSet presAssocID="{7760695E-1B78-4808-9ACC-CEBEF49A042E}" presName="spacer" presStyleCnt="0"/>
      <dgm:spPr/>
    </dgm:pt>
    <dgm:pt modelId="{848CF2D2-BBCF-4805-8419-2CC49A3F8791}" type="pres">
      <dgm:prSet presAssocID="{6F81671D-FC77-4D00-AB51-02F22E2149D7}" presName="parentText" presStyleLbl="node1" presStyleIdx="2" presStyleCnt="6" custScaleY="7027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C6E116-5187-4170-8FEA-E2BA81C11A58}" type="pres">
      <dgm:prSet presAssocID="{BFD7076E-658F-47A6-B3A0-6CC743350FCA}" presName="spacer" presStyleCnt="0"/>
      <dgm:spPr/>
    </dgm:pt>
    <dgm:pt modelId="{03360F82-8F78-4EE8-BCC4-ABF9BF7B4C6F}" type="pres">
      <dgm:prSet presAssocID="{87374D8F-307E-45B8-B56F-86B9E0B1033A}" presName="parentText" presStyleLbl="node1" presStyleIdx="3" presStyleCnt="6" custScaleY="7027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AF3C9D-6BD1-4C09-9AE3-6272EB31A251}" type="pres">
      <dgm:prSet presAssocID="{D6256808-7F0A-456F-A566-95EE8ABF8929}" presName="spacer" presStyleCnt="0"/>
      <dgm:spPr/>
    </dgm:pt>
    <dgm:pt modelId="{28FA04E7-0D69-45F8-A565-15C767466799}" type="pres">
      <dgm:prSet presAssocID="{4422475D-9E2E-4DA2-AC98-4E49055E1241}" presName="parentText" presStyleLbl="node1" presStyleIdx="4" presStyleCnt="6" custScaleY="7027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E70912-3057-4337-9CD1-F07E5BF7085B}" type="pres">
      <dgm:prSet presAssocID="{AE02F95B-3761-4D4C-8BC5-93B0599DED41}" presName="spacer" presStyleCnt="0"/>
      <dgm:spPr/>
    </dgm:pt>
    <dgm:pt modelId="{04955105-F4D0-49B0-B6A9-49C271279E45}" type="pres">
      <dgm:prSet presAssocID="{CF3C4AAF-728E-432E-9F63-9E6A52D288B3}" presName="parentText" presStyleLbl="node1" presStyleIdx="5" presStyleCnt="6" custScaleY="7027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7627225-EB9F-4C12-B2E0-954FE60F128C}" type="presOf" srcId="{4422475D-9E2E-4DA2-AC98-4E49055E1241}" destId="{28FA04E7-0D69-45F8-A565-15C767466799}" srcOrd="0" destOrd="0" presId="urn:microsoft.com/office/officeart/2005/8/layout/vList2"/>
    <dgm:cxn modelId="{C5D9EB8E-6A75-43CA-8458-BA67DFA11988}" type="presOf" srcId="{87374D8F-307E-45B8-B56F-86B9E0B1033A}" destId="{03360F82-8F78-4EE8-BCC4-ABF9BF7B4C6F}" srcOrd="0" destOrd="0" presId="urn:microsoft.com/office/officeart/2005/8/layout/vList2"/>
    <dgm:cxn modelId="{32E215A5-A512-4B86-921A-8CBF24BADE83}" type="presOf" srcId="{CF3C4AAF-728E-432E-9F63-9E6A52D288B3}" destId="{04955105-F4D0-49B0-B6A9-49C271279E45}" srcOrd="0" destOrd="0" presId="urn:microsoft.com/office/officeart/2005/8/layout/vList2"/>
    <dgm:cxn modelId="{D45F5D2B-D5CF-41FB-A4E2-3F48DF0F483A}" type="presOf" srcId="{5F1A1EA3-1905-426E-A78A-8D35FFFC8DDA}" destId="{83C2F49C-E017-4711-B6F3-CF874BCE3051}" srcOrd="0" destOrd="0" presId="urn:microsoft.com/office/officeart/2005/8/layout/vList2"/>
    <dgm:cxn modelId="{98679EFA-A4F7-46BE-BCF6-16F07C7B3031}" type="presOf" srcId="{5DED8194-47B0-4807-9143-8EE89AFE7E51}" destId="{69E9E7AD-904B-4451-BA36-E2C37EEDC204}" srcOrd="0" destOrd="0" presId="urn:microsoft.com/office/officeart/2005/8/layout/vList2"/>
    <dgm:cxn modelId="{058FE7EC-A253-4926-9F19-059D8CA65AC6}" srcId="{5F1A1EA3-1905-426E-A78A-8D35FFFC8DDA}" destId="{5DED8194-47B0-4807-9143-8EE89AFE7E51}" srcOrd="1" destOrd="0" parTransId="{4AA99107-93FE-44E2-9DA7-83F809631C69}" sibTransId="{7760695E-1B78-4808-9ACC-CEBEF49A042E}"/>
    <dgm:cxn modelId="{F48AED8B-09EC-4727-8DB9-D825CCFB79F3}" srcId="{5F1A1EA3-1905-426E-A78A-8D35FFFC8DDA}" destId="{4422475D-9E2E-4DA2-AC98-4E49055E1241}" srcOrd="4" destOrd="0" parTransId="{0995E85A-3C74-433D-90B0-F6AB452380D1}" sibTransId="{AE02F95B-3761-4D4C-8BC5-93B0599DED41}"/>
    <dgm:cxn modelId="{5D257A2B-2E8F-48EE-AD5C-B79018C355F3}" type="presOf" srcId="{1D8CF1C7-3C65-457C-9D71-4E078A755E36}" destId="{A0136356-9F99-4F0F-A4E1-9DD326A3F9FC}" srcOrd="0" destOrd="0" presId="urn:microsoft.com/office/officeart/2005/8/layout/vList2"/>
    <dgm:cxn modelId="{0B3230B2-AAB9-48C6-B758-C897EF3A0A2E}" srcId="{5F1A1EA3-1905-426E-A78A-8D35FFFC8DDA}" destId="{1D8CF1C7-3C65-457C-9D71-4E078A755E36}" srcOrd="0" destOrd="0" parTransId="{75F4BC29-9804-43C1-A6C7-2015A68B25B5}" sibTransId="{6B40FE97-84E8-4FDE-8383-1540CDA77541}"/>
    <dgm:cxn modelId="{C6AE2630-2AB9-485C-B840-77C64574AEA2}" srcId="{5F1A1EA3-1905-426E-A78A-8D35FFFC8DDA}" destId="{87374D8F-307E-45B8-B56F-86B9E0B1033A}" srcOrd="3" destOrd="0" parTransId="{4FA83365-4540-403D-BC9E-362B2A816092}" sibTransId="{D6256808-7F0A-456F-A566-95EE8ABF8929}"/>
    <dgm:cxn modelId="{B95A45BC-3373-4F12-9513-27A765216647}" srcId="{5F1A1EA3-1905-426E-A78A-8D35FFFC8DDA}" destId="{CF3C4AAF-728E-432E-9F63-9E6A52D288B3}" srcOrd="5" destOrd="0" parTransId="{F250D487-187D-4F3B-B066-635E87773C38}" sibTransId="{77DA985F-0762-4E44-A217-E8ACBFACBFFB}"/>
    <dgm:cxn modelId="{D254E143-B23C-4178-A4BE-D903EA4CDE7C}" srcId="{5F1A1EA3-1905-426E-A78A-8D35FFFC8DDA}" destId="{6F81671D-FC77-4D00-AB51-02F22E2149D7}" srcOrd="2" destOrd="0" parTransId="{C08415CB-FA23-4227-B4A0-1066BB7B87E9}" sibTransId="{BFD7076E-658F-47A6-B3A0-6CC743350FCA}"/>
    <dgm:cxn modelId="{91B75F0A-6C2E-43D7-9A70-0B537E532A0C}" type="presOf" srcId="{6F81671D-FC77-4D00-AB51-02F22E2149D7}" destId="{848CF2D2-BBCF-4805-8419-2CC49A3F8791}" srcOrd="0" destOrd="0" presId="urn:microsoft.com/office/officeart/2005/8/layout/vList2"/>
    <dgm:cxn modelId="{0D52D059-E639-462B-88E3-8328C59FA204}" type="presParOf" srcId="{83C2F49C-E017-4711-B6F3-CF874BCE3051}" destId="{A0136356-9F99-4F0F-A4E1-9DD326A3F9FC}" srcOrd="0" destOrd="0" presId="urn:microsoft.com/office/officeart/2005/8/layout/vList2"/>
    <dgm:cxn modelId="{99BB3E26-C93B-451B-8FA3-5A1DBD986DAD}" type="presParOf" srcId="{83C2F49C-E017-4711-B6F3-CF874BCE3051}" destId="{EB310115-0F21-463F-A407-6424A42FE318}" srcOrd="1" destOrd="0" presId="urn:microsoft.com/office/officeart/2005/8/layout/vList2"/>
    <dgm:cxn modelId="{69117EE5-EB9D-459B-9495-B6FD81E9D646}" type="presParOf" srcId="{83C2F49C-E017-4711-B6F3-CF874BCE3051}" destId="{69E9E7AD-904B-4451-BA36-E2C37EEDC204}" srcOrd="2" destOrd="0" presId="urn:microsoft.com/office/officeart/2005/8/layout/vList2"/>
    <dgm:cxn modelId="{C8FBA5BA-D675-41AB-B859-6DCA961E4394}" type="presParOf" srcId="{83C2F49C-E017-4711-B6F3-CF874BCE3051}" destId="{ED228381-D3E1-46EF-B16A-96B1C6F66929}" srcOrd="3" destOrd="0" presId="urn:microsoft.com/office/officeart/2005/8/layout/vList2"/>
    <dgm:cxn modelId="{4D9DCD64-6A9D-427B-9FB6-541105A5A0CD}" type="presParOf" srcId="{83C2F49C-E017-4711-B6F3-CF874BCE3051}" destId="{848CF2D2-BBCF-4805-8419-2CC49A3F8791}" srcOrd="4" destOrd="0" presId="urn:microsoft.com/office/officeart/2005/8/layout/vList2"/>
    <dgm:cxn modelId="{8FB50625-72D3-46E1-9DDB-D4BC59156C56}" type="presParOf" srcId="{83C2F49C-E017-4711-B6F3-CF874BCE3051}" destId="{FCC6E116-5187-4170-8FEA-E2BA81C11A58}" srcOrd="5" destOrd="0" presId="urn:microsoft.com/office/officeart/2005/8/layout/vList2"/>
    <dgm:cxn modelId="{86553A61-59D5-4381-8E32-3E3A2E52D68B}" type="presParOf" srcId="{83C2F49C-E017-4711-B6F3-CF874BCE3051}" destId="{03360F82-8F78-4EE8-BCC4-ABF9BF7B4C6F}" srcOrd="6" destOrd="0" presId="urn:microsoft.com/office/officeart/2005/8/layout/vList2"/>
    <dgm:cxn modelId="{6483C1F2-0537-432D-9388-FA2257D8EEC3}" type="presParOf" srcId="{83C2F49C-E017-4711-B6F3-CF874BCE3051}" destId="{4DAF3C9D-6BD1-4C09-9AE3-6272EB31A251}" srcOrd="7" destOrd="0" presId="urn:microsoft.com/office/officeart/2005/8/layout/vList2"/>
    <dgm:cxn modelId="{83B30B1A-71C8-4D33-9216-8E112F2FB952}" type="presParOf" srcId="{83C2F49C-E017-4711-B6F3-CF874BCE3051}" destId="{28FA04E7-0D69-45F8-A565-15C767466799}" srcOrd="8" destOrd="0" presId="urn:microsoft.com/office/officeart/2005/8/layout/vList2"/>
    <dgm:cxn modelId="{3762821D-D250-4A69-9324-0224D1F7BFEF}" type="presParOf" srcId="{83C2F49C-E017-4711-B6F3-CF874BCE3051}" destId="{71E70912-3057-4337-9CD1-F07E5BF7085B}" srcOrd="9" destOrd="0" presId="urn:microsoft.com/office/officeart/2005/8/layout/vList2"/>
    <dgm:cxn modelId="{6FE8E66C-DFBF-44AD-A1C5-B9CE28BB3FB9}" type="presParOf" srcId="{83C2F49C-E017-4711-B6F3-CF874BCE3051}" destId="{04955105-F4D0-49B0-B6A9-49C271279E4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1A1EA3-1905-426E-A78A-8D35FFFC8DD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8CF1C7-3C65-457C-9D71-4E078A755E3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ru-RU" sz="2000" b="1" noProof="0" smtClean="0"/>
            <a:t>Версия .NET 4.0</a:t>
          </a:r>
          <a:endParaRPr lang="ru-RU" sz="2000" b="1" noProof="0"/>
        </a:p>
      </dgm:t>
    </dgm:pt>
    <dgm:pt modelId="{75F4BC29-9804-43C1-A6C7-2015A68B25B5}" type="parTrans" cxnId="{0B3230B2-AAB9-48C6-B758-C897EF3A0A2E}">
      <dgm:prSet/>
      <dgm:spPr/>
      <dgm:t>
        <a:bodyPr/>
        <a:lstStyle/>
        <a:p>
          <a:endParaRPr lang="ru-RU"/>
        </a:p>
      </dgm:t>
    </dgm:pt>
    <dgm:pt modelId="{6B40FE97-84E8-4FDE-8383-1540CDA77541}" type="sibTrans" cxnId="{0B3230B2-AAB9-48C6-B758-C897EF3A0A2E}">
      <dgm:prSet/>
      <dgm:spPr/>
      <dgm:t>
        <a:bodyPr/>
        <a:lstStyle/>
        <a:p>
          <a:endParaRPr lang="ru-RU"/>
        </a:p>
      </dgm:t>
    </dgm:pt>
    <dgm:pt modelId="{644F3498-6A8B-4B14-89E2-7C74836B61B5}">
      <dgm:prSet phldrT="[Text]" custT="1"/>
      <dgm:spPr/>
      <dgm:t>
        <a:bodyPr/>
        <a:lstStyle/>
        <a:p>
          <a:pPr algn="just"/>
          <a:r>
            <a:rPr lang="ru-RU" sz="1800" noProof="0" smtClean="0"/>
            <a:t>Поддержка необязательных параметров в методах, а также именованных аргументов</a:t>
          </a:r>
          <a:endParaRPr lang="ru-RU" sz="2000" b="1" noProof="0"/>
        </a:p>
      </dgm:t>
    </dgm:pt>
    <dgm:pt modelId="{A42434CD-DB5A-4B9A-9BBA-2E81A2A09445}" type="parTrans" cxnId="{1E485B44-DDE9-4E5A-B772-6A025889A983}">
      <dgm:prSet/>
      <dgm:spPr/>
      <dgm:t>
        <a:bodyPr/>
        <a:lstStyle/>
        <a:p>
          <a:endParaRPr lang="ru-RU"/>
        </a:p>
      </dgm:t>
    </dgm:pt>
    <dgm:pt modelId="{0529DE67-B70A-4E92-B5BF-A7650FFD31FA}" type="sibTrans" cxnId="{1E485B44-DDE9-4E5A-B772-6A025889A983}">
      <dgm:prSet/>
      <dgm:spPr/>
      <dgm:t>
        <a:bodyPr/>
        <a:lstStyle/>
        <a:p>
          <a:endParaRPr lang="ru-RU"/>
        </a:p>
      </dgm:t>
    </dgm:pt>
    <dgm:pt modelId="{B234380F-0B52-43B1-8D95-B37A25F44F56}">
      <dgm:prSet phldrT="[Text]" custT="1"/>
      <dgm:spPr/>
      <dgm:t>
        <a:bodyPr/>
        <a:lstStyle/>
        <a:p>
          <a:pPr algn="just"/>
          <a:r>
            <a:rPr lang="ru-RU" sz="1800" noProof="0" smtClean="0"/>
            <a:t>Поддержка динамического поиска членов во время выполнения посредством ключевого слова dynamic</a:t>
          </a:r>
          <a:endParaRPr lang="ru-RU" sz="2000" b="1" noProof="0"/>
        </a:p>
      </dgm:t>
    </dgm:pt>
    <dgm:pt modelId="{E8D4E0DE-4009-4770-847A-984F34602CB9}" type="parTrans" cxnId="{66C24CE4-33EC-4C5A-9941-6F793F17A312}">
      <dgm:prSet/>
      <dgm:spPr/>
      <dgm:t>
        <a:bodyPr/>
        <a:lstStyle/>
        <a:p>
          <a:endParaRPr lang="ru-RU"/>
        </a:p>
      </dgm:t>
    </dgm:pt>
    <dgm:pt modelId="{91E5C093-079C-4961-8342-F9BD61FB9405}" type="sibTrans" cxnId="{66C24CE4-33EC-4C5A-9941-6F793F17A312}">
      <dgm:prSet/>
      <dgm:spPr/>
      <dgm:t>
        <a:bodyPr/>
        <a:lstStyle/>
        <a:p>
          <a:endParaRPr lang="ru-RU"/>
        </a:p>
      </dgm:t>
    </dgm:pt>
    <dgm:pt modelId="{4D776D77-491E-4ADD-8791-0C8DD5DBA295}">
      <dgm:prSet phldrT="[Text]" custT="1"/>
      <dgm:spPr/>
      <dgm:t>
        <a:bodyPr/>
        <a:lstStyle/>
        <a:p>
          <a:pPr algn="just"/>
          <a:r>
            <a:rPr lang="ru-RU" sz="1800" noProof="0" smtClean="0"/>
            <a:t>Работа с обобщенными типами стала гораздо понятнее, благодаря появлению возможности легко отображать обобщенные данные на и из общих коллекций System.Object с помощью ковариантности и контравариантности</a:t>
          </a:r>
          <a:endParaRPr lang="ru-RU" sz="2000" b="1" noProof="0"/>
        </a:p>
      </dgm:t>
    </dgm:pt>
    <dgm:pt modelId="{539AF1CB-892A-4571-B7E5-FEE134F8365E}" type="parTrans" cxnId="{F78EE0CD-4FF6-44CA-896F-B95619507942}">
      <dgm:prSet/>
      <dgm:spPr/>
      <dgm:t>
        <a:bodyPr/>
        <a:lstStyle/>
        <a:p>
          <a:endParaRPr lang="ru-RU"/>
        </a:p>
      </dgm:t>
    </dgm:pt>
    <dgm:pt modelId="{F81E102E-2674-4F81-8A1C-3747F2FD51CB}" type="sibTrans" cxnId="{F78EE0CD-4FF6-44CA-896F-B95619507942}">
      <dgm:prSet/>
      <dgm:spPr/>
      <dgm:t>
        <a:bodyPr/>
        <a:lstStyle/>
        <a:p>
          <a:endParaRPr lang="ru-RU"/>
        </a:p>
      </dgm:t>
    </dgm:pt>
    <dgm:pt modelId="{83C2F49C-E017-4711-B6F3-CF874BCE3051}" type="pres">
      <dgm:prSet presAssocID="{5F1A1EA3-1905-426E-A78A-8D35FFFC8D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0136356-9F99-4F0F-A4E1-9DD326A3F9FC}" type="pres">
      <dgm:prSet presAssocID="{1D8CF1C7-3C65-457C-9D71-4E078A755E36}" presName="parentText" presStyleLbl="node1" presStyleIdx="0" presStyleCnt="4" custScaleY="53711" custLinFactY="-1272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424E5E-75E3-4EE9-962A-CEC56FD0EBE0}" type="pres">
      <dgm:prSet presAssocID="{6B40FE97-84E8-4FDE-8383-1540CDA77541}" presName="spacer" presStyleCnt="0"/>
      <dgm:spPr/>
    </dgm:pt>
    <dgm:pt modelId="{5BFB3D43-6006-409F-96FD-6BB72C95FD04}" type="pres">
      <dgm:prSet presAssocID="{644F3498-6A8B-4B14-89E2-7C74836B61B5}" presName="parentText" presStyleLbl="node1" presStyleIdx="1" presStyleCnt="4" custScaleY="7943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48B6BB-B890-462D-9EB8-48C30C72D2FE}" type="pres">
      <dgm:prSet presAssocID="{0529DE67-B70A-4E92-B5BF-A7650FFD31FA}" presName="spacer" presStyleCnt="0"/>
      <dgm:spPr/>
    </dgm:pt>
    <dgm:pt modelId="{87A31EBC-289E-4627-B283-7A934E17D5FC}" type="pres">
      <dgm:prSet presAssocID="{B234380F-0B52-43B1-8D95-B37A25F44F56}" presName="parentText" presStyleLbl="node1" presStyleIdx="2" presStyleCnt="4" custScaleY="8148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E127CA-A20C-4C19-A828-5FEFE9DAEADE}" type="pres">
      <dgm:prSet presAssocID="{91E5C093-079C-4961-8342-F9BD61FB9405}" presName="spacer" presStyleCnt="0"/>
      <dgm:spPr/>
    </dgm:pt>
    <dgm:pt modelId="{BC27C1DA-243D-4E22-B4FD-323132E8C3D1}" type="pres">
      <dgm:prSet presAssocID="{4D776D77-491E-4ADD-8791-0C8DD5DBA2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056AD47-6BBC-47A8-B54D-15DAFAB1A735}" type="presOf" srcId="{4D776D77-491E-4ADD-8791-0C8DD5DBA295}" destId="{BC27C1DA-243D-4E22-B4FD-323132E8C3D1}" srcOrd="0" destOrd="0" presId="urn:microsoft.com/office/officeart/2005/8/layout/vList2"/>
    <dgm:cxn modelId="{34BEAECD-1E06-442B-962E-E664CC973C86}" type="presOf" srcId="{644F3498-6A8B-4B14-89E2-7C74836B61B5}" destId="{5BFB3D43-6006-409F-96FD-6BB72C95FD04}" srcOrd="0" destOrd="0" presId="urn:microsoft.com/office/officeart/2005/8/layout/vList2"/>
    <dgm:cxn modelId="{C30D14C2-5A92-4687-BBCC-05F0470A2672}" type="presOf" srcId="{1D8CF1C7-3C65-457C-9D71-4E078A755E36}" destId="{A0136356-9F99-4F0F-A4E1-9DD326A3F9FC}" srcOrd="0" destOrd="0" presId="urn:microsoft.com/office/officeart/2005/8/layout/vList2"/>
    <dgm:cxn modelId="{1E485B44-DDE9-4E5A-B772-6A025889A983}" srcId="{5F1A1EA3-1905-426E-A78A-8D35FFFC8DDA}" destId="{644F3498-6A8B-4B14-89E2-7C74836B61B5}" srcOrd="1" destOrd="0" parTransId="{A42434CD-DB5A-4B9A-9BBA-2E81A2A09445}" sibTransId="{0529DE67-B70A-4E92-B5BF-A7650FFD31FA}"/>
    <dgm:cxn modelId="{66C24CE4-33EC-4C5A-9941-6F793F17A312}" srcId="{5F1A1EA3-1905-426E-A78A-8D35FFFC8DDA}" destId="{B234380F-0B52-43B1-8D95-B37A25F44F56}" srcOrd="2" destOrd="0" parTransId="{E8D4E0DE-4009-4770-847A-984F34602CB9}" sibTransId="{91E5C093-079C-4961-8342-F9BD61FB9405}"/>
    <dgm:cxn modelId="{0B3230B2-AAB9-48C6-B758-C897EF3A0A2E}" srcId="{5F1A1EA3-1905-426E-A78A-8D35FFFC8DDA}" destId="{1D8CF1C7-3C65-457C-9D71-4E078A755E36}" srcOrd="0" destOrd="0" parTransId="{75F4BC29-9804-43C1-A6C7-2015A68B25B5}" sibTransId="{6B40FE97-84E8-4FDE-8383-1540CDA77541}"/>
    <dgm:cxn modelId="{F78EE0CD-4FF6-44CA-896F-B95619507942}" srcId="{5F1A1EA3-1905-426E-A78A-8D35FFFC8DDA}" destId="{4D776D77-491E-4ADD-8791-0C8DD5DBA295}" srcOrd="3" destOrd="0" parTransId="{539AF1CB-892A-4571-B7E5-FEE134F8365E}" sibTransId="{F81E102E-2674-4F81-8A1C-3747F2FD51CB}"/>
    <dgm:cxn modelId="{AE6C4FFD-270B-4B65-8C48-6F48521D0144}" type="presOf" srcId="{5F1A1EA3-1905-426E-A78A-8D35FFFC8DDA}" destId="{83C2F49C-E017-4711-B6F3-CF874BCE3051}" srcOrd="0" destOrd="0" presId="urn:microsoft.com/office/officeart/2005/8/layout/vList2"/>
    <dgm:cxn modelId="{B9FC1DEF-526F-4DA8-A596-D3C8ABBF6674}" type="presOf" srcId="{B234380F-0B52-43B1-8D95-B37A25F44F56}" destId="{87A31EBC-289E-4627-B283-7A934E17D5FC}" srcOrd="0" destOrd="0" presId="urn:microsoft.com/office/officeart/2005/8/layout/vList2"/>
    <dgm:cxn modelId="{300B6132-4CA0-4FF2-97A4-17463FE2E7B7}" type="presParOf" srcId="{83C2F49C-E017-4711-B6F3-CF874BCE3051}" destId="{A0136356-9F99-4F0F-A4E1-9DD326A3F9FC}" srcOrd="0" destOrd="0" presId="urn:microsoft.com/office/officeart/2005/8/layout/vList2"/>
    <dgm:cxn modelId="{6151203A-DFC1-4FD2-BC82-EB4E82602242}" type="presParOf" srcId="{83C2F49C-E017-4711-B6F3-CF874BCE3051}" destId="{DD424E5E-75E3-4EE9-962A-CEC56FD0EBE0}" srcOrd="1" destOrd="0" presId="urn:microsoft.com/office/officeart/2005/8/layout/vList2"/>
    <dgm:cxn modelId="{EA5BFBC8-50FA-4DC1-AEFC-AF1409526D82}" type="presParOf" srcId="{83C2F49C-E017-4711-B6F3-CF874BCE3051}" destId="{5BFB3D43-6006-409F-96FD-6BB72C95FD04}" srcOrd="2" destOrd="0" presId="urn:microsoft.com/office/officeart/2005/8/layout/vList2"/>
    <dgm:cxn modelId="{35BB5A14-94D8-4156-877C-C653E345F2D9}" type="presParOf" srcId="{83C2F49C-E017-4711-B6F3-CF874BCE3051}" destId="{6D48B6BB-B890-462D-9EB8-48C30C72D2FE}" srcOrd="3" destOrd="0" presId="urn:microsoft.com/office/officeart/2005/8/layout/vList2"/>
    <dgm:cxn modelId="{E8726A41-5FA9-44F7-B556-68FBED57C756}" type="presParOf" srcId="{83C2F49C-E017-4711-B6F3-CF874BCE3051}" destId="{87A31EBC-289E-4627-B283-7A934E17D5FC}" srcOrd="4" destOrd="0" presId="urn:microsoft.com/office/officeart/2005/8/layout/vList2"/>
    <dgm:cxn modelId="{0DF2F663-B799-4F10-9D93-1F507F530D77}" type="presParOf" srcId="{83C2F49C-E017-4711-B6F3-CF874BCE3051}" destId="{22E127CA-A20C-4C19-A828-5FEFE9DAEADE}" srcOrd="5" destOrd="0" presId="urn:microsoft.com/office/officeart/2005/8/layout/vList2"/>
    <dgm:cxn modelId="{01CDA388-F3F5-4FDF-994B-B78C6A3CBA01}" type="presParOf" srcId="{83C2F49C-E017-4711-B6F3-CF874BCE3051}" destId="{BC27C1DA-243D-4E22-B4FD-323132E8C3D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F731B94-AD90-4377-950A-0534C30F3BA7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9498C83-835B-408E-ADC2-8F63CD76991B}">
      <dgm:prSet phldrT="[Text]" custT="1"/>
      <dgm:spPr/>
      <dgm:t>
        <a:bodyPr/>
        <a:lstStyle/>
        <a:p>
          <a:pPr algn="just"/>
          <a:r>
            <a:rPr lang="ru-RU" sz="1800" b="0" noProof="0" dirty="0" smtClean="0"/>
            <a:t>Логическая группировка одного или нескольких управляемых модулей и файлов ресурсов</a:t>
          </a:r>
          <a:endParaRPr lang="ru-RU" sz="1800" b="0" noProof="0" dirty="0"/>
        </a:p>
      </dgm:t>
    </dgm:pt>
    <dgm:pt modelId="{2B412E0A-DBD2-43E3-9198-557828BCCA2B}" type="parTrans" cxnId="{5463FEF1-FCA3-4E90-90E0-769AF5792C61}">
      <dgm:prSet/>
      <dgm:spPr/>
      <dgm:t>
        <a:bodyPr/>
        <a:lstStyle/>
        <a:p>
          <a:endParaRPr lang="ru-RU"/>
        </a:p>
      </dgm:t>
    </dgm:pt>
    <dgm:pt modelId="{3D76D10A-9CD2-4F1A-9466-97007248E108}" type="sibTrans" cxnId="{5463FEF1-FCA3-4E90-90E0-769AF5792C61}">
      <dgm:prSet/>
      <dgm:spPr/>
      <dgm:t>
        <a:bodyPr/>
        <a:lstStyle/>
        <a:p>
          <a:endParaRPr lang="ru-RU"/>
        </a:p>
      </dgm:t>
    </dgm:pt>
    <dgm:pt modelId="{A3B3D58D-E829-4DFF-BA2B-500BE32512CA}">
      <dgm:prSet custT="1"/>
      <dgm:spPr/>
      <dgm:t>
        <a:bodyPr/>
        <a:lstStyle/>
        <a:p>
          <a:pPr algn="just"/>
          <a:r>
            <a:rPr lang="ru-RU" sz="1800" b="0" noProof="0" smtClean="0"/>
            <a:t>Самая маленькая единица с точки зрения повторного использования, безопасности и управления версиями</a:t>
          </a:r>
          <a:endParaRPr lang="ru-RU" sz="1800" b="0" noProof="0" smtClean="0">
            <a:latin typeface="HelveticaLTStd-Roman"/>
          </a:endParaRPr>
        </a:p>
      </dgm:t>
    </dgm:pt>
    <dgm:pt modelId="{FD848E4C-AD54-472A-A676-70D8ED6A63A3}" type="parTrans" cxnId="{4DDB0A68-406B-44F3-94F5-6A4ACC16CFB7}">
      <dgm:prSet/>
      <dgm:spPr/>
      <dgm:t>
        <a:bodyPr/>
        <a:lstStyle/>
        <a:p>
          <a:endParaRPr lang="ru-RU"/>
        </a:p>
      </dgm:t>
    </dgm:pt>
    <dgm:pt modelId="{FF914E4C-72D9-45F7-8D39-D6479BE85A2F}" type="sibTrans" cxnId="{4DDB0A68-406B-44F3-94F5-6A4ACC16CFB7}">
      <dgm:prSet/>
      <dgm:spPr/>
      <dgm:t>
        <a:bodyPr/>
        <a:lstStyle/>
        <a:p>
          <a:endParaRPr lang="ru-RU"/>
        </a:p>
      </dgm:t>
    </dgm:pt>
    <dgm:pt modelId="{87A69905-6C3C-49E9-B658-21157151ED2F}" type="pres">
      <dgm:prSet presAssocID="{3F731B94-AD90-4377-950A-0534C30F3BA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7802F2F-3036-43B6-B398-E13EB45D3DF1}" type="pres">
      <dgm:prSet presAssocID="{29498C83-835B-408E-ADC2-8F63CD76991B}" presName="node" presStyleLbl="node1" presStyleIdx="0" presStyleCnt="2" custScaleX="58834" custScaleY="34045" custLinFactNeighborX="-42285" custLinFactNeighborY="-5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ru-RU"/>
        </a:p>
      </dgm:t>
    </dgm:pt>
    <dgm:pt modelId="{E113B10C-7C23-4EA6-9996-BF6E276942EE}" type="pres">
      <dgm:prSet presAssocID="{3D76D10A-9CD2-4F1A-9466-97007248E108}" presName="sibTrans" presStyleCnt="0"/>
      <dgm:spPr/>
    </dgm:pt>
    <dgm:pt modelId="{201870B1-3D0A-4520-8F49-129A4BB5CDAA}" type="pres">
      <dgm:prSet presAssocID="{A3B3D58D-E829-4DFF-BA2B-500BE32512CA}" presName="node" presStyleLbl="node1" presStyleIdx="1" presStyleCnt="2" custScaleX="58834" custScaleY="34045" custLinFactNeighborX="21804" custLinFactNeighborY="-1042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ru-RU"/>
        </a:p>
      </dgm:t>
    </dgm:pt>
  </dgm:ptLst>
  <dgm:cxnLst>
    <dgm:cxn modelId="{A000D049-3F33-4261-AE5D-B88AC74DEC3F}" type="presOf" srcId="{A3B3D58D-E829-4DFF-BA2B-500BE32512CA}" destId="{201870B1-3D0A-4520-8F49-129A4BB5CDAA}" srcOrd="0" destOrd="0" presId="urn:microsoft.com/office/officeart/2005/8/layout/default"/>
    <dgm:cxn modelId="{3D1EE6A6-C33B-4BA8-A7BA-611525CC498D}" type="presOf" srcId="{3F731B94-AD90-4377-950A-0534C30F3BA7}" destId="{87A69905-6C3C-49E9-B658-21157151ED2F}" srcOrd="0" destOrd="0" presId="urn:microsoft.com/office/officeart/2005/8/layout/default"/>
    <dgm:cxn modelId="{4DDB0A68-406B-44F3-94F5-6A4ACC16CFB7}" srcId="{3F731B94-AD90-4377-950A-0534C30F3BA7}" destId="{A3B3D58D-E829-4DFF-BA2B-500BE32512CA}" srcOrd="1" destOrd="0" parTransId="{FD848E4C-AD54-472A-A676-70D8ED6A63A3}" sibTransId="{FF914E4C-72D9-45F7-8D39-D6479BE85A2F}"/>
    <dgm:cxn modelId="{4E4228A8-0D4A-43A7-B936-45FC93ECEE20}" type="presOf" srcId="{29498C83-835B-408E-ADC2-8F63CD76991B}" destId="{E7802F2F-3036-43B6-B398-E13EB45D3DF1}" srcOrd="0" destOrd="0" presId="urn:microsoft.com/office/officeart/2005/8/layout/default"/>
    <dgm:cxn modelId="{5463FEF1-FCA3-4E90-90E0-769AF5792C61}" srcId="{3F731B94-AD90-4377-950A-0534C30F3BA7}" destId="{29498C83-835B-408E-ADC2-8F63CD76991B}" srcOrd="0" destOrd="0" parTransId="{2B412E0A-DBD2-43E3-9198-557828BCCA2B}" sibTransId="{3D76D10A-9CD2-4F1A-9466-97007248E108}"/>
    <dgm:cxn modelId="{01DD3687-FDD6-46A2-9530-129414F9EE19}" type="presParOf" srcId="{87A69905-6C3C-49E9-B658-21157151ED2F}" destId="{E7802F2F-3036-43B6-B398-E13EB45D3DF1}" srcOrd="0" destOrd="0" presId="urn:microsoft.com/office/officeart/2005/8/layout/default"/>
    <dgm:cxn modelId="{61C485F1-86D9-4442-987A-2B8E181BCC10}" type="presParOf" srcId="{87A69905-6C3C-49E9-B658-21157151ED2F}" destId="{E113B10C-7C23-4EA6-9996-BF6E276942EE}" srcOrd="1" destOrd="0" presId="urn:microsoft.com/office/officeart/2005/8/layout/default"/>
    <dgm:cxn modelId="{C1F36BD0-DB56-45A9-9E3C-4376F067819D}" type="presParOf" srcId="{87A69905-6C3C-49E9-B658-21157151ED2F}" destId="{201870B1-3D0A-4520-8F49-129A4BB5CDA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091525-5B7A-4363-B812-6A86504CA251}">
      <dsp:nvSpPr>
        <dsp:cNvPr id="0" name=""/>
        <dsp:cNvSpPr/>
      </dsp:nvSpPr>
      <dsp:spPr>
        <a:xfrm>
          <a:off x="0" y="413220"/>
          <a:ext cx="8610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86066-2439-4CDA-A3DD-93C710EF06A0}">
      <dsp:nvSpPr>
        <dsp:cNvPr id="0" name=""/>
        <dsp:cNvSpPr/>
      </dsp:nvSpPr>
      <dsp:spPr>
        <a:xfrm>
          <a:off x="430530" y="132779"/>
          <a:ext cx="726358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Знакомство с платформой . NET Framework</a:t>
          </a:r>
          <a:endParaRPr lang="ru-RU" sz="1800" kern="1200" noProof="0"/>
        </a:p>
      </dsp:txBody>
      <dsp:txXfrm>
        <a:off x="430530" y="132779"/>
        <a:ext cx="7263583" cy="560880"/>
      </dsp:txXfrm>
    </dsp:sp>
    <dsp:sp modelId="{C5D4AB2D-F813-4977-AF5B-25C9B4BCA6D0}">
      <dsp:nvSpPr>
        <dsp:cNvPr id="0" name=""/>
        <dsp:cNvSpPr/>
      </dsp:nvSpPr>
      <dsp:spPr>
        <a:xfrm>
          <a:off x="0" y="1275060"/>
          <a:ext cx="8610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3C3FB-DEFD-4A7E-823C-34E2D8D0C1B7}">
      <dsp:nvSpPr>
        <dsp:cNvPr id="0" name=""/>
        <dsp:cNvSpPr/>
      </dsp:nvSpPr>
      <dsp:spPr>
        <a:xfrm>
          <a:off x="430530" y="994620"/>
          <a:ext cx="726358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Создание проектов в Visual Studio 2010</a:t>
          </a:r>
          <a:endParaRPr lang="ru-RU" sz="1800" kern="1200" noProof="0" smtClean="0"/>
        </a:p>
      </dsp:txBody>
      <dsp:txXfrm>
        <a:off x="430530" y="994620"/>
        <a:ext cx="7263583" cy="560880"/>
      </dsp:txXfrm>
    </dsp:sp>
    <dsp:sp modelId="{E187942C-25E3-4DA2-9BE5-40F9C74F410D}">
      <dsp:nvSpPr>
        <dsp:cNvPr id="0" name=""/>
        <dsp:cNvSpPr/>
      </dsp:nvSpPr>
      <dsp:spPr>
        <a:xfrm>
          <a:off x="0" y="2136900"/>
          <a:ext cx="8610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58177-A2A7-4289-A0B2-5BB41748E15B}">
      <dsp:nvSpPr>
        <dsp:cNvPr id="0" name=""/>
        <dsp:cNvSpPr/>
      </dsp:nvSpPr>
      <dsp:spPr>
        <a:xfrm>
          <a:off x="430530" y="1856460"/>
          <a:ext cx="726358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Написание приложений на C#</a:t>
          </a:r>
          <a:endParaRPr lang="ru-RU" sz="1800" kern="1200" noProof="0" smtClean="0"/>
        </a:p>
      </dsp:txBody>
      <dsp:txXfrm>
        <a:off x="430530" y="1856460"/>
        <a:ext cx="7263583" cy="560880"/>
      </dsp:txXfrm>
    </dsp:sp>
    <dsp:sp modelId="{9B330697-353C-4D70-A8CA-3F0EC92CBF96}">
      <dsp:nvSpPr>
        <dsp:cNvPr id="0" name=""/>
        <dsp:cNvSpPr/>
      </dsp:nvSpPr>
      <dsp:spPr>
        <a:xfrm>
          <a:off x="0" y="2998740"/>
          <a:ext cx="8610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10212-92C5-4C85-B0D1-B84EE8168AE9}">
      <dsp:nvSpPr>
        <dsp:cNvPr id="0" name=""/>
        <dsp:cNvSpPr/>
      </dsp:nvSpPr>
      <dsp:spPr>
        <a:xfrm>
          <a:off x="430530" y="2718300"/>
          <a:ext cx="726358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Построение графических приложений</a:t>
          </a:r>
          <a:endParaRPr lang="ru-RU" sz="1800" kern="1200" noProof="0" smtClean="0"/>
        </a:p>
      </dsp:txBody>
      <dsp:txXfrm>
        <a:off x="430530" y="2718300"/>
        <a:ext cx="7263583" cy="560880"/>
      </dsp:txXfrm>
    </dsp:sp>
    <dsp:sp modelId="{4933268E-A110-4F1E-BDBA-8F703837CE31}">
      <dsp:nvSpPr>
        <dsp:cNvPr id="0" name=""/>
        <dsp:cNvSpPr/>
      </dsp:nvSpPr>
      <dsp:spPr>
        <a:xfrm>
          <a:off x="0" y="3860580"/>
          <a:ext cx="8610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9D766-DC00-4B6F-A8C4-F0A5C79AB426}">
      <dsp:nvSpPr>
        <dsp:cNvPr id="0" name=""/>
        <dsp:cNvSpPr/>
      </dsp:nvSpPr>
      <dsp:spPr>
        <a:xfrm>
          <a:off x="430530" y="3580140"/>
          <a:ext cx="726358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Документирование приложений</a:t>
          </a:r>
          <a:endParaRPr lang="ru-RU" sz="1800" kern="1200" noProof="0" smtClean="0"/>
        </a:p>
      </dsp:txBody>
      <dsp:txXfrm>
        <a:off x="430530" y="3580140"/>
        <a:ext cx="7263583" cy="560880"/>
      </dsp:txXfrm>
    </dsp:sp>
    <dsp:sp modelId="{1825242E-08B5-4662-AD32-DFCC196B48CD}">
      <dsp:nvSpPr>
        <dsp:cNvPr id="0" name=""/>
        <dsp:cNvSpPr/>
      </dsp:nvSpPr>
      <dsp:spPr>
        <a:xfrm>
          <a:off x="0" y="4722420"/>
          <a:ext cx="8610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02D63-8169-4E9B-9D8D-5F222AD7B4BA}">
      <dsp:nvSpPr>
        <dsp:cNvPr id="0" name=""/>
        <dsp:cNvSpPr/>
      </dsp:nvSpPr>
      <dsp:spPr>
        <a:xfrm>
          <a:off x="430530" y="4441979"/>
          <a:ext cx="726358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Отладка приложений с помощью Visual Studio 2010</a:t>
          </a:r>
          <a:endParaRPr lang="ru-RU" sz="1800" kern="1200" noProof="0" smtClean="0"/>
        </a:p>
      </dsp:txBody>
      <dsp:txXfrm>
        <a:off x="430530" y="4441979"/>
        <a:ext cx="7263583" cy="56088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734526-0981-4B17-BA46-1531775334B2}">
      <dsp:nvSpPr>
        <dsp:cNvPr id="0" name=""/>
        <dsp:cNvSpPr/>
      </dsp:nvSpPr>
      <dsp:spPr>
        <a:xfrm>
          <a:off x="0" y="91873"/>
          <a:ext cx="8610600" cy="771597"/>
        </a:xfrm>
        <a:prstGeom prst="round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Некоторые характеристики сборки:</a:t>
          </a:r>
          <a:endParaRPr lang="ru-RU" sz="2000" b="1" kern="1200" dirty="0"/>
        </a:p>
      </dsp:txBody>
      <dsp:txXfrm>
        <a:off x="0" y="91873"/>
        <a:ext cx="8610600" cy="771597"/>
      </dsp:txXfrm>
    </dsp:sp>
    <dsp:sp modelId="{5BA6B72F-EC0B-48C0-90EE-88C320219D16}">
      <dsp:nvSpPr>
        <dsp:cNvPr id="0" name=""/>
        <dsp:cNvSpPr/>
      </dsp:nvSpPr>
      <dsp:spPr>
        <a:xfrm>
          <a:off x="0" y="1133998"/>
          <a:ext cx="8610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 сборке определены повторно используемые типы</a:t>
          </a:r>
          <a:endParaRPr lang="ru-RU" sz="2000" b="1" kern="1200" dirty="0"/>
        </a:p>
      </dsp:txBody>
      <dsp:txXfrm>
        <a:off x="0" y="1133998"/>
        <a:ext cx="8610600" cy="1216800"/>
      </dsp:txXfrm>
    </dsp:sp>
    <dsp:sp modelId="{2A8F5F04-317F-493D-B5DF-E3EC94B915CC}">
      <dsp:nvSpPr>
        <dsp:cNvPr id="0" name=""/>
        <dsp:cNvSpPr/>
      </dsp:nvSpPr>
      <dsp:spPr>
        <a:xfrm>
          <a:off x="0" y="2537998"/>
          <a:ext cx="8610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Сборка помечена номером версии</a:t>
          </a:r>
          <a:endParaRPr lang="ru-RU" sz="2000" b="1" kern="1200" dirty="0"/>
        </a:p>
      </dsp:txBody>
      <dsp:txXfrm>
        <a:off x="0" y="2537998"/>
        <a:ext cx="8610600" cy="1216800"/>
      </dsp:txXfrm>
    </dsp:sp>
    <dsp:sp modelId="{45EDF38D-FD92-4518-96F5-B46DAA2BE0D5}">
      <dsp:nvSpPr>
        <dsp:cNvPr id="0" name=""/>
        <dsp:cNvSpPr/>
      </dsp:nvSpPr>
      <dsp:spPr>
        <a:xfrm>
          <a:off x="0" y="3941998"/>
          <a:ext cx="8610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 сборкой может быть связана информация безопасности</a:t>
          </a:r>
          <a:endParaRPr lang="ru-RU" sz="2000" b="1" kern="1200" dirty="0"/>
        </a:p>
      </dsp:txBody>
      <dsp:txXfrm>
        <a:off x="0" y="3941998"/>
        <a:ext cx="8610600" cy="121680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734526-0981-4B17-BA46-1531775334B2}">
      <dsp:nvSpPr>
        <dsp:cNvPr id="0" name=""/>
        <dsp:cNvSpPr/>
      </dsp:nvSpPr>
      <dsp:spPr>
        <a:xfrm>
          <a:off x="0" y="0"/>
          <a:ext cx="7924800" cy="779500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Номер версии сборки состоит из следующих компонент:</a:t>
          </a:r>
          <a:endParaRPr lang="ru-RU" sz="2000" b="1" kern="1200" dirty="0"/>
        </a:p>
      </dsp:txBody>
      <dsp:txXfrm>
        <a:off x="0" y="0"/>
        <a:ext cx="7924800" cy="779500"/>
      </dsp:txXfrm>
    </dsp:sp>
    <dsp:sp modelId="{4C3CE104-EF6F-4351-9BEB-EF06C4AD00AA}">
      <dsp:nvSpPr>
        <dsp:cNvPr id="0" name=""/>
        <dsp:cNvSpPr/>
      </dsp:nvSpPr>
      <dsp:spPr>
        <a:xfrm>
          <a:off x="0" y="910550"/>
          <a:ext cx="7924800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Главный номер версии (Major version number)</a:t>
          </a:r>
          <a:endParaRPr lang="ru-RU" sz="2000" b="1" kern="1200" dirty="0"/>
        </a:p>
      </dsp:txBody>
      <dsp:txXfrm>
        <a:off x="0" y="910550"/>
        <a:ext cx="7924800" cy="748800"/>
      </dsp:txXfrm>
    </dsp:sp>
    <dsp:sp modelId="{69D36140-4419-4824-9CBD-D27EB172BE6B}">
      <dsp:nvSpPr>
        <dsp:cNvPr id="0" name=""/>
        <dsp:cNvSpPr/>
      </dsp:nvSpPr>
      <dsp:spPr>
        <a:xfrm>
          <a:off x="0" y="1774550"/>
          <a:ext cx="7924800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Второстепенный номер версии (Minor version number)</a:t>
          </a:r>
          <a:endParaRPr lang="ru-RU" sz="2000" b="1" kern="1200" dirty="0"/>
        </a:p>
      </dsp:txBody>
      <dsp:txXfrm>
        <a:off x="0" y="1774550"/>
        <a:ext cx="7924800" cy="748800"/>
      </dsp:txXfrm>
    </dsp:sp>
    <dsp:sp modelId="{0ACE8E94-08E7-4FC9-B8DD-761528277677}">
      <dsp:nvSpPr>
        <dsp:cNvPr id="0" name=""/>
        <dsp:cNvSpPr/>
      </dsp:nvSpPr>
      <dsp:spPr>
        <a:xfrm>
          <a:off x="0" y="2638550"/>
          <a:ext cx="7924800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Номер сборки (Build number)</a:t>
          </a:r>
          <a:endParaRPr lang="ru-RU" sz="2000" b="1" kern="1200" dirty="0"/>
        </a:p>
      </dsp:txBody>
      <dsp:txXfrm>
        <a:off x="0" y="2638550"/>
        <a:ext cx="7924800" cy="748800"/>
      </dsp:txXfrm>
    </dsp:sp>
    <dsp:sp modelId="{6FBE1010-1671-4FA6-ADB6-0FAF61ED4D79}">
      <dsp:nvSpPr>
        <dsp:cNvPr id="0" name=""/>
        <dsp:cNvSpPr/>
      </dsp:nvSpPr>
      <dsp:spPr>
        <a:xfrm>
          <a:off x="0" y="3502550"/>
          <a:ext cx="7924800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Номер версии (Revision number)</a:t>
          </a:r>
          <a:endParaRPr lang="ru-RU" sz="2000" b="1" kern="1200" dirty="0"/>
        </a:p>
      </dsp:txBody>
      <dsp:txXfrm>
        <a:off x="0" y="3502550"/>
        <a:ext cx="7924800" cy="74880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1C458E-0ADA-4089-A341-72D3B30693B9}">
      <dsp:nvSpPr>
        <dsp:cNvPr id="0" name=""/>
        <dsp:cNvSpPr/>
      </dsp:nvSpPr>
      <dsp:spPr>
        <a:xfrm>
          <a:off x="0" y="11759"/>
          <a:ext cx="8001000" cy="730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Защищает сборки от модификаций</a:t>
          </a:r>
          <a:endParaRPr lang="ru-RU" sz="2000" b="1" kern="1200" dirty="0"/>
        </a:p>
      </dsp:txBody>
      <dsp:txXfrm>
        <a:off x="0" y="11759"/>
        <a:ext cx="8001000" cy="730080"/>
      </dsp:txXfrm>
    </dsp:sp>
    <dsp:sp modelId="{4EDF9CBC-5CA4-40B8-9985-004233FE7DC2}">
      <dsp:nvSpPr>
        <dsp:cNvPr id="0" name=""/>
        <dsp:cNvSpPr/>
      </dsp:nvSpPr>
      <dsp:spPr>
        <a:xfrm>
          <a:off x="0" y="854159"/>
          <a:ext cx="8001000" cy="730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Позволяет включать подписанную сборку в глобальный кэш сборок (GAC), позволяя ее использовать другим приложениям</a:t>
          </a:r>
          <a:endParaRPr lang="ru-RU" sz="2000" b="1" kern="1200" dirty="0"/>
        </a:p>
      </dsp:txBody>
      <dsp:txXfrm>
        <a:off x="0" y="854159"/>
        <a:ext cx="8001000" cy="730080"/>
      </dsp:txXfrm>
    </dsp:sp>
    <dsp:sp modelId="{015CF3AB-B866-4FF3-AB36-627FA6969CC6}">
      <dsp:nvSpPr>
        <dsp:cNvPr id="0" name=""/>
        <dsp:cNvSpPr/>
      </dsp:nvSpPr>
      <dsp:spPr>
        <a:xfrm>
          <a:off x="0" y="1696560"/>
          <a:ext cx="8001000" cy="730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Гарантирует, что имя сборки является уникальным</a:t>
          </a:r>
          <a:endParaRPr lang="ru-RU" sz="2000" b="1" kern="1200" dirty="0"/>
        </a:p>
      </dsp:txBody>
      <dsp:txXfrm>
        <a:off x="0" y="1696560"/>
        <a:ext cx="8001000" cy="73008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DAC1B5-7808-412B-87D2-747A0C84E8F8}">
      <dsp:nvSpPr>
        <dsp:cNvPr id="0" name=""/>
        <dsp:cNvSpPr/>
      </dsp:nvSpPr>
      <dsp:spPr>
        <a:xfrm>
          <a:off x="0" y="376724"/>
          <a:ext cx="8610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CLR содержит несколько компонентов, которые при запуске .NET Framework приложений выполняют следующие задачи:</a:t>
          </a:r>
          <a:endParaRPr lang="ru-RU" sz="1800" b="1" kern="1200" dirty="0"/>
        </a:p>
      </dsp:txBody>
      <dsp:txXfrm>
        <a:off x="0" y="376724"/>
        <a:ext cx="8610600" cy="1216800"/>
      </dsp:txXfrm>
    </dsp:sp>
    <dsp:sp modelId="{CCE83934-7CE3-4AB1-91EC-D65DA0F5EA91}">
      <dsp:nvSpPr>
        <dsp:cNvPr id="0" name=""/>
        <dsp:cNvSpPr/>
      </dsp:nvSpPr>
      <dsp:spPr>
        <a:xfrm>
          <a:off x="0" y="1593524"/>
          <a:ext cx="8610600" cy="336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22860" rIns="128016" bIns="2286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1800" kern="1200" dirty="0" smtClean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b="1" kern="1200" dirty="0" smtClean="0"/>
            <a:t>Загрузчик классов (Class Loader)</a:t>
          </a:r>
          <a:r>
            <a:rPr lang="ru-RU" sz="1800" kern="1200" dirty="0" smtClean="0"/>
            <a:t> находит и загружает все сборки, которые требуются приложению. Сборки к этому моменту будут уже скомпилированы в MSIL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b="1" kern="1200" dirty="0" smtClean="0"/>
            <a:t>MSIL-to-native компилятор</a:t>
          </a:r>
          <a:r>
            <a:rPr lang="ru-RU" sz="1800" kern="1200" dirty="0" smtClean="0"/>
            <a:t> проверяет MSIL код, а затем компилирует все сборки в машинный код, готовый к исполнению</a:t>
          </a:r>
          <a:endParaRPr lang="ru-RU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b="1" kern="1200" dirty="0" smtClean="0"/>
            <a:t>Code Manager</a:t>
          </a:r>
          <a:r>
            <a:rPr lang="ru-RU" sz="1800" kern="1200" dirty="0" smtClean="0"/>
            <a:t> загружает исполняемую сборку и запускает метод Main</a:t>
          </a:r>
          <a:endParaRPr lang="ru-RU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b="1" kern="1200" dirty="0" smtClean="0"/>
            <a:t>Garbage Collector</a:t>
          </a:r>
          <a:r>
            <a:rPr lang="ru-RU" sz="1800" kern="1200" dirty="0" smtClean="0"/>
            <a:t> обеспечивает автоматическое управление памятью жизни всех объектов, которые создает приложение</a:t>
          </a:r>
          <a:endParaRPr lang="ru-RU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b="1" kern="1200" dirty="0" smtClean="0"/>
            <a:t>Exception Manager</a:t>
          </a:r>
          <a:r>
            <a:rPr lang="ru-RU" sz="1800" kern="1200" dirty="0" smtClean="0"/>
            <a:t> предоставляет структурированную обработку исключений для .NET приложений, которая интегрирована с структурированной обработкой исключений Windows</a:t>
          </a:r>
          <a:endParaRPr lang="ru-RU" sz="1800" kern="1200" dirty="0"/>
        </a:p>
      </dsp:txBody>
      <dsp:txXfrm>
        <a:off x="0" y="1593524"/>
        <a:ext cx="8610600" cy="336375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63855EF-2FFD-4715-844E-21BFFDFE717C}">
      <dsp:nvSpPr>
        <dsp:cNvPr id="0" name=""/>
        <dsp:cNvSpPr/>
      </dsp:nvSpPr>
      <dsp:spPr>
        <a:xfrm>
          <a:off x="457179" y="685795"/>
          <a:ext cx="3182219" cy="634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Caspol.exe</a:t>
          </a:r>
          <a:endParaRPr lang="ru-RU" sz="2000" kern="1200" dirty="0"/>
        </a:p>
      </dsp:txBody>
      <dsp:txXfrm>
        <a:off x="457179" y="685795"/>
        <a:ext cx="3182219" cy="634853"/>
      </dsp:txXfrm>
    </dsp:sp>
    <dsp:sp modelId="{861AEB2D-C01B-4220-BACA-A4DD17A07BFB}">
      <dsp:nvSpPr>
        <dsp:cNvPr id="0" name=""/>
        <dsp:cNvSpPr/>
      </dsp:nvSpPr>
      <dsp:spPr>
        <a:xfrm>
          <a:off x="457179" y="2076106"/>
          <a:ext cx="3182219" cy="634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Makecert.exe</a:t>
          </a:r>
          <a:endParaRPr lang="ru-RU" sz="2000" b="1" kern="1200" dirty="0" smtClean="0"/>
        </a:p>
      </dsp:txBody>
      <dsp:txXfrm>
        <a:off x="457179" y="2076106"/>
        <a:ext cx="3182219" cy="634853"/>
      </dsp:txXfrm>
    </dsp:sp>
    <dsp:sp modelId="{BCF830C7-3B45-495A-82F8-1379CA2EBD0D}">
      <dsp:nvSpPr>
        <dsp:cNvPr id="0" name=""/>
        <dsp:cNvSpPr/>
      </dsp:nvSpPr>
      <dsp:spPr>
        <a:xfrm>
          <a:off x="457179" y="3466428"/>
          <a:ext cx="3182219" cy="634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Gacutil.exe</a:t>
          </a:r>
          <a:endParaRPr lang="ru-RU" sz="2000" b="1" kern="1200" dirty="0" smtClean="0"/>
        </a:p>
      </dsp:txBody>
      <dsp:txXfrm>
        <a:off x="457179" y="3466428"/>
        <a:ext cx="3182219" cy="634853"/>
      </dsp:txXfrm>
    </dsp:sp>
    <dsp:sp modelId="{BE38A703-9CAC-4613-A50D-8BAA48A1CDC1}">
      <dsp:nvSpPr>
        <dsp:cNvPr id="0" name=""/>
        <dsp:cNvSpPr/>
      </dsp:nvSpPr>
      <dsp:spPr>
        <a:xfrm>
          <a:off x="4855990" y="685795"/>
          <a:ext cx="3182219" cy="634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Ngen.exe</a:t>
          </a:r>
          <a:endParaRPr lang="ru-RU" sz="2000" b="1" kern="1200" dirty="0" smtClean="0"/>
        </a:p>
      </dsp:txBody>
      <dsp:txXfrm>
        <a:off x="4855990" y="685795"/>
        <a:ext cx="3182219" cy="634853"/>
      </dsp:txXfrm>
    </dsp:sp>
    <dsp:sp modelId="{A5FB5D3B-436F-4763-8139-F332FDAE2A39}">
      <dsp:nvSpPr>
        <dsp:cNvPr id="0" name=""/>
        <dsp:cNvSpPr/>
      </dsp:nvSpPr>
      <dsp:spPr>
        <a:xfrm>
          <a:off x="4949588" y="3526732"/>
          <a:ext cx="3182219" cy="634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Ildasm.exe</a:t>
          </a:r>
          <a:endParaRPr lang="ru-RU" sz="2000" b="1" kern="1200" dirty="0" smtClean="0"/>
        </a:p>
      </dsp:txBody>
      <dsp:txXfrm>
        <a:off x="4949588" y="3526732"/>
        <a:ext cx="3182219" cy="634853"/>
      </dsp:txXfrm>
    </dsp:sp>
    <dsp:sp modelId="{D929002B-E50B-4B2F-952F-A338B7E88A6A}">
      <dsp:nvSpPr>
        <dsp:cNvPr id="0" name=""/>
        <dsp:cNvSpPr/>
      </dsp:nvSpPr>
      <dsp:spPr>
        <a:xfrm>
          <a:off x="4855990" y="2076101"/>
          <a:ext cx="3182219" cy="634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Sn.exe</a:t>
          </a:r>
          <a:endParaRPr lang="ru-RU" sz="2000" kern="1200" dirty="0" smtClean="0">
            <a:latin typeface="HelveticaLTStd-Roman"/>
          </a:endParaRPr>
        </a:p>
      </dsp:txBody>
      <dsp:txXfrm>
        <a:off x="4855990" y="2076101"/>
        <a:ext cx="3182219" cy="634853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90BCA1-11AB-490F-8AE3-C64B2B3E5DBD}">
      <dsp:nvSpPr>
        <dsp:cNvPr id="0" name=""/>
        <dsp:cNvSpPr/>
      </dsp:nvSpPr>
      <dsp:spPr>
        <a:xfrm>
          <a:off x="0" y="413220"/>
          <a:ext cx="8610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B0A6D-3A46-4B7A-81D0-28577E2DE91D}">
      <dsp:nvSpPr>
        <dsp:cNvPr id="0" name=""/>
        <dsp:cNvSpPr/>
      </dsp:nvSpPr>
      <dsp:spPr>
        <a:xfrm>
          <a:off x="430530" y="132779"/>
          <a:ext cx="7020979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latin typeface="+mn-lt"/>
            </a:rPr>
            <a:t>Интегрированная среда разработки</a:t>
          </a:r>
          <a:r>
            <a:rPr lang="en-US" sz="1800" b="0" kern="1200" dirty="0" smtClean="0">
              <a:latin typeface="+mn-lt"/>
            </a:rPr>
            <a:t> (Integrated development environment, IDE)</a:t>
          </a:r>
          <a:endParaRPr lang="ru-RU" sz="1800" b="0" kern="1200" dirty="0">
            <a:latin typeface="+mn-lt"/>
          </a:endParaRPr>
        </a:p>
      </dsp:txBody>
      <dsp:txXfrm>
        <a:off x="430530" y="132779"/>
        <a:ext cx="7020979" cy="560880"/>
      </dsp:txXfrm>
    </dsp:sp>
    <dsp:sp modelId="{0103B736-E9B1-4F51-95F6-FF2B3C03643D}">
      <dsp:nvSpPr>
        <dsp:cNvPr id="0" name=""/>
        <dsp:cNvSpPr/>
      </dsp:nvSpPr>
      <dsp:spPr>
        <a:xfrm>
          <a:off x="0" y="1275060"/>
          <a:ext cx="8610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17A84-CA7C-40F8-A7A9-8DBC5B903F33}">
      <dsp:nvSpPr>
        <dsp:cNvPr id="0" name=""/>
        <dsp:cNvSpPr/>
      </dsp:nvSpPr>
      <dsp:spPr>
        <a:xfrm>
          <a:off x="430530" y="994620"/>
          <a:ext cx="7020979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latin typeface="+mn-lt"/>
            </a:rPr>
            <a:t>Быстрая разработка приложений (Rapid application development)</a:t>
          </a:r>
        </a:p>
      </dsp:txBody>
      <dsp:txXfrm>
        <a:off x="430530" y="994620"/>
        <a:ext cx="7020979" cy="560880"/>
      </dsp:txXfrm>
    </dsp:sp>
    <dsp:sp modelId="{3EDE1ACE-EF2C-4840-B841-D896E056C6B1}">
      <dsp:nvSpPr>
        <dsp:cNvPr id="0" name=""/>
        <dsp:cNvSpPr/>
      </dsp:nvSpPr>
      <dsp:spPr>
        <a:xfrm>
          <a:off x="0" y="2136900"/>
          <a:ext cx="8610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096A8-DF9D-4CA4-9627-A104E261A410}">
      <dsp:nvSpPr>
        <dsp:cNvPr id="0" name=""/>
        <dsp:cNvSpPr/>
      </dsp:nvSpPr>
      <dsp:spPr>
        <a:xfrm>
          <a:off x="430530" y="1856460"/>
          <a:ext cx="7020979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latin typeface="+mn-lt"/>
            </a:rPr>
            <a:t>Сервер и доспуп к данным (Server and data access) </a:t>
          </a:r>
        </a:p>
      </dsp:txBody>
      <dsp:txXfrm>
        <a:off x="430530" y="1856460"/>
        <a:ext cx="7020979" cy="560880"/>
      </dsp:txXfrm>
    </dsp:sp>
    <dsp:sp modelId="{F9C979CE-7BE4-4333-9C8C-1134118D2149}">
      <dsp:nvSpPr>
        <dsp:cNvPr id="0" name=""/>
        <dsp:cNvSpPr/>
      </dsp:nvSpPr>
      <dsp:spPr>
        <a:xfrm>
          <a:off x="0" y="2998740"/>
          <a:ext cx="8610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7BD46-37C7-49E3-BEF3-449E3459BFF1}">
      <dsp:nvSpPr>
        <dsp:cNvPr id="0" name=""/>
        <dsp:cNvSpPr/>
      </dsp:nvSpPr>
      <dsp:spPr>
        <a:xfrm>
          <a:off x="430530" y="2718300"/>
          <a:ext cx="7020979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latin typeface="+mn-lt"/>
            </a:rPr>
            <a:t>Возможности отладки (Debugging features) </a:t>
          </a:r>
        </a:p>
      </dsp:txBody>
      <dsp:txXfrm>
        <a:off x="430530" y="2718300"/>
        <a:ext cx="7020979" cy="560880"/>
      </dsp:txXfrm>
    </dsp:sp>
    <dsp:sp modelId="{7FF40A07-AD55-44AA-968B-6430DF164062}">
      <dsp:nvSpPr>
        <dsp:cNvPr id="0" name=""/>
        <dsp:cNvSpPr/>
      </dsp:nvSpPr>
      <dsp:spPr>
        <a:xfrm>
          <a:off x="0" y="3860580"/>
          <a:ext cx="8610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DC6B7-C0A2-4600-B46F-8E5FAD40F1F8}">
      <dsp:nvSpPr>
        <dsp:cNvPr id="0" name=""/>
        <dsp:cNvSpPr/>
      </dsp:nvSpPr>
      <dsp:spPr>
        <a:xfrm>
          <a:off x="430530" y="3580140"/>
          <a:ext cx="7020979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latin typeface="+mn-lt"/>
            </a:rPr>
            <a:t>Обработка ошибок (Error handling) </a:t>
          </a:r>
        </a:p>
      </dsp:txBody>
      <dsp:txXfrm>
        <a:off x="430530" y="3580140"/>
        <a:ext cx="7020979" cy="560880"/>
      </dsp:txXfrm>
    </dsp:sp>
    <dsp:sp modelId="{8F72647C-7BD7-4060-8C90-958BD658236B}">
      <dsp:nvSpPr>
        <dsp:cNvPr id="0" name=""/>
        <dsp:cNvSpPr/>
      </dsp:nvSpPr>
      <dsp:spPr>
        <a:xfrm>
          <a:off x="0" y="4722420"/>
          <a:ext cx="8610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9C61F-AAEF-4D61-AB33-458A107B511B}">
      <dsp:nvSpPr>
        <dsp:cNvPr id="0" name=""/>
        <dsp:cNvSpPr/>
      </dsp:nvSpPr>
      <dsp:spPr>
        <a:xfrm>
          <a:off x="430530" y="4441979"/>
          <a:ext cx="7020979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latin typeface="+mn-lt"/>
            </a:rPr>
            <a:t>Справка и документация </a:t>
          </a:r>
          <a:r>
            <a:rPr lang="en-US" sz="1800" b="0" kern="1200" dirty="0" smtClean="0"/>
            <a:t>(Help and documentation</a:t>
          </a:r>
          <a:r>
            <a:rPr lang="ru-RU" sz="1800" b="0" kern="1200" dirty="0" smtClean="0"/>
            <a:t>)</a:t>
          </a:r>
          <a:endParaRPr lang="ru-RU" sz="1800" b="0" kern="1200" dirty="0" smtClean="0">
            <a:latin typeface="+mn-lt"/>
          </a:endParaRPr>
        </a:p>
      </dsp:txBody>
      <dsp:txXfrm>
        <a:off x="430530" y="4441979"/>
        <a:ext cx="7020979" cy="560880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475CE2-D872-4DA8-94B4-0FB8B6F32FE5}">
      <dsp:nvSpPr>
        <dsp:cNvPr id="0" name=""/>
        <dsp:cNvSpPr/>
      </dsp:nvSpPr>
      <dsp:spPr>
        <a:xfrm>
          <a:off x="152407" y="0"/>
          <a:ext cx="8305784" cy="489303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Шаблоны:</a:t>
          </a:r>
          <a:endParaRPr lang="ru-RU" sz="2000" b="1" kern="1200" dirty="0"/>
        </a:p>
      </dsp:txBody>
      <dsp:txXfrm>
        <a:off x="152407" y="0"/>
        <a:ext cx="8305784" cy="489303"/>
      </dsp:txXfrm>
    </dsp:sp>
    <dsp:sp modelId="{5E0085C1-1E26-4838-84AC-0E933F82D6C4}">
      <dsp:nvSpPr>
        <dsp:cNvPr id="0" name=""/>
        <dsp:cNvSpPr/>
      </dsp:nvSpPr>
      <dsp:spPr>
        <a:xfrm>
          <a:off x="0" y="653731"/>
          <a:ext cx="8610600" cy="1048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обеспечивают стартовый код, который можно использовать для быстрого создания функционирующего приложения</a:t>
          </a:r>
          <a:endParaRPr lang="ru-RU" sz="2000" b="1" kern="1200" dirty="0"/>
        </a:p>
      </dsp:txBody>
      <dsp:txXfrm>
        <a:off x="0" y="653731"/>
        <a:ext cx="8610600" cy="1048320"/>
      </dsp:txXfrm>
    </dsp:sp>
    <dsp:sp modelId="{FB54A038-0A16-4C91-91A4-9BEE36F1222D}">
      <dsp:nvSpPr>
        <dsp:cNvPr id="0" name=""/>
        <dsp:cNvSpPr/>
      </dsp:nvSpPr>
      <dsp:spPr>
        <a:xfrm>
          <a:off x="0" y="1863331"/>
          <a:ext cx="8610600" cy="1048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включают поддержку компонентов и элементов управления, относящихся к типу проекта</a:t>
          </a:r>
          <a:endParaRPr lang="ru-RU" sz="2000" b="1" kern="1200" dirty="0"/>
        </a:p>
      </dsp:txBody>
      <dsp:txXfrm>
        <a:off x="0" y="1863331"/>
        <a:ext cx="8610600" cy="1048320"/>
      </dsp:txXfrm>
    </dsp:sp>
    <dsp:sp modelId="{C252561D-7B8D-4179-9B50-854EDC7330EC}">
      <dsp:nvSpPr>
        <dsp:cNvPr id="0" name=""/>
        <dsp:cNvSpPr/>
      </dsp:nvSpPr>
      <dsp:spPr>
        <a:xfrm>
          <a:off x="0" y="3072931"/>
          <a:ext cx="8610600" cy="1048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обеспечивают настройку Visual Studio 2010 IDE согласно типу разрабатываемого приложения</a:t>
          </a:r>
          <a:endParaRPr lang="ru-RU" sz="2000" b="1" kern="1200" dirty="0"/>
        </a:p>
      </dsp:txBody>
      <dsp:txXfrm>
        <a:off x="0" y="3072931"/>
        <a:ext cx="8610600" cy="1048320"/>
      </dsp:txXfrm>
    </dsp:sp>
    <dsp:sp modelId="{74B6B7E4-09CC-4007-8313-DE060139B103}">
      <dsp:nvSpPr>
        <dsp:cNvPr id="0" name=""/>
        <dsp:cNvSpPr/>
      </dsp:nvSpPr>
      <dsp:spPr>
        <a:xfrm>
          <a:off x="0" y="4282531"/>
          <a:ext cx="8610600" cy="1048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обеспечивают добавление ссылки на любую начальную сборку, обычно требующуюся соответствующему типу приложения</a:t>
          </a:r>
          <a:endParaRPr lang="ru-RU" sz="2000" b="1" kern="1200" dirty="0"/>
        </a:p>
      </dsp:txBody>
      <dsp:txXfrm>
        <a:off x="0" y="4282531"/>
        <a:ext cx="8610600" cy="104832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400B85C-039E-4308-B938-ABD1929C7E73}">
      <dsp:nvSpPr>
        <dsp:cNvPr id="0" name=""/>
        <dsp:cNvSpPr/>
      </dsp:nvSpPr>
      <dsp:spPr>
        <a:xfrm>
          <a:off x="0" y="28380"/>
          <a:ext cx="76962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Позволяет работать с несколькими проектами в рамках одной </a:t>
          </a:r>
          <a:r>
            <a:rPr lang="en-US" sz="1800" kern="1200" dirty="0" smtClean="0"/>
            <a:t>Visual Studio</a:t>
          </a:r>
          <a:r>
            <a:rPr lang="ru-RU" sz="1800" kern="1200" dirty="0" smtClean="0"/>
            <a:t> 2010 сессии</a:t>
          </a:r>
          <a:endParaRPr lang="ru-RU" sz="1800" kern="1200" dirty="0"/>
        </a:p>
      </dsp:txBody>
      <dsp:txXfrm>
        <a:off x="0" y="28380"/>
        <a:ext cx="7696200" cy="973440"/>
      </dsp:txXfrm>
    </dsp:sp>
    <dsp:sp modelId="{047F8DF9-5AD0-4094-8444-491BA0C7CC5D}">
      <dsp:nvSpPr>
        <dsp:cNvPr id="0" name=""/>
        <dsp:cNvSpPr/>
      </dsp:nvSpPr>
      <dsp:spPr>
        <a:xfrm>
          <a:off x="0" y="1151580"/>
          <a:ext cx="76962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Позволяет применять параметры конфигурации в глобальном масштабе для нескольких проектов</a:t>
          </a:r>
        </a:p>
      </dsp:txBody>
      <dsp:txXfrm>
        <a:off x="0" y="1151580"/>
        <a:ext cx="7696200" cy="973440"/>
      </dsp:txXfrm>
    </dsp:sp>
    <dsp:sp modelId="{151760FA-6ECE-4CC9-9AFD-79626ECDD7C6}">
      <dsp:nvSpPr>
        <dsp:cNvPr id="0" name=""/>
        <dsp:cNvSpPr/>
      </dsp:nvSpPr>
      <dsp:spPr>
        <a:xfrm>
          <a:off x="0" y="2274780"/>
          <a:ext cx="76962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Позволяет развернуть несколько проектов в рамках единого решения</a:t>
          </a:r>
        </a:p>
      </dsp:txBody>
      <dsp:txXfrm>
        <a:off x="0" y="2274780"/>
        <a:ext cx="7696200" cy="973440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34D73A5-A622-4491-8FF5-07248B08B37F}">
      <dsp:nvSpPr>
        <dsp:cNvPr id="0" name=""/>
        <dsp:cNvSpPr/>
      </dsp:nvSpPr>
      <dsp:spPr>
        <a:xfrm>
          <a:off x="0" y="0"/>
          <a:ext cx="7543800" cy="484816"/>
        </a:xfrm>
        <a:prstGeom prst="roundRect">
          <a:avLst/>
        </a:prstGeom>
        <a:solidFill>
          <a:srgbClr val="B3FFE6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Функциональные возможности, которые могут помочь при написании кода</a:t>
          </a:r>
          <a:endParaRPr lang="ru-RU" sz="1800" b="1" kern="1200" dirty="0"/>
        </a:p>
      </dsp:txBody>
      <dsp:txXfrm>
        <a:off x="0" y="0"/>
        <a:ext cx="7543800" cy="484816"/>
      </dsp:txXfrm>
    </dsp:sp>
    <dsp:sp modelId="{701B3047-93CB-4B6B-AD52-D33C69EC1BDF}">
      <dsp:nvSpPr>
        <dsp:cNvPr id="0" name=""/>
        <dsp:cNvSpPr/>
      </dsp:nvSpPr>
      <dsp:spPr>
        <a:xfrm>
          <a:off x="0" y="650099"/>
          <a:ext cx="7543800" cy="6031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IntelliSense </a:t>
          </a:r>
          <a:endParaRPr lang="ru-RU" sz="1800" b="1" kern="1200" dirty="0"/>
        </a:p>
      </dsp:txBody>
      <dsp:txXfrm>
        <a:off x="0" y="650099"/>
        <a:ext cx="7543800" cy="603192"/>
      </dsp:txXfrm>
    </dsp:sp>
    <dsp:sp modelId="{1BEC7B9A-5858-4950-8DA1-4DD3B29BB378}">
      <dsp:nvSpPr>
        <dsp:cNvPr id="0" name=""/>
        <dsp:cNvSpPr/>
      </dsp:nvSpPr>
      <dsp:spPr>
        <a:xfrm>
          <a:off x="609614" y="1424939"/>
          <a:ext cx="4343418" cy="466135"/>
        </a:xfrm>
        <a:prstGeom prst="roundRect">
          <a:avLst/>
        </a:prstGeom>
        <a:solidFill>
          <a:srgbClr val="B3FFE6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Quick Info</a:t>
          </a:r>
          <a:r>
            <a:rPr lang="en-US" sz="1800" kern="1200" dirty="0" smtClean="0"/>
            <a:t> </a:t>
          </a:r>
          <a:endParaRPr lang="ru-RU" sz="1800" b="1" kern="1200" dirty="0"/>
        </a:p>
      </dsp:txBody>
      <dsp:txXfrm>
        <a:off x="609614" y="1424939"/>
        <a:ext cx="4343418" cy="466135"/>
      </dsp:txXfrm>
    </dsp:sp>
    <dsp:sp modelId="{127EDA0B-2714-4BBA-9A46-0D7E09895FC1}">
      <dsp:nvSpPr>
        <dsp:cNvPr id="0" name=""/>
        <dsp:cNvSpPr/>
      </dsp:nvSpPr>
      <dsp:spPr>
        <a:xfrm>
          <a:off x="609614" y="2052355"/>
          <a:ext cx="4343418" cy="466135"/>
        </a:xfrm>
        <a:prstGeom prst="roundRect">
          <a:avLst/>
        </a:prstGeom>
        <a:solidFill>
          <a:srgbClr val="B3FFE6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Complete Word</a:t>
          </a:r>
          <a:r>
            <a:rPr lang="en-US" sz="1800" kern="1200" dirty="0" smtClean="0"/>
            <a:t> </a:t>
          </a:r>
          <a:endParaRPr lang="ru-RU" sz="1800" b="1" kern="1200" dirty="0"/>
        </a:p>
      </dsp:txBody>
      <dsp:txXfrm>
        <a:off x="609614" y="2052355"/>
        <a:ext cx="4343418" cy="466135"/>
      </dsp:txXfrm>
    </dsp:sp>
    <dsp:sp modelId="{9F906E9B-0687-48B7-B55E-3E5ED01FC634}">
      <dsp:nvSpPr>
        <dsp:cNvPr id="0" name=""/>
        <dsp:cNvSpPr/>
      </dsp:nvSpPr>
      <dsp:spPr>
        <a:xfrm>
          <a:off x="0" y="2673407"/>
          <a:ext cx="7543800" cy="6031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С</a:t>
          </a:r>
          <a:r>
            <a:rPr lang="en-US" sz="1800" b="1" kern="1200" dirty="0" smtClean="0"/>
            <a:t>ode snippets</a:t>
          </a:r>
          <a:endParaRPr lang="ru-RU" sz="1800" b="1" kern="1200" dirty="0"/>
        </a:p>
      </dsp:txBody>
      <dsp:txXfrm>
        <a:off x="0" y="2673407"/>
        <a:ext cx="7543800" cy="603192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F88810-9B18-45F3-AC73-9A15164C2363}">
      <dsp:nvSpPr>
        <dsp:cNvPr id="0" name=""/>
        <dsp:cNvSpPr/>
      </dsp:nvSpPr>
      <dsp:spPr>
        <a:xfrm>
          <a:off x="0" y="0"/>
          <a:ext cx="7696200" cy="718194"/>
        </a:xfrm>
        <a:prstGeom prst="roundRect">
          <a:avLst/>
        </a:prstGeom>
        <a:solidFill>
          <a:srgbClr val="B3FFE6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Построение и выполнение приложения в Visual Studio 2010</a:t>
          </a:r>
          <a:endParaRPr lang="ru-RU" sz="1800" kern="1200" dirty="0"/>
        </a:p>
      </dsp:txBody>
      <dsp:txXfrm>
        <a:off x="0" y="0"/>
        <a:ext cx="7696200" cy="718194"/>
      </dsp:txXfrm>
    </dsp:sp>
    <dsp:sp modelId="{7E28F389-4DE4-4AFB-A424-CF2041BC9C27}">
      <dsp:nvSpPr>
        <dsp:cNvPr id="0" name=""/>
        <dsp:cNvSpPr/>
      </dsp:nvSpPr>
      <dsp:spPr>
        <a:xfrm>
          <a:off x="0" y="698691"/>
          <a:ext cx="7696200" cy="55092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</a:t>
          </a:r>
          <a:r>
            <a:rPr lang="en-US" sz="1800" kern="1200" dirty="0" smtClean="0"/>
            <a:t> Visual Studio 2010 </a:t>
          </a:r>
          <a:r>
            <a:rPr lang="ru-RU" sz="1800" kern="1200" dirty="0" smtClean="0"/>
            <a:t>в меню </a:t>
          </a:r>
          <a:r>
            <a:rPr lang="en-US" sz="1800" kern="1200" dirty="0" smtClean="0"/>
            <a:t>Build </a:t>
          </a:r>
          <a:r>
            <a:rPr lang="ru-RU" sz="1800" kern="1200" dirty="0" smtClean="0"/>
            <a:t>выбрать команду </a:t>
          </a:r>
          <a:r>
            <a:rPr lang="en-US" sz="1800" kern="1200" dirty="0" smtClean="0"/>
            <a:t>Build Solution</a:t>
          </a:r>
          <a:endParaRPr lang="ru-RU" sz="1800" kern="1200" dirty="0"/>
        </a:p>
      </dsp:txBody>
      <dsp:txXfrm>
        <a:off x="0" y="698691"/>
        <a:ext cx="7696200" cy="550926"/>
      </dsp:txXfrm>
    </dsp:sp>
    <dsp:sp modelId="{AA90ED3D-F745-4195-BC8F-062463BBE499}">
      <dsp:nvSpPr>
        <dsp:cNvPr id="0" name=""/>
        <dsp:cNvSpPr/>
      </dsp:nvSpPr>
      <dsp:spPr>
        <a:xfrm>
          <a:off x="0" y="1511106"/>
          <a:ext cx="7696200" cy="55092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 меню Debug выбрать команду Start Debugging</a:t>
          </a:r>
          <a:endParaRPr lang="ru-RU" sz="1800" kern="1200" dirty="0"/>
        </a:p>
      </dsp:txBody>
      <dsp:txXfrm>
        <a:off x="0" y="1511106"/>
        <a:ext cx="7696200" cy="55092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F5F8BD-6140-4789-89BA-9D3C53B47484}">
      <dsp:nvSpPr>
        <dsp:cNvPr id="0" name=""/>
        <dsp:cNvSpPr/>
      </dsp:nvSpPr>
      <dsp:spPr>
        <a:xfrm>
          <a:off x="0" y="643799"/>
          <a:ext cx="86106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2C887-DC0F-4F18-B646-615437380A2C}">
      <dsp:nvSpPr>
        <dsp:cNvPr id="0" name=""/>
        <dsp:cNvSpPr/>
      </dsp:nvSpPr>
      <dsp:spPr>
        <a:xfrm>
          <a:off x="429268" y="53399"/>
          <a:ext cx="8178203" cy="1180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Среда CLR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(Common Language Runtime, CLR)</a:t>
          </a:r>
          <a:endParaRPr lang="ru-RU" sz="1800" b="1" kern="1200" noProof="0"/>
        </a:p>
      </dsp:txBody>
      <dsp:txXfrm>
        <a:off x="429268" y="53399"/>
        <a:ext cx="8178203" cy="1180800"/>
      </dsp:txXfrm>
    </dsp:sp>
    <dsp:sp modelId="{1E24DAB2-CA99-48D4-84D1-396A943D8FE6}">
      <dsp:nvSpPr>
        <dsp:cNvPr id="0" name=""/>
        <dsp:cNvSpPr/>
      </dsp:nvSpPr>
      <dsp:spPr>
        <a:xfrm>
          <a:off x="0" y="2458200"/>
          <a:ext cx="86106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626B6-44D0-4254-B89E-E474C959B644}">
      <dsp:nvSpPr>
        <dsp:cNvPr id="0" name=""/>
        <dsp:cNvSpPr/>
      </dsp:nvSpPr>
      <dsp:spPr>
        <a:xfrm>
          <a:off x="429268" y="1867799"/>
          <a:ext cx="8178203" cy="1180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Библиотека классов .NET Framework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 (.NET Framework Class Library)</a:t>
          </a:r>
          <a:endParaRPr lang="ru-RU" sz="1800" b="1" kern="1200" noProof="0"/>
        </a:p>
      </dsp:txBody>
      <dsp:txXfrm>
        <a:off x="429268" y="1867799"/>
        <a:ext cx="8178203" cy="1180800"/>
      </dsp:txXfrm>
    </dsp:sp>
    <dsp:sp modelId="{38DFEB95-C638-48B2-9F8F-7B0DF6199EAD}">
      <dsp:nvSpPr>
        <dsp:cNvPr id="0" name=""/>
        <dsp:cNvSpPr/>
      </dsp:nvSpPr>
      <dsp:spPr>
        <a:xfrm>
          <a:off x="0" y="4272600"/>
          <a:ext cx="86106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E53A1-67FF-4A51-9E3E-657FF020496D}">
      <dsp:nvSpPr>
        <dsp:cNvPr id="0" name=""/>
        <dsp:cNvSpPr/>
      </dsp:nvSpPr>
      <dsp:spPr>
        <a:xfrm>
          <a:off x="429268" y="3682200"/>
          <a:ext cx="8178203" cy="1180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Фреймворки для разработки приложений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(Development Frameworks)</a:t>
          </a:r>
          <a:endParaRPr lang="ru-RU" sz="1800" b="1" kern="1200" noProof="0"/>
        </a:p>
      </dsp:txBody>
      <dsp:txXfrm>
        <a:off x="429268" y="3682200"/>
        <a:ext cx="8178203" cy="1180800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D82DA9-C15A-45D8-9CEE-A85EE05D967D}">
      <dsp:nvSpPr>
        <dsp:cNvPr id="0" name=""/>
        <dsp:cNvSpPr/>
      </dsp:nvSpPr>
      <dsp:spPr>
        <a:xfrm>
          <a:off x="0" y="54122"/>
          <a:ext cx="7543800" cy="804960"/>
        </a:xfrm>
        <a:prstGeom prst="roundRect">
          <a:avLst/>
        </a:prstGeom>
        <a:solidFill>
          <a:srgbClr val="B3FFE6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Построение приложения из командной строки</a:t>
          </a:r>
          <a:endParaRPr lang="ru-RU" sz="1800" kern="1200" dirty="0"/>
        </a:p>
      </dsp:txBody>
      <dsp:txXfrm>
        <a:off x="0" y="54122"/>
        <a:ext cx="7543800" cy="804960"/>
      </dsp:txXfrm>
    </dsp:sp>
    <dsp:sp modelId="{F37BD84C-92F7-44E4-859C-B09D5A1BB560}">
      <dsp:nvSpPr>
        <dsp:cNvPr id="0" name=""/>
        <dsp:cNvSpPr/>
      </dsp:nvSpPr>
      <dsp:spPr>
        <a:xfrm>
          <a:off x="0" y="967814"/>
          <a:ext cx="7543800" cy="14959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noProof="0" dirty="0" smtClean="0">
              <a:latin typeface="Courier New" pitchFamily="49" charset="0"/>
              <a:cs typeface="Courier New" pitchFamily="49" charset="0"/>
            </a:rPr>
            <a:t>csc.exe/t:exe/out:"C:\Visual Studio 2010\MyProject\myApplication.exe "C:\ Visual Studio 2010\MyProject\*.cs"</a:t>
          </a:r>
          <a:endParaRPr lang="ru-RU" sz="1600" kern="1200" noProof="0" dirty="0">
            <a:latin typeface="Courier New" pitchFamily="49" charset="0"/>
            <a:cs typeface="Courier New" pitchFamily="49" charset="0"/>
          </a:endParaRPr>
        </a:p>
      </dsp:txBody>
      <dsp:txXfrm>
        <a:off x="0" y="967814"/>
        <a:ext cx="7543800" cy="1495985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BB8C2E-A517-4FCA-B6E3-D9CD072441E1}">
      <dsp:nvSpPr>
        <dsp:cNvPr id="0" name=""/>
        <dsp:cNvSpPr/>
      </dsp:nvSpPr>
      <dsp:spPr>
        <a:xfrm rot="16200000">
          <a:off x="-745758" y="3029934"/>
          <a:ext cx="3863340" cy="817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20765" bIns="0" numCol="1" spcCol="1270" anchor="t" anchorCtr="0">
          <a:noAutofit/>
        </a:bodyPr>
        <a:lstStyle/>
        <a:p>
          <a:pPr lvl="0" algn="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800" kern="1200" dirty="0"/>
        </a:p>
      </dsp:txBody>
      <dsp:txXfrm rot="16200000">
        <a:off x="-745758" y="3029934"/>
        <a:ext cx="3863340" cy="817245"/>
      </dsp:txXfrm>
    </dsp:sp>
    <dsp:sp modelId="{DE89366C-82C8-4E44-807D-7AF1D8400EA2}">
      <dsp:nvSpPr>
        <dsp:cNvPr id="0" name=""/>
        <dsp:cNvSpPr/>
      </dsp:nvSpPr>
      <dsp:spPr>
        <a:xfrm>
          <a:off x="1594533" y="2698128"/>
          <a:ext cx="5647025" cy="21786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20765" rIns="128016" bIns="128016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Утилита ildasm.exe, поставляемая в составе пакета .NET Framework 4 SDK, позволяет загружать любую сборку .NET и изучать ее содержимое, в том числе ассоциируемый с ней манифест, CIL-код и метаданные типов</a:t>
          </a:r>
          <a:endParaRPr lang="ru-RU" sz="1800" b="0" kern="1200" noProof="0" dirty="0"/>
        </a:p>
      </dsp:txBody>
      <dsp:txXfrm>
        <a:off x="1594533" y="2698128"/>
        <a:ext cx="5647025" cy="2178653"/>
      </dsp:txXfrm>
    </dsp:sp>
    <dsp:sp modelId="{D7400CA8-6B92-475B-8900-C87225C0E8FD}">
      <dsp:nvSpPr>
        <dsp:cNvPr id="0" name=""/>
        <dsp:cNvSpPr/>
      </dsp:nvSpPr>
      <dsp:spPr>
        <a:xfrm>
          <a:off x="73640" y="27616"/>
          <a:ext cx="3041785" cy="3325190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BB8C2E-A517-4FCA-B6E3-D9CD072441E1}">
      <dsp:nvSpPr>
        <dsp:cNvPr id="0" name=""/>
        <dsp:cNvSpPr/>
      </dsp:nvSpPr>
      <dsp:spPr>
        <a:xfrm rot="16200000">
          <a:off x="-480743" y="3112782"/>
          <a:ext cx="3863340" cy="817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20765" bIns="0" numCol="1" spcCol="1270" anchor="t" anchorCtr="0">
          <a:noAutofit/>
        </a:bodyPr>
        <a:lstStyle/>
        <a:p>
          <a:pPr lvl="0" algn="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800" kern="1200" dirty="0"/>
        </a:p>
      </dsp:txBody>
      <dsp:txXfrm rot="16200000">
        <a:off x="-480743" y="3112782"/>
        <a:ext cx="3863340" cy="817245"/>
      </dsp:txXfrm>
    </dsp:sp>
    <dsp:sp modelId="{DE89366C-82C8-4E44-807D-7AF1D8400EA2}">
      <dsp:nvSpPr>
        <dsp:cNvPr id="0" name=""/>
        <dsp:cNvSpPr/>
      </dsp:nvSpPr>
      <dsp:spPr>
        <a:xfrm>
          <a:off x="1776014" y="2372868"/>
          <a:ext cx="5224168" cy="25801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20765" rIns="128016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b="1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b="1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NET Reflector</a:t>
          </a:r>
          <a:r>
            <a:rPr lang="ru-RU" sz="1800" kern="1200" dirty="0" smtClean="0"/>
            <a:t> – платная утилита для </a:t>
          </a:r>
          <a:r>
            <a:rPr lang="en-US" sz="1800" kern="1200" dirty="0" smtClean="0"/>
            <a:t>Microsoft</a:t>
          </a:r>
          <a:r>
            <a:rPr lang="ru-RU" sz="1800" kern="1200" dirty="0" smtClean="0"/>
            <a:t> .</a:t>
          </a:r>
          <a:r>
            <a:rPr lang="en-US" sz="1800" kern="1200" dirty="0" smtClean="0"/>
            <a:t>NE</a:t>
          </a:r>
          <a:r>
            <a:rPr lang="ru-RU" sz="1800" kern="1200" dirty="0" smtClean="0"/>
            <a:t>, комбинирующая браузер классов, статический анализатор и декомпилятор</a:t>
          </a:r>
          <a:endParaRPr lang="ru-RU" sz="1800" b="1" kern="1200" dirty="0"/>
        </a:p>
      </dsp:txBody>
      <dsp:txXfrm>
        <a:off x="1776014" y="2372868"/>
        <a:ext cx="5224168" cy="2580131"/>
      </dsp:txXfrm>
    </dsp:sp>
    <dsp:sp modelId="{D7400CA8-6B92-475B-8900-C87225C0E8FD}">
      <dsp:nvSpPr>
        <dsp:cNvPr id="0" name=""/>
        <dsp:cNvSpPr/>
      </dsp:nvSpPr>
      <dsp:spPr>
        <a:xfrm>
          <a:off x="55660" y="-2"/>
          <a:ext cx="3713332" cy="3656582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93BBE8-3531-486B-8069-88C51F840A6C}">
      <dsp:nvSpPr>
        <dsp:cNvPr id="0" name=""/>
        <dsp:cNvSpPr/>
      </dsp:nvSpPr>
      <dsp:spPr>
        <a:xfrm>
          <a:off x="36" y="17964"/>
          <a:ext cx="3525105" cy="1376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Класс</a:t>
          </a:r>
          <a:endParaRPr lang="ru-RU" sz="1800" b="1" kern="1200" noProof="0"/>
        </a:p>
      </dsp:txBody>
      <dsp:txXfrm>
        <a:off x="36" y="17964"/>
        <a:ext cx="3525105" cy="1376492"/>
      </dsp:txXfrm>
    </dsp:sp>
    <dsp:sp modelId="{37CD6B95-CB13-4881-8186-B4030BA0F16D}">
      <dsp:nvSpPr>
        <dsp:cNvPr id="0" name=""/>
        <dsp:cNvSpPr/>
      </dsp:nvSpPr>
      <dsp:spPr>
        <a:xfrm>
          <a:off x="36" y="850492"/>
          <a:ext cx="3525105" cy="3932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Класс по существу чертеж, определяющий характеристики сущности, включает в себя свойства, определяющие типы данных, которые может содержать объект, и методы, описывающие поведение объекта</a:t>
          </a:r>
          <a:endParaRPr lang="ru-RU" sz="1800" kern="1200" noProof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 noProof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Классы хранятся в сборках</a:t>
          </a:r>
          <a:endParaRPr lang="ru-RU" sz="1800" kern="1200" noProof="0"/>
        </a:p>
      </dsp:txBody>
      <dsp:txXfrm>
        <a:off x="36" y="850492"/>
        <a:ext cx="3525105" cy="3932142"/>
      </dsp:txXfrm>
    </dsp:sp>
    <dsp:sp modelId="{F6A320C5-9C52-4D8A-8757-EECD1C3E1558}">
      <dsp:nvSpPr>
        <dsp:cNvPr id="0" name=""/>
        <dsp:cNvSpPr/>
      </dsp:nvSpPr>
      <dsp:spPr>
        <a:xfrm>
          <a:off x="4018657" y="17964"/>
          <a:ext cx="3525105" cy="1376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Пространство имен </a:t>
          </a:r>
          <a:endParaRPr lang="ru-RU" sz="1800" b="1" kern="1200" noProof="0"/>
        </a:p>
      </dsp:txBody>
      <dsp:txXfrm>
        <a:off x="4018657" y="17964"/>
        <a:ext cx="3525105" cy="1376492"/>
      </dsp:txXfrm>
    </dsp:sp>
    <dsp:sp modelId="{BBEA4140-6384-4C5A-894B-3023B19FA3BE}">
      <dsp:nvSpPr>
        <dsp:cNvPr id="0" name=""/>
        <dsp:cNvSpPr/>
      </dsp:nvSpPr>
      <dsp:spPr>
        <a:xfrm>
          <a:off x="4018657" y="850492"/>
          <a:ext cx="3525105" cy="3932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smtClean="0"/>
            <a:t>Пространство имен представляет собой логический набор классов</a:t>
          </a:r>
          <a:endParaRPr lang="ru-RU" sz="1800" kern="1200" noProof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 noProof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Пространство имен является средством для устранения неоднозначности классов, которые могут иметь одинаковые имена в различных сборках</a:t>
          </a:r>
          <a:endParaRPr lang="ru-RU" sz="1800" kern="1200" noProof="0" dirty="0"/>
        </a:p>
      </dsp:txBody>
      <dsp:txXfrm>
        <a:off x="4018657" y="850492"/>
        <a:ext cx="3525105" cy="3932142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E67FAD-07BC-4CB5-ABF8-8E753A938444}">
      <dsp:nvSpPr>
        <dsp:cNvPr id="0" name=""/>
        <dsp:cNvSpPr/>
      </dsp:nvSpPr>
      <dsp:spPr>
        <a:xfrm>
          <a:off x="146685" y="0"/>
          <a:ext cx="5574029" cy="4495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System.IO</a:t>
          </a:r>
          <a:endParaRPr lang="ru-RU" sz="2000" kern="1200" dirty="0"/>
        </a:p>
      </dsp:txBody>
      <dsp:txXfrm>
        <a:off x="146685" y="0"/>
        <a:ext cx="5574029" cy="1348740"/>
      </dsp:txXfrm>
    </dsp:sp>
    <dsp:sp modelId="{D8817610-6CA1-40F3-BD46-F4E27EE34541}">
      <dsp:nvSpPr>
        <dsp:cNvPr id="0" name=""/>
        <dsp:cNvSpPr/>
      </dsp:nvSpPr>
      <dsp:spPr>
        <a:xfrm>
          <a:off x="293393" y="1346289"/>
          <a:ext cx="2344190" cy="580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File</a:t>
          </a:r>
          <a:endParaRPr lang="ru-RU" sz="1800" b="1" kern="1200" dirty="0"/>
        </a:p>
      </dsp:txBody>
      <dsp:txXfrm>
        <a:off x="293393" y="1346289"/>
        <a:ext cx="2344190" cy="580565"/>
      </dsp:txXfrm>
    </dsp:sp>
    <dsp:sp modelId="{0F89A4D9-DD43-4184-9624-4D10C547791A}">
      <dsp:nvSpPr>
        <dsp:cNvPr id="0" name=""/>
        <dsp:cNvSpPr/>
      </dsp:nvSpPr>
      <dsp:spPr>
        <a:xfrm>
          <a:off x="293393" y="2169993"/>
          <a:ext cx="2344190" cy="580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FileInfo</a:t>
          </a:r>
          <a:endParaRPr lang="ru-RU" sz="1800" kern="1200" dirty="0"/>
        </a:p>
      </dsp:txBody>
      <dsp:txXfrm>
        <a:off x="293393" y="2169993"/>
        <a:ext cx="2344190" cy="580565"/>
      </dsp:txXfrm>
    </dsp:sp>
    <dsp:sp modelId="{E3BBCE5A-8378-4C17-9850-AAF07EAC3610}">
      <dsp:nvSpPr>
        <dsp:cNvPr id="0" name=""/>
        <dsp:cNvSpPr/>
      </dsp:nvSpPr>
      <dsp:spPr>
        <a:xfrm>
          <a:off x="3227093" y="1326630"/>
          <a:ext cx="2344190" cy="580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Directory</a:t>
          </a:r>
          <a:endParaRPr lang="ru-RU" sz="1800" kern="1200" dirty="0"/>
        </a:p>
      </dsp:txBody>
      <dsp:txXfrm>
        <a:off x="3227093" y="1326630"/>
        <a:ext cx="2344190" cy="580565"/>
      </dsp:txXfrm>
    </dsp:sp>
    <dsp:sp modelId="{E11A5094-AFBA-4E9B-8D72-74A1435B005E}">
      <dsp:nvSpPr>
        <dsp:cNvPr id="0" name=""/>
        <dsp:cNvSpPr/>
      </dsp:nvSpPr>
      <dsp:spPr>
        <a:xfrm>
          <a:off x="3227093" y="2137347"/>
          <a:ext cx="2344190" cy="580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DirectoryInfo</a:t>
          </a:r>
          <a:endParaRPr lang="ru-RU" sz="1800" kern="1200" dirty="0"/>
        </a:p>
      </dsp:txBody>
      <dsp:txXfrm>
        <a:off x="3227093" y="2137347"/>
        <a:ext cx="2344190" cy="580565"/>
      </dsp:txXfrm>
    </dsp:sp>
    <dsp:sp modelId="{816CC639-116C-4909-BAB4-6FC1133DF6F1}">
      <dsp:nvSpPr>
        <dsp:cNvPr id="0" name=""/>
        <dsp:cNvSpPr/>
      </dsp:nvSpPr>
      <dsp:spPr>
        <a:xfrm>
          <a:off x="1760243" y="3021767"/>
          <a:ext cx="2344190" cy="580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Path</a:t>
          </a:r>
          <a:endParaRPr lang="ru-RU" sz="1800" kern="1200" dirty="0"/>
        </a:p>
      </dsp:txBody>
      <dsp:txXfrm>
        <a:off x="1760243" y="3021767"/>
        <a:ext cx="2344190" cy="580565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B0E063-6A1D-4656-90EB-5B916F52CC93}">
      <dsp:nvSpPr>
        <dsp:cNvPr id="0" name=""/>
        <dsp:cNvSpPr/>
      </dsp:nvSpPr>
      <dsp:spPr>
        <a:xfrm>
          <a:off x="0" y="26039"/>
          <a:ext cx="7772400" cy="767520"/>
        </a:xfrm>
        <a:prstGeom prst="round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Для использования класса, определенного в .NET Framework, следует выполнить следующие задачи:</a:t>
          </a:r>
          <a:endParaRPr lang="ru-RU" sz="1800" kern="1200" dirty="0"/>
        </a:p>
      </dsp:txBody>
      <dsp:txXfrm>
        <a:off x="0" y="26039"/>
        <a:ext cx="7772400" cy="767520"/>
      </dsp:txXfrm>
    </dsp:sp>
    <dsp:sp modelId="{7EED1850-5D4E-428F-B41C-0AC221F27112}">
      <dsp:nvSpPr>
        <dsp:cNvPr id="0" name=""/>
        <dsp:cNvSpPr/>
      </dsp:nvSpPr>
      <dsp:spPr>
        <a:xfrm>
          <a:off x="0" y="911639"/>
          <a:ext cx="77724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Добавить ссылку на сборку, которая содержит скомпилированный код для класса</a:t>
          </a:r>
          <a:endParaRPr lang="ru-RU" sz="1800" kern="1200" dirty="0"/>
        </a:p>
      </dsp:txBody>
      <dsp:txXfrm>
        <a:off x="0" y="911639"/>
        <a:ext cx="7772400" cy="767520"/>
      </dsp:txXfrm>
    </dsp:sp>
    <dsp:sp modelId="{AB52DB78-FE24-477E-AD5A-2D408E865EBB}">
      <dsp:nvSpPr>
        <dsp:cNvPr id="0" name=""/>
        <dsp:cNvSpPr/>
      </dsp:nvSpPr>
      <dsp:spPr>
        <a:xfrm>
          <a:off x="0" y="1823279"/>
          <a:ext cx="77724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Импортировать </a:t>
          </a:r>
          <a:r>
            <a:rPr lang="ru-RU" sz="1800" kern="1200" dirty="0" smtClean="0"/>
            <a:t>пространство имен, которое содержит </a:t>
          </a:r>
          <a:r>
            <a:rPr lang="ru-RU" sz="1800" kern="1200" dirty="0" smtClean="0"/>
            <a:t>класс</a:t>
          </a:r>
          <a:endParaRPr lang="ru-RU" sz="1800" kern="1200" dirty="0"/>
        </a:p>
      </dsp:txBody>
      <dsp:txXfrm>
        <a:off x="0" y="1823279"/>
        <a:ext cx="7772400" cy="767520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6F78666-4C33-4DAA-96B3-0FC632C67278}">
      <dsp:nvSpPr>
        <dsp:cNvPr id="0" name=""/>
        <dsp:cNvSpPr/>
      </dsp:nvSpPr>
      <dsp:spPr>
        <a:xfrm>
          <a:off x="0" y="36119"/>
          <a:ext cx="8610600" cy="1179360"/>
        </a:xfrm>
        <a:prstGeom prst="round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/>
            <a:t>При создании нового консольного приложения </a:t>
          </a:r>
          <a:r>
            <a:rPr lang="ru-RU" sz="1800" b="0" kern="1200" dirty="0" smtClean="0"/>
            <a:t>с помощью шаблона Console Application, Visual Studio 2010 выполняет следующие задачи:</a:t>
          </a:r>
          <a:endParaRPr lang="ru-RU" sz="1800" b="0" kern="1200" dirty="0"/>
        </a:p>
      </dsp:txBody>
      <dsp:txXfrm>
        <a:off x="0" y="36119"/>
        <a:ext cx="8610600" cy="1179360"/>
      </dsp:txXfrm>
    </dsp:sp>
    <dsp:sp modelId="{0BAC6BC0-DC7D-4A7D-ABEA-04A967F79357}">
      <dsp:nvSpPr>
        <dsp:cNvPr id="0" name=""/>
        <dsp:cNvSpPr/>
      </dsp:nvSpPr>
      <dsp:spPr>
        <a:xfrm>
          <a:off x="0" y="1396919"/>
          <a:ext cx="8610600" cy="1179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/>
            <a:t>Создает новый файл с расширением .csproj для представления консольного проекта и структуры всех компонентов по умолчанию в консольном проекте</a:t>
          </a:r>
          <a:endParaRPr lang="ru-RU" sz="1800" b="0" kern="1200" dirty="0"/>
        </a:p>
      </dsp:txBody>
      <dsp:txXfrm>
        <a:off x="0" y="1396919"/>
        <a:ext cx="8610600" cy="1179360"/>
      </dsp:txXfrm>
    </dsp:sp>
    <dsp:sp modelId="{1A0FA475-4DF3-4B78-9BD1-C68F2B0704D3}">
      <dsp:nvSpPr>
        <dsp:cNvPr id="0" name=""/>
        <dsp:cNvSpPr/>
      </dsp:nvSpPr>
      <dsp:spPr>
        <a:xfrm>
          <a:off x="0" y="2757719"/>
          <a:ext cx="8610600" cy="1179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/>
            <a:t>Добавляет ссылки на сборки библиотеки классов .NET Framework, которые обычно требуются консольным приложениям. Этот набор включает в себя сборку System</a:t>
          </a:r>
          <a:endParaRPr lang="ru-RU" sz="1800" b="0" kern="1200" dirty="0"/>
        </a:p>
      </dsp:txBody>
      <dsp:txXfrm>
        <a:off x="0" y="2757719"/>
        <a:ext cx="8610600" cy="1179360"/>
      </dsp:txXfrm>
    </dsp:sp>
    <dsp:sp modelId="{C6305FD1-FACF-4673-8923-A43483E94899}">
      <dsp:nvSpPr>
        <dsp:cNvPr id="0" name=""/>
        <dsp:cNvSpPr/>
      </dsp:nvSpPr>
      <dsp:spPr>
        <a:xfrm>
          <a:off x="0" y="4118520"/>
          <a:ext cx="8610600" cy="1179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/>
            <a:t>Создает файл Program.cs с методом Main, предоставляющий точку входа в консольное приложение</a:t>
          </a:r>
          <a:endParaRPr lang="ru-RU" sz="1800" b="0" kern="1200" dirty="0"/>
        </a:p>
      </dsp:txBody>
      <dsp:txXfrm>
        <a:off x="0" y="4118520"/>
        <a:ext cx="8610600" cy="1179360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18AA1D-0F7C-4C4E-902B-150F609611F6}">
      <dsp:nvSpPr>
        <dsp:cNvPr id="0" name=""/>
        <dsp:cNvSpPr/>
      </dsp:nvSpPr>
      <dsp:spPr>
        <a:xfrm>
          <a:off x="0" y="36119"/>
          <a:ext cx="8610600" cy="1179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365125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 начале процедуры следует поместить блок комментария, который должен включать информацию о цели процедуры, возвращаемом значении, аргументах и так далее</a:t>
          </a:r>
          <a:endParaRPr lang="ru-RU" sz="1800" kern="1200" dirty="0"/>
        </a:p>
      </dsp:txBody>
      <dsp:txXfrm>
        <a:off x="0" y="36119"/>
        <a:ext cx="8610600" cy="1179360"/>
      </dsp:txXfrm>
    </dsp:sp>
    <dsp:sp modelId="{631F04A3-C3E6-4CCB-9B12-01F16AB62B53}">
      <dsp:nvSpPr>
        <dsp:cNvPr id="0" name=""/>
        <dsp:cNvSpPr/>
      </dsp:nvSpPr>
      <dsp:spPr>
        <a:xfrm>
          <a:off x="0" y="1396919"/>
          <a:ext cx="8610600" cy="1179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365125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 длинных процедурах комментарии используются для того, чтобы выделить единицы работы в рамках процедуры</a:t>
          </a:r>
          <a:endParaRPr lang="ru-RU" sz="1800" kern="1200" dirty="0"/>
        </a:p>
      </dsp:txBody>
      <dsp:txXfrm>
        <a:off x="0" y="1396919"/>
        <a:ext cx="8610600" cy="1179360"/>
      </dsp:txXfrm>
    </dsp:sp>
    <dsp:sp modelId="{DE101623-2F2E-4E48-8853-048F81C32196}">
      <dsp:nvSpPr>
        <dsp:cNvPr id="0" name=""/>
        <dsp:cNvSpPr/>
      </dsp:nvSpPr>
      <dsp:spPr>
        <a:xfrm>
          <a:off x="0" y="2757719"/>
          <a:ext cx="8610600" cy="1179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365125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 объявлении переменных комментарии используются для указания того, как переменная будет использоваться</a:t>
          </a:r>
          <a:endParaRPr lang="ru-RU" sz="1800" kern="1200" dirty="0"/>
        </a:p>
      </dsp:txBody>
      <dsp:txXfrm>
        <a:off x="0" y="2757719"/>
        <a:ext cx="8610600" cy="1179360"/>
      </dsp:txXfrm>
    </dsp:sp>
    <dsp:sp modelId="{8C76BE71-ECBD-4B0F-8350-0619E20A7D19}">
      <dsp:nvSpPr>
        <dsp:cNvPr id="0" name=""/>
        <dsp:cNvSpPr/>
      </dsp:nvSpPr>
      <dsp:spPr>
        <a:xfrm>
          <a:off x="0" y="4118520"/>
          <a:ext cx="8610600" cy="1179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365125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 написании структурного решения комментарии используются для указания, как решение будет выполнено и что оно означает</a:t>
          </a:r>
          <a:endParaRPr lang="ru-RU" sz="1800" kern="1200" dirty="0"/>
        </a:p>
      </dsp:txBody>
      <dsp:txXfrm>
        <a:off x="0" y="4118520"/>
        <a:ext cx="8610600" cy="1179360"/>
      </dsp:txXfrm>
    </dsp:sp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297B05-B4B2-40E3-A067-D4D957B8AB61}">
      <dsp:nvSpPr>
        <dsp:cNvPr id="0" name=""/>
        <dsp:cNvSpPr/>
      </dsp:nvSpPr>
      <dsp:spPr>
        <a:xfrm>
          <a:off x="0" y="76200"/>
          <a:ext cx="6858000" cy="692640"/>
        </a:xfrm>
        <a:prstGeom prst="round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Основными особенностями WPF являются:</a:t>
          </a:r>
          <a:endParaRPr lang="ru-RU" sz="2000" kern="1200" dirty="0"/>
        </a:p>
      </dsp:txBody>
      <dsp:txXfrm>
        <a:off x="0" y="76200"/>
        <a:ext cx="6858000" cy="692640"/>
      </dsp:txXfrm>
    </dsp:sp>
    <dsp:sp modelId="{91088789-6067-46FC-8EB1-D9FB4B5BC9B8}">
      <dsp:nvSpPr>
        <dsp:cNvPr id="0" name=""/>
        <dsp:cNvSpPr/>
      </dsp:nvSpPr>
      <dsp:spPr>
        <a:xfrm>
          <a:off x="0" y="835680"/>
          <a:ext cx="6858000" cy="692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Расширенная поддержка для разработки клиентских приложений </a:t>
          </a:r>
          <a:endParaRPr lang="ru-RU" sz="1800" kern="1200" dirty="0"/>
        </a:p>
      </dsp:txBody>
      <dsp:txXfrm>
        <a:off x="0" y="835680"/>
        <a:ext cx="6858000" cy="692640"/>
      </dsp:txXfrm>
    </dsp:sp>
    <dsp:sp modelId="{933BABB6-608B-44B9-8FCF-ADB00F19EA0F}">
      <dsp:nvSpPr>
        <dsp:cNvPr id="0" name=""/>
        <dsp:cNvSpPr/>
      </dsp:nvSpPr>
      <dsp:spPr>
        <a:xfrm>
          <a:off x="0" y="1634880"/>
          <a:ext cx="6858000" cy="692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Простота дизайна пользовательского интерфейса </a:t>
          </a:r>
          <a:endParaRPr lang="ru-RU" sz="1800" kern="1200" dirty="0"/>
        </a:p>
      </dsp:txBody>
      <dsp:txXfrm>
        <a:off x="0" y="1634880"/>
        <a:ext cx="6858000" cy="692640"/>
      </dsp:txXfrm>
    </dsp:sp>
    <dsp:sp modelId="{936119F1-310B-424B-95E3-C7B240000717}">
      <dsp:nvSpPr>
        <dsp:cNvPr id="0" name=""/>
        <dsp:cNvSpPr/>
      </dsp:nvSpPr>
      <dsp:spPr>
        <a:xfrm>
          <a:off x="0" y="2434080"/>
          <a:ext cx="6858000" cy="692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Использование XAML </a:t>
          </a:r>
          <a:endParaRPr lang="ru-RU" sz="1800" kern="1200" dirty="0"/>
        </a:p>
      </dsp:txBody>
      <dsp:txXfrm>
        <a:off x="0" y="2434080"/>
        <a:ext cx="6858000" cy="692640"/>
      </dsp:txXfrm>
    </dsp:sp>
    <dsp:sp modelId="{2CD93B8F-5708-4E3F-B625-BF04A8F4B52A}">
      <dsp:nvSpPr>
        <dsp:cNvPr id="0" name=""/>
        <dsp:cNvSpPr/>
      </dsp:nvSpPr>
      <dsp:spPr>
        <a:xfrm>
          <a:off x="0" y="3233280"/>
          <a:ext cx="6858000" cy="692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Поддержка совместимости со старыми приложениями </a:t>
          </a:r>
          <a:endParaRPr lang="ru-RU" sz="1800" kern="1200" dirty="0"/>
        </a:p>
      </dsp:txBody>
      <dsp:txXfrm>
        <a:off x="0" y="3233280"/>
        <a:ext cx="6858000" cy="692640"/>
      </dsp:txXfrm>
    </dsp:sp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B70FF2-ED0B-4A48-94CC-AB990772E791}">
      <dsp:nvSpPr>
        <dsp:cNvPr id="0" name=""/>
        <dsp:cNvSpPr/>
      </dsp:nvSpPr>
      <dsp:spPr>
        <a:xfrm>
          <a:off x="0" y="108988"/>
          <a:ext cx="8610600" cy="1198080"/>
        </a:xfrm>
        <a:prstGeom prst="round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 создании нового приложения WPF с помощью шаблона приложения WPF Visual Studio 2010 выполняет следующие задачи</a:t>
          </a:r>
          <a:r>
            <a:rPr lang="ru-RU" sz="1800" kern="1200" dirty="0" smtClean="0"/>
            <a:t>: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</dsp:txBody>
      <dsp:txXfrm>
        <a:off x="0" y="108988"/>
        <a:ext cx="8610600" cy="1198080"/>
      </dsp:txXfrm>
    </dsp:sp>
    <dsp:sp modelId="{12F706B5-2ED4-4FEF-BA50-2B9A2BF0CB03}">
      <dsp:nvSpPr>
        <dsp:cNvPr id="0" name=""/>
        <dsp:cNvSpPr/>
      </dsp:nvSpPr>
      <dsp:spPr>
        <a:xfrm>
          <a:off x="170489" y="1069740"/>
          <a:ext cx="8269620" cy="7951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Создает новый файл с расширением .сsproj для представления проекта WPF и структурирует в проекте WPF все компоненты по умолчанию</a:t>
          </a:r>
          <a:endParaRPr lang="ru-RU" sz="1800" kern="1200" dirty="0"/>
        </a:p>
      </dsp:txBody>
      <dsp:txXfrm>
        <a:off x="170489" y="1069740"/>
        <a:ext cx="8269620" cy="795165"/>
      </dsp:txXfrm>
    </dsp:sp>
    <dsp:sp modelId="{6ED5E034-9722-4168-99EB-D14B17F6B695}">
      <dsp:nvSpPr>
        <dsp:cNvPr id="0" name=""/>
        <dsp:cNvSpPr/>
      </dsp:nvSpPr>
      <dsp:spPr>
        <a:xfrm>
          <a:off x="170489" y="2084845"/>
          <a:ext cx="8269620" cy="7951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Добавляет ссылки на необходимые сборки, включая сборки PresentationCore, PresentationFramework, System, System.Core и System.Xaml</a:t>
          </a:r>
          <a:endParaRPr lang="ru-RU" sz="1800" kern="1200" dirty="0"/>
        </a:p>
      </dsp:txBody>
      <dsp:txXfrm>
        <a:off x="170489" y="2084845"/>
        <a:ext cx="8269620" cy="795165"/>
      </dsp:txXfrm>
    </dsp:sp>
    <dsp:sp modelId="{6BD49945-0A1B-46AA-B0C3-2055E9FCB19C}">
      <dsp:nvSpPr>
        <dsp:cNvPr id="0" name=""/>
        <dsp:cNvSpPr/>
      </dsp:nvSpPr>
      <dsp:spPr>
        <a:xfrm>
          <a:off x="170489" y="3100453"/>
          <a:ext cx="8269620" cy="7951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Создает файл разметки App.xaml и файл кода (code-behind) App.xaml.cs, которые можно использовать для определения ресурсов и функциональности уровня приложения</a:t>
          </a:r>
          <a:endParaRPr lang="ru-RU" sz="1800" kern="1200" dirty="0"/>
        </a:p>
      </dsp:txBody>
      <dsp:txXfrm>
        <a:off x="170489" y="3100453"/>
        <a:ext cx="8269620" cy="795165"/>
      </dsp:txXfrm>
    </dsp:sp>
    <dsp:sp modelId="{5F3E0013-C5BC-41AF-88BD-62C6FAEE951D}">
      <dsp:nvSpPr>
        <dsp:cNvPr id="0" name=""/>
        <dsp:cNvSpPr/>
      </dsp:nvSpPr>
      <dsp:spPr>
        <a:xfrm>
          <a:off x="170489" y="4116049"/>
          <a:ext cx="8269620" cy="7951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Создает файл разметки MainWindow.xaml и файл кода (code-behind) MainWindow.xaml.cs, которые можно использовать в качестве отправной точки для создания первого окна WPF</a:t>
          </a:r>
          <a:endParaRPr lang="ru-RU" sz="1800" kern="1200" dirty="0"/>
        </a:p>
      </dsp:txBody>
      <dsp:txXfrm>
        <a:off x="170489" y="4116049"/>
        <a:ext cx="8269620" cy="79516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DB3B9F-CDE2-4D12-89DF-1D414248E983}">
      <dsp:nvSpPr>
        <dsp:cNvPr id="0" name=""/>
        <dsp:cNvSpPr/>
      </dsp:nvSpPr>
      <dsp:spPr>
        <a:xfrm>
          <a:off x="0" y="380999"/>
          <a:ext cx="8610600" cy="759599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Development Frameworks</a:t>
          </a:r>
          <a:endParaRPr lang="ru-RU" sz="1800" kern="1200" dirty="0"/>
        </a:p>
      </dsp:txBody>
      <dsp:txXfrm>
        <a:off x="0" y="380999"/>
        <a:ext cx="8610600" cy="759599"/>
      </dsp:txXfrm>
    </dsp:sp>
    <dsp:sp modelId="{5AB04BEC-36CA-4818-952A-D46D8AD652BA}">
      <dsp:nvSpPr>
        <dsp:cNvPr id="0" name=""/>
        <dsp:cNvSpPr/>
      </dsp:nvSpPr>
      <dsp:spPr>
        <a:xfrm>
          <a:off x="0" y="1543192"/>
          <a:ext cx="8610600" cy="65820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ASP.NET</a:t>
          </a:r>
          <a:endParaRPr lang="ru-RU" sz="1800" kern="1200" dirty="0"/>
        </a:p>
      </dsp:txBody>
      <dsp:txXfrm>
        <a:off x="0" y="1543192"/>
        <a:ext cx="8610600" cy="658203"/>
      </dsp:txXfrm>
    </dsp:sp>
    <dsp:sp modelId="{B229C2A9-030C-4029-ACCF-9F4E1BD2EFFF}">
      <dsp:nvSpPr>
        <dsp:cNvPr id="0" name=""/>
        <dsp:cNvSpPr/>
      </dsp:nvSpPr>
      <dsp:spPr>
        <a:xfrm>
          <a:off x="0" y="2388596"/>
          <a:ext cx="8610600" cy="65820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Windows Presentation Foundation (WPF)</a:t>
          </a:r>
          <a:endParaRPr lang="ru-RU" sz="1800" kern="1200" dirty="0"/>
        </a:p>
      </dsp:txBody>
      <dsp:txXfrm>
        <a:off x="0" y="2388596"/>
        <a:ext cx="8610600" cy="658203"/>
      </dsp:txXfrm>
    </dsp:sp>
    <dsp:sp modelId="{F538644E-BEA2-4AD5-8D60-FD1A8CF1F38A}">
      <dsp:nvSpPr>
        <dsp:cNvPr id="0" name=""/>
        <dsp:cNvSpPr/>
      </dsp:nvSpPr>
      <dsp:spPr>
        <a:xfrm>
          <a:off x="0" y="3233999"/>
          <a:ext cx="8610600" cy="65820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Windows Communication Foundation (WCF)</a:t>
          </a:r>
          <a:endParaRPr lang="ru-RU" sz="1800" kern="1200" dirty="0"/>
        </a:p>
      </dsp:txBody>
      <dsp:txXfrm>
        <a:off x="0" y="3233999"/>
        <a:ext cx="8610600" cy="658203"/>
      </dsp:txXfrm>
    </dsp:sp>
    <dsp:sp modelId="{FED45A06-9184-4993-BA8F-546EC66BDC37}">
      <dsp:nvSpPr>
        <dsp:cNvPr id="0" name=""/>
        <dsp:cNvSpPr/>
      </dsp:nvSpPr>
      <dsp:spPr>
        <a:xfrm>
          <a:off x="0" y="4079403"/>
          <a:ext cx="8610600" cy="65820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/>
            <a:t>Windows Workflow Foundation (WF)</a:t>
          </a:r>
          <a:endParaRPr lang="ru-RU" sz="1800" kern="1200" dirty="0"/>
        </a:p>
      </dsp:txBody>
      <dsp:txXfrm>
        <a:off x="0" y="4079403"/>
        <a:ext cx="8610600" cy="658203"/>
      </dsp:txXfrm>
    </dsp:sp>
  </dsp:spTree>
</dsp:drawing>
</file>

<file path=ppt/diagrams/drawing3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B70FF2-ED0B-4A48-94CC-AB990772E791}">
      <dsp:nvSpPr>
        <dsp:cNvPr id="0" name=""/>
        <dsp:cNvSpPr/>
      </dsp:nvSpPr>
      <dsp:spPr>
        <a:xfrm>
          <a:off x="0" y="0"/>
          <a:ext cx="7848600" cy="2737072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dirty="0" smtClean="0"/>
            <a:t>Файл разметки XAML </a:t>
          </a:r>
          <a:endParaRPr lang="ru-RU" sz="1800" b="1" kern="1200" noProof="0" dirty="0"/>
        </a:p>
      </dsp:txBody>
      <dsp:txXfrm>
        <a:off x="0" y="0"/>
        <a:ext cx="7848600" cy="2737072"/>
      </dsp:txXfrm>
    </dsp:sp>
  </dsp:spTree>
</dsp:drawing>
</file>

<file path=ppt/diagrams/drawing3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B70FF2-ED0B-4A48-94CC-AB990772E791}">
      <dsp:nvSpPr>
        <dsp:cNvPr id="0" name=""/>
        <dsp:cNvSpPr/>
      </dsp:nvSpPr>
      <dsp:spPr>
        <a:xfrm>
          <a:off x="0" y="67947"/>
          <a:ext cx="7848600" cy="2675252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Файл кода </a:t>
          </a:r>
          <a:r>
            <a:rPr lang="en-US" sz="1800" b="1" kern="1200" dirty="0" smtClean="0"/>
            <a:t>Visual C#</a:t>
          </a:r>
          <a:endParaRPr lang="ru-RU" sz="1800" b="1" kern="1200" dirty="0"/>
        </a:p>
      </dsp:txBody>
      <dsp:txXfrm>
        <a:off x="0" y="67947"/>
        <a:ext cx="7848600" cy="2675252"/>
      </dsp:txXfrm>
    </dsp:sp>
  </dsp:spTree>
</dsp:drawing>
</file>

<file path=ppt/diagrams/drawing3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4ED9FB-6EA4-41B5-9F21-DE4DDF3AB0ED}">
      <dsp:nvSpPr>
        <dsp:cNvPr id="0" name=""/>
        <dsp:cNvSpPr/>
      </dsp:nvSpPr>
      <dsp:spPr>
        <a:xfrm>
          <a:off x="0" y="27179"/>
          <a:ext cx="1981200" cy="599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Button</a:t>
          </a:r>
          <a:endParaRPr lang="ru-RU" sz="2000" kern="1200" dirty="0"/>
        </a:p>
      </dsp:txBody>
      <dsp:txXfrm>
        <a:off x="0" y="27179"/>
        <a:ext cx="1981200" cy="599040"/>
      </dsp:txXfrm>
    </dsp:sp>
    <dsp:sp modelId="{B40BE92B-F91D-4E0E-9090-51DBF14AEE7B}">
      <dsp:nvSpPr>
        <dsp:cNvPr id="0" name=""/>
        <dsp:cNvSpPr/>
      </dsp:nvSpPr>
      <dsp:spPr>
        <a:xfrm>
          <a:off x="0" y="718379"/>
          <a:ext cx="1981200" cy="599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Canvas</a:t>
          </a:r>
          <a:endParaRPr lang="ru-RU" sz="2000" kern="1200"/>
        </a:p>
      </dsp:txBody>
      <dsp:txXfrm>
        <a:off x="0" y="718379"/>
        <a:ext cx="1981200" cy="599040"/>
      </dsp:txXfrm>
    </dsp:sp>
    <dsp:sp modelId="{F968DEB8-88F8-4797-8582-3D2C5EF6418F}">
      <dsp:nvSpPr>
        <dsp:cNvPr id="0" name=""/>
        <dsp:cNvSpPr/>
      </dsp:nvSpPr>
      <dsp:spPr>
        <a:xfrm>
          <a:off x="0" y="1409579"/>
          <a:ext cx="1981200" cy="599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ComboBox</a:t>
          </a:r>
          <a:endParaRPr lang="ru-RU" sz="2000" kern="1200"/>
        </a:p>
      </dsp:txBody>
      <dsp:txXfrm>
        <a:off x="0" y="1409579"/>
        <a:ext cx="1981200" cy="599040"/>
      </dsp:txXfrm>
    </dsp:sp>
    <dsp:sp modelId="{F9F398C7-B31A-4BD8-BB68-38CBBAC76059}">
      <dsp:nvSpPr>
        <dsp:cNvPr id="0" name=""/>
        <dsp:cNvSpPr/>
      </dsp:nvSpPr>
      <dsp:spPr>
        <a:xfrm>
          <a:off x="0" y="2100779"/>
          <a:ext cx="1981200" cy="599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Grid</a:t>
          </a:r>
          <a:endParaRPr lang="ru-RU" sz="2000" kern="1200" dirty="0"/>
        </a:p>
      </dsp:txBody>
      <dsp:txXfrm>
        <a:off x="0" y="2100779"/>
        <a:ext cx="1981200" cy="599040"/>
      </dsp:txXfrm>
    </dsp:sp>
    <dsp:sp modelId="{F8EE199D-5F10-43A0-8CEA-3478FD21143D}">
      <dsp:nvSpPr>
        <dsp:cNvPr id="0" name=""/>
        <dsp:cNvSpPr/>
      </dsp:nvSpPr>
      <dsp:spPr>
        <a:xfrm>
          <a:off x="0" y="2791979"/>
          <a:ext cx="1981200" cy="599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Label</a:t>
          </a:r>
          <a:endParaRPr lang="ru-RU" sz="2000" kern="1200" dirty="0"/>
        </a:p>
      </dsp:txBody>
      <dsp:txXfrm>
        <a:off x="0" y="2791979"/>
        <a:ext cx="1981200" cy="599040"/>
      </dsp:txXfrm>
    </dsp:sp>
    <dsp:sp modelId="{D1019C14-DEB0-49EB-AD17-04D23C2DA02B}">
      <dsp:nvSpPr>
        <dsp:cNvPr id="0" name=""/>
        <dsp:cNvSpPr/>
      </dsp:nvSpPr>
      <dsp:spPr>
        <a:xfrm>
          <a:off x="0" y="3483180"/>
          <a:ext cx="1981200" cy="599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StackPanel</a:t>
          </a:r>
          <a:endParaRPr lang="ru-RU" sz="2000" kern="1200" dirty="0"/>
        </a:p>
      </dsp:txBody>
      <dsp:txXfrm>
        <a:off x="0" y="3483180"/>
        <a:ext cx="1981200" cy="599040"/>
      </dsp:txXfrm>
    </dsp:sp>
    <dsp:sp modelId="{6474D58E-E658-4E7A-9C4D-AE222186FBCA}">
      <dsp:nvSpPr>
        <dsp:cNvPr id="0" name=""/>
        <dsp:cNvSpPr/>
      </dsp:nvSpPr>
      <dsp:spPr>
        <a:xfrm>
          <a:off x="0" y="4174380"/>
          <a:ext cx="1981200" cy="599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TextBox</a:t>
          </a:r>
          <a:endParaRPr lang="ru-RU" sz="2000" kern="1200" dirty="0"/>
        </a:p>
      </dsp:txBody>
      <dsp:txXfrm>
        <a:off x="0" y="4174380"/>
        <a:ext cx="1981200" cy="599040"/>
      </dsp:txXfrm>
    </dsp:sp>
  </dsp:spTree>
</dsp:drawing>
</file>

<file path=ppt/diagrams/drawing3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21F09A-36F9-432C-A617-A423D0E9E27C}">
      <dsp:nvSpPr>
        <dsp:cNvPr id="0" name=""/>
        <dsp:cNvSpPr/>
      </dsp:nvSpPr>
      <dsp:spPr>
        <a:xfrm>
          <a:off x="0" y="36260"/>
          <a:ext cx="8153400" cy="904878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Свойства элементов управления можно установить следующим образом:</a:t>
          </a:r>
          <a:endParaRPr lang="ru-RU" sz="1800" kern="1200" dirty="0"/>
        </a:p>
      </dsp:txBody>
      <dsp:txXfrm>
        <a:off x="0" y="36260"/>
        <a:ext cx="8153400" cy="904878"/>
      </dsp:txXfrm>
    </dsp:sp>
    <dsp:sp modelId="{EE5D3691-8AC5-4818-A903-140B204FC376}">
      <dsp:nvSpPr>
        <dsp:cNvPr id="0" name=""/>
        <dsp:cNvSpPr/>
      </dsp:nvSpPr>
      <dsp:spPr>
        <a:xfrm>
          <a:off x="0" y="1111059"/>
          <a:ext cx="8153400" cy="1104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Декларативно в окне XAML путем редактирования XAML определения напрямую</a:t>
          </a:r>
          <a:endParaRPr lang="ru-RU" sz="1800" kern="1200" dirty="0"/>
        </a:p>
      </dsp:txBody>
      <dsp:txXfrm>
        <a:off x="0" y="1111059"/>
        <a:ext cx="8153400" cy="1104480"/>
      </dsp:txXfrm>
    </dsp:sp>
    <dsp:sp modelId="{B76BA789-B9F0-40E9-8731-0B12AB4465C7}">
      <dsp:nvSpPr>
        <dsp:cNvPr id="0" name=""/>
        <dsp:cNvSpPr/>
      </dsp:nvSpPr>
      <dsp:spPr>
        <a:xfrm>
          <a:off x="0" y="2385459"/>
          <a:ext cx="8153400" cy="1104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 окне Properties. Такой подход изменяет XAML определение элементов управления</a:t>
          </a:r>
          <a:endParaRPr lang="ru-RU" sz="1800" kern="1200" dirty="0"/>
        </a:p>
      </dsp:txBody>
      <dsp:txXfrm>
        <a:off x="0" y="2385459"/>
        <a:ext cx="8153400" cy="1104480"/>
      </dsp:txXfrm>
    </dsp:sp>
    <dsp:sp modelId="{9AD03DB3-6F9D-4473-8860-3CA167D7128E}">
      <dsp:nvSpPr>
        <dsp:cNvPr id="0" name=""/>
        <dsp:cNvSpPr/>
      </dsp:nvSpPr>
      <dsp:spPr>
        <a:xfrm>
          <a:off x="0" y="3659859"/>
          <a:ext cx="8153400" cy="1104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Во время выполнения, с помощью кода Visual C#. Этот подход не меняет XAML определение какого-либо элемента управления</a:t>
          </a:r>
          <a:endParaRPr lang="ru-RU" sz="1800" kern="1200" dirty="0"/>
        </a:p>
      </dsp:txBody>
      <dsp:txXfrm>
        <a:off x="0" y="3659859"/>
        <a:ext cx="8153400" cy="1104480"/>
      </dsp:txXfrm>
    </dsp:sp>
  </dsp:spTree>
</dsp:drawing>
</file>

<file path=ppt/diagrams/drawing3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E5AB7B-6B32-4525-BC6A-8B0D8C16702B}">
      <dsp:nvSpPr>
        <dsp:cNvPr id="0" name=""/>
        <dsp:cNvSpPr/>
      </dsp:nvSpPr>
      <dsp:spPr>
        <a:xfrm>
          <a:off x="0" y="45659"/>
          <a:ext cx="6934200" cy="730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360363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Создание нового приложения WPF</a:t>
          </a:r>
          <a:endParaRPr lang="ru-RU" sz="1800" kern="1200" dirty="0"/>
        </a:p>
      </dsp:txBody>
      <dsp:txXfrm>
        <a:off x="0" y="45659"/>
        <a:ext cx="6934200" cy="730080"/>
      </dsp:txXfrm>
    </dsp:sp>
    <dsp:sp modelId="{9825D5F7-752A-4490-885C-BEACBCAB586B}">
      <dsp:nvSpPr>
        <dsp:cNvPr id="0" name=""/>
        <dsp:cNvSpPr/>
      </dsp:nvSpPr>
      <dsp:spPr>
        <a:xfrm>
          <a:off x="0" y="888059"/>
          <a:ext cx="6934200" cy="730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360363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dirty="0" smtClean="0"/>
            <a:t>Добавление элементов управления в приложение WPF</a:t>
          </a:r>
          <a:endParaRPr lang="ru-RU" sz="1800" kern="1200" noProof="0" dirty="0"/>
        </a:p>
      </dsp:txBody>
      <dsp:txXfrm>
        <a:off x="0" y="888059"/>
        <a:ext cx="6934200" cy="730080"/>
      </dsp:txXfrm>
    </dsp:sp>
    <dsp:sp modelId="{3633AB9B-5E44-438E-8430-23E76794FC59}">
      <dsp:nvSpPr>
        <dsp:cNvPr id="0" name=""/>
        <dsp:cNvSpPr/>
      </dsp:nvSpPr>
      <dsp:spPr>
        <a:xfrm>
          <a:off x="0" y="1730459"/>
          <a:ext cx="6934200" cy="730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360363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Установка свойств элементов управления</a:t>
          </a:r>
          <a:endParaRPr lang="ru-RU" sz="1800" kern="1200" dirty="0"/>
        </a:p>
      </dsp:txBody>
      <dsp:txXfrm>
        <a:off x="0" y="1730459"/>
        <a:ext cx="6934200" cy="730080"/>
      </dsp:txXfrm>
    </dsp:sp>
    <dsp:sp modelId="{6A602606-8FEC-4E2C-BB97-9F3A958A7EF4}">
      <dsp:nvSpPr>
        <dsp:cNvPr id="0" name=""/>
        <dsp:cNvSpPr/>
      </dsp:nvSpPr>
      <dsp:spPr>
        <a:xfrm>
          <a:off x="0" y="2572860"/>
          <a:ext cx="6934200" cy="730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360363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Добавление обработчиков событий к элементам  управления</a:t>
          </a:r>
          <a:endParaRPr lang="ru-RU" sz="1800" kern="1200" dirty="0"/>
        </a:p>
      </dsp:txBody>
      <dsp:txXfrm>
        <a:off x="0" y="2572860"/>
        <a:ext cx="6934200" cy="730080"/>
      </dsp:txXfrm>
    </dsp:sp>
    <dsp:sp modelId="{12A9A75F-9ED2-4403-B1E6-3798B1661B8D}">
      <dsp:nvSpPr>
        <dsp:cNvPr id="0" name=""/>
        <dsp:cNvSpPr/>
      </dsp:nvSpPr>
      <dsp:spPr>
        <a:xfrm>
          <a:off x="0" y="3415260"/>
          <a:ext cx="6934200" cy="730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360363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Добавление кода в WPF приложение</a:t>
          </a:r>
          <a:endParaRPr lang="ru-RU" sz="1800" kern="1200" dirty="0"/>
        </a:p>
      </dsp:txBody>
      <dsp:txXfrm>
        <a:off x="0" y="3415260"/>
        <a:ext cx="6934200" cy="730080"/>
      </dsp:txXfrm>
    </dsp:sp>
  </dsp:spTree>
</dsp:drawing>
</file>

<file path=ppt/diagrams/drawing3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8BD558-5BDA-4C02-B676-9B0E442B2443}">
      <dsp:nvSpPr>
        <dsp:cNvPr id="0" name=""/>
        <dsp:cNvSpPr/>
      </dsp:nvSpPr>
      <dsp:spPr>
        <a:xfrm>
          <a:off x="0" y="427799"/>
          <a:ext cx="4495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8D3E6-30EB-4262-B2C6-C45C88122F9C}">
      <dsp:nvSpPr>
        <dsp:cNvPr id="0" name=""/>
        <dsp:cNvSpPr/>
      </dsp:nvSpPr>
      <dsp:spPr>
        <a:xfrm>
          <a:off x="228600" y="0"/>
          <a:ext cx="3147060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951" tIns="0" rIns="11895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Solution: </a:t>
          </a:r>
          <a:r>
            <a:rPr lang="ru-RU" sz="2000" kern="1200" dirty="0" smtClean="0"/>
            <a:t>NET.CSharp.01</a:t>
          </a:r>
          <a:endParaRPr lang="ru-RU" sz="2000" kern="1200" dirty="0"/>
        </a:p>
      </dsp:txBody>
      <dsp:txXfrm>
        <a:off x="228600" y="0"/>
        <a:ext cx="3147060" cy="797040"/>
      </dsp:txXfrm>
    </dsp:sp>
    <dsp:sp modelId="{DC1F6086-A452-4F13-B079-4C91A1D06668}">
      <dsp:nvSpPr>
        <dsp:cNvPr id="0" name=""/>
        <dsp:cNvSpPr/>
      </dsp:nvSpPr>
      <dsp:spPr>
        <a:xfrm>
          <a:off x="0" y="1652519"/>
          <a:ext cx="4495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4015D-C234-4819-B03D-742B0D7B2B3C}">
      <dsp:nvSpPr>
        <dsp:cNvPr id="0" name=""/>
        <dsp:cNvSpPr/>
      </dsp:nvSpPr>
      <dsp:spPr>
        <a:xfrm>
          <a:off x="224790" y="1253999"/>
          <a:ext cx="3147060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951" tIns="0" rIns="11895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dirty="0" smtClean="0"/>
            <a:t>Project: WpfApplication</a:t>
          </a:r>
          <a:endParaRPr lang="ru-RU" sz="2000" kern="1200" noProof="0" dirty="0"/>
        </a:p>
      </dsp:txBody>
      <dsp:txXfrm>
        <a:off x="224790" y="1253999"/>
        <a:ext cx="3147060" cy="797040"/>
      </dsp:txXfrm>
    </dsp:sp>
  </dsp:spTree>
</dsp:drawing>
</file>

<file path=ppt/diagrams/drawing3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E2836F-4E77-465F-941D-615055E09C65}">
      <dsp:nvSpPr>
        <dsp:cNvPr id="0" name=""/>
        <dsp:cNvSpPr/>
      </dsp:nvSpPr>
      <dsp:spPr>
        <a:xfrm>
          <a:off x="0" y="50940"/>
          <a:ext cx="4572000" cy="673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&lt;summary&gt; … &lt;/summary&gt;</a:t>
          </a:r>
          <a:endParaRPr lang="ru-RU" sz="1800" kern="1200" dirty="0"/>
        </a:p>
      </dsp:txBody>
      <dsp:txXfrm>
        <a:off x="0" y="50940"/>
        <a:ext cx="4572000" cy="673920"/>
      </dsp:txXfrm>
    </dsp:sp>
    <dsp:sp modelId="{7589B529-8577-482C-A2FF-3C06782D40CD}">
      <dsp:nvSpPr>
        <dsp:cNvPr id="0" name=""/>
        <dsp:cNvSpPr/>
      </dsp:nvSpPr>
      <dsp:spPr>
        <a:xfrm>
          <a:off x="0" y="828540"/>
          <a:ext cx="4572000" cy="673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&lt;remarks&gt; … &lt;/remarks&gt;</a:t>
          </a:r>
          <a:endParaRPr lang="ru-RU" sz="1800" kern="1200" dirty="0"/>
        </a:p>
      </dsp:txBody>
      <dsp:txXfrm>
        <a:off x="0" y="828540"/>
        <a:ext cx="4572000" cy="673920"/>
      </dsp:txXfrm>
    </dsp:sp>
    <dsp:sp modelId="{6D935E5B-6183-4653-B455-F1CEE0537C0A}">
      <dsp:nvSpPr>
        <dsp:cNvPr id="0" name=""/>
        <dsp:cNvSpPr/>
      </dsp:nvSpPr>
      <dsp:spPr>
        <a:xfrm>
          <a:off x="0" y="1606140"/>
          <a:ext cx="4572000" cy="673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&lt;example&gt; … &lt;/example&gt;</a:t>
          </a:r>
          <a:endParaRPr lang="ru-RU" sz="1800" kern="1200" dirty="0"/>
        </a:p>
      </dsp:txBody>
      <dsp:txXfrm>
        <a:off x="0" y="1606140"/>
        <a:ext cx="4572000" cy="673920"/>
      </dsp:txXfrm>
    </dsp:sp>
    <dsp:sp modelId="{BDA3B138-6592-4EAA-8CFD-8F8596CAF09F}">
      <dsp:nvSpPr>
        <dsp:cNvPr id="0" name=""/>
        <dsp:cNvSpPr/>
      </dsp:nvSpPr>
      <dsp:spPr>
        <a:xfrm>
          <a:off x="0" y="2383740"/>
          <a:ext cx="4572000" cy="673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&lt;code&gt; … &lt;/code&gt;</a:t>
          </a:r>
          <a:endParaRPr lang="ru-RU" sz="1800" kern="1200" dirty="0"/>
        </a:p>
      </dsp:txBody>
      <dsp:txXfrm>
        <a:off x="0" y="2383740"/>
        <a:ext cx="4572000" cy="673920"/>
      </dsp:txXfrm>
    </dsp:sp>
    <dsp:sp modelId="{D71023DE-19EE-4E70-9E44-85CEE4BB2B15}">
      <dsp:nvSpPr>
        <dsp:cNvPr id="0" name=""/>
        <dsp:cNvSpPr/>
      </dsp:nvSpPr>
      <dsp:spPr>
        <a:xfrm>
          <a:off x="0" y="3161340"/>
          <a:ext cx="4572000" cy="673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&lt;returns&gt; … &lt;/returns&gt;</a:t>
          </a:r>
          <a:endParaRPr lang="ru-RU" sz="1800" kern="1200" dirty="0"/>
        </a:p>
      </dsp:txBody>
      <dsp:txXfrm>
        <a:off x="0" y="3161340"/>
        <a:ext cx="4572000" cy="673920"/>
      </dsp:txXfrm>
    </dsp:sp>
  </dsp:spTree>
</dsp:drawing>
</file>

<file path=ppt/diagrams/drawing3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E01BF73-0531-4258-88F1-81759FAF3357}">
      <dsp:nvSpPr>
        <dsp:cNvPr id="0" name=""/>
        <dsp:cNvSpPr/>
      </dsp:nvSpPr>
      <dsp:spPr>
        <a:xfrm>
          <a:off x="0" y="18299"/>
          <a:ext cx="6934200" cy="65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Создание XML файла с помощью Visual Studio 2010</a:t>
          </a:r>
          <a:endParaRPr lang="ru-RU" sz="1800" kern="1200" dirty="0"/>
        </a:p>
      </dsp:txBody>
      <dsp:txXfrm>
        <a:off x="0" y="18299"/>
        <a:ext cx="6934200" cy="655200"/>
      </dsp:txXfrm>
    </dsp:sp>
    <dsp:sp modelId="{44C7099B-2594-49F5-B490-DCB116D1E3E8}">
      <dsp:nvSpPr>
        <dsp:cNvPr id="0" name=""/>
        <dsp:cNvSpPr/>
      </dsp:nvSpPr>
      <dsp:spPr>
        <a:xfrm>
          <a:off x="0" y="774300"/>
          <a:ext cx="6934200" cy="65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Создание XML файла с помощью csc.exe</a:t>
          </a:r>
          <a:endParaRPr lang="ru-RU" sz="1800" kern="1200" dirty="0"/>
        </a:p>
      </dsp:txBody>
      <dsp:txXfrm>
        <a:off x="0" y="774300"/>
        <a:ext cx="6934200" cy="655200"/>
      </dsp:txXfrm>
    </dsp:sp>
  </dsp:spTree>
</dsp:drawing>
</file>

<file path=ppt/diagrams/drawing3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30F7859-B6A9-4EDA-8496-4EFD83420E30}">
      <dsp:nvSpPr>
        <dsp:cNvPr id="0" name=""/>
        <dsp:cNvSpPr/>
      </dsp:nvSpPr>
      <dsp:spPr>
        <a:xfrm rot="16200000">
          <a:off x="-579077" y="3072364"/>
          <a:ext cx="3803904" cy="804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09676" bIns="0" numCol="1" spcCol="1270" anchor="t" anchorCtr="0">
          <a:noAutofit/>
        </a:bodyPr>
        <a:lstStyle/>
        <a:p>
          <a:pPr lvl="0" algn="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700" kern="1200" dirty="0"/>
        </a:p>
      </dsp:txBody>
      <dsp:txXfrm rot="16200000">
        <a:off x="-579077" y="3072364"/>
        <a:ext cx="3803904" cy="804672"/>
      </dsp:txXfrm>
    </dsp:sp>
    <dsp:sp modelId="{A3A8E176-D4EA-4AA2-A750-705412DFC6C4}">
      <dsp:nvSpPr>
        <dsp:cNvPr id="0" name=""/>
        <dsp:cNvSpPr/>
      </dsp:nvSpPr>
      <dsp:spPr>
        <a:xfrm>
          <a:off x="609593" y="3119568"/>
          <a:ext cx="6235395" cy="16810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09676" rIns="128016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Инструмент Sandcastle не предусмотрен в рамках Visual Studio, но он доступен отдельно на веб-сайте CodePlex (</a:t>
          </a:r>
          <a:r>
            <a:rPr lang="ru-RU" sz="1800" u="sng" kern="1200" noProof="0" dirty="0" smtClean="0">
              <a:hlinkClick xmlns:r="http://schemas.openxmlformats.org/officeDocument/2006/relationships" r:id="rId1"/>
            </a:rPr>
            <a:t>http://shfb.codeplex.com</a:t>
          </a:r>
          <a:r>
            <a:rPr lang="ru-RU" sz="1800" u="sng" kern="1200" noProof="0" dirty="0" smtClean="0"/>
            <a:t>, </a:t>
          </a:r>
          <a:r>
            <a:rPr lang="ru-RU" sz="1800" u="sng" kern="1200" noProof="0" dirty="0" smtClean="0">
              <a:hlinkClick xmlns:r="http://schemas.openxmlformats.org/officeDocument/2006/relationships" r:id="rId2"/>
            </a:rPr>
            <a:t>http://www.codeplex.com/</a:t>
          </a:r>
          <a:r>
            <a:rPr lang="ru-RU" sz="1800" kern="1200" noProof="0" dirty="0" smtClean="0"/>
            <a:t>)</a:t>
          </a:r>
          <a:endParaRPr lang="ru-RU" sz="1800" kern="1200" noProof="0" dirty="0"/>
        </a:p>
      </dsp:txBody>
      <dsp:txXfrm>
        <a:off x="609593" y="3119568"/>
        <a:ext cx="6235395" cy="1681021"/>
      </dsp:txXfrm>
    </dsp:sp>
    <dsp:sp modelId="{7F7AA6FD-9DAB-40EE-8880-2E0F8ACA114E}">
      <dsp:nvSpPr>
        <dsp:cNvPr id="0" name=""/>
        <dsp:cNvSpPr/>
      </dsp:nvSpPr>
      <dsp:spPr>
        <a:xfrm>
          <a:off x="255573" y="81426"/>
          <a:ext cx="3501546" cy="3630213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7F54B6-4F0A-40E4-8D7A-D7F05C024CE0}">
      <dsp:nvSpPr>
        <dsp:cNvPr id="0" name=""/>
        <dsp:cNvSpPr/>
      </dsp:nvSpPr>
      <dsp:spPr>
        <a:xfrm>
          <a:off x="0" y="196934"/>
          <a:ext cx="8610600" cy="9986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На основании существующего XML файла, содержащего комментарии, которые были извлечены из проекта, можно создать .chm файл с помощью такого инструмента как Sandcastle Help File Builder. Для этого нужно выполнить следующие действия</a:t>
          </a:r>
          <a:endParaRPr lang="ru-RU" sz="1800" b="0" kern="1200" noProof="0" dirty="0" smtClean="0"/>
        </a:p>
      </dsp:txBody>
      <dsp:txXfrm>
        <a:off x="0" y="196934"/>
        <a:ext cx="8610600" cy="998602"/>
      </dsp:txXfrm>
    </dsp:sp>
    <dsp:sp modelId="{3C07A5F7-795E-4DAB-9F44-100187B6B0C2}">
      <dsp:nvSpPr>
        <dsp:cNvPr id="0" name=""/>
        <dsp:cNvSpPr/>
      </dsp:nvSpPr>
      <dsp:spPr>
        <a:xfrm>
          <a:off x="0" y="1358668"/>
          <a:ext cx="8610600" cy="376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22860" rIns="128016" bIns="22860" numCol="1" spcCol="1270" anchor="t" anchorCtr="0">
          <a:noAutofit/>
        </a:bodyPr>
        <a:lstStyle/>
        <a:p>
          <a:pPr marL="179388" lvl="1" indent="-179388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Нажать кнопку </a:t>
          </a:r>
          <a:r>
            <a:rPr lang="en-US" sz="1800" kern="1200" dirty="0" smtClean="0"/>
            <a:t>Start, </a:t>
          </a:r>
          <a:r>
            <a:rPr lang="ru-RU" sz="1800" kern="1200" dirty="0" smtClean="0"/>
            <a:t>пункт </a:t>
          </a:r>
          <a:r>
            <a:rPr lang="en-US" sz="1800" kern="1200" dirty="0" smtClean="0"/>
            <a:t>All Programs, </a:t>
          </a:r>
          <a:r>
            <a:rPr lang="ru-RU" sz="1800" kern="1200" dirty="0" smtClean="0"/>
            <a:t>выбрать</a:t>
          </a:r>
          <a:r>
            <a:rPr lang="en-US" sz="1800" kern="1200" dirty="0" smtClean="0"/>
            <a:t> Sandcastle Help File Builder, </a:t>
          </a:r>
          <a:r>
            <a:rPr lang="ru-RU" sz="1800" kern="1200" dirty="0" smtClean="0"/>
            <a:t>а затем нажать </a:t>
          </a:r>
          <a:r>
            <a:rPr lang="en-US" sz="1800" kern="1200" dirty="0" smtClean="0"/>
            <a:t>Sandcastle Help File </a:t>
          </a:r>
          <a:r>
            <a:rPr lang="en-US" sz="1800" kern="1200" smtClean="0"/>
            <a:t>Builder GUI.</a:t>
          </a:r>
          <a:endParaRPr lang="ru-RU" sz="1800" b="0" kern="1200" dirty="0" smtClean="0"/>
        </a:p>
        <a:p>
          <a:pPr marL="179388" lvl="1" indent="-179388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В </a:t>
          </a:r>
          <a:r>
            <a:rPr lang="en-US" sz="1800" kern="1200" dirty="0" smtClean="0"/>
            <a:t>Sandcastle Help File Builder, </a:t>
          </a:r>
          <a:r>
            <a:rPr lang="ru-RU" sz="1800" kern="1200" dirty="0" smtClean="0"/>
            <a:t>в меню </a:t>
          </a:r>
          <a:r>
            <a:rPr lang="en-US" sz="1800" kern="1200" dirty="0" smtClean="0"/>
            <a:t>File </a:t>
          </a:r>
          <a:r>
            <a:rPr lang="ru-RU" sz="1800" kern="1200" dirty="0" smtClean="0"/>
            <a:t>выбрать команду </a:t>
          </a:r>
          <a:r>
            <a:rPr lang="en-US" sz="1800" kern="1200" smtClean="0"/>
            <a:t>New Project.</a:t>
          </a:r>
          <a:endParaRPr lang="ru-RU" sz="1800" kern="1200" dirty="0"/>
        </a:p>
        <a:p>
          <a:pPr marL="179388" lvl="1" indent="-179388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В диалоговом окне Save New Help Project As выполнить следующие действия, а затем нажать Save:</a:t>
          </a:r>
          <a:endParaRPr lang="ru-RU" sz="1800" kern="1200" dirty="0"/>
        </a:p>
        <a:p>
          <a:pPr marL="539750" lvl="2" indent="-179388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Выбрать путь, по которому следует </a:t>
          </a:r>
          <a:r>
            <a:rPr lang="ru-RU" sz="1800" kern="1200" smtClean="0"/>
            <a:t>сохранить проект.</a:t>
          </a:r>
          <a:endParaRPr lang="ru-RU" sz="1800" kern="1200" dirty="0"/>
        </a:p>
        <a:p>
          <a:pPr marL="539750" lvl="2" indent="-179388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Указать имя для Sandcastle проекта.</a:t>
          </a:r>
          <a:endParaRPr lang="ru-RU" sz="1800" kern="1200" dirty="0"/>
        </a:p>
        <a:p>
          <a:pPr marL="179388" lvl="1" indent="-179388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В окне Project Explorer щелкнуть правой кнопкой мыши Documentation Sources, а затем нажать кнопку Add Documentation Source.</a:t>
          </a:r>
          <a:endParaRPr lang="ru-RU" sz="1800" kern="1200" dirty="0"/>
        </a:p>
        <a:p>
          <a:pPr marL="179388" lvl="1" indent="-179388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В диалоговом окне Select the documentation source(s) перейти к папке, содержащий XML файл, а затем нажать кнопку Open.</a:t>
          </a:r>
          <a:endParaRPr lang="ru-RU" sz="1800" kern="1200" dirty="0"/>
        </a:p>
        <a:p>
          <a:pPr marL="179388" lvl="1" indent="-179388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В меню </a:t>
          </a:r>
          <a:r>
            <a:rPr lang="en-US" sz="1800" kern="1200" dirty="0" smtClean="0"/>
            <a:t>Documentation, </a:t>
          </a:r>
          <a:r>
            <a:rPr lang="ru-RU" sz="1800" kern="1200" dirty="0" smtClean="0"/>
            <a:t>выбрать </a:t>
          </a:r>
          <a:r>
            <a:rPr lang="en-US" sz="1800" kern="1200" dirty="0" smtClean="0"/>
            <a:t>Build Project. </a:t>
          </a:r>
          <a:r>
            <a:rPr lang="ru-RU" sz="1800" kern="1200" dirty="0" smtClean="0"/>
            <a:t>Подождать, пока проект успешно построится. Это займет некоторое время.</a:t>
          </a:r>
          <a:endParaRPr lang="ru-RU" sz="1800" kern="1200" dirty="0"/>
        </a:p>
      </dsp:txBody>
      <dsp:txXfrm>
        <a:off x="0" y="1358668"/>
        <a:ext cx="8610600" cy="37674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771FBC-40F9-4AF4-9220-12F2EBB7B03C}">
      <dsp:nvSpPr>
        <dsp:cNvPr id="0" name=""/>
        <dsp:cNvSpPr/>
      </dsp:nvSpPr>
      <dsp:spPr>
        <a:xfrm>
          <a:off x="0" y="190498"/>
          <a:ext cx="8610600" cy="7559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Метаданные устраняют необходимость в заголовочных и библиотечных файлах при компиляции</a:t>
          </a:r>
          <a:endParaRPr lang="ru-RU" sz="1800" kern="1200" noProof="0"/>
        </a:p>
      </dsp:txBody>
      <dsp:txXfrm>
        <a:off x="0" y="190498"/>
        <a:ext cx="8610600" cy="755912"/>
      </dsp:txXfrm>
    </dsp:sp>
    <dsp:sp modelId="{F5DE7783-06B1-4BC2-AB6B-EE7D4138CB70}">
      <dsp:nvSpPr>
        <dsp:cNvPr id="0" name=""/>
        <dsp:cNvSpPr/>
      </dsp:nvSpPr>
      <dsp:spPr>
        <a:xfrm>
          <a:off x="0" y="1133611"/>
          <a:ext cx="8610600" cy="753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Visual Studio .NET использует метаданные для облегчения написания кода </a:t>
          </a:r>
          <a:endParaRPr lang="ru-RU" sz="1800" kern="1200" noProof="0" dirty="0"/>
        </a:p>
      </dsp:txBody>
      <dsp:txXfrm>
        <a:off x="0" y="1133611"/>
        <a:ext cx="8610600" cy="753114"/>
      </dsp:txXfrm>
    </dsp:sp>
    <dsp:sp modelId="{44FB63C0-768F-4367-A6CD-B0E00AD1CC95}">
      <dsp:nvSpPr>
        <dsp:cNvPr id="0" name=""/>
        <dsp:cNvSpPr/>
      </dsp:nvSpPr>
      <dsp:spPr>
        <a:xfrm>
          <a:off x="0" y="2073925"/>
          <a:ext cx="8610600" cy="8125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В процессе верификации кода CLR использует метаданные, чтобы убедиться, что код совершает только «безопасные» операции</a:t>
          </a:r>
          <a:endParaRPr lang="ru-RU" sz="1800" kern="1200" noProof="0"/>
        </a:p>
      </dsp:txBody>
      <dsp:txXfrm>
        <a:off x="0" y="2073925"/>
        <a:ext cx="8610600" cy="812542"/>
      </dsp:txXfrm>
    </dsp:sp>
    <dsp:sp modelId="{5B5F7923-FCE4-4E02-BD55-44FA09BF0911}">
      <dsp:nvSpPr>
        <dsp:cNvPr id="0" name=""/>
        <dsp:cNvSpPr/>
      </dsp:nvSpPr>
      <dsp:spPr>
        <a:xfrm>
          <a:off x="0" y="3073668"/>
          <a:ext cx="8610600" cy="10169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Метаданные позволяют сериализовать поля объекта в блок памяти на удаленной машине и затем десериализовать, восстановив объект и его состояние на этой машине</a:t>
          </a:r>
          <a:endParaRPr lang="ru-RU" sz="1800" kern="1200" noProof="0"/>
        </a:p>
      </dsp:txBody>
      <dsp:txXfrm>
        <a:off x="0" y="3073668"/>
        <a:ext cx="8610600" cy="1016989"/>
      </dsp:txXfrm>
    </dsp:sp>
    <dsp:sp modelId="{2EFFFCD9-0380-4404-8A85-61C1ED0AE83F}">
      <dsp:nvSpPr>
        <dsp:cNvPr id="0" name=""/>
        <dsp:cNvSpPr/>
      </dsp:nvSpPr>
      <dsp:spPr>
        <a:xfrm>
          <a:off x="0" y="4277857"/>
          <a:ext cx="8610600" cy="86564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Метаданные позволяют сборщику мусора отслеживать жизненный цикл объектов</a:t>
          </a:r>
          <a:endParaRPr lang="ru-RU" sz="1800" kern="1200" noProof="0"/>
        </a:p>
      </dsp:txBody>
      <dsp:txXfrm>
        <a:off x="0" y="4277857"/>
        <a:ext cx="8610600" cy="865643"/>
      </dsp:txXfrm>
    </dsp:sp>
  </dsp:spTree>
</dsp:drawing>
</file>

<file path=ppt/diagrams/drawing4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E2836F-4E77-465F-941D-615055E09C65}">
      <dsp:nvSpPr>
        <dsp:cNvPr id="0" name=""/>
        <dsp:cNvSpPr/>
      </dsp:nvSpPr>
      <dsp:spPr>
        <a:xfrm>
          <a:off x="0" y="47700"/>
          <a:ext cx="2209800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Start Debugging</a:t>
          </a:r>
          <a:endParaRPr lang="ru-RU" sz="1800" kern="1200" dirty="0"/>
        </a:p>
      </dsp:txBody>
      <dsp:txXfrm>
        <a:off x="0" y="47700"/>
        <a:ext cx="2209800" cy="468000"/>
      </dsp:txXfrm>
    </dsp:sp>
    <dsp:sp modelId="{7589B529-8577-482C-A2FF-3C06782D40CD}">
      <dsp:nvSpPr>
        <dsp:cNvPr id="0" name=""/>
        <dsp:cNvSpPr/>
      </dsp:nvSpPr>
      <dsp:spPr>
        <a:xfrm>
          <a:off x="0" y="587700"/>
          <a:ext cx="2209800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Break All</a:t>
          </a:r>
          <a:endParaRPr lang="ru-RU" sz="1800" kern="1200" dirty="0"/>
        </a:p>
      </dsp:txBody>
      <dsp:txXfrm>
        <a:off x="0" y="587700"/>
        <a:ext cx="2209800" cy="468000"/>
      </dsp:txXfrm>
    </dsp:sp>
    <dsp:sp modelId="{6D935E5B-6183-4653-B455-F1CEE0537C0A}">
      <dsp:nvSpPr>
        <dsp:cNvPr id="0" name=""/>
        <dsp:cNvSpPr/>
      </dsp:nvSpPr>
      <dsp:spPr>
        <a:xfrm>
          <a:off x="0" y="1127700"/>
          <a:ext cx="2209800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Stop Debugging</a:t>
          </a:r>
          <a:endParaRPr lang="ru-RU" sz="1800" kern="1200" dirty="0"/>
        </a:p>
      </dsp:txBody>
      <dsp:txXfrm>
        <a:off x="0" y="1127700"/>
        <a:ext cx="2209800" cy="468000"/>
      </dsp:txXfrm>
    </dsp:sp>
    <dsp:sp modelId="{BDA3B138-6592-4EAA-8CFD-8F8596CAF09F}">
      <dsp:nvSpPr>
        <dsp:cNvPr id="0" name=""/>
        <dsp:cNvSpPr/>
      </dsp:nvSpPr>
      <dsp:spPr>
        <a:xfrm>
          <a:off x="0" y="1667700"/>
          <a:ext cx="2209800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Restart</a:t>
          </a:r>
          <a:endParaRPr lang="ru-RU" sz="1800" kern="1200" dirty="0"/>
        </a:p>
      </dsp:txBody>
      <dsp:txXfrm>
        <a:off x="0" y="1667700"/>
        <a:ext cx="2209800" cy="468000"/>
      </dsp:txXfrm>
    </dsp:sp>
    <dsp:sp modelId="{D71023DE-19EE-4E70-9E44-85CEE4BB2B15}">
      <dsp:nvSpPr>
        <dsp:cNvPr id="0" name=""/>
        <dsp:cNvSpPr/>
      </dsp:nvSpPr>
      <dsp:spPr>
        <a:xfrm>
          <a:off x="0" y="2207700"/>
          <a:ext cx="2209800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Step Into</a:t>
          </a:r>
          <a:endParaRPr lang="ru-RU" sz="1800" kern="1200" dirty="0"/>
        </a:p>
      </dsp:txBody>
      <dsp:txXfrm>
        <a:off x="0" y="2207700"/>
        <a:ext cx="2209800" cy="468000"/>
      </dsp:txXfrm>
    </dsp:sp>
    <dsp:sp modelId="{495094E6-C760-41D5-AAF7-B3AF2BBE1EEE}">
      <dsp:nvSpPr>
        <dsp:cNvPr id="0" name=""/>
        <dsp:cNvSpPr/>
      </dsp:nvSpPr>
      <dsp:spPr>
        <a:xfrm>
          <a:off x="0" y="2747700"/>
          <a:ext cx="2209800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Step Over</a:t>
          </a:r>
          <a:endParaRPr lang="ru-RU" sz="1800" kern="1200" dirty="0"/>
        </a:p>
      </dsp:txBody>
      <dsp:txXfrm>
        <a:off x="0" y="2747700"/>
        <a:ext cx="2209800" cy="468000"/>
      </dsp:txXfrm>
    </dsp:sp>
    <dsp:sp modelId="{E4302876-8A97-4E03-881D-4A09124FFD0C}">
      <dsp:nvSpPr>
        <dsp:cNvPr id="0" name=""/>
        <dsp:cNvSpPr/>
      </dsp:nvSpPr>
      <dsp:spPr>
        <a:xfrm>
          <a:off x="0" y="3287700"/>
          <a:ext cx="2209800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Step Out</a:t>
          </a:r>
          <a:endParaRPr lang="ru-RU" sz="1800" kern="1200" dirty="0"/>
        </a:p>
      </dsp:txBody>
      <dsp:txXfrm>
        <a:off x="0" y="3287700"/>
        <a:ext cx="2209800" cy="468000"/>
      </dsp:txXfrm>
    </dsp:sp>
    <dsp:sp modelId="{70D36E72-667B-4992-B637-FB4B6D6018F0}">
      <dsp:nvSpPr>
        <dsp:cNvPr id="0" name=""/>
        <dsp:cNvSpPr/>
      </dsp:nvSpPr>
      <dsp:spPr>
        <a:xfrm>
          <a:off x="0" y="3827700"/>
          <a:ext cx="2209800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Windows</a:t>
          </a:r>
          <a:endParaRPr lang="ru-RU" sz="1800" kern="1200" dirty="0"/>
        </a:p>
      </dsp:txBody>
      <dsp:txXfrm>
        <a:off x="0" y="3827700"/>
        <a:ext cx="2209800" cy="468000"/>
      </dsp:txXfrm>
    </dsp:sp>
  </dsp:spTree>
</dsp:drawing>
</file>

<file path=ppt/diagrams/drawing4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5E411A-FBB9-4C48-8826-72CB212C10B4}">
      <dsp:nvSpPr>
        <dsp:cNvPr id="0" name=""/>
        <dsp:cNvSpPr/>
      </dsp:nvSpPr>
      <dsp:spPr>
        <a:xfrm>
          <a:off x="0" y="30719"/>
          <a:ext cx="7696200" cy="711360"/>
        </a:xfrm>
        <a:prstGeom prst="roundRect">
          <a:avLst/>
        </a:prstGeom>
        <a:solidFill>
          <a:srgbClr val="B3FFE6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При запуске приложения в режиме отладки, можно приостановить выполнение и войти в режим прерывания (break mode)</a:t>
          </a:r>
          <a:endParaRPr lang="ru-RU" sz="1800" kern="1200" noProof="0" dirty="0"/>
        </a:p>
      </dsp:txBody>
      <dsp:txXfrm>
        <a:off x="0" y="30719"/>
        <a:ext cx="7696200" cy="711360"/>
      </dsp:txXfrm>
    </dsp:sp>
    <dsp:sp modelId="{705BBB83-FE82-4149-AB06-3B3DC0AB7C70}">
      <dsp:nvSpPr>
        <dsp:cNvPr id="0" name=""/>
        <dsp:cNvSpPr/>
      </dsp:nvSpPr>
      <dsp:spPr>
        <a:xfrm>
          <a:off x="0" y="851519"/>
          <a:ext cx="7696200" cy="711360"/>
        </a:xfrm>
        <a:prstGeom prst="roundRect">
          <a:avLst/>
        </a:prstGeom>
        <a:solidFill>
          <a:srgbClr val="B3FFE6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В режиме прерывания можно:</a:t>
          </a:r>
          <a:endParaRPr lang="ru-RU" sz="1800" kern="1200" noProof="0" dirty="0"/>
        </a:p>
      </dsp:txBody>
      <dsp:txXfrm>
        <a:off x="0" y="851519"/>
        <a:ext cx="7696200" cy="711360"/>
      </dsp:txXfrm>
    </dsp:sp>
    <dsp:sp modelId="{C1DFBDDC-81C6-46B1-BBF6-370354D22ABD}">
      <dsp:nvSpPr>
        <dsp:cNvPr id="0" name=""/>
        <dsp:cNvSpPr/>
      </dsp:nvSpPr>
      <dsp:spPr>
        <a:xfrm>
          <a:off x="0" y="1672319"/>
          <a:ext cx="7696200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просматривать и изменять значения переменных</a:t>
          </a:r>
          <a:endParaRPr lang="ru-RU" sz="1800" kern="1200" noProof="0" dirty="0"/>
        </a:p>
      </dsp:txBody>
      <dsp:txXfrm>
        <a:off x="0" y="1672319"/>
        <a:ext cx="7696200" cy="711360"/>
      </dsp:txXfrm>
    </dsp:sp>
    <dsp:sp modelId="{809118C5-14F6-4862-9258-080EE57CB938}">
      <dsp:nvSpPr>
        <dsp:cNvPr id="0" name=""/>
        <dsp:cNvSpPr/>
      </dsp:nvSpPr>
      <dsp:spPr>
        <a:xfrm>
          <a:off x="0" y="2493120"/>
          <a:ext cx="7696200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выполнять дополнительный код</a:t>
          </a:r>
          <a:endParaRPr lang="ru-RU" sz="1800" kern="1200" noProof="0" dirty="0"/>
        </a:p>
      </dsp:txBody>
      <dsp:txXfrm>
        <a:off x="0" y="2493120"/>
        <a:ext cx="7696200" cy="711360"/>
      </dsp:txXfrm>
    </dsp:sp>
    <dsp:sp modelId="{A7C1D020-7895-40E6-90F5-D4733CDB7C30}">
      <dsp:nvSpPr>
        <dsp:cNvPr id="0" name=""/>
        <dsp:cNvSpPr/>
      </dsp:nvSpPr>
      <dsp:spPr>
        <a:xfrm>
          <a:off x="0" y="3313920"/>
          <a:ext cx="7696200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вычислять выражения</a:t>
          </a:r>
          <a:endParaRPr lang="ru-RU" sz="1800" kern="1200" noProof="0" dirty="0"/>
        </a:p>
      </dsp:txBody>
      <dsp:txXfrm>
        <a:off x="0" y="3313920"/>
        <a:ext cx="7696200" cy="711360"/>
      </dsp:txXfrm>
    </dsp:sp>
    <dsp:sp modelId="{CDCE45DF-5F0A-4B26-9A4B-1889AAC66903}">
      <dsp:nvSpPr>
        <dsp:cNvPr id="0" name=""/>
        <dsp:cNvSpPr/>
      </dsp:nvSpPr>
      <dsp:spPr>
        <a:xfrm>
          <a:off x="0" y="4134720"/>
          <a:ext cx="7696200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многое другое </a:t>
          </a:r>
          <a:endParaRPr lang="ru-RU" sz="1800" kern="1200" noProof="0" dirty="0"/>
        </a:p>
      </dsp:txBody>
      <dsp:txXfrm>
        <a:off x="0" y="4134720"/>
        <a:ext cx="7696200" cy="711360"/>
      </dsp:txXfrm>
    </dsp:sp>
  </dsp:spTree>
</dsp:drawing>
</file>

<file path=ppt/diagrams/drawing4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5F47B8-8F8A-47FE-92F2-30EEEE47CACA}">
      <dsp:nvSpPr>
        <dsp:cNvPr id="0" name=""/>
        <dsp:cNvSpPr/>
      </dsp:nvSpPr>
      <dsp:spPr>
        <a:xfrm>
          <a:off x="0" y="16740"/>
          <a:ext cx="7620000" cy="767520"/>
        </a:xfrm>
        <a:prstGeom prst="roundRect">
          <a:avLst/>
        </a:prstGeom>
        <a:solidFill>
          <a:srgbClr val="B3FFE6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i="0" kern="1200" noProof="0" smtClean="0"/>
            <a:t>Код можно пошагово выполнять, чтобы увидеть, как именно происходит выполнение приложения</a:t>
          </a:r>
          <a:endParaRPr lang="ru-RU" sz="1800" i="0" kern="1200" noProof="0"/>
        </a:p>
      </dsp:txBody>
      <dsp:txXfrm>
        <a:off x="0" y="16740"/>
        <a:ext cx="7620000" cy="767520"/>
      </dsp:txXfrm>
    </dsp:sp>
    <dsp:sp modelId="{97023737-E573-4B22-A200-0E7AD83FE554}">
      <dsp:nvSpPr>
        <dsp:cNvPr id="0" name=""/>
        <dsp:cNvSpPr/>
      </dsp:nvSpPr>
      <dsp:spPr>
        <a:xfrm>
          <a:off x="0" y="902340"/>
          <a:ext cx="7620000" cy="767520"/>
        </a:xfrm>
        <a:prstGeom prst="roundRect">
          <a:avLst/>
        </a:prstGeom>
        <a:solidFill>
          <a:srgbClr val="B3FFE6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i="0" kern="1200" noProof="0" smtClean="0"/>
            <a:t>Существуют три функции отладки, которые необходимы для пошагового выполнения кода</a:t>
          </a:r>
          <a:endParaRPr lang="ru-RU" sz="1800" i="0" kern="1200" noProof="0"/>
        </a:p>
      </dsp:txBody>
      <dsp:txXfrm>
        <a:off x="0" y="902340"/>
        <a:ext cx="7620000" cy="767520"/>
      </dsp:txXfrm>
    </dsp:sp>
    <dsp:sp modelId="{E37FA920-F1EE-4104-B127-42F11E3143D9}">
      <dsp:nvSpPr>
        <dsp:cNvPr id="0" name=""/>
        <dsp:cNvSpPr/>
      </dsp:nvSpPr>
      <dsp:spPr>
        <a:xfrm>
          <a:off x="1676399" y="1728480"/>
          <a:ext cx="24384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i="0" kern="1200" noProof="0" smtClean="0"/>
            <a:t>Step into </a:t>
          </a:r>
          <a:endParaRPr lang="ru-RU" sz="1800" i="0" kern="1200" noProof="0"/>
        </a:p>
      </dsp:txBody>
      <dsp:txXfrm>
        <a:off x="1676399" y="1728480"/>
        <a:ext cx="2438400" cy="767520"/>
      </dsp:txXfrm>
    </dsp:sp>
    <dsp:sp modelId="{3DF25E7E-D2B5-4F99-A1C0-2F0F2F09EAFE}">
      <dsp:nvSpPr>
        <dsp:cNvPr id="0" name=""/>
        <dsp:cNvSpPr/>
      </dsp:nvSpPr>
      <dsp:spPr>
        <a:xfrm>
          <a:off x="1676399" y="2614080"/>
          <a:ext cx="24384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i="0" kern="1200" noProof="0" smtClean="0"/>
            <a:t>Step over </a:t>
          </a:r>
          <a:endParaRPr lang="ru-RU" sz="1800" i="0" kern="1200" noProof="0"/>
        </a:p>
      </dsp:txBody>
      <dsp:txXfrm>
        <a:off x="1676399" y="2614080"/>
        <a:ext cx="2438400" cy="767520"/>
      </dsp:txXfrm>
    </dsp:sp>
    <dsp:sp modelId="{5F6FD88C-7367-4E83-BD28-9292630B85D9}">
      <dsp:nvSpPr>
        <dsp:cNvPr id="0" name=""/>
        <dsp:cNvSpPr/>
      </dsp:nvSpPr>
      <dsp:spPr>
        <a:xfrm>
          <a:off x="1676399" y="3499680"/>
          <a:ext cx="24384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i="0" kern="1200" noProof="0" smtClean="0"/>
            <a:t>Step out </a:t>
          </a:r>
          <a:endParaRPr lang="ru-RU" sz="1800" i="0" kern="1200" noProof="0"/>
        </a:p>
      </dsp:txBody>
      <dsp:txXfrm>
        <a:off x="1676399" y="3499680"/>
        <a:ext cx="2438400" cy="767520"/>
      </dsp:txXfrm>
    </dsp:sp>
  </dsp:spTree>
</dsp:drawing>
</file>

<file path=ppt/diagrams/drawing4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1E92FB-47DC-4A2D-9118-94A615F9231C}">
      <dsp:nvSpPr>
        <dsp:cNvPr id="0" name=""/>
        <dsp:cNvSpPr/>
      </dsp:nvSpPr>
      <dsp:spPr>
        <a:xfrm>
          <a:off x="0" y="0"/>
          <a:ext cx="297180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QuickWatch</a:t>
          </a:r>
          <a:endParaRPr lang="ru-RU" sz="1800" kern="1200" noProof="0"/>
        </a:p>
      </dsp:txBody>
      <dsp:txXfrm>
        <a:off x="0" y="0"/>
        <a:ext cx="2971800" cy="449280"/>
      </dsp:txXfrm>
    </dsp:sp>
    <dsp:sp modelId="{B5498464-3460-4919-885E-2A162A2EF34F}">
      <dsp:nvSpPr>
        <dsp:cNvPr id="0" name=""/>
        <dsp:cNvSpPr/>
      </dsp:nvSpPr>
      <dsp:spPr>
        <a:xfrm>
          <a:off x="0" y="544259"/>
          <a:ext cx="297180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Locals</a:t>
          </a:r>
          <a:endParaRPr lang="ru-RU" sz="1800" kern="1200" noProof="0"/>
        </a:p>
      </dsp:txBody>
      <dsp:txXfrm>
        <a:off x="0" y="544259"/>
        <a:ext cx="2971800" cy="449280"/>
      </dsp:txXfrm>
    </dsp:sp>
    <dsp:sp modelId="{377A2868-0598-4605-A778-899F93D42505}">
      <dsp:nvSpPr>
        <dsp:cNvPr id="0" name=""/>
        <dsp:cNvSpPr/>
      </dsp:nvSpPr>
      <dsp:spPr>
        <a:xfrm>
          <a:off x="0" y="1062659"/>
          <a:ext cx="297180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Immediate</a:t>
          </a:r>
          <a:endParaRPr lang="ru-RU" sz="1800" kern="1200" noProof="0"/>
        </a:p>
      </dsp:txBody>
      <dsp:txXfrm>
        <a:off x="0" y="1062659"/>
        <a:ext cx="2971800" cy="449280"/>
      </dsp:txXfrm>
    </dsp:sp>
    <dsp:sp modelId="{7FC6624B-FA75-48D5-BDF3-6DC893DF655E}">
      <dsp:nvSpPr>
        <dsp:cNvPr id="0" name=""/>
        <dsp:cNvSpPr/>
      </dsp:nvSpPr>
      <dsp:spPr>
        <a:xfrm>
          <a:off x="0" y="1581059"/>
          <a:ext cx="297180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Output</a:t>
          </a:r>
          <a:endParaRPr lang="ru-RU" sz="1800" kern="1200" noProof="0"/>
        </a:p>
      </dsp:txBody>
      <dsp:txXfrm>
        <a:off x="0" y="1581059"/>
        <a:ext cx="2971800" cy="449280"/>
      </dsp:txXfrm>
    </dsp:sp>
    <dsp:sp modelId="{28B9B0E9-4AF3-4A1E-9CE7-0D79B9A5D042}">
      <dsp:nvSpPr>
        <dsp:cNvPr id="0" name=""/>
        <dsp:cNvSpPr/>
      </dsp:nvSpPr>
      <dsp:spPr>
        <a:xfrm>
          <a:off x="0" y="2099459"/>
          <a:ext cx="297180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Memory</a:t>
          </a:r>
          <a:endParaRPr lang="ru-RU" sz="1800" kern="1200" noProof="0"/>
        </a:p>
      </dsp:txBody>
      <dsp:txXfrm>
        <a:off x="0" y="2099459"/>
        <a:ext cx="2971800" cy="449280"/>
      </dsp:txXfrm>
    </dsp:sp>
    <dsp:sp modelId="{0B6C092B-B543-40E0-954D-96F9CFAB9C79}">
      <dsp:nvSpPr>
        <dsp:cNvPr id="0" name=""/>
        <dsp:cNvSpPr/>
      </dsp:nvSpPr>
      <dsp:spPr>
        <a:xfrm>
          <a:off x="0" y="2617860"/>
          <a:ext cx="297180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Call Stack</a:t>
          </a:r>
          <a:endParaRPr lang="ru-RU" sz="1800" kern="1200" noProof="0"/>
        </a:p>
      </dsp:txBody>
      <dsp:txXfrm>
        <a:off x="0" y="2617860"/>
        <a:ext cx="2971800" cy="449280"/>
      </dsp:txXfrm>
    </dsp:sp>
    <dsp:sp modelId="{0A509192-D9D7-42EF-A202-A111FB7C5DD2}">
      <dsp:nvSpPr>
        <dsp:cNvPr id="0" name=""/>
        <dsp:cNvSpPr/>
      </dsp:nvSpPr>
      <dsp:spPr>
        <a:xfrm>
          <a:off x="0" y="3136260"/>
          <a:ext cx="297180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Modules</a:t>
          </a:r>
          <a:endParaRPr lang="ru-RU" sz="1800" kern="1200" noProof="0"/>
        </a:p>
      </dsp:txBody>
      <dsp:txXfrm>
        <a:off x="0" y="3136260"/>
        <a:ext cx="2971800" cy="449280"/>
      </dsp:txXfrm>
    </dsp:sp>
    <dsp:sp modelId="{B095A566-BE67-4CAA-AD0B-82F40D493D60}">
      <dsp:nvSpPr>
        <dsp:cNvPr id="0" name=""/>
        <dsp:cNvSpPr/>
      </dsp:nvSpPr>
      <dsp:spPr>
        <a:xfrm>
          <a:off x="0" y="3654660"/>
          <a:ext cx="297180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Processes</a:t>
          </a:r>
          <a:endParaRPr lang="ru-RU" sz="1800" kern="1200" noProof="0"/>
        </a:p>
      </dsp:txBody>
      <dsp:txXfrm>
        <a:off x="0" y="3654660"/>
        <a:ext cx="2971800" cy="449280"/>
      </dsp:txXfrm>
    </dsp:sp>
    <dsp:sp modelId="{7FB451F3-3A0A-47CB-AEB2-022281648A29}">
      <dsp:nvSpPr>
        <dsp:cNvPr id="0" name=""/>
        <dsp:cNvSpPr/>
      </dsp:nvSpPr>
      <dsp:spPr>
        <a:xfrm>
          <a:off x="0" y="4173060"/>
          <a:ext cx="297180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Threads</a:t>
          </a:r>
          <a:endParaRPr lang="ru-RU" sz="1800" kern="1200" noProof="0"/>
        </a:p>
      </dsp:txBody>
      <dsp:txXfrm>
        <a:off x="0" y="4173060"/>
        <a:ext cx="2971800" cy="44928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C15B23-48F7-4993-B17A-3FF69FB30208}">
      <dsp:nvSpPr>
        <dsp:cNvPr id="0" name=""/>
        <dsp:cNvSpPr/>
      </dsp:nvSpPr>
      <dsp:spPr>
        <a:xfrm>
          <a:off x="0" y="542103"/>
          <a:ext cx="8610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B4C2A-EA64-49F9-82D7-7604CC0E1778}">
      <dsp:nvSpPr>
        <dsp:cNvPr id="0" name=""/>
        <dsp:cNvSpPr/>
      </dsp:nvSpPr>
      <dsp:spPr>
        <a:xfrm>
          <a:off x="430530" y="109505"/>
          <a:ext cx="7696834" cy="7277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+mn-lt"/>
            </a:rPr>
            <a:t>Не требуется </a:t>
          </a:r>
          <a:r>
            <a:rPr lang="ru-RU" sz="1800" kern="1200" dirty="0" smtClean="0">
              <a:latin typeface="+mn-lt"/>
            </a:rPr>
            <a:t>использование </a:t>
          </a:r>
          <a:r>
            <a:rPr lang="ru-RU" sz="1800" kern="1200" dirty="0" smtClean="0">
              <a:latin typeface="+mn-lt"/>
            </a:rPr>
            <a:t>указателей </a:t>
          </a:r>
          <a:endParaRPr lang="ru-RU" sz="1800" kern="1200" dirty="0">
            <a:latin typeface="+mn-lt"/>
          </a:endParaRPr>
        </a:p>
      </dsp:txBody>
      <dsp:txXfrm>
        <a:off x="430530" y="109505"/>
        <a:ext cx="7696834" cy="727797"/>
      </dsp:txXfrm>
    </dsp:sp>
    <dsp:sp modelId="{6AABFCC4-61F2-4574-AFDA-164E1F43B28C}">
      <dsp:nvSpPr>
        <dsp:cNvPr id="0" name=""/>
        <dsp:cNvSpPr/>
      </dsp:nvSpPr>
      <dsp:spPr>
        <a:xfrm>
          <a:off x="0" y="1586701"/>
          <a:ext cx="8610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939F3-2A54-4245-A214-1AE8BF9E5CD4}">
      <dsp:nvSpPr>
        <dsp:cNvPr id="0" name=""/>
        <dsp:cNvSpPr/>
      </dsp:nvSpPr>
      <dsp:spPr>
        <a:xfrm>
          <a:off x="430530" y="1154103"/>
          <a:ext cx="7696834" cy="7277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+mn-lt"/>
            </a:rPr>
            <a:t>Управление памятью осуществляется автоматически посредством сборки мусора</a:t>
          </a:r>
        </a:p>
      </dsp:txBody>
      <dsp:txXfrm>
        <a:off x="430530" y="1154103"/>
        <a:ext cx="7696834" cy="727797"/>
      </dsp:txXfrm>
    </dsp:sp>
    <dsp:sp modelId="{54EED3D1-4FC6-43B9-B58C-B5571CBA5552}">
      <dsp:nvSpPr>
        <dsp:cNvPr id="0" name=""/>
        <dsp:cNvSpPr/>
      </dsp:nvSpPr>
      <dsp:spPr>
        <a:xfrm>
          <a:off x="0" y="2631298"/>
          <a:ext cx="8610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91900-9CEE-4BAA-91B6-B3778D6BA0B4}">
      <dsp:nvSpPr>
        <dsp:cNvPr id="0" name=""/>
        <dsp:cNvSpPr/>
      </dsp:nvSpPr>
      <dsp:spPr>
        <a:xfrm>
          <a:off x="430530" y="2198701"/>
          <a:ext cx="7696834" cy="7277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+mn-lt"/>
            </a:rPr>
            <a:t>ФФормальные </a:t>
          </a:r>
          <a:r>
            <a:rPr lang="ru-RU" sz="1800" kern="1200" dirty="0" smtClean="0">
              <a:latin typeface="+mn-lt"/>
            </a:rPr>
            <a:t>синтаксические конструкции для классов, интерфейсов, структур, перечислений и делегатов</a:t>
          </a:r>
        </a:p>
      </dsp:txBody>
      <dsp:txXfrm>
        <a:off x="430530" y="2198701"/>
        <a:ext cx="7696834" cy="727797"/>
      </dsp:txXfrm>
    </dsp:sp>
    <dsp:sp modelId="{C23E4E90-DC17-4659-8AB2-54F579C6BC2C}">
      <dsp:nvSpPr>
        <dsp:cNvPr id="0" name=""/>
        <dsp:cNvSpPr/>
      </dsp:nvSpPr>
      <dsp:spPr>
        <a:xfrm>
          <a:off x="0" y="3675896"/>
          <a:ext cx="8610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9FCD5-54F0-49D3-8DCB-FAAB0F475C99}">
      <dsp:nvSpPr>
        <dsp:cNvPr id="0" name=""/>
        <dsp:cNvSpPr/>
      </dsp:nvSpPr>
      <dsp:spPr>
        <a:xfrm>
          <a:off x="430530" y="3243298"/>
          <a:ext cx="7696834" cy="7277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+mn-lt"/>
            </a:rPr>
            <a:t>Возможность </a:t>
          </a:r>
          <a:r>
            <a:rPr lang="ru-RU" sz="1800" kern="1200" dirty="0" smtClean="0">
              <a:latin typeface="+mn-lt"/>
            </a:rPr>
            <a:t>перегружать операции для пользовательских типов</a:t>
          </a:r>
        </a:p>
      </dsp:txBody>
      <dsp:txXfrm>
        <a:off x="430530" y="3243298"/>
        <a:ext cx="7696834" cy="727797"/>
      </dsp:txXfrm>
    </dsp:sp>
    <dsp:sp modelId="{6D3F2818-4572-4E21-87AE-48479A2EECB1}">
      <dsp:nvSpPr>
        <dsp:cNvPr id="0" name=""/>
        <dsp:cNvSpPr/>
      </dsp:nvSpPr>
      <dsp:spPr>
        <a:xfrm>
          <a:off x="0" y="4720494"/>
          <a:ext cx="8610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8ED5F-6262-46F2-812F-9D08BA819EA4}">
      <dsp:nvSpPr>
        <dsp:cNvPr id="0" name=""/>
        <dsp:cNvSpPr/>
      </dsp:nvSpPr>
      <dsp:spPr>
        <a:xfrm>
          <a:off x="430530" y="4287896"/>
          <a:ext cx="7696834" cy="7277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+mn-lt"/>
            </a:rPr>
            <a:t>Поддержка программирования </a:t>
          </a:r>
          <a:r>
            <a:rPr lang="ru-RU" sz="1800" kern="1200" dirty="0" smtClean="0">
              <a:latin typeface="+mn-lt"/>
            </a:rPr>
            <a:t>с использованием атрибутов</a:t>
          </a:r>
        </a:p>
      </dsp:txBody>
      <dsp:txXfrm>
        <a:off x="430530" y="4287896"/>
        <a:ext cx="7696834" cy="72779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0136356-9F99-4F0F-A4E1-9DD326A3F9FC}">
      <dsp:nvSpPr>
        <dsp:cNvPr id="0" name=""/>
        <dsp:cNvSpPr/>
      </dsp:nvSpPr>
      <dsp:spPr>
        <a:xfrm>
          <a:off x="0" y="42764"/>
          <a:ext cx="8610600" cy="755671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Версия </a:t>
          </a:r>
          <a:r>
            <a:rPr lang="en-US" sz="2000" b="1" kern="1200" dirty="0" smtClean="0"/>
            <a:t>.NET 2.0</a:t>
          </a:r>
          <a:endParaRPr lang="ru-RU" sz="2000" b="1" kern="1200" dirty="0"/>
        </a:p>
      </dsp:txBody>
      <dsp:txXfrm>
        <a:off x="0" y="42764"/>
        <a:ext cx="8610600" cy="755671"/>
      </dsp:txXfrm>
    </dsp:sp>
    <dsp:sp modelId="{E1CE8AB8-C28B-4ED9-89E9-4EC2F51F6118}">
      <dsp:nvSpPr>
        <dsp:cNvPr id="0" name=""/>
        <dsp:cNvSpPr/>
      </dsp:nvSpPr>
      <dsp:spPr>
        <a:xfrm>
          <a:off x="0" y="948195"/>
          <a:ext cx="86106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Возможность создавать обобщенные типы и обобщенные элементы-члены</a:t>
          </a:r>
          <a:endParaRPr lang="ru-RU" sz="2000" b="1" kern="1200" dirty="0"/>
        </a:p>
      </dsp:txBody>
      <dsp:txXfrm>
        <a:off x="0" y="948195"/>
        <a:ext cx="8610600" cy="973440"/>
      </dsp:txXfrm>
    </dsp:sp>
    <dsp:sp modelId="{E130F5DA-9927-415D-8573-5C44DF9F3726}">
      <dsp:nvSpPr>
        <dsp:cNvPr id="0" name=""/>
        <dsp:cNvSpPr/>
      </dsp:nvSpPr>
      <dsp:spPr>
        <a:xfrm>
          <a:off x="0" y="2071395"/>
          <a:ext cx="86106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Поддержка для анонимных методов</a:t>
          </a:r>
          <a:endParaRPr lang="ru-RU" sz="2000" b="1" kern="1200" dirty="0"/>
        </a:p>
      </dsp:txBody>
      <dsp:txXfrm>
        <a:off x="0" y="2071395"/>
        <a:ext cx="8610600" cy="973440"/>
      </dsp:txXfrm>
    </dsp:sp>
    <dsp:sp modelId="{A6AA4FA2-128F-4FA2-8B1B-A8DA4945625A}">
      <dsp:nvSpPr>
        <dsp:cNvPr id="0" name=""/>
        <dsp:cNvSpPr/>
      </dsp:nvSpPr>
      <dsp:spPr>
        <a:xfrm>
          <a:off x="0" y="3194595"/>
          <a:ext cx="86106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Многочисленные упрощения в модели «делегат-событие»</a:t>
          </a:r>
          <a:endParaRPr lang="ru-RU" sz="2000" b="1" kern="1200" dirty="0"/>
        </a:p>
      </dsp:txBody>
      <dsp:txXfrm>
        <a:off x="0" y="3194595"/>
        <a:ext cx="8610600" cy="973440"/>
      </dsp:txXfrm>
    </dsp:sp>
    <dsp:sp modelId="{A8C20EBB-57BF-424E-BFE8-0A013F8249D9}">
      <dsp:nvSpPr>
        <dsp:cNvPr id="0" name=""/>
        <dsp:cNvSpPr/>
      </dsp:nvSpPr>
      <dsp:spPr>
        <a:xfrm>
          <a:off x="0" y="4317795"/>
          <a:ext cx="86106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Возможность определять один тип в нескольких файлах кода</a:t>
          </a:r>
          <a:endParaRPr lang="ru-RU" sz="2000" b="1" kern="1200" dirty="0"/>
        </a:p>
      </dsp:txBody>
      <dsp:txXfrm>
        <a:off x="0" y="4317795"/>
        <a:ext cx="8610600" cy="97344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0136356-9F99-4F0F-A4E1-9DD326A3F9FC}">
      <dsp:nvSpPr>
        <dsp:cNvPr id="0" name=""/>
        <dsp:cNvSpPr/>
      </dsp:nvSpPr>
      <dsp:spPr>
        <a:xfrm>
          <a:off x="0" y="15298"/>
          <a:ext cx="8610600" cy="492702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noProof="0" smtClean="0"/>
            <a:t>Версия .NET 3.5</a:t>
          </a:r>
          <a:endParaRPr lang="ru-RU" sz="2000" b="1" kern="1200" noProof="0"/>
        </a:p>
      </dsp:txBody>
      <dsp:txXfrm>
        <a:off x="0" y="15298"/>
        <a:ext cx="8610600" cy="492702"/>
      </dsp:txXfrm>
    </dsp:sp>
    <dsp:sp modelId="{69E9E7AD-904B-4451-BA36-E2C37EEDC204}">
      <dsp:nvSpPr>
        <dsp:cNvPr id="0" name=""/>
        <dsp:cNvSpPr/>
      </dsp:nvSpPr>
      <dsp:spPr>
        <a:xfrm>
          <a:off x="0" y="680801"/>
          <a:ext cx="8610600" cy="7893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Поддержка для строго типизированных запросов (также называемых запросами LINQ), которые применяются для взаимодействия с различными видами данных</a:t>
          </a:r>
          <a:endParaRPr lang="ru-RU" sz="2000" b="1" kern="1200" noProof="0"/>
        </a:p>
      </dsp:txBody>
      <dsp:txXfrm>
        <a:off x="0" y="680801"/>
        <a:ext cx="8610600" cy="789340"/>
      </dsp:txXfrm>
    </dsp:sp>
    <dsp:sp modelId="{848CF2D2-BBCF-4805-8419-2CC49A3F8791}">
      <dsp:nvSpPr>
        <dsp:cNvPr id="0" name=""/>
        <dsp:cNvSpPr/>
      </dsp:nvSpPr>
      <dsp:spPr>
        <a:xfrm>
          <a:off x="0" y="1642941"/>
          <a:ext cx="8610600" cy="7893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Поддержка для анонимных типов, которые позволяют моделировать форму типа, а не его поведение</a:t>
          </a:r>
          <a:endParaRPr lang="ru-RU" sz="2000" b="1" kern="1200" noProof="0"/>
        </a:p>
      </dsp:txBody>
      <dsp:txXfrm>
        <a:off x="0" y="1642941"/>
        <a:ext cx="8610600" cy="789340"/>
      </dsp:txXfrm>
    </dsp:sp>
    <dsp:sp modelId="{03360F82-8F78-4EE8-BCC4-ABF9BF7B4C6F}">
      <dsp:nvSpPr>
        <dsp:cNvPr id="0" name=""/>
        <dsp:cNvSpPr/>
      </dsp:nvSpPr>
      <dsp:spPr>
        <a:xfrm>
          <a:off x="0" y="2605081"/>
          <a:ext cx="8610600" cy="7893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Возможность расширять функциональные возможности существующего типа с помощью методов расширения</a:t>
          </a:r>
          <a:endParaRPr lang="ru-RU" sz="2000" b="1" kern="1200" noProof="0"/>
        </a:p>
      </dsp:txBody>
      <dsp:txXfrm>
        <a:off x="0" y="2605081"/>
        <a:ext cx="8610600" cy="789340"/>
      </dsp:txXfrm>
    </dsp:sp>
    <dsp:sp modelId="{28FA04E7-0D69-45F8-A565-15C767466799}">
      <dsp:nvSpPr>
        <dsp:cNvPr id="0" name=""/>
        <dsp:cNvSpPr/>
      </dsp:nvSpPr>
      <dsp:spPr>
        <a:xfrm>
          <a:off x="0" y="3567221"/>
          <a:ext cx="8610600" cy="7893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Возможность использовать лямбда-операцию</a:t>
          </a:r>
          <a:endParaRPr lang="ru-RU" sz="2000" b="1" kern="1200" noProof="0"/>
        </a:p>
      </dsp:txBody>
      <dsp:txXfrm>
        <a:off x="0" y="3567221"/>
        <a:ext cx="8610600" cy="789340"/>
      </dsp:txXfrm>
    </dsp:sp>
    <dsp:sp modelId="{04955105-F4D0-49B0-B6A9-49C271279E45}">
      <dsp:nvSpPr>
        <dsp:cNvPr id="0" name=""/>
        <dsp:cNvSpPr/>
      </dsp:nvSpPr>
      <dsp:spPr>
        <a:xfrm>
          <a:off x="0" y="4529361"/>
          <a:ext cx="8610600" cy="7893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Новый синтаксис для инициализации объектов, который позволяет устанавливать значения свойств во время создания объектов</a:t>
          </a:r>
          <a:endParaRPr lang="ru-RU" sz="2000" b="1" kern="1200" noProof="0"/>
        </a:p>
      </dsp:txBody>
      <dsp:txXfrm>
        <a:off x="0" y="4529361"/>
        <a:ext cx="8610600" cy="78934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0136356-9F99-4F0F-A4E1-9DD326A3F9FC}">
      <dsp:nvSpPr>
        <dsp:cNvPr id="0" name=""/>
        <dsp:cNvSpPr/>
      </dsp:nvSpPr>
      <dsp:spPr>
        <a:xfrm>
          <a:off x="0" y="130001"/>
          <a:ext cx="8610600" cy="653555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noProof="0" smtClean="0"/>
            <a:t>Версия .NET 4.0</a:t>
          </a:r>
          <a:endParaRPr lang="ru-RU" sz="2000" b="1" kern="1200" noProof="0"/>
        </a:p>
      </dsp:txBody>
      <dsp:txXfrm>
        <a:off x="0" y="130001"/>
        <a:ext cx="8610600" cy="653555"/>
      </dsp:txXfrm>
    </dsp:sp>
    <dsp:sp modelId="{5BFB3D43-6006-409F-96FD-6BB72C95FD04}">
      <dsp:nvSpPr>
        <dsp:cNvPr id="0" name=""/>
        <dsp:cNvSpPr/>
      </dsp:nvSpPr>
      <dsp:spPr>
        <a:xfrm>
          <a:off x="0" y="1312795"/>
          <a:ext cx="8610600" cy="9665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Поддержка необязательных параметров в методах, а также именованных аргументов</a:t>
          </a:r>
          <a:endParaRPr lang="ru-RU" sz="2000" b="1" kern="1200" noProof="0"/>
        </a:p>
      </dsp:txBody>
      <dsp:txXfrm>
        <a:off x="0" y="1312795"/>
        <a:ext cx="8610600" cy="966516"/>
      </dsp:txXfrm>
    </dsp:sp>
    <dsp:sp modelId="{87A31EBC-289E-4627-B283-7A934E17D5FC}">
      <dsp:nvSpPr>
        <dsp:cNvPr id="0" name=""/>
        <dsp:cNvSpPr/>
      </dsp:nvSpPr>
      <dsp:spPr>
        <a:xfrm>
          <a:off x="0" y="2466511"/>
          <a:ext cx="8610600" cy="9914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Поддержка динамического поиска членов во время выполнения посредством ключевого слова dynamic</a:t>
          </a:r>
          <a:endParaRPr lang="ru-RU" sz="2000" b="1" kern="1200" noProof="0"/>
        </a:p>
      </dsp:txBody>
      <dsp:txXfrm>
        <a:off x="0" y="2466511"/>
        <a:ext cx="8610600" cy="991448"/>
      </dsp:txXfrm>
    </dsp:sp>
    <dsp:sp modelId="{BC27C1DA-243D-4E22-B4FD-323132E8C3D1}">
      <dsp:nvSpPr>
        <dsp:cNvPr id="0" name=""/>
        <dsp:cNvSpPr/>
      </dsp:nvSpPr>
      <dsp:spPr>
        <a:xfrm>
          <a:off x="0" y="3645160"/>
          <a:ext cx="8610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Работа с обобщенными типами стала гораздо понятнее, благодаря появлению возможности легко отображать обобщенные данные на и из общих коллекций System.Object с помощью ковариантности и контравариантности</a:t>
          </a:r>
          <a:endParaRPr lang="ru-RU" sz="2000" b="1" kern="1200" noProof="0"/>
        </a:p>
      </dsp:txBody>
      <dsp:txXfrm>
        <a:off x="0" y="3645160"/>
        <a:ext cx="8610600" cy="12168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802F2F-3036-43B6-B398-E13EB45D3DF1}">
      <dsp:nvSpPr>
        <dsp:cNvPr id="0" name=""/>
        <dsp:cNvSpPr/>
      </dsp:nvSpPr>
      <dsp:spPr>
        <a:xfrm>
          <a:off x="0" y="474637"/>
          <a:ext cx="5065960" cy="1758887"/>
        </a:xfrm>
        <a:prstGeom prst="flowChartAlternateProcess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Логическая группировка одного или нескольких управляемых модулей и файлов ресурсов</a:t>
          </a:r>
          <a:endParaRPr lang="ru-RU" sz="1800" b="0" kern="1200" noProof="0" dirty="0"/>
        </a:p>
      </dsp:txBody>
      <dsp:txXfrm>
        <a:off x="0" y="474637"/>
        <a:ext cx="5065960" cy="1758887"/>
      </dsp:txXfrm>
    </dsp:sp>
    <dsp:sp modelId="{201870B1-3D0A-4520-8F49-129A4BB5CDAA}">
      <dsp:nvSpPr>
        <dsp:cNvPr id="0" name=""/>
        <dsp:cNvSpPr/>
      </dsp:nvSpPr>
      <dsp:spPr>
        <a:xfrm>
          <a:off x="3544639" y="2558833"/>
          <a:ext cx="5065960" cy="1758887"/>
        </a:xfrm>
        <a:prstGeom prst="flowChartAlternateProcess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smtClean="0"/>
            <a:t>Самая маленькая единица с точки зрения повторного использования, безопасности и управления версиями</a:t>
          </a:r>
          <a:endParaRPr lang="ru-RU" sz="1800" b="0" kern="1200" noProof="0" smtClean="0">
            <a:latin typeface="HelveticaLTStd-Roman"/>
          </a:endParaRPr>
        </a:p>
      </dsp:txBody>
      <dsp:txXfrm>
        <a:off x="3544639" y="2558833"/>
        <a:ext cx="5065960" cy="1758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8/16/2011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olosa_big.wmf"/>
          <p:cNvPicPr>
            <a:picLocks noChangeAspect="1"/>
          </p:cNvPicPr>
          <p:nvPr userDrawn="1"/>
        </p:nvPicPr>
        <p:blipFill>
          <a:blip r:embed="rId2" cstate="email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2"/>
            <a:ext cx="628501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rPr lang="en-US" dirty="0" smtClean="0"/>
              <a:t>2011  © EPAM Systems, RD Dep.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871538"/>
            <a:ext cx="9144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© 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©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8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836613"/>
            <a:ext cx="8616950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losa_big.wmf"/>
          <p:cNvPicPr>
            <a:picLocks noChangeAspect="1"/>
          </p:cNvPicPr>
          <p:nvPr userDrawn="1"/>
        </p:nvPicPr>
        <p:blipFill>
          <a:blip r:embed="rId2" cstate="print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Author/RD Dep. contacts</a:t>
            </a:r>
          </a:p>
        </p:txBody>
      </p:sp>
      <p:sp>
        <p:nvSpPr>
          <p:cNvPr id="6" name="Text Placeholder 22"/>
          <p:cNvSpPr>
            <a:spLocks noGrp="1"/>
          </p:cNvSpPr>
          <p:nvPr userDrawn="1"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3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2011 © EPAM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3" r:id="rId3"/>
    <p:sldLayoutId id="2147483664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13" Type="http://schemas.openxmlformats.org/officeDocument/2006/relationships/image" Target="../media/image19.png"/><Relationship Id="rId3" Type="http://schemas.openxmlformats.org/officeDocument/2006/relationships/diagramLayout" Target="../diagrams/layout30.xml"/><Relationship Id="rId7" Type="http://schemas.openxmlformats.org/officeDocument/2006/relationships/diagramData" Target="../diagrams/data31.xml"/><Relationship Id="rId12" Type="http://schemas.openxmlformats.org/officeDocument/2006/relationships/image" Target="../media/image18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32.xml"/><Relationship Id="rId7" Type="http://schemas.openxmlformats.org/officeDocument/2006/relationships/image" Target="../media/image20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Relationship Id="rId9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1777972"/>
            <a:ext cx="5943600" cy="1574828"/>
          </a:xfrm>
        </p:spPr>
        <p:txBody>
          <a:bodyPr/>
          <a:lstStyle/>
          <a:p>
            <a:r>
              <a:rPr lang="ru-RU" sz="4000" dirty="0" smtClean="0"/>
              <a:t>NET.C#.01</a:t>
            </a:r>
            <a:r>
              <a:rPr lang="ru-RU" sz="4000" dirty="0" smtClean="0">
                <a:latin typeface="Helvetica LT Std"/>
              </a:rPr>
              <a:t/>
            </a:r>
            <a:br>
              <a:rPr lang="ru-RU" sz="4000" dirty="0" smtClean="0">
                <a:latin typeface="Helvetica LT Std"/>
              </a:rPr>
            </a:br>
            <a:r>
              <a:rPr lang="ru-RU" sz="4000" dirty="0" smtClean="0"/>
              <a:t>Введение в .NET Framework 4</a:t>
            </a:r>
            <a:endParaRPr lang="ru-RU" sz="4000" dirty="0">
              <a:latin typeface="Helvetica LT St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895600" y="3536923"/>
            <a:ext cx="4419600" cy="958877"/>
          </a:xfrm>
        </p:spPr>
        <p:txBody>
          <a:bodyPr>
            <a:normAutofit/>
          </a:bodyPr>
          <a:lstStyle/>
          <a:p>
            <a:r>
              <a:rPr lang="en-US" dirty="0" smtClean="0"/>
              <a:t>Resource Development Dep.</a:t>
            </a:r>
          </a:p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2011 © EPAM Systems, RD Dep.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Visual C#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Visual C#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Visual C#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Visual C#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Сборки в .NET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Сборки в .NET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81000" y="838200"/>
            <a:ext cx="8458200" cy="5257800"/>
            <a:chOff x="6188" y="1902"/>
            <a:chExt cx="433" cy="33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62" y="1904"/>
              <a:ext cx="159" cy="330"/>
            </a:xfrm>
            <a:prstGeom prst="rect">
              <a:avLst/>
            </a:prstGeom>
            <a:noFill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88" y="1902"/>
              <a:ext cx="151" cy="335"/>
            </a:xfrm>
            <a:prstGeom prst="rect">
              <a:avLst/>
            </a:prstGeom>
            <a:noFill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07" y="1904"/>
              <a:ext cx="161" cy="33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Сборки в .NET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Сборки в .NET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09600" y="1828800"/>
          <a:ext cx="7924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609600" y="762000"/>
            <a:ext cx="8153400" cy="762000"/>
          </a:xfrm>
          <a:prstGeom prst="roundRec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NameAssembly,Version=1.1.0.0,Culture=en,PublicKeyToken=874e23ab874e23ab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Сборки в .NET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533400" y="1676400"/>
          <a:ext cx="8001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Сборки в 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62000"/>
            <a:ext cx="8610600" cy="5334000"/>
          </a:xfrm>
          <a:prstGeom prst="roundRect">
            <a:avLst/>
          </a:prstGeom>
          <a:solidFill>
            <a:srgbClr val="B3FFE6"/>
          </a:solidFill>
          <a:ln>
            <a:solidFill>
              <a:srgbClr val="B3FFE6"/>
            </a:solidFill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360363" algn="just"/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indent="360363" algn="just"/>
            <a:r>
              <a:rPr lang="ru-RU" dirty="0" smtClean="0">
                <a:latin typeface="Courier New" pitchFamily="49" charset="0"/>
                <a:cs typeface="Courier New" pitchFamily="49" charset="0"/>
              </a:rPr>
              <a:t>sn -k keyPair.snk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indent="360363" algn="just"/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indent="360363" algn="just"/>
            <a:r>
              <a:rPr lang="ru-RU" dirty="0" smtClean="0">
                <a:latin typeface="Courier New" pitchFamily="49" charset="0"/>
                <a:cs typeface="Courier New" pitchFamily="49" charset="0"/>
              </a:rPr>
              <a:t>sn -tp keyPair.snk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indent="360363" algn="just"/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indent="360363" algn="just"/>
            <a:r>
              <a:rPr lang="ru-RU" dirty="0" smtClean="0">
                <a:latin typeface="Courier New" pitchFamily="49" charset="0"/>
                <a:cs typeface="Courier New" pitchFamily="49" charset="0"/>
              </a:rPr>
              <a:t>sn -k keyPair.snk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indent="360363" algn="just"/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indent="360363" algn="just"/>
            <a:r>
              <a:rPr lang="ru-RU" dirty="0" smtClean="0">
                <a:latin typeface="Courier New" pitchFamily="49" charset="0"/>
                <a:cs typeface="Courier New" pitchFamily="49" charset="0"/>
              </a:rPr>
              <a:t>sn -p keyPair.snk publicKey.snk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indent="360363" algn="just"/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indent="360363" algn="just"/>
            <a:r>
              <a:rPr lang="ru-RU" dirty="0" smtClean="0">
                <a:latin typeface="Courier New" pitchFamily="49" charset="0"/>
                <a:cs typeface="Courier New" pitchFamily="49" charset="0"/>
              </a:rPr>
              <a:t>gacutil.exe /i NameAssambly.dll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indent="360363" algn="just"/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indent="360363" algn="just"/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NameAssambly, Version=1.0.0.0, Culture=neutral, PublicKeyToken=ff8e56aa9648cb91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indent="354013" algn="ctr">
              <a:buFont typeface="Arial" pitchFamily="34" charset="0"/>
              <a:buChar char="•"/>
            </a:pPr>
            <a:endParaRPr lang="ru-RU" dirty="0" smtClean="0"/>
          </a:p>
          <a:p>
            <a:endParaRPr lang="ru-RU" dirty="0" smtClean="0"/>
          </a:p>
          <a:p>
            <a:pPr indent="354013" algn="ctr">
              <a:buFont typeface="Arial" pitchFamily="34" charset="0"/>
              <a:buChar char="•"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CLR загружает, компилирует и запускает сборки</a:t>
            </a:r>
            <a:endParaRPr lang="ru-RU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7" name="AutoShape 9"/>
          <p:cNvSpPr>
            <a:spLocks noChangeAspect="1" noChangeArrowheads="1" noTextEdit="1"/>
          </p:cNvSpPr>
          <p:nvPr/>
        </p:nvSpPr>
        <p:spPr bwMode="auto">
          <a:xfrm>
            <a:off x="1676401" y="762000"/>
            <a:ext cx="5714999" cy="55064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9" name="Group 18"/>
          <p:cNvGrpSpPr/>
          <p:nvPr/>
        </p:nvGrpSpPr>
        <p:grpSpPr>
          <a:xfrm>
            <a:off x="1295400" y="836958"/>
            <a:ext cx="6629400" cy="5411441"/>
            <a:chOff x="1747128" y="836959"/>
            <a:chExt cx="5644272" cy="5201794"/>
          </a:xfrm>
        </p:grpSpPr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1773122" y="836959"/>
              <a:ext cx="1615844" cy="905553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Исходный код  на совместимом с .NET</a:t>
              </a:r>
              <a:endPara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языке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1747128" y="3306375"/>
              <a:ext cx="1601941" cy="1012551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Билиотека базовых классов</a:t>
              </a:r>
              <a:endPara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(mscorlib.</a:t>
              </a:r>
              <a:r>
                <a:rPr kumimoji="0" lang="ru-RU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dll </a:t>
              </a:r>
              <a:r>
                <a:rPr kumimoji="0" lang="ru-RU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 др.)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2377" y="960279"/>
              <a:ext cx="3679023" cy="5078474"/>
            </a:xfrm>
            <a:prstGeom prst="rect">
              <a:avLst/>
            </a:prstGeom>
            <a:noFill/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69292" y="3393425"/>
              <a:ext cx="1375251" cy="2536517"/>
            </a:xfrm>
            <a:prstGeom prst="rect">
              <a:avLst/>
            </a:prstGeom>
            <a:noFill/>
          </p:spPr>
        </p:pic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3435513" y="960279"/>
              <a:ext cx="1406685" cy="557357"/>
            </a:xfrm>
            <a:prstGeom prst="rightArrow">
              <a:avLst>
                <a:gd name="adj1" fmla="val 50000"/>
                <a:gd name="adj2" fmla="val 6309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3388966" y="3454480"/>
              <a:ext cx="580326" cy="494488"/>
            </a:xfrm>
            <a:prstGeom prst="rightArrow">
              <a:avLst>
                <a:gd name="adj1" fmla="val 50000"/>
                <a:gd name="adj2" fmla="val 2934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CLR загружает, компилирует и запускает сборки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Инструменты, предоставляемые .NET Framework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Инструменты, предоставляемые .NET Framework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609600"/>
          <a:ext cx="8610600" cy="5491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76600"/>
                <a:gridCol w="533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/>
                        <a:t>Инструмент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Code Access Security Policy Tool</a:t>
                      </a:r>
                      <a:endParaRPr lang="ru-RU" sz="1800" kern="1200" dirty="0" smtClean="0"/>
                    </a:p>
                    <a:p>
                      <a:r>
                        <a:rPr lang="en-US" sz="1800" kern="1200" dirty="0" smtClean="0"/>
                        <a:t>(Caspol.exe)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Позволяет пользователям и администраторам изменять политику безопасности на уровне компьютера, пользователя и предприятия Может включать определение пользовательского набора разрешений и добавления сборки в полный список доверия. 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Certificate Creation Tool</a:t>
                      </a:r>
                      <a:endParaRPr lang="ru-RU" sz="1800" kern="1200" dirty="0" smtClean="0"/>
                    </a:p>
                    <a:p>
                      <a:r>
                        <a:rPr lang="en-US" sz="1800" kern="1200" dirty="0" smtClean="0"/>
                        <a:t>(Makecert.exe)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Позволяет пользователям создавать сертификаты X.509, предназначенные исключительно для тестирования. Этот инструмент создает пару из открытого и закрытого ключей для цифровой подписи и помещает ее в файл сертификата. Он также привязывает пару ключей к указанному имени издателя и создает сертификат X.509, который связывает заданное пользователем имя с открытым ключом пары. Как правило, эти сертификаты можно использовать для подписания сборки и определения Secure Sockets Layer (SSL) соединений.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Инструменты, предоставляемые .NET Framework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26440"/>
          <a:ext cx="8610600" cy="5217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0400"/>
                <a:gridCol w="541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Инструмент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Global Assembly Cache Tool</a:t>
                      </a:r>
                    </a:p>
                    <a:p>
                      <a:r>
                        <a:rPr lang="ru-RU" sz="1800" kern="1200" noProof="0" smtClean="0"/>
                        <a:t>(Gacutil.exe)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Позволяет пользователям просматривать содержимое глобального кэша сборок и кэша загрузки, а также управлять ими. С помощью этого инструмента можно добавлять и удалять сбороки в GAC, для того, чтобы приложения могли получать к ним доступ.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Native Image Generator</a:t>
                      </a:r>
                    </a:p>
                    <a:p>
                      <a:r>
                        <a:rPr lang="ru-RU" sz="1800" kern="1200" noProof="0" smtClean="0"/>
                        <a:t>(Ngen.exe)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Генератор образов в машинном коде (Native Image Generator) — это средство повышения быстродействия управляемых приложений. Ngen.exe создает образы в машинном коде, представляющие собой файлы, содержащие компилированный специфический для процессора машинный код, и устанавливает их в кэш образов в машинном коде на локальном компьютере. Среда выполнения может использовать образы в машинном коде, находящиеся в кэше, вместо использования JIT-компилятора для компиляции исходной сборки.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Инструменты, предоставляемые .NET Framework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609600"/>
          <a:ext cx="8610600" cy="5491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/>
                <a:gridCol w="556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Инструмент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MSIL Disassembler</a:t>
                      </a:r>
                    </a:p>
                    <a:p>
                      <a:r>
                        <a:rPr lang="ru-RU" sz="1800" kern="1200" noProof="0" smtClean="0"/>
                        <a:t>(Ildasm.exe)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MSIL Disassembler является парным инструментом к ассемблеру MSIL (Ilasm.exe). Ildasm.exe принимает входной исполняемый файл (РЕ-файл). Содержащий код на языке MSIL, и создает на его основе текстовый файл, который може служить входным для программы Ilasm.exe. Можно использовать Ildasm.exeдля просмотра промежуточного языка MSIL в файле. Если анализируемый файл является сборкой, то эти данные могут включать в себя атрибуты сборки, а также ссылки на другие модули и сборки. Эти данные полезны для определения того, является ли файл сборкой или частью сборки и имеет ли он ссылки на другие модули и сборки.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Strong Name Tool</a:t>
                      </a:r>
                    </a:p>
                    <a:p>
                      <a:r>
                        <a:rPr lang="ru-RU" sz="1800" kern="1200" noProof="0" smtClean="0"/>
                        <a:t>(Sn.exe)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Позволяет пользователям подписывать сборки строгими именами. Strong Name Tool включает в себя команды для создания новой пары ключей, извлечения открытого ключа из пары ключей и верификации сборки.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</a:t>
            </a:r>
            <a:r>
              <a:rPr lang="ru-RU" smtClean="0"/>
              <a:t> проектов в Visual Studio </a:t>
            </a:r>
            <a:r>
              <a:rPr lang="ru-RU" smtClean="0"/>
              <a:t>2010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</a:t>
            </a:r>
            <a:r>
              <a:rPr lang="ru-RU" sz="2000" smtClean="0"/>
              <a:t> со средой разработки Visual Studio </a:t>
            </a:r>
            <a:r>
              <a:rPr lang="ru-RU" sz="2000" smtClean="0"/>
              <a:t>2010, ее </a:t>
            </a:r>
            <a:r>
              <a:rPr lang="ru-RU" sz="2000" smtClean="0"/>
              <a:t>возможностями </a:t>
            </a:r>
            <a:r>
              <a:rPr lang="ru-RU" sz="2000" smtClean="0"/>
              <a:t>при </a:t>
            </a:r>
            <a:r>
              <a:rPr lang="ru-RU" sz="2000" smtClean="0"/>
              <a:t> </a:t>
            </a:r>
            <a:r>
              <a:rPr lang="ru-RU" sz="2000" smtClean="0"/>
              <a:t>разработке</a:t>
            </a:r>
            <a:r>
              <a:rPr lang="ru-RU" sz="2000" smtClean="0"/>
              <a:t> </a:t>
            </a:r>
            <a:r>
              <a:rPr lang="ru-RU" sz="2000" smtClean="0"/>
              <a:t>.</a:t>
            </a:r>
            <a:r>
              <a:rPr lang="ru-RU" sz="2000" smtClean="0"/>
              <a:t>NET приложений с помощью шаблонов </a:t>
            </a:r>
            <a:r>
              <a:rPr lang="ru-RU" sz="2000" smtClean="0"/>
              <a:t>приложений</a:t>
            </a:r>
            <a:r>
              <a:rPr lang="ru-RU" sz="2000" smtClean="0"/>
              <a:t>, а также  особенностями интегрированной среды разработки </a:t>
            </a:r>
            <a:r>
              <a:rPr lang="ru-RU" sz="2000" smtClean="0"/>
              <a:t>(</a:t>
            </a:r>
            <a:r>
              <a:rPr lang="ru-RU" sz="2000" smtClean="0"/>
              <a:t>Integrated Development </a:t>
            </a:r>
            <a:r>
              <a:rPr lang="ru-RU" sz="2000" smtClean="0"/>
              <a:t>Environment</a:t>
            </a:r>
            <a:r>
              <a:rPr lang="ru-RU" sz="2000" smtClean="0"/>
              <a:t>, </a:t>
            </a:r>
            <a:r>
              <a:rPr lang="ru-RU" sz="2000" smtClean="0"/>
              <a:t>IDE</a:t>
            </a:r>
            <a:r>
              <a:rPr lang="ru-RU" sz="2000" smtClean="0"/>
              <a:t>) Visual Studio </a:t>
            </a:r>
            <a:r>
              <a:rPr lang="ru-RU" sz="2000" smtClean="0"/>
              <a:t>2010</a:t>
            </a:r>
            <a:endParaRPr lang="ru-RU" sz="200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Основные</a:t>
            </a:r>
            <a:r>
              <a:rPr lang="ru-RU" smtClean="0"/>
              <a:t> возможности Visual Studio </a:t>
            </a:r>
            <a:r>
              <a:rPr lang="ru-RU" smtClean="0"/>
              <a:t>2010</a:t>
            </a:r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в Visual Studio 2010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в Visual Studio 2010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03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/>
                <a:gridCol w="586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Шаблон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Console Application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/>
                        <a:t>Предоставляет параметры среды, инструменты, ссылки на проекты и стартовый код для разработки приложения, выполняемое в интерфейсе командной строки. Этот тип приложения считается простым по сравнению с шаблоном приложения Windows Forms, потому что отсутствует графический интерфейс пользователя.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WPF Application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/>
                        <a:t>Предоставляет параметры среды, инструменты, ссылки на проекты и стартовый код для создания богатых графических приложений Windows. Приложения WPF позволяет создавать новое поколение приложений Windows, с гораздо большим контролем над дизайном пользовательского интерфейса.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Class Library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51388" algn="l"/>
                        </a:tabLst>
                      </a:pPr>
                      <a:r>
                        <a:rPr lang="ru-RU" sz="1800" kern="1200" noProof="0" dirty="0" smtClean="0"/>
                        <a:t>Предоставляет параметры среды, инструменты и стартовый код для построения .dll сборок. Этот тип файла можно использовать для хранения функциональностей, на которые можно ссылаться из других приложений.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Знакомство</a:t>
            </a:r>
            <a:r>
              <a:rPr lang="ru-RU" smtClean="0"/>
              <a:t> с платформой </a:t>
            </a:r>
            <a:r>
              <a:rPr lang="ru-RU" smtClean="0"/>
              <a:t>.</a:t>
            </a:r>
            <a:r>
              <a:rPr lang="ru-RU" smtClean="0"/>
              <a:t>NET Framework </a:t>
            </a:r>
            <a:r>
              <a:rPr lang="ru-RU" smtClean="0"/>
              <a:t>4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</a:t>
            </a:r>
            <a:r>
              <a:rPr lang="ru-RU" sz="2000" smtClean="0"/>
              <a:t>накомимся </a:t>
            </a:r>
            <a:r>
              <a:rPr lang="ru-RU" sz="2000" smtClean="0"/>
              <a:t>c .NET Framework 4, </a:t>
            </a:r>
            <a:r>
              <a:rPr lang="ru-RU" sz="2000" smtClean="0"/>
              <a:t>ее </a:t>
            </a:r>
            <a:r>
              <a:rPr lang="ru-RU" sz="2000" smtClean="0"/>
              <a:t>ключевыми</a:t>
            </a:r>
            <a:r>
              <a:rPr lang="ru-RU" sz="2000" smtClean="0"/>
              <a:t> </a:t>
            </a:r>
            <a:r>
              <a:rPr lang="ru-RU" sz="2000" smtClean="0"/>
              <a:t>концепциями</a:t>
            </a:r>
            <a:r>
              <a:rPr lang="ru-RU" sz="2000" smtClean="0"/>
              <a:t> и </a:t>
            </a:r>
            <a:r>
              <a:rPr lang="ru-RU" sz="2000" smtClean="0"/>
              <a:t>инструментами</a:t>
            </a:r>
            <a:r>
              <a:rPr lang="ru-RU" sz="2000" smtClean="0"/>
              <a:t>, </a:t>
            </a:r>
            <a:r>
              <a:rPr lang="ru-RU" sz="2000" smtClean="0"/>
              <a:t>предоставляемыми</a:t>
            </a:r>
            <a:r>
              <a:rPr lang="ru-RU" sz="2000" smtClean="0"/>
              <a:t> для упрощения разработки </a:t>
            </a:r>
            <a:r>
              <a:rPr lang="ru-RU" sz="2000" smtClean="0"/>
              <a:t>приложений</a:t>
            </a:r>
            <a:endParaRPr lang="ru-RU" sz="2000" smtClean="0"/>
          </a:p>
          <a:p>
            <a:pPr indent="354013" algn="just">
              <a:buFont typeface="Arial" pitchFamily="34" charset="0"/>
              <a:buChar char="•"/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в Visual Studio 2010</a:t>
            </a:r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4485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71800"/>
                <a:gridCol w="563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Шаблон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Windows Forms Application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/>
                        <a:t>Предоставляет параметры среды, инструменты, ссылки на проекты и стартовый код для построения графических приложений Windows Forms.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ASP.NET Web Application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/>
                        <a:t>Предоставляет параметры среды, инструменты, ссылки на проекты, и стартовый код для создания серверных, компируемых веб-приложений ASP.NET.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ASP.NET MVC 2 Application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dirty="0" smtClean="0"/>
                        <a:t>Предоставляет параметры среды, инструменты, ссылки на проекты и стартовый код, чтобы создать Model-View-Controller (MVC) веб-приложение. ASP.NET MVC веб-приложение отличается от стандартного веб-приложений ASP.NET тем, что архитектура приложения позволяет отделить уровень представления (presentation layer), слой бизнес-логики (business logic layer) и уровень доступа к данным (data access layer).</a:t>
                      </a:r>
                      <a:endParaRPr lang="ru-RU" noProof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в Visual Studio 2010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2199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95600"/>
                <a:gridCol w="571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Шаблон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Silverlight Application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/>
                        <a:t>Предоставляет параметры среды, инструменты, ссылки на проекты и стартовый код для создания богатого графического веб-приложения.</a:t>
                      </a:r>
                      <a:endParaRPr lang="ru-RU" noProof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WCF Service Application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dirty="0" smtClean="0"/>
                        <a:t>Предоставляет параметры среды, инструменты, ссылки на проекты и стартовый код для построения Service Orientated Architecture (SOA) сервисов.</a:t>
                      </a:r>
                      <a:endParaRPr lang="ru-RU" noProof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latin typeface="+mn-lt"/>
              </a:rPr>
              <a:t>Структура проектов и решений Visual Studio</a:t>
            </a:r>
            <a:endParaRPr lang="ru-RU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62000"/>
            <a:ext cx="8610600" cy="1447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Visual Studio </a:t>
            </a:r>
            <a:r>
              <a:rPr lang="ru-RU" smtClean="0"/>
              <a:t>2010 использует решения и проекты как концептуальные контейнеры для организации исходных файлов в процессе </a:t>
            </a:r>
            <a:r>
              <a:rPr lang="ru-RU" smtClean="0"/>
              <a:t>разработки</a:t>
            </a:r>
            <a:r>
              <a:rPr lang="ru-RU" smtClean="0"/>
              <a:t>. Классификация исходных файлов таким </a:t>
            </a:r>
            <a:r>
              <a:rPr lang="ru-RU" smtClean="0"/>
              <a:t>образом</a:t>
            </a:r>
            <a:r>
              <a:rPr lang="ru-RU" smtClean="0"/>
              <a:t>, упрощает компановку и развертывание процесса для приложений </a:t>
            </a:r>
            <a:r>
              <a:rPr lang="ru-RU" smtClean="0"/>
              <a:t>.</a:t>
            </a:r>
            <a:r>
              <a:rPr lang="ru-RU" smtClean="0"/>
              <a:t>NET </a:t>
            </a:r>
            <a:r>
              <a:rPr lang="ru-RU" smtClean="0"/>
              <a:t>Framework</a:t>
            </a:r>
            <a:endParaRPr lang="ru-RU" smtClean="0"/>
          </a:p>
          <a:p>
            <a:pPr indent="354013" algn="just"/>
            <a:endParaRPr lang="ru-RU" smtClean="0"/>
          </a:p>
        </p:txBody>
      </p:sp>
      <p:pic>
        <p:nvPicPr>
          <p:cNvPr id="24" name="Picture 2" descr="E:\Projects\ContentDev\MSL PNG Library\2_Object_C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00200" y="2514600"/>
            <a:ext cx="25654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1722437" y="2557462"/>
            <a:ext cx="16615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ja-JP" smtClean="0">
                <a:latin typeface="+mn-lt"/>
                <a:ea typeface="ＭＳ Ｐゴシック" pitchFamily="34" charset="-128"/>
              </a:rPr>
              <a:t>ASP.NET </a:t>
            </a:r>
            <a:r>
              <a:rPr lang="ru-RU" altLang="ja-JP" smtClean="0">
                <a:latin typeface="+mn-lt"/>
                <a:ea typeface="ＭＳ Ｐゴシック" pitchFamily="34" charset="-128"/>
              </a:rPr>
              <a:t>project</a:t>
            </a:r>
            <a:endParaRPr lang="ru-RU">
              <a:latin typeface="+mn-lt"/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1760537" y="3065462"/>
            <a:ext cx="659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ja-JP" smtClean="0">
                <a:latin typeface="+mn-lt"/>
                <a:ea typeface="ＭＳ Ｐゴシック" pitchFamily="34" charset="-128"/>
              </a:rPr>
              <a:t>.</a:t>
            </a:r>
            <a:r>
              <a:rPr lang="ru-RU" altLang="ja-JP" b="0" smtClean="0">
                <a:latin typeface="+mn-lt"/>
                <a:ea typeface="ＭＳ Ｐゴシック" pitchFamily="34" charset="-128"/>
              </a:rPr>
              <a:t>aspx</a:t>
            </a:r>
            <a:endParaRPr lang="ru-RU" b="0">
              <a:latin typeface="+mn-lt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1773237" y="3509962"/>
            <a:ext cx="9046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ja-JP" b="0" smtClean="0">
                <a:latin typeface="+mn-lt"/>
                <a:ea typeface="ＭＳ Ｐゴシック" pitchFamily="34" charset="-128"/>
              </a:rPr>
              <a:t>.aspx.cs</a:t>
            </a:r>
            <a:endParaRPr lang="ru-RU" b="0">
              <a:latin typeface="+mn-lt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909887" y="3494087"/>
            <a:ext cx="812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ja-JP" b="0" smtClean="0">
                <a:latin typeface="+mn-lt"/>
                <a:ea typeface="ＭＳ Ｐゴシック" pitchFamily="34" charset="-128"/>
              </a:rPr>
              <a:t>.</a:t>
            </a:r>
            <a:r>
              <a:rPr lang="ru-RU" altLang="ja-JP" b="0" smtClean="0">
                <a:latin typeface="+mn-lt"/>
                <a:ea typeface="ＭＳ Ｐゴシック" pitchFamily="34" charset="-128"/>
              </a:rPr>
              <a:t>config</a:t>
            </a:r>
            <a:endParaRPr lang="ru-RU" b="0">
              <a:latin typeface="+mn-lt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905125" y="3081337"/>
            <a:ext cx="804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ja-JP" b="0" smtClean="0">
                <a:latin typeface="+mn-lt"/>
                <a:ea typeface="ＭＳ Ｐゴシック" pitchFamily="34" charset="-128"/>
              </a:rPr>
              <a:t>.</a:t>
            </a:r>
            <a:r>
              <a:rPr lang="ru-RU" altLang="ja-JP" b="0" smtClean="0">
                <a:latin typeface="+mn-lt"/>
                <a:ea typeface="ＭＳ Ｐゴシック" pitchFamily="34" charset="-128"/>
              </a:rPr>
              <a:t>csproj</a:t>
            </a:r>
            <a:endParaRPr lang="ru-RU" b="0">
              <a:latin typeface="+mn-lt"/>
            </a:endParaRPr>
          </a:p>
        </p:txBody>
      </p:sp>
      <p:pic>
        <p:nvPicPr>
          <p:cNvPr id="30" name="Picture 3" descr="E:\Projects\ContentDev\MSL PNG Library\2_Object_A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168900" y="2514600"/>
            <a:ext cx="2540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5341937" y="2570162"/>
            <a:ext cx="13319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ja-JP" smtClean="0">
                <a:latin typeface="+mn-lt"/>
                <a:ea typeface="ＭＳ Ｐゴシック" pitchFamily="34" charset="-128"/>
              </a:rPr>
              <a:t>WPF </a:t>
            </a:r>
            <a:r>
              <a:rPr lang="ru-RU" altLang="ja-JP" smtClean="0">
                <a:latin typeface="+mn-lt"/>
                <a:ea typeface="ＭＳ Ｐゴシック" pitchFamily="34" charset="-128"/>
              </a:rPr>
              <a:t>project</a:t>
            </a:r>
            <a:endParaRPr lang="ru-RU">
              <a:latin typeface="+mn-lt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5380037" y="3078162"/>
            <a:ext cx="6854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ja-JP" smtClean="0">
                <a:latin typeface="+mn-lt"/>
                <a:ea typeface="ＭＳ Ｐゴシック" pitchFamily="34" charset="-128"/>
              </a:rPr>
              <a:t>.</a:t>
            </a:r>
            <a:r>
              <a:rPr lang="ru-RU" altLang="ja-JP" b="0" smtClean="0">
                <a:latin typeface="+mn-lt"/>
                <a:ea typeface="ＭＳ Ｐゴシック" pitchFamily="34" charset="-128"/>
              </a:rPr>
              <a:t>xaml</a:t>
            </a:r>
            <a:endParaRPr lang="ru-RU" b="0">
              <a:latin typeface="+mn-lt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5392737" y="3522662"/>
            <a:ext cx="930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ja-JP" b="0" smtClean="0">
                <a:latin typeface="+mn-lt"/>
                <a:ea typeface="ＭＳ Ｐゴシック" pitchFamily="34" charset="-128"/>
              </a:rPr>
              <a:t>.</a:t>
            </a:r>
            <a:r>
              <a:rPr lang="ru-RU" altLang="ja-JP" b="0" smtClean="0">
                <a:latin typeface="+mn-lt"/>
                <a:ea typeface="ＭＳ Ｐゴシック" pitchFamily="34" charset="-128"/>
              </a:rPr>
              <a:t>xaml.cs</a:t>
            </a:r>
            <a:endParaRPr lang="ru-RU" b="0">
              <a:latin typeface="+mn-lt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6529387" y="3506787"/>
            <a:ext cx="812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ja-JP" b="0" smtClean="0">
                <a:latin typeface="+mn-lt"/>
                <a:ea typeface="ＭＳ Ｐゴシック" pitchFamily="34" charset="-128"/>
              </a:rPr>
              <a:t>.</a:t>
            </a:r>
            <a:r>
              <a:rPr lang="ru-RU" altLang="ja-JP" b="0" smtClean="0">
                <a:latin typeface="+mn-lt"/>
                <a:ea typeface="ＭＳ Ｐゴシック" pitchFamily="34" charset="-128"/>
              </a:rPr>
              <a:t>config</a:t>
            </a:r>
            <a:endParaRPr lang="ru-RU" b="0">
              <a:latin typeface="+mn-lt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6524625" y="3094037"/>
            <a:ext cx="804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ja-JP" b="0" smtClean="0">
                <a:latin typeface="+mn-lt"/>
                <a:ea typeface="ＭＳ Ｐゴシック" pitchFamily="34" charset="-128"/>
              </a:rPr>
              <a:t>.</a:t>
            </a:r>
            <a:r>
              <a:rPr lang="ru-RU" altLang="ja-JP" b="0" smtClean="0">
                <a:latin typeface="+mn-lt"/>
                <a:ea typeface="ＭＳ Ｐゴシック" pitchFamily="34" charset="-128"/>
              </a:rPr>
              <a:t>csproj</a:t>
            </a:r>
            <a:endParaRPr lang="ru-RU" b="0">
              <a:latin typeface="+mn-lt"/>
            </a:endParaRPr>
          </a:p>
        </p:txBody>
      </p:sp>
      <p:pic>
        <p:nvPicPr>
          <p:cNvPr id="36" name="Picture 4" descr="E:\Projects\ContentDev\MSL PNG Library\2_Object_E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75000" y="4279900"/>
            <a:ext cx="26162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3297237" y="4335462"/>
            <a:ext cx="16492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ja-JP" smtClean="0">
                <a:latin typeface="+mn-lt"/>
                <a:ea typeface="ＭＳ Ｐゴシック" pitchFamily="34" charset="-128"/>
              </a:rPr>
              <a:t>Console </a:t>
            </a:r>
            <a:r>
              <a:rPr lang="ru-RU" altLang="ja-JP" smtClean="0">
                <a:latin typeface="+mn-lt"/>
                <a:ea typeface="ＭＳ Ｐゴシック" pitchFamily="34" charset="-128"/>
              </a:rPr>
              <a:t>project</a:t>
            </a:r>
            <a:endParaRPr lang="ru-RU">
              <a:latin typeface="+mn-lt"/>
            </a:endParaRP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3411537" y="4818062"/>
            <a:ext cx="429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ja-JP" b="0" smtClean="0">
                <a:latin typeface="+mn-lt"/>
                <a:ea typeface="ＭＳ Ｐゴシック" pitchFamily="34" charset="-128"/>
              </a:rPr>
              <a:t>.</a:t>
            </a:r>
            <a:r>
              <a:rPr lang="ru-RU" altLang="ja-JP" b="0" smtClean="0">
                <a:latin typeface="+mn-lt"/>
                <a:ea typeface="ＭＳ Ｐゴシック" pitchFamily="34" charset="-128"/>
              </a:rPr>
              <a:t>cs</a:t>
            </a:r>
            <a:endParaRPr lang="ru-RU" b="0">
              <a:latin typeface="+mn-lt"/>
            </a:endParaRP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862387" y="5284787"/>
            <a:ext cx="812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ja-JP" b="0" smtClean="0">
                <a:latin typeface="+mn-lt"/>
                <a:ea typeface="ＭＳ Ｐゴシック" pitchFamily="34" charset="-128"/>
              </a:rPr>
              <a:t>.</a:t>
            </a:r>
            <a:r>
              <a:rPr lang="ru-RU" altLang="ja-JP" b="0" smtClean="0">
                <a:latin typeface="+mn-lt"/>
                <a:ea typeface="ＭＳ Ｐゴシック" pitchFamily="34" charset="-128"/>
              </a:rPr>
              <a:t>config</a:t>
            </a:r>
            <a:endParaRPr lang="ru-RU" b="0">
              <a:latin typeface="+mn-lt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4479925" y="4859337"/>
            <a:ext cx="804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ja-JP" b="0" smtClean="0">
                <a:latin typeface="+mn-lt"/>
                <a:ea typeface="ＭＳ Ｐゴシック" pitchFamily="34" charset="-128"/>
              </a:rPr>
              <a:t>.</a:t>
            </a:r>
            <a:r>
              <a:rPr lang="ru-RU" altLang="ja-JP" b="0" smtClean="0">
                <a:latin typeface="+mn-lt"/>
                <a:ea typeface="ＭＳ Ｐゴシック" pitchFamily="34" charset="-128"/>
              </a:rPr>
              <a:t>csproj</a:t>
            </a:r>
            <a:endParaRPr lang="ru-RU" b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проектов и решений Visual Studio</a:t>
            </a:r>
            <a:endParaRPr lang="ru-RU" b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609600"/>
          <a:ext cx="8610600" cy="5217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600"/>
                <a:gridCol w="762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Файл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.cs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Файлы кода, которые могут принадлежать к одному проектному решению. Этот тип файла может быть одним из следующих:</a:t>
                      </a:r>
                    </a:p>
                    <a:p>
                      <a:pPr marL="360363" indent="-360363">
                        <a:buFont typeface="Arial" pitchFamily="34" charset="0"/>
                        <a:buChar char="•"/>
                      </a:pP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модуль</a:t>
                      </a:r>
                    </a:p>
                    <a:p>
                      <a:pPr marL="360363" indent="-360363">
                        <a:buFont typeface="Arial" pitchFamily="34" charset="0"/>
                        <a:buChar char="•"/>
                      </a:pP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файл Windows Forms</a:t>
                      </a:r>
                    </a:p>
                    <a:p>
                      <a:pPr marL="360363" indent="-360363">
                        <a:buFont typeface="Arial" pitchFamily="34" charset="0"/>
                        <a:buChar char="•"/>
                      </a:pP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файл классов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.csproj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Файлы проекта, которые могут принадлежать к нескольким проектным решениям. Файл .csproj также хранит параметры проекта.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.aspx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Файлы, представляющие веб-страницы ASP.NET. Файл ASP.NET может содержать код Visual C# или использоваться сопровождающим .аspx.cs файлом для хранения кода в дополнение к разметке страницы.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.config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Файлы конфигурации это XML-файлы, использующиеся для хранения настроек на уровне приложения, например, таких как строки подключения к базе данных, которые затем можно изменять без повторной компиляции приложения.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.xaml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XAML файлы используются в WPF и Silverlight Microsoft® приложениях для определения элементов пользовательского интерфейса.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Структура проектов и решений Visual Studio</a:t>
            </a:r>
            <a:endParaRPr lang="ru-RU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0"/>
          </p:nvPr>
        </p:nvGraphicFramePr>
        <p:xfrm>
          <a:off x="762000" y="1981200"/>
          <a:ext cx="76962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 bwMode="auto">
          <a:xfrm>
            <a:off x="685800" y="914400"/>
            <a:ext cx="76962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 smtClean="0"/>
              <a:t>Разбиение на несколько проектов в одном решении Visual Studio обеспечивает следующие преимущества</a:t>
            </a:r>
            <a:r>
              <a:rPr lang="ru-RU" dirty="0" smtClean="0"/>
              <a:t>: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проектов и решений Visual Studio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2199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43000"/>
                <a:gridCol w="746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Файл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.sln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Файл решения Visual Studio 2010, обеспечивающий единую точку доступа к нескольким проектам, элементам проекта и элементам решения. Файл .sln стандартный текстовый файл, который не рекомендуется изменяять извне Visual Studio 2010.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.suo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Файл параметров пользователя решения, который хранит все настройки, которые изменяются при настройке Visual Studio 2010 IDE.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228600" y="762000"/>
            <a:ext cx="8610600" cy="5334000"/>
          </a:xfrm>
          <a:prstGeom prst="roundRect">
            <a:avLst/>
          </a:prstGeom>
          <a:solidFill>
            <a:srgbClr val="B3FFE6"/>
          </a:solidFill>
          <a:ln>
            <a:solidFill>
              <a:srgbClr val="B3FFE6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354013" algn="ctr">
              <a:buFont typeface="Arial" pitchFamily="34" charset="0"/>
              <a:buChar char="•"/>
            </a:pPr>
            <a:endParaRPr lang="ru-RU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Создание</a:t>
            </a:r>
            <a:r>
              <a:rPr lang="en-US" dirty="0" smtClean="0"/>
              <a:t> приложения .NET Framework</a:t>
            </a:r>
            <a:endParaRPr lang="ru-RU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0200" y="3886200"/>
            <a:ext cx="6781800" cy="2057400"/>
          </a:xfrm>
          <a:solidFill>
            <a:srgbClr val="B3FFE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marL="1441450" lvl="0" indent="360363">
              <a:buNone/>
            </a:pPr>
            <a:endParaRPr lang="en-US" dirty="0" smtClean="0"/>
          </a:p>
          <a:p>
            <a:pPr marL="0" lvl="0" indent="358775">
              <a:buFont typeface="Arial" pitchFamily="34" charset="0"/>
              <a:buChar char="•"/>
            </a:pPr>
            <a:r>
              <a:rPr lang="ru-RU" dirty="0" smtClean="0">
                <a:latin typeface="+mn-lt"/>
              </a:rPr>
              <a:t>В списке </a:t>
            </a:r>
            <a:r>
              <a:rPr lang="en-US" dirty="0" smtClean="0">
                <a:latin typeface="+mn-lt"/>
              </a:rPr>
              <a:t>Installed Templates </a:t>
            </a:r>
            <a:r>
              <a:rPr lang="ru-RU" dirty="0" smtClean="0">
                <a:latin typeface="+mn-lt"/>
              </a:rPr>
              <a:t>под</a:t>
            </a:r>
            <a:r>
              <a:rPr lang="en-US" dirty="0" smtClean="0">
                <a:latin typeface="+mn-lt"/>
              </a:rPr>
              <a:t> Visual C# </a:t>
            </a:r>
            <a:r>
              <a:rPr lang="ru-RU" dirty="0" smtClean="0">
                <a:latin typeface="+mn-lt"/>
              </a:rPr>
              <a:t>выбрать</a:t>
            </a:r>
            <a:r>
              <a:rPr lang="en-US" dirty="0" smtClean="0">
                <a:latin typeface="+mn-lt"/>
              </a:rPr>
              <a:t> Windows</a:t>
            </a:r>
            <a:endParaRPr lang="ru-RU" dirty="0" smtClean="0">
              <a:latin typeface="+mn-lt"/>
            </a:endParaRPr>
          </a:p>
          <a:p>
            <a:pPr marL="0" lvl="0" indent="358775">
              <a:buFont typeface="Arial" pitchFamily="34" charset="0"/>
              <a:buChar char="•"/>
            </a:pPr>
            <a:r>
              <a:rPr lang="ru-RU" dirty="0" smtClean="0">
                <a:latin typeface="+mn-lt"/>
              </a:rPr>
              <a:t>В центральной области щелкнуть Console Application</a:t>
            </a:r>
          </a:p>
          <a:p>
            <a:pPr marL="0" lvl="0" indent="358775">
              <a:buFont typeface="Arial" pitchFamily="34" charset="0"/>
              <a:buChar char="•"/>
            </a:pPr>
            <a:r>
              <a:rPr lang="ru-RU" dirty="0" smtClean="0">
                <a:latin typeface="+mn-lt"/>
              </a:rPr>
              <a:t>В окне Name указать имя проекта</a:t>
            </a:r>
          </a:p>
          <a:p>
            <a:pPr marL="0" lvl="0" indent="358775">
              <a:buFont typeface="Arial" pitchFamily="34" charset="0"/>
              <a:buChar char="•"/>
            </a:pPr>
            <a:r>
              <a:rPr lang="ru-RU" dirty="0" smtClean="0">
                <a:latin typeface="+mn-lt"/>
              </a:rPr>
              <a:t>В окне Location указать путь, по которому сохраняется проект</a:t>
            </a:r>
          </a:p>
          <a:p>
            <a:pPr marL="0" indent="358775"/>
            <a:endParaRPr lang="ru-RU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5800" y="1066800"/>
            <a:ext cx="7459687" cy="2647956"/>
            <a:chOff x="914403" y="1066800"/>
            <a:chExt cx="7459687" cy="2647956"/>
          </a:xfrm>
        </p:grpSpPr>
        <p:sp>
          <p:nvSpPr>
            <p:cNvPr id="6" name="Freeform 5"/>
            <p:cNvSpPr/>
            <p:nvPr/>
          </p:nvSpPr>
          <p:spPr>
            <a:xfrm>
              <a:off x="1295404" y="1219197"/>
              <a:ext cx="3750948" cy="463444"/>
            </a:xfrm>
            <a:custGeom>
              <a:avLst/>
              <a:gdLst>
                <a:gd name="connsiteX0" fmla="*/ 0 w 3750948"/>
                <a:gd name="connsiteY0" fmla="*/ 0 h 463444"/>
                <a:gd name="connsiteX1" fmla="*/ 3750948 w 3750948"/>
                <a:gd name="connsiteY1" fmla="*/ 0 h 463444"/>
                <a:gd name="connsiteX2" fmla="*/ 3750948 w 3750948"/>
                <a:gd name="connsiteY2" fmla="*/ 463444 h 463444"/>
                <a:gd name="connsiteX3" fmla="*/ 0 w 3750948"/>
                <a:gd name="connsiteY3" fmla="*/ 463444 h 463444"/>
                <a:gd name="connsiteX4" fmla="*/ 0 w 3750948"/>
                <a:gd name="connsiteY4" fmla="*/ 0 h 46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0948" h="463444">
                  <a:moveTo>
                    <a:pt x="0" y="0"/>
                  </a:moveTo>
                  <a:lnTo>
                    <a:pt x="3750948" y="0"/>
                  </a:lnTo>
                  <a:lnTo>
                    <a:pt x="3750948" y="463444"/>
                  </a:lnTo>
                  <a:lnTo>
                    <a:pt x="0" y="4634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00151" tIns="128016" rIns="128017" bIns="128016" numCol="1" spcCol="1270" anchor="ctr" anchorCtr="0">
              <a:noAutofit/>
            </a:bodyPr>
            <a:lstStyle/>
            <a:p>
              <a:pPr marL="0" lvl="0" indent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tabLst/>
              </a:pPr>
              <a:r>
                <a:rPr lang="ru-RU" sz="1800" kern="1200" dirty="0" smtClean="0"/>
                <a:t>ОткрытьVisual Studio 2010</a:t>
              </a:r>
              <a:endParaRPr lang="ru-RU" sz="18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914403" y="1066800"/>
              <a:ext cx="627031" cy="627031"/>
            </a:xfrm>
            <a:custGeom>
              <a:avLst/>
              <a:gdLst>
                <a:gd name="connsiteX0" fmla="*/ 0 w 627031"/>
                <a:gd name="connsiteY0" fmla="*/ 313516 h 627031"/>
                <a:gd name="connsiteX1" fmla="*/ 91827 w 627031"/>
                <a:gd name="connsiteY1" fmla="*/ 91827 h 627031"/>
                <a:gd name="connsiteX2" fmla="*/ 313517 w 627031"/>
                <a:gd name="connsiteY2" fmla="*/ 1 h 627031"/>
                <a:gd name="connsiteX3" fmla="*/ 535206 w 627031"/>
                <a:gd name="connsiteY3" fmla="*/ 91828 h 627031"/>
                <a:gd name="connsiteX4" fmla="*/ 627032 w 627031"/>
                <a:gd name="connsiteY4" fmla="*/ 313518 h 627031"/>
                <a:gd name="connsiteX5" fmla="*/ 535205 w 627031"/>
                <a:gd name="connsiteY5" fmla="*/ 535207 h 627031"/>
                <a:gd name="connsiteX6" fmla="*/ 313516 w 627031"/>
                <a:gd name="connsiteY6" fmla="*/ 627034 h 627031"/>
                <a:gd name="connsiteX7" fmla="*/ 91827 w 627031"/>
                <a:gd name="connsiteY7" fmla="*/ 535207 h 627031"/>
                <a:gd name="connsiteX8" fmla="*/ 0 w 627031"/>
                <a:gd name="connsiteY8" fmla="*/ 313518 h 627031"/>
                <a:gd name="connsiteX9" fmla="*/ 0 w 627031"/>
                <a:gd name="connsiteY9" fmla="*/ 313516 h 62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7031" h="627031">
                  <a:moveTo>
                    <a:pt x="0" y="313516"/>
                  </a:moveTo>
                  <a:cubicBezTo>
                    <a:pt x="0" y="230366"/>
                    <a:pt x="33031" y="150622"/>
                    <a:pt x="91827" y="91827"/>
                  </a:cubicBezTo>
                  <a:cubicBezTo>
                    <a:pt x="150623" y="33031"/>
                    <a:pt x="230367" y="0"/>
                    <a:pt x="313517" y="1"/>
                  </a:cubicBezTo>
                  <a:cubicBezTo>
                    <a:pt x="396667" y="1"/>
                    <a:pt x="476411" y="33032"/>
                    <a:pt x="535206" y="91828"/>
                  </a:cubicBezTo>
                  <a:cubicBezTo>
                    <a:pt x="594002" y="150624"/>
                    <a:pt x="627033" y="230368"/>
                    <a:pt x="627032" y="313518"/>
                  </a:cubicBezTo>
                  <a:cubicBezTo>
                    <a:pt x="627032" y="396668"/>
                    <a:pt x="594001" y="476412"/>
                    <a:pt x="535205" y="535207"/>
                  </a:cubicBezTo>
                  <a:cubicBezTo>
                    <a:pt x="476409" y="594003"/>
                    <a:pt x="396665" y="627034"/>
                    <a:pt x="313516" y="627034"/>
                  </a:cubicBezTo>
                  <a:cubicBezTo>
                    <a:pt x="230366" y="627034"/>
                    <a:pt x="150622" y="594003"/>
                    <a:pt x="91827" y="535207"/>
                  </a:cubicBezTo>
                  <a:cubicBezTo>
                    <a:pt x="33031" y="476411"/>
                    <a:pt x="0" y="396667"/>
                    <a:pt x="0" y="313518"/>
                  </a:cubicBezTo>
                  <a:lnTo>
                    <a:pt x="0" y="313516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827" tIns="91826" rIns="91827" bIns="91826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100" kern="1200" dirty="0" smtClean="0"/>
                <a:t>1</a:t>
              </a:r>
              <a:endParaRPr lang="ru-RU" sz="31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057402" y="1981201"/>
              <a:ext cx="4375184" cy="582859"/>
            </a:xfrm>
            <a:custGeom>
              <a:avLst/>
              <a:gdLst>
                <a:gd name="connsiteX0" fmla="*/ 0 w 4375184"/>
                <a:gd name="connsiteY0" fmla="*/ 0 h 582859"/>
                <a:gd name="connsiteX1" fmla="*/ 4375184 w 4375184"/>
                <a:gd name="connsiteY1" fmla="*/ 0 h 582859"/>
                <a:gd name="connsiteX2" fmla="*/ 4375184 w 4375184"/>
                <a:gd name="connsiteY2" fmla="*/ 582859 h 582859"/>
                <a:gd name="connsiteX3" fmla="*/ 0 w 4375184"/>
                <a:gd name="connsiteY3" fmla="*/ 582859 h 582859"/>
                <a:gd name="connsiteX4" fmla="*/ 0 w 4375184"/>
                <a:gd name="connsiteY4" fmla="*/ 0 h 58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5184" h="582859">
                  <a:moveTo>
                    <a:pt x="0" y="0"/>
                  </a:moveTo>
                  <a:lnTo>
                    <a:pt x="4375184" y="0"/>
                  </a:lnTo>
                  <a:lnTo>
                    <a:pt x="4375184" y="582859"/>
                  </a:lnTo>
                  <a:lnTo>
                    <a:pt x="0" y="5828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00030" tIns="128016" rIns="128016" bIns="128016" numCol="1" spcCol="1270" anchor="ctr" anchorCtr="0">
              <a:noAutofit/>
            </a:bodyPr>
            <a:lstStyle/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/>
                <a:t>В меню File выбрать пункт New, а затем нажать кнопку Project</a:t>
              </a:r>
              <a:endParaRPr lang="ru-RU" sz="18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676399" y="1981200"/>
              <a:ext cx="627031" cy="627031"/>
            </a:xfrm>
            <a:custGeom>
              <a:avLst/>
              <a:gdLst>
                <a:gd name="connsiteX0" fmla="*/ 0 w 627031"/>
                <a:gd name="connsiteY0" fmla="*/ 313516 h 627031"/>
                <a:gd name="connsiteX1" fmla="*/ 91827 w 627031"/>
                <a:gd name="connsiteY1" fmla="*/ 91827 h 627031"/>
                <a:gd name="connsiteX2" fmla="*/ 313517 w 627031"/>
                <a:gd name="connsiteY2" fmla="*/ 1 h 627031"/>
                <a:gd name="connsiteX3" fmla="*/ 535206 w 627031"/>
                <a:gd name="connsiteY3" fmla="*/ 91828 h 627031"/>
                <a:gd name="connsiteX4" fmla="*/ 627032 w 627031"/>
                <a:gd name="connsiteY4" fmla="*/ 313518 h 627031"/>
                <a:gd name="connsiteX5" fmla="*/ 535205 w 627031"/>
                <a:gd name="connsiteY5" fmla="*/ 535207 h 627031"/>
                <a:gd name="connsiteX6" fmla="*/ 313516 w 627031"/>
                <a:gd name="connsiteY6" fmla="*/ 627034 h 627031"/>
                <a:gd name="connsiteX7" fmla="*/ 91827 w 627031"/>
                <a:gd name="connsiteY7" fmla="*/ 535207 h 627031"/>
                <a:gd name="connsiteX8" fmla="*/ 0 w 627031"/>
                <a:gd name="connsiteY8" fmla="*/ 313518 h 627031"/>
                <a:gd name="connsiteX9" fmla="*/ 0 w 627031"/>
                <a:gd name="connsiteY9" fmla="*/ 313516 h 62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7031" h="627031">
                  <a:moveTo>
                    <a:pt x="0" y="313516"/>
                  </a:moveTo>
                  <a:cubicBezTo>
                    <a:pt x="0" y="230366"/>
                    <a:pt x="33031" y="150622"/>
                    <a:pt x="91827" y="91827"/>
                  </a:cubicBezTo>
                  <a:cubicBezTo>
                    <a:pt x="150623" y="33031"/>
                    <a:pt x="230367" y="0"/>
                    <a:pt x="313517" y="1"/>
                  </a:cubicBezTo>
                  <a:cubicBezTo>
                    <a:pt x="396667" y="1"/>
                    <a:pt x="476411" y="33032"/>
                    <a:pt x="535206" y="91828"/>
                  </a:cubicBezTo>
                  <a:cubicBezTo>
                    <a:pt x="594002" y="150624"/>
                    <a:pt x="627033" y="230368"/>
                    <a:pt x="627032" y="313518"/>
                  </a:cubicBezTo>
                  <a:cubicBezTo>
                    <a:pt x="627032" y="396668"/>
                    <a:pt x="594001" y="476412"/>
                    <a:pt x="535205" y="535207"/>
                  </a:cubicBezTo>
                  <a:cubicBezTo>
                    <a:pt x="476409" y="594003"/>
                    <a:pt x="396665" y="627034"/>
                    <a:pt x="313516" y="627034"/>
                  </a:cubicBezTo>
                  <a:cubicBezTo>
                    <a:pt x="230366" y="627034"/>
                    <a:pt x="150622" y="594003"/>
                    <a:pt x="91827" y="535207"/>
                  </a:cubicBezTo>
                  <a:cubicBezTo>
                    <a:pt x="33031" y="476411"/>
                    <a:pt x="0" y="396667"/>
                    <a:pt x="0" y="313518"/>
                  </a:cubicBezTo>
                  <a:lnTo>
                    <a:pt x="0" y="313516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827" tIns="91826" rIns="91827" bIns="91826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100" kern="1200" dirty="0" smtClean="0"/>
                <a:t>2</a:t>
              </a:r>
              <a:endParaRPr lang="ru-RU" sz="31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590795" y="2895601"/>
              <a:ext cx="5783295" cy="819155"/>
            </a:xfrm>
            <a:custGeom>
              <a:avLst/>
              <a:gdLst>
                <a:gd name="connsiteX0" fmla="*/ 0 w 5783295"/>
                <a:gd name="connsiteY0" fmla="*/ 0 h 819155"/>
                <a:gd name="connsiteX1" fmla="*/ 5783295 w 5783295"/>
                <a:gd name="connsiteY1" fmla="*/ 0 h 819155"/>
                <a:gd name="connsiteX2" fmla="*/ 5783295 w 5783295"/>
                <a:gd name="connsiteY2" fmla="*/ 819155 h 819155"/>
                <a:gd name="connsiteX3" fmla="*/ 0 w 5783295"/>
                <a:gd name="connsiteY3" fmla="*/ 819155 h 819155"/>
                <a:gd name="connsiteX4" fmla="*/ 0 w 5783295"/>
                <a:gd name="connsiteY4" fmla="*/ 0 h 81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3295" h="819155">
                  <a:moveTo>
                    <a:pt x="0" y="0"/>
                  </a:moveTo>
                  <a:lnTo>
                    <a:pt x="5783295" y="0"/>
                  </a:lnTo>
                  <a:lnTo>
                    <a:pt x="5783295" y="819155"/>
                  </a:lnTo>
                  <a:lnTo>
                    <a:pt x="0" y="8191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925327" tIns="128016" rIns="128016" bIns="128016" numCol="1" spcCol="1270" anchor="ctr" anchorCtr="0">
              <a:noAutofit/>
            </a:bodyPr>
            <a:lstStyle/>
            <a:p>
              <a:pPr marL="0" lvl="0" indent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/>
                <a:t>В диалоговом окне New Project указать следующие параметры для проекта, а затем нажать кнопку ОК:</a:t>
              </a:r>
              <a:endParaRPr lang="ru-RU" sz="18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133605" y="2895600"/>
              <a:ext cx="627031" cy="627031"/>
            </a:xfrm>
            <a:custGeom>
              <a:avLst/>
              <a:gdLst>
                <a:gd name="connsiteX0" fmla="*/ 0 w 627031"/>
                <a:gd name="connsiteY0" fmla="*/ 313516 h 627031"/>
                <a:gd name="connsiteX1" fmla="*/ 91827 w 627031"/>
                <a:gd name="connsiteY1" fmla="*/ 91827 h 627031"/>
                <a:gd name="connsiteX2" fmla="*/ 313517 w 627031"/>
                <a:gd name="connsiteY2" fmla="*/ 1 h 627031"/>
                <a:gd name="connsiteX3" fmla="*/ 535206 w 627031"/>
                <a:gd name="connsiteY3" fmla="*/ 91828 h 627031"/>
                <a:gd name="connsiteX4" fmla="*/ 627032 w 627031"/>
                <a:gd name="connsiteY4" fmla="*/ 313518 h 627031"/>
                <a:gd name="connsiteX5" fmla="*/ 535205 w 627031"/>
                <a:gd name="connsiteY5" fmla="*/ 535207 h 627031"/>
                <a:gd name="connsiteX6" fmla="*/ 313516 w 627031"/>
                <a:gd name="connsiteY6" fmla="*/ 627034 h 627031"/>
                <a:gd name="connsiteX7" fmla="*/ 91827 w 627031"/>
                <a:gd name="connsiteY7" fmla="*/ 535207 h 627031"/>
                <a:gd name="connsiteX8" fmla="*/ 0 w 627031"/>
                <a:gd name="connsiteY8" fmla="*/ 313518 h 627031"/>
                <a:gd name="connsiteX9" fmla="*/ 0 w 627031"/>
                <a:gd name="connsiteY9" fmla="*/ 313516 h 62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7031" h="627031">
                  <a:moveTo>
                    <a:pt x="0" y="313516"/>
                  </a:moveTo>
                  <a:cubicBezTo>
                    <a:pt x="0" y="230366"/>
                    <a:pt x="33031" y="150622"/>
                    <a:pt x="91827" y="91827"/>
                  </a:cubicBezTo>
                  <a:cubicBezTo>
                    <a:pt x="150623" y="33031"/>
                    <a:pt x="230367" y="0"/>
                    <a:pt x="313517" y="1"/>
                  </a:cubicBezTo>
                  <a:cubicBezTo>
                    <a:pt x="396667" y="1"/>
                    <a:pt x="476411" y="33032"/>
                    <a:pt x="535206" y="91828"/>
                  </a:cubicBezTo>
                  <a:cubicBezTo>
                    <a:pt x="594002" y="150624"/>
                    <a:pt x="627033" y="230368"/>
                    <a:pt x="627032" y="313518"/>
                  </a:cubicBezTo>
                  <a:cubicBezTo>
                    <a:pt x="627032" y="396668"/>
                    <a:pt x="594001" y="476412"/>
                    <a:pt x="535205" y="535207"/>
                  </a:cubicBezTo>
                  <a:cubicBezTo>
                    <a:pt x="476409" y="594003"/>
                    <a:pt x="396665" y="627034"/>
                    <a:pt x="313516" y="627034"/>
                  </a:cubicBezTo>
                  <a:cubicBezTo>
                    <a:pt x="230366" y="627034"/>
                    <a:pt x="150622" y="594003"/>
                    <a:pt x="91827" y="535207"/>
                  </a:cubicBezTo>
                  <a:cubicBezTo>
                    <a:pt x="33031" y="476411"/>
                    <a:pt x="0" y="396667"/>
                    <a:pt x="0" y="313518"/>
                  </a:cubicBezTo>
                  <a:lnTo>
                    <a:pt x="0" y="313516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827" tIns="91826" rIns="91827" bIns="91826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100" kern="1200" dirty="0" smtClean="0"/>
                <a:t>3</a:t>
              </a:r>
              <a:endParaRPr lang="ru-RU" sz="31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04800" y="1143000"/>
            <a:ext cx="8610600" cy="3810000"/>
          </a:xfrm>
          <a:prstGeom prst="roundRect">
            <a:avLst/>
          </a:prstGeom>
          <a:solidFill>
            <a:srgbClr val="B3FFE6"/>
          </a:solidFill>
          <a:ln>
            <a:solidFill>
              <a:srgbClr val="B3FFE6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354013" algn="ctr">
              <a:buFont typeface="Arial" pitchFamily="34" charset="0"/>
              <a:buChar char="•"/>
            </a:pPr>
            <a:endParaRPr lang="ru-RU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приложения .NET Framework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838200" y="1371600"/>
          <a:ext cx="75438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04800" y="838200"/>
            <a:ext cx="8610600" cy="5181600"/>
          </a:xfrm>
          <a:prstGeom prst="roundRect">
            <a:avLst/>
          </a:prstGeom>
          <a:solidFill>
            <a:srgbClr val="B3FFE6"/>
          </a:solidFill>
          <a:ln>
            <a:solidFill>
              <a:srgbClr val="B3FFE6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354013" algn="ctr">
              <a:buFont typeface="Arial" pitchFamily="34" charset="0"/>
              <a:buChar char="•"/>
            </a:pPr>
            <a:endParaRPr lang="ru-RU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Построение </a:t>
            </a:r>
            <a:r>
              <a:rPr lang="ru-RU" smtClean="0"/>
              <a:t>и выполнение приложений .NET Framework</a:t>
            </a:r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838200" y="1066800"/>
          <a:ext cx="7696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762000" y="3352800"/>
          <a:ext cx="7543800" cy="246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76200"/>
            <a:ext cx="8726607" cy="365130"/>
          </a:xfrm>
        </p:spPr>
        <p:txBody>
          <a:bodyPr/>
          <a:lstStyle/>
          <a:p>
            <a:r>
              <a:rPr lang="ru-RU" dirty="0" smtClean="0"/>
              <a:t>Изучение сборки .NET Framework с помощью утилит ildasm. exe </a:t>
            </a:r>
            <a:r>
              <a:rPr lang="ru-RU" dirty="0" smtClean="0"/>
              <a:t>и </a:t>
            </a:r>
            <a:r>
              <a:rPr lang="ru-RU" dirty="0" smtClean="0"/>
              <a:t>Reflector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</p:nvPr>
        </p:nvGraphicFramePr>
        <p:xfrm>
          <a:off x="762000" y="914400"/>
          <a:ext cx="73152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.NET Framework 4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antonyn.CONTENTM\Desktop\MSL PNG Library\ServerProces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67600" y="914400"/>
            <a:ext cx="1157287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antonyn.CONTENTM\Desktop\MSL PNG Library\Folder_Ope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67600" y="2667000"/>
            <a:ext cx="1252537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E:\Projects\ContentDev\MSL PNG Library\Component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0" y="4419600"/>
            <a:ext cx="113665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76200"/>
            <a:ext cx="8726607" cy="365130"/>
          </a:xfrm>
        </p:spPr>
        <p:txBody>
          <a:bodyPr/>
          <a:lstStyle/>
          <a:p>
            <a:r>
              <a:rPr lang="ru-RU" dirty="0" smtClean="0"/>
              <a:t>Изучение сборки .NET Framework с помощью утилит ildasm. exe </a:t>
            </a:r>
            <a:r>
              <a:rPr lang="ru-RU" dirty="0" smtClean="0"/>
              <a:t>и </a:t>
            </a:r>
            <a:r>
              <a:rPr lang="ru-RU" dirty="0" smtClean="0"/>
              <a:t>Reflector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</p:nvPr>
        </p:nvGraphicFramePr>
        <p:xfrm>
          <a:off x="1066800" y="914400"/>
          <a:ext cx="7086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Написание</a:t>
            </a:r>
            <a:r>
              <a:rPr lang="ru-RU" smtClean="0"/>
              <a:t> приложений на </a:t>
            </a:r>
            <a:r>
              <a:rPr lang="ru-RU" smtClean="0"/>
              <a:t>C</a:t>
            </a:r>
            <a:r>
              <a:rPr lang="ru-RU" smtClean="0"/>
              <a:t>#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914400"/>
            <a:ext cx="7772400" cy="43434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</a:t>
            </a:r>
            <a:r>
              <a:rPr lang="ru-RU" sz="2000" smtClean="0"/>
              <a:t> со </a:t>
            </a:r>
            <a:r>
              <a:rPr lang="ru-RU" sz="2000" smtClean="0"/>
              <a:t>структурой простого приложения C#, содержащего один или несколько классов, учимся ссылаться на функциональность, определенную в классах в других сборках и </a:t>
            </a:r>
            <a:r>
              <a:rPr lang="ru-RU" sz="2000" smtClean="0"/>
              <a:t>библиотеках, знакомимся </a:t>
            </a:r>
            <a:r>
              <a:rPr lang="ru-RU" sz="2000" smtClean="0"/>
              <a:t>с рекомендациями по использованию комментариев в приложениях</a:t>
            </a:r>
            <a:endParaRPr lang="ru-RU" sz="200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пространства имен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0"/>
          </p:nvPr>
        </p:nvGraphicFramePr>
        <p:xfrm>
          <a:off x="838200" y="990600"/>
          <a:ext cx="7543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пространства имен</a:t>
            </a:r>
            <a:endParaRPr lang="ru-RU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524000" y="1295400"/>
          <a:ext cx="5867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пространства имен</a:t>
            </a:r>
            <a:endParaRPr lang="ru-RU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762000" y="1143000"/>
          <a:ext cx="77724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762000" y="4343400"/>
            <a:ext cx="5257800" cy="1219200"/>
          </a:xfrm>
          <a:prstGeom prst="roundRec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using System;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using System.IO;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using System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Структура консольного приложения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ocument 18"/>
          <p:cNvSpPr/>
          <p:nvPr/>
        </p:nvSpPr>
        <p:spPr bwMode="auto">
          <a:xfrm>
            <a:off x="457200" y="1828800"/>
            <a:ext cx="6629400" cy="3505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using System;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namespace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MyFirstApplication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class Program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static void Main(string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Структура консольного приложения</a:t>
            </a:r>
            <a:endParaRPr lang="ru-RU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ounded Rectangle 9"/>
          <p:cNvSpPr/>
          <p:nvPr/>
        </p:nvSpPr>
        <p:spPr bwMode="auto">
          <a:xfrm>
            <a:off x="4724400" y="1371600"/>
            <a:ext cx="37338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Импорт </a:t>
            </a:r>
            <a:r>
              <a:rPr lang="ru-RU" smtClean="0"/>
              <a:t>пространства</a:t>
            </a:r>
            <a:r>
              <a:rPr lang="ru-RU" smtClean="0"/>
              <a:t> имен </a:t>
            </a:r>
            <a:r>
              <a:rPr lang="ru-RU" smtClean="0"/>
              <a:t>System</a:t>
            </a:r>
            <a:endParaRPr lang="ru-RU" smtClean="0"/>
          </a:p>
          <a:p>
            <a:pPr indent="354013" algn="ctr">
              <a:buFont typeface="Arial" pitchFamily="34" charset="0"/>
              <a:buChar char="•"/>
            </a:pPr>
            <a:endParaRPr lang="ru-RU" smtClean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6248400" y="2057400"/>
            <a:ext cx="2590800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Определение</a:t>
            </a:r>
            <a:r>
              <a:rPr lang="ru-RU" smtClean="0"/>
              <a:t> </a:t>
            </a:r>
            <a:r>
              <a:rPr lang="ru-RU" smtClean="0"/>
              <a:t>нового</a:t>
            </a:r>
            <a:r>
              <a:rPr lang="ru-RU" smtClean="0"/>
              <a:t> </a:t>
            </a:r>
            <a:r>
              <a:rPr lang="ru-RU" smtClean="0"/>
              <a:t>пространства</a:t>
            </a:r>
            <a:r>
              <a:rPr lang="ru-RU" smtClean="0"/>
              <a:t> имен </a:t>
            </a:r>
            <a:r>
              <a:rPr lang="ru-RU" smtClean="0"/>
              <a:t>MyFirstApplication</a:t>
            </a:r>
            <a:endParaRPr lang="ru-RU" smtClean="0"/>
          </a:p>
          <a:p>
            <a:pPr indent="354013" algn="ctr">
              <a:buFont typeface="Arial" pitchFamily="34" charset="0"/>
              <a:buChar char="•"/>
            </a:pPr>
            <a:endParaRPr lang="ru-RU" smtClean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5943600" y="3352800"/>
            <a:ext cx="26670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Определение</a:t>
            </a:r>
            <a:r>
              <a:rPr lang="ru-RU" smtClean="0"/>
              <a:t> </a:t>
            </a:r>
            <a:r>
              <a:rPr lang="ru-RU" smtClean="0"/>
              <a:t>нового</a:t>
            </a:r>
            <a:r>
              <a:rPr lang="ru-RU" smtClean="0"/>
              <a:t> internal </a:t>
            </a:r>
            <a:r>
              <a:rPr lang="ru-RU" smtClean="0"/>
              <a:t>класса</a:t>
            </a:r>
            <a:r>
              <a:rPr lang="ru-RU" smtClean="0"/>
              <a:t> с именем </a:t>
            </a:r>
            <a:r>
              <a:rPr lang="ru-RU" smtClean="0"/>
              <a:t>Program</a:t>
            </a:r>
            <a:endParaRPr lang="ru-RU" smtClean="0"/>
          </a:p>
          <a:p>
            <a:pPr indent="354013" algn="ctr">
              <a:buFont typeface="Arial" pitchFamily="34" charset="0"/>
              <a:buChar char="•"/>
            </a:pPr>
            <a:endParaRPr lang="ru-RU" smtClean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5715000" y="4648200"/>
            <a:ext cx="29718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Определение</a:t>
            </a:r>
            <a:r>
              <a:rPr lang="ru-RU" smtClean="0"/>
              <a:t> </a:t>
            </a:r>
            <a:r>
              <a:rPr lang="ru-RU" smtClean="0"/>
              <a:t>статического</a:t>
            </a:r>
            <a:r>
              <a:rPr lang="ru-RU" smtClean="0"/>
              <a:t> </a:t>
            </a:r>
            <a:r>
              <a:rPr lang="ru-RU" smtClean="0"/>
              <a:t>метода</a:t>
            </a:r>
            <a:r>
              <a:rPr lang="ru-RU" smtClean="0"/>
              <a:t> </a:t>
            </a:r>
            <a:r>
              <a:rPr lang="ru-RU" smtClean="0"/>
              <a:t>Main</a:t>
            </a:r>
            <a:endParaRPr lang="ru-RU" smtClean="0"/>
          </a:p>
        </p:txBody>
      </p:sp>
      <p:pic>
        <p:nvPicPr>
          <p:cNvPr id="21" name="Picture 47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230571">
            <a:off x="2428863" y="1689373"/>
            <a:ext cx="2204681" cy="28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7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800000">
            <a:off x="4114800" y="2362198"/>
            <a:ext cx="24384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7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233992">
            <a:off x="3343445" y="3066324"/>
            <a:ext cx="2941354" cy="296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7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848599">
            <a:off x="3011157" y="4026339"/>
            <a:ext cx="3018000" cy="35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Выполнение</a:t>
            </a:r>
            <a:r>
              <a:rPr lang="ru-RU" smtClean="0"/>
              <a:t> ввода и вывода с использованием консольного </a:t>
            </a:r>
            <a:r>
              <a:rPr lang="ru-RU" smtClean="0"/>
              <a:t>приложения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lowchart: Document 18"/>
          <p:cNvSpPr/>
          <p:nvPr/>
        </p:nvSpPr>
        <p:spPr bwMode="auto">
          <a:xfrm>
            <a:off x="609600" y="914400"/>
            <a:ext cx="2743200" cy="1143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using System;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Console.Clear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Flowchart: Document 19"/>
          <p:cNvSpPr/>
          <p:nvPr/>
        </p:nvSpPr>
        <p:spPr bwMode="auto">
          <a:xfrm>
            <a:off x="2895600" y="1143000"/>
            <a:ext cx="4495800" cy="1143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using System;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nextCharacter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Console.Read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Flowchart: Document 20"/>
          <p:cNvSpPr/>
          <p:nvPr/>
        </p:nvSpPr>
        <p:spPr bwMode="auto">
          <a:xfrm>
            <a:off x="609600" y="2438400"/>
            <a:ext cx="5334000" cy="1143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using System;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ConsoleKeyInfo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key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Console.ReadKey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Flowchart: Document 21"/>
          <p:cNvSpPr/>
          <p:nvPr/>
        </p:nvSpPr>
        <p:spPr bwMode="auto">
          <a:xfrm>
            <a:off x="4343400" y="3276600"/>
            <a:ext cx="4114800" cy="1143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using System;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line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Flowchart: Document 22"/>
          <p:cNvSpPr/>
          <p:nvPr/>
        </p:nvSpPr>
        <p:spPr bwMode="auto">
          <a:xfrm>
            <a:off x="533400" y="4495800"/>
            <a:ext cx="3886200" cy="1143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using System;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Console.Write("Hello there!");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Flowchart: Document 23"/>
          <p:cNvSpPr/>
          <p:nvPr/>
        </p:nvSpPr>
        <p:spPr bwMode="auto">
          <a:xfrm>
            <a:off x="4267200" y="4876800"/>
            <a:ext cx="4419600" cy="1143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using System;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Hello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there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!");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ввода и вывода с использованием консольного приложения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1244600"/>
          <a:ext cx="8610600" cy="393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6400"/>
                <a:gridCol w="693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Метод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Clear()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Очищает окно и буфер консоли от данных. </a:t>
                      </a:r>
                      <a:r>
                        <a:rPr lang="ru-RU" sz="1800" kern="1200" noProof="0" smtClean="0"/>
                        <a:t>кода.</a:t>
                      </a:r>
                    </a:p>
                    <a:p>
                      <a:r>
                        <a:rPr lang="ru-RU" sz="1800" kern="1200" noProof="0" smtClean="0"/>
                        <a:t>using System;</a:t>
                      </a:r>
                    </a:p>
                    <a:p>
                      <a:r>
                        <a:rPr lang="ru-RU" sz="1800" kern="1200" noProof="0" smtClean="0"/>
                        <a:t>...</a:t>
                      </a:r>
                    </a:p>
                    <a:p>
                      <a:r>
                        <a:rPr lang="ru-RU" sz="1800" kern="1200" noProof="0" smtClean="0"/>
                        <a:t>Console.Clear(); // clears the console display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Read()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Читает следующий символ из консоли.</a:t>
                      </a:r>
                      <a:r>
                        <a:rPr lang="ru-RU" sz="1800" kern="1200" noProof="0" smtClean="0"/>
                        <a:t> </a:t>
                      </a:r>
                    </a:p>
                    <a:p>
                      <a:r>
                        <a:rPr lang="ru-RU" sz="1800" kern="1200" noProof="0" smtClean="0"/>
                        <a:t>using System;</a:t>
                      </a:r>
                    </a:p>
                    <a:p>
                      <a:r>
                        <a:rPr lang="ru-RU" sz="1800" kern="1200" noProof="0" smtClean="0"/>
                        <a:t>...</a:t>
                      </a:r>
                    </a:p>
                    <a:p>
                      <a:r>
                        <a:rPr lang="ru-RU" sz="1800" kern="1200" noProof="0" smtClean="0"/>
                        <a:t>int nextCharacter = Console.Read();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ReadKey()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Читает следующий символ или клавишу из окна консоли. </a:t>
                      </a:r>
                      <a:endParaRPr lang="ru-RU" sz="1800" kern="1200" noProof="0" dirty="0" smtClean="0"/>
                    </a:p>
                    <a:p>
                      <a:r>
                        <a:rPr lang="ru-RU" sz="1800" kern="1200" noProof="0" dirty="0" smtClean="0"/>
                        <a:t>using System;</a:t>
                      </a:r>
                    </a:p>
                    <a:p>
                      <a:r>
                        <a:rPr lang="ru-RU" sz="1800" kern="1200" noProof="0" dirty="0" smtClean="0"/>
                        <a:t>...</a:t>
                      </a:r>
                    </a:p>
                    <a:p>
                      <a:r>
                        <a:rPr lang="ru-RU" sz="1800" kern="1200" noProof="0" dirty="0" smtClean="0"/>
                        <a:t>ConsoleKeyInfo key = Console.ReadKey();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ввода и вывода с использованием консольного приложения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1168400"/>
          <a:ext cx="8610600" cy="393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6400"/>
                <a:gridCol w="693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Метод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ReadLine()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Считывает следующую строку символов из окна консоли.</a:t>
                      </a:r>
                      <a:r>
                        <a:rPr lang="ru-RU" sz="1800" kern="1200" noProof="0" smtClean="0"/>
                        <a:t> </a:t>
                      </a:r>
                    </a:p>
                    <a:p>
                      <a:r>
                        <a:rPr lang="ru-RU" sz="1800" kern="1200" noProof="0" smtClean="0"/>
                        <a:t>using System;</a:t>
                      </a:r>
                    </a:p>
                    <a:p>
                      <a:r>
                        <a:rPr lang="ru-RU" sz="1800" kern="1200" noProof="0" smtClean="0"/>
                        <a:t>...</a:t>
                      </a:r>
                    </a:p>
                    <a:p>
                      <a:r>
                        <a:rPr lang="ru-RU" sz="1800" kern="1200" noProof="0" smtClean="0"/>
                        <a:t>string line = Console.ReadLine();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Write()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Пишет текст в окне консоли.</a:t>
                      </a:r>
                      <a:r>
                        <a:rPr lang="ru-RU" sz="1800" kern="1200" noProof="0" smtClean="0"/>
                        <a:t> </a:t>
                      </a:r>
                    </a:p>
                    <a:p>
                      <a:r>
                        <a:rPr lang="ru-RU" sz="1800" kern="1200" noProof="0" smtClean="0"/>
                        <a:t>using System;</a:t>
                      </a:r>
                    </a:p>
                    <a:p>
                      <a:r>
                        <a:rPr lang="ru-RU" sz="1800" kern="1200" noProof="0" smtClean="0"/>
                        <a:t>...</a:t>
                      </a:r>
                    </a:p>
                    <a:p>
                      <a:r>
                        <a:rPr lang="ru-RU" sz="1800" kern="1200" noProof="0" smtClean="0"/>
                        <a:t>Console.Write("Hello there!");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WriteLine()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Пишет текст в следующую строку в окне консоли.</a:t>
                      </a:r>
                      <a:r>
                        <a:rPr lang="ru-RU" sz="1800" kern="1200" noProof="0" dirty="0" smtClean="0"/>
                        <a:t> </a:t>
                      </a:r>
                    </a:p>
                    <a:p>
                      <a:r>
                        <a:rPr lang="ru-RU" sz="1800" kern="1200" noProof="0" dirty="0" smtClean="0"/>
                        <a:t>using System;</a:t>
                      </a:r>
                    </a:p>
                    <a:p>
                      <a:r>
                        <a:rPr lang="ru-RU" sz="1800" kern="1200" noProof="0" dirty="0" smtClean="0"/>
                        <a:t>...</a:t>
                      </a:r>
                    </a:p>
                    <a:p>
                      <a:r>
                        <a:rPr lang="ru-RU" sz="1800" kern="1200" noProof="0" dirty="0" smtClean="0"/>
                        <a:t>Console.WriteLine("Hello there!");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.NET Framework 4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 по комментированию приложений C#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52400" y="1066800"/>
            <a:ext cx="627031" cy="627031"/>
            <a:chOff x="304803" y="0"/>
            <a:chExt cx="627031" cy="6270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7" name="Oval 6"/>
            <p:cNvSpPr/>
            <p:nvPr/>
          </p:nvSpPr>
          <p:spPr>
            <a:xfrm>
              <a:off x="304803" y="0"/>
              <a:ext cx="627031" cy="627031"/>
            </a:xfrm>
            <a:prstGeom prst="ellipse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396630" y="91826"/>
              <a:ext cx="443377" cy="4433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100" kern="1200" dirty="0" smtClean="0"/>
                <a:t>1</a:t>
              </a:r>
              <a:endParaRPr lang="ru-RU" sz="31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4969" y="2438400"/>
            <a:ext cx="627031" cy="627031"/>
            <a:chOff x="304803" y="0"/>
            <a:chExt cx="627031" cy="6270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0" name="Oval 9"/>
            <p:cNvSpPr/>
            <p:nvPr/>
          </p:nvSpPr>
          <p:spPr>
            <a:xfrm>
              <a:off x="304803" y="0"/>
              <a:ext cx="627031" cy="627031"/>
            </a:xfrm>
            <a:prstGeom prst="ellipse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396630" y="91826"/>
              <a:ext cx="443377" cy="4433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100" kern="1200" dirty="0" smtClean="0"/>
                <a:t>2</a:t>
              </a:r>
              <a:endParaRPr lang="ru-RU" sz="31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2400" y="3792569"/>
            <a:ext cx="627031" cy="627031"/>
            <a:chOff x="304803" y="0"/>
            <a:chExt cx="627031" cy="6270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3" name="Oval 12"/>
            <p:cNvSpPr/>
            <p:nvPr/>
          </p:nvSpPr>
          <p:spPr>
            <a:xfrm>
              <a:off x="304803" y="0"/>
              <a:ext cx="627031" cy="627031"/>
            </a:xfrm>
            <a:prstGeom prst="ellipse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396630" y="91826"/>
              <a:ext cx="443377" cy="4433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100" kern="1200" dirty="0" smtClean="0"/>
                <a:t>3</a:t>
              </a:r>
              <a:endParaRPr lang="ru-RU" sz="31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4969" y="5164169"/>
            <a:ext cx="627031" cy="627031"/>
            <a:chOff x="304803" y="0"/>
            <a:chExt cx="627031" cy="6270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Oval 15"/>
            <p:cNvSpPr/>
            <p:nvPr/>
          </p:nvSpPr>
          <p:spPr>
            <a:xfrm>
              <a:off x="304803" y="0"/>
              <a:ext cx="627031" cy="627031"/>
            </a:xfrm>
            <a:prstGeom prst="ellipse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396630" y="91826"/>
              <a:ext cx="443377" cy="4433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100" kern="1200" dirty="0" smtClean="0"/>
                <a:t>4</a:t>
              </a:r>
              <a:endParaRPr lang="ru-RU" sz="31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графического приложения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</a:t>
            </a:r>
            <a:r>
              <a:rPr lang="ru-RU" sz="2000" smtClean="0"/>
              <a:t>накомимся c </a:t>
            </a:r>
            <a:r>
              <a:rPr lang="ru-RU" sz="2000" smtClean="0"/>
              <a:t>приложениями</a:t>
            </a:r>
            <a:r>
              <a:rPr lang="ru-RU" sz="2000" smtClean="0"/>
              <a:t>, имеющими графический пользовательский </a:t>
            </a:r>
            <a:r>
              <a:rPr lang="ru-RU" sz="2000" smtClean="0"/>
              <a:t>интерфейс</a:t>
            </a:r>
            <a:r>
              <a:rPr lang="ru-RU" sz="2000" smtClean="0"/>
              <a:t>, </a:t>
            </a:r>
            <a:r>
              <a:rPr lang="ru-RU" sz="2000" smtClean="0"/>
              <a:t>примером</a:t>
            </a:r>
            <a:r>
              <a:rPr lang="ru-RU" sz="2000" smtClean="0"/>
              <a:t> </a:t>
            </a:r>
            <a:r>
              <a:rPr lang="ru-RU" sz="2000" smtClean="0"/>
              <a:t>простого </a:t>
            </a:r>
            <a:r>
              <a:rPr lang="ru-RU" sz="2000" smtClean="0"/>
              <a:t>приложения WPF</a:t>
            </a:r>
            <a:r>
              <a:rPr lang="ru-RU" sz="2000" smtClean="0"/>
              <a:t>, </a:t>
            </a:r>
            <a:r>
              <a:rPr lang="ru-RU" sz="2000" smtClean="0"/>
              <a:t>структурой</a:t>
            </a:r>
            <a:r>
              <a:rPr lang="ru-RU" sz="2000" smtClean="0"/>
              <a:t> </a:t>
            </a:r>
            <a:r>
              <a:rPr lang="ru-RU" sz="2000" smtClean="0"/>
              <a:t>приложений</a:t>
            </a:r>
            <a:r>
              <a:rPr lang="ru-RU" sz="2000" smtClean="0"/>
              <a:t> WPF</a:t>
            </a:r>
            <a:r>
              <a:rPr lang="ru-RU" sz="2000" smtClean="0"/>
              <a:t>,</a:t>
            </a:r>
            <a:r>
              <a:rPr lang="ru-RU" sz="2000" smtClean="0"/>
              <a:t> </a:t>
            </a:r>
            <a:r>
              <a:rPr lang="ru-RU" sz="2000" smtClean="0"/>
              <a:t>созданием</a:t>
            </a:r>
            <a:r>
              <a:rPr lang="ru-RU" sz="2000" smtClean="0"/>
              <a:t> WPF </a:t>
            </a:r>
            <a:r>
              <a:rPr lang="ru-RU" sz="2000" smtClean="0"/>
              <a:t>приложения</a:t>
            </a:r>
            <a:r>
              <a:rPr lang="ru-RU" sz="2000" smtClean="0"/>
              <a:t> с помощью Visual Studio </a:t>
            </a:r>
            <a:r>
              <a:rPr lang="ru-RU" sz="2000" smtClean="0"/>
              <a:t>2010</a:t>
            </a:r>
            <a:endParaRPr lang="ru-RU" sz="2000" smtClean="0"/>
          </a:p>
          <a:p>
            <a:pPr indent="354013" algn="just">
              <a:buFont typeface="Arial" pitchFamily="34" charset="0"/>
              <a:buChar char="•"/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Windows Presentation Foundation</a:t>
            </a:r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1219200" y="1981200"/>
          <a:ext cx="6858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838200" y="838200"/>
            <a:ext cx="8001000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 smtClean="0"/>
              <a:t>WPF объединяет в себе способы создания Windows приложений, отображение и управление документами, мультимедиа и пользовательскими интерфейсами, позволяя создавать визуально ошеломляющее взаимодействие с пользователем</a:t>
            </a:r>
            <a:endParaRPr lang="ru-RU" dirty="0" smtClean="0"/>
          </a:p>
        </p:txBody>
      </p:sp>
      <p:sp>
        <p:nvSpPr>
          <p:cNvPr id="8" name="Oval 7"/>
          <p:cNvSpPr/>
          <p:nvPr/>
        </p:nvSpPr>
        <p:spPr>
          <a:xfrm>
            <a:off x="685800" y="2649569"/>
            <a:ext cx="627031" cy="62703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10" name="Oval 9"/>
          <p:cNvSpPr/>
          <p:nvPr/>
        </p:nvSpPr>
        <p:spPr>
          <a:xfrm>
            <a:off x="668369" y="3429000"/>
            <a:ext cx="627031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ru-RU" sz="2000" smtClean="0"/>
              <a:t>2</a:t>
            </a:r>
            <a:endParaRPr lang="ru-RU" sz="2000"/>
          </a:p>
        </p:txBody>
      </p:sp>
      <p:sp>
        <p:nvSpPr>
          <p:cNvPr id="11" name="Oval 10"/>
          <p:cNvSpPr/>
          <p:nvPr/>
        </p:nvSpPr>
        <p:spPr>
          <a:xfrm>
            <a:off x="668369" y="4191000"/>
            <a:ext cx="627031" cy="62703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ru-RU" sz="2000" smtClean="0"/>
              <a:t>3</a:t>
            </a:r>
            <a:endParaRPr lang="ru-RU" sz="2000"/>
          </a:p>
        </p:txBody>
      </p:sp>
      <p:sp>
        <p:nvSpPr>
          <p:cNvPr id="12" name="Oval 11"/>
          <p:cNvSpPr/>
          <p:nvPr/>
        </p:nvSpPr>
        <p:spPr>
          <a:xfrm>
            <a:off x="685800" y="5029200"/>
            <a:ext cx="627031" cy="62703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ru-RU" sz="2000" smtClean="0"/>
              <a:t>4</a:t>
            </a:r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Структура приложения WPF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Структура приложения WPF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990600" y="609600"/>
          <a:ext cx="7848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57200" y="3200400"/>
          <a:ext cx="7848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0" y="3737152"/>
            <a:ext cx="4419600" cy="2112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81016" y="1219200"/>
            <a:ext cx="768198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элементов управления WPF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</p:nvPr>
        </p:nvGraphicFramePr>
        <p:xfrm>
          <a:off x="914400" y="990600"/>
          <a:ext cx="1981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124200" y="990600"/>
            <a:ext cx="5334000" cy="1143000"/>
            <a:chOff x="3124200" y="990600"/>
            <a:chExt cx="5334000" cy="1143000"/>
          </a:xfrm>
        </p:grpSpPr>
        <p:sp>
          <p:nvSpPr>
            <p:cNvPr id="7" name="Flowchart: Document 6"/>
            <p:cNvSpPr/>
            <p:nvPr/>
          </p:nvSpPr>
          <p:spPr bwMode="auto">
            <a:xfrm>
              <a:off x="3124200" y="990600"/>
              <a:ext cx="5334000" cy="1143000"/>
            </a:xfrm>
            <a:prstGeom prst="flowChartDocument">
              <a:avLst/>
            </a:prstGeom>
            <a:ln>
              <a:headEnd/>
              <a:tailE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indent="354013" algn="ctr">
                <a:buFont typeface="Arial" pitchFamily="34" charset="0"/>
                <a:buChar char="•"/>
              </a:pPr>
              <a:endParaRPr lang="ru-RU" dirty="0" err="1" smtClean="0"/>
            </a:p>
          </p:txBody>
        </p:sp>
        <p:pic>
          <p:nvPicPr>
            <p:cNvPr id="55297" name="Picture 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76600" y="1066800"/>
              <a:ext cx="4962040" cy="739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3124200" y="2438400"/>
            <a:ext cx="5334000" cy="1295400"/>
            <a:chOff x="3124200" y="2438400"/>
            <a:chExt cx="5334000" cy="1295400"/>
          </a:xfrm>
        </p:grpSpPr>
        <p:sp>
          <p:nvSpPr>
            <p:cNvPr id="9" name="Flowchart: Document 8"/>
            <p:cNvSpPr/>
            <p:nvPr/>
          </p:nvSpPr>
          <p:spPr bwMode="auto">
            <a:xfrm>
              <a:off x="3124200" y="2438400"/>
              <a:ext cx="5334000" cy="1295400"/>
            </a:xfrm>
            <a:prstGeom prst="flowChartDocument">
              <a:avLst/>
            </a:prstGeom>
            <a:ln>
              <a:headEnd/>
              <a:tailE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indent="354013" algn="ctr">
                <a:buFont typeface="Arial" pitchFamily="34" charset="0"/>
                <a:buChar char="•"/>
              </a:pPr>
              <a:endParaRPr lang="ru-RU" dirty="0" err="1" smtClean="0"/>
            </a:p>
          </p:txBody>
        </p:sp>
        <p:pic>
          <p:nvPicPr>
            <p:cNvPr id="55298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00399" y="2514599"/>
              <a:ext cx="4689569" cy="914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4114800" y="3886200"/>
            <a:ext cx="4267200" cy="2133600"/>
            <a:chOff x="4114800" y="3886200"/>
            <a:chExt cx="4267200" cy="2133600"/>
          </a:xfrm>
        </p:grpSpPr>
        <p:sp>
          <p:nvSpPr>
            <p:cNvPr id="13" name="Flowchart: Document 12"/>
            <p:cNvSpPr/>
            <p:nvPr/>
          </p:nvSpPr>
          <p:spPr bwMode="auto">
            <a:xfrm>
              <a:off x="4114800" y="3886200"/>
              <a:ext cx="4267200" cy="2133600"/>
            </a:xfrm>
            <a:prstGeom prst="flowChartDocument">
              <a:avLst/>
            </a:prstGeom>
            <a:ln>
              <a:headEnd/>
              <a:tailE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indent="354013" algn="ctr">
                <a:buFont typeface="Arial" pitchFamily="34" charset="0"/>
                <a:buChar char="•"/>
              </a:pPr>
              <a:endParaRPr lang="ru-RU" dirty="0" err="1" smtClean="0"/>
            </a:p>
          </p:txBody>
        </p:sp>
        <p:pic>
          <p:nvPicPr>
            <p:cNvPr id="55299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91000" y="4026344"/>
              <a:ext cx="4038600" cy="1383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элементов управления WPF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1092200"/>
          <a:ext cx="86106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71600"/>
                <a:gridCol w="3276600"/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Элемент</a:t>
                      </a:r>
                      <a:r>
                        <a:rPr lang="ru-RU" sz="1800" kern="1200" baseline="0" noProof="0" smtClean="0"/>
                        <a:t> управления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XAML пример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Button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Представляет собой типичную интерактивную (clickable) кнопку, которую можно найти в большинстве Windows приложений.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&lt;Button Name="myButton"</a:t>
                      </a:r>
                    </a:p>
                    <a:p>
                      <a:r>
                        <a:rPr lang="ru-RU" sz="1800" kern="1200" noProof="0" smtClean="0"/>
                        <a:t>	 BorderBrush="Black"</a:t>
                      </a:r>
                    </a:p>
                    <a:p>
                      <a:r>
                        <a:rPr lang="ru-RU" sz="1800" kern="1200" noProof="0" smtClean="0"/>
                        <a:t>	 BorderThickness="1"</a:t>
                      </a:r>
                    </a:p>
                    <a:p>
                      <a:r>
                        <a:rPr lang="ru-RU" sz="1800" kern="1200" noProof="0" smtClean="0"/>
                        <a:t>	 Click="myButtonOnClick"</a:t>
                      </a:r>
                    </a:p>
                    <a:p>
                      <a:r>
                        <a:rPr lang="ru-RU" sz="1800" kern="1200" noProof="0" smtClean="0"/>
                        <a:t>	 ClickMode="Press"&gt;</a:t>
                      </a:r>
                    </a:p>
                    <a:p>
                      <a:r>
                        <a:rPr lang="ru-RU" sz="1800" kern="1200" noProof="0" smtClean="0"/>
                        <a:t>	 Click Me</a:t>
                      </a:r>
                    </a:p>
                    <a:p>
                      <a:r>
                        <a:rPr lang="ru-RU" sz="1800" kern="1200" noProof="0" smtClean="0"/>
                        <a:t>&lt;/Button&gt;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Canvas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 область, в рамках которой можно явно расположить дочерние элементы с помощью использования координат, являющихся относительными к области Canvas.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noProof="0" dirty="0" smtClean="0"/>
                        <a:t>&lt;Canvas Background="Black"</a:t>
                      </a:r>
                    </a:p>
                    <a:p>
                      <a:r>
                        <a:rPr lang="ru-RU" sz="1800" kern="1200" noProof="0" dirty="0" smtClean="0"/>
                        <a:t>	Height="200" Width="200"&gt;</a:t>
                      </a:r>
                    </a:p>
                    <a:p>
                      <a:r>
                        <a:rPr lang="ru-RU" sz="1800" kern="1200" noProof="0" dirty="0" smtClean="0"/>
                        <a:t>	&lt;!-- Child controls --&gt;</a:t>
                      </a:r>
                    </a:p>
                    <a:p>
                      <a:r>
                        <a:rPr lang="ru-RU" sz="1800" kern="1200" noProof="0" dirty="0" smtClean="0"/>
                        <a:t>&lt;/Canvas&gt;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элементов управления WPF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685800"/>
          <a:ext cx="86106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71600"/>
                <a:gridCol w="2819400"/>
                <a:gridCol w="441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Элемент</a:t>
                      </a:r>
                      <a:r>
                        <a:rPr lang="ru-RU" sz="1800" kern="1200" baseline="0" noProof="0" smtClean="0"/>
                        <a:t> управления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XAML пример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Grid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Представляет собой гибкую таблицу, которая может содержать несколько столбцов и строк. Как правило, элемент управления Grid используется для расположения дочерних элементов управления.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noProof="0" dirty="0" smtClean="0"/>
                        <a:t>&lt;Grid ShowGridLines="True" Width="200" Height="200"&gt;</a:t>
                      </a:r>
                    </a:p>
                    <a:p>
                      <a:r>
                        <a:rPr lang="ru-RU" sz="1800" kern="1200" noProof="0" dirty="0" smtClean="0"/>
                        <a:t>	&lt;Grid.ColumnDefinitions&gt;</a:t>
                      </a:r>
                    </a:p>
                    <a:p>
                      <a:r>
                        <a:rPr lang="ru-RU" sz="1800" kern="1200" noProof="0" dirty="0" smtClean="0"/>
                        <a:t>		&lt;ColumnDefinition /&gt;</a:t>
                      </a:r>
                    </a:p>
                    <a:p>
                      <a:r>
                        <a:rPr lang="ru-RU" sz="1800" kern="1200" noProof="0" dirty="0" smtClean="0"/>
                        <a:t>		&lt;ColumnDefinition /&gt;</a:t>
                      </a:r>
                    </a:p>
                    <a:p>
                      <a:r>
                        <a:rPr lang="ru-RU" sz="1800" kern="1200" noProof="0" dirty="0" smtClean="0"/>
                        <a:t>	&lt;/Grid.ColumnDefinitions&gt;</a:t>
                      </a:r>
                    </a:p>
                    <a:p>
                      <a:r>
                        <a:rPr lang="ru-RU" sz="1800" kern="1200" noProof="0" dirty="0" smtClean="0"/>
                        <a:t>	&lt;Grid.RowDefinitions&gt;</a:t>
                      </a:r>
                    </a:p>
                    <a:p>
                      <a:r>
                        <a:rPr lang="ru-RU" sz="1800" kern="1200" noProof="0" dirty="0" smtClean="0"/>
                        <a:t>		&lt;RowDefinition /&gt;</a:t>
                      </a:r>
                    </a:p>
                    <a:p>
                      <a:r>
                        <a:rPr lang="ru-RU" sz="1800" kern="1200" noProof="0" dirty="0" smtClean="0"/>
                        <a:t>	&lt;/Grid.RowDefinitions&gt;</a:t>
                      </a:r>
                    </a:p>
                    <a:p>
                      <a:r>
                        <a:rPr lang="ru-RU" sz="1800" kern="1200" noProof="0" dirty="0" smtClean="0"/>
                        <a:t>	&lt;!-- Child controls --&gt;</a:t>
                      </a:r>
                    </a:p>
                    <a:p>
                      <a:r>
                        <a:rPr lang="ru-RU" sz="1800" kern="1200" noProof="0" dirty="0" smtClean="0"/>
                        <a:t>&lt;/Grid&gt;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элементов управления WPF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685800"/>
          <a:ext cx="86106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71600"/>
                <a:gridCol w="2819400"/>
                <a:gridCol w="441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Элемент</a:t>
                      </a:r>
                      <a:r>
                        <a:rPr lang="ru-RU" sz="1800" kern="1200" baseline="0" noProof="0" smtClean="0"/>
                        <a:t> управления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XAML пример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ComboBox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Представляет собой раскрывающийся список, прокрутив который, пользователь может сделать выбор.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&lt;ComboBox Name="myComboBox" SelectionChanged= "myComboBox_SelectionChanged"&gt;</a:t>
                      </a:r>
                    </a:p>
                    <a:p>
                      <a:r>
                        <a:rPr lang="ru-RU" sz="1800" kern="1200" noProof="0" smtClean="0"/>
                        <a:t>	&lt;ComboBoxItem&gt;</a:t>
                      </a:r>
                    </a:p>
                    <a:p>
                      <a:r>
                        <a:rPr lang="ru-RU" sz="1800" kern="1200" noProof="0" smtClean="0"/>
                        <a:t>		Item a</a:t>
                      </a:r>
                    </a:p>
                    <a:p>
                      <a:r>
                        <a:rPr lang="ru-RU" sz="1800" kern="1200" noProof="0" smtClean="0"/>
                        <a:t>	&lt;/ComboBoxItem&gt;</a:t>
                      </a:r>
                    </a:p>
                    <a:p>
                      <a:r>
                        <a:rPr lang="ru-RU" sz="1800" kern="1200" noProof="0" smtClean="0"/>
                        <a:t>	&lt;ComboBoxItem&gt;</a:t>
                      </a:r>
                    </a:p>
                    <a:p>
                      <a:r>
                        <a:rPr lang="ru-RU" sz="1800" kern="1200" noProof="0" smtClean="0"/>
                        <a:t>		Item b</a:t>
                      </a:r>
                    </a:p>
                    <a:p>
                      <a:r>
                        <a:rPr lang="ru-RU" sz="1800" kern="1200" noProof="0" smtClean="0"/>
                        <a:t>	&lt;/ComboBoxItem&gt;</a:t>
                      </a:r>
                    </a:p>
                    <a:p>
                      <a:r>
                        <a:rPr lang="ru-RU" sz="1800" kern="1200" noProof="0" smtClean="0"/>
                        <a:t>&lt;/ComboBox&gt;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Label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Представляет текстовый блок только для чтения, который можно использовать для отображения некоторого статичного текста.</a:t>
                      </a:r>
                      <a:endParaRPr lang="ru-R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noProof="0" dirty="0" smtClean="0"/>
                        <a:t>&lt;Label Name="myLabel"&gt;</a:t>
                      </a:r>
                    </a:p>
                    <a:p>
                      <a:r>
                        <a:rPr lang="ru-RU" sz="1800" kern="1200" noProof="0" dirty="0" smtClean="0"/>
                        <a:t>	Hello</a:t>
                      </a:r>
                    </a:p>
                    <a:p>
                      <a:r>
                        <a:rPr lang="ru-RU" sz="1800" kern="1200" noProof="0" dirty="0" smtClean="0"/>
                        <a:t>&lt;/Label&gt;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элементов управления WPF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685800"/>
          <a:ext cx="86106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71600"/>
                <a:gridCol w="2819400"/>
                <a:gridCol w="441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Элемент</a:t>
                      </a:r>
                      <a:r>
                        <a:rPr lang="ru-RU" sz="1800" kern="1200" baseline="0" noProof="0" smtClean="0"/>
                        <a:t> управления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XAML пример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StackPanel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Позволяет стековать дочерние элементы управления по горизонтали или по вертикали.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&lt;StackPanel Name="myStackPanel" Orientation="Vertical"&gt;</a:t>
                      </a:r>
                    </a:p>
                    <a:p>
                      <a:r>
                        <a:rPr lang="ru-RU" sz="1800" kern="1200" noProof="0" smtClean="0"/>
                        <a:t>	&lt;Label&gt;Item 1&lt;/Label&gt;</a:t>
                      </a:r>
                    </a:p>
                    <a:p>
                      <a:r>
                        <a:rPr lang="ru-RU" sz="1800" kern="1200" noProof="0" smtClean="0"/>
                        <a:t>	&lt;Label&gt;Item 2&lt;/Label&gt;</a:t>
                      </a:r>
                    </a:p>
                    <a:p>
                      <a:r>
                        <a:rPr lang="ru-RU" sz="1800" kern="1200" noProof="0" smtClean="0"/>
                        <a:t>	&lt;Label&gt;Item 3&lt;/Label&gt;</a:t>
                      </a:r>
                    </a:p>
                    <a:p>
                      <a:r>
                        <a:rPr lang="ru-RU" sz="1800" kern="1200" noProof="0" smtClean="0"/>
                        <a:t>&lt;/StackPanel&gt;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TextBox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Представляет редактируемые поля, которые можно использовать для отображения и охватывания текста.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noProof="0" dirty="0" smtClean="0"/>
                        <a:t>&lt;TextBox Name="myTextBox"&gt;</a:t>
                      </a:r>
                    </a:p>
                    <a:p>
                      <a:r>
                        <a:rPr lang="ru-RU" sz="1800" kern="1200" noProof="0" dirty="0" smtClean="0"/>
                        <a:t>&lt;/TextBox&gt;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Управляемые модули, MSIL код и метаданные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10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элементов управления WPF</a:t>
            </a:r>
            <a:endParaRPr lang="ru-RU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sz="quarter" idx="10"/>
          </p:nvPr>
        </p:nvGraphicFramePr>
        <p:xfrm>
          <a:off x="533400" y="1066800"/>
          <a:ext cx="8153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в приложениях WPF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lowchart: Alternate Process 5"/>
          <p:cNvSpPr/>
          <p:nvPr/>
        </p:nvSpPr>
        <p:spPr bwMode="auto">
          <a:xfrm>
            <a:off x="304800" y="762000"/>
            <a:ext cx="8610600" cy="16002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 smtClean="0"/>
              <a:t>При создании WPF, ASP.NET и Windows Forms приложений Visual Studio 2010, создаюся приложения, управляемые событиями. Любая создаваемая форма и элемент управления предоставляют предопределенный набор событий. Когда происходит одно из этих событий, и существует код, связанный с обработчиком этого события, этот код вызывается</a:t>
            </a:r>
          </a:p>
          <a:p>
            <a:pPr algn="just"/>
            <a:endParaRPr lang="ru-RU" dirty="0" err="1" smtClean="0"/>
          </a:p>
        </p:txBody>
      </p:sp>
      <p:sp>
        <p:nvSpPr>
          <p:cNvPr id="7" name="Flowchart: Document 6"/>
          <p:cNvSpPr/>
          <p:nvPr/>
        </p:nvSpPr>
        <p:spPr bwMode="auto">
          <a:xfrm>
            <a:off x="533400" y="2743200"/>
            <a:ext cx="8077200" cy="3200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354013" algn="ctr">
              <a:buFont typeface="Arial" pitchFamily="34" charset="0"/>
              <a:buChar char="•"/>
            </a:pPr>
            <a:endParaRPr lang="ru-RU" dirty="0" err="1" smtClean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95600"/>
            <a:ext cx="7848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простого WPF приложения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1447800" y="1143000"/>
          <a:ext cx="6934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Connector 5"/>
          <p:cNvSpPr/>
          <p:nvPr/>
        </p:nvSpPr>
        <p:spPr bwMode="auto">
          <a:xfrm>
            <a:off x="1143000" y="1219200"/>
            <a:ext cx="685800" cy="6858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400" dirty="0" smtClean="0"/>
              <a:t>1</a:t>
            </a:r>
          </a:p>
        </p:txBody>
      </p:sp>
      <p:sp>
        <p:nvSpPr>
          <p:cNvPr id="7" name="Flowchart: Connector 6"/>
          <p:cNvSpPr/>
          <p:nvPr/>
        </p:nvSpPr>
        <p:spPr bwMode="auto">
          <a:xfrm>
            <a:off x="1143000" y="2057400"/>
            <a:ext cx="685800" cy="6858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400" dirty="0" smtClean="0"/>
              <a:t>2</a:t>
            </a:r>
          </a:p>
        </p:txBody>
      </p:sp>
      <p:sp>
        <p:nvSpPr>
          <p:cNvPr id="8" name="Flowchart: Connector 7"/>
          <p:cNvSpPr/>
          <p:nvPr/>
        </p:nvSpPr>
        <p:spPr bwMode="auto">
          <a:xfrm>
            <a:off x="1143000" y="2895600"/>
            <a:ext cx="685800" cy="6858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400" dirty="0" smtClean="0"/>
              <a:t>3</a:t>
            </a:r>
          </a:p>
        </p:txBody>
      </p:sp>
      <p:sp>
        <p:nvSpPr>
          <p:cNvPr id="9" name="Flowchart: Connector 8"/>
          <p:cNvSpPr/>
          <p:nvPr/>
        </p:nvSpPr>
        <p:spPr bwMode="auto">
          <a:xfrm>
            <a:off x="1143000" y="3733800"/>
            <a:ext cx="685800" cy="6858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400" dirty="0" smtClean="0"/>
              <a:t>4</a:t>
            </a: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1143000" y="4572000"/>
            <a:ext cx="685800" cy="6858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400" dirty="0" smtClean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Создание простого WPF приложения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533400" y="914400"/>
          <a:ext cx="4495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Документирование приложений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 XML </a:t>
            </a:r>
            <a:r>
              <a:rPr lang="ru-RU" sz="2000" dirty="0" smtClean="0"/>
              <a:t>комментариями, </a:t>
            </a:r>
            <a:r>
              <a:rPr lang="ru-RU" sz="2000" dirty="0" smtClean="0"/>
              <a:t>возможностями их использования при разработке .NET </a:t>
            </a:r>
            <a:r>
              <a:rPr lang="ru-RU" sz="2000" dirty="0" smtClean="0"/>
              <a:t>приложений, созданием файла </a:t>
            </a:r>
            <a:r>
              <a:rPr lang="ru-RU" sz="2000" dirty="0" smtClean="0"/>
              <a:t>в формате справки с помощью инструмента Sandcastle</a:t>
            </a:r>
          </a:p>
          <a:p>
            <a:pPr indent="354013" algn="just"/>
            <a:endParaRPr lang="ru-RU" sz="2000" dirty="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XML </a:t>
            </a:r>
            <a:r>
              <a:rPr lang="ru-RU" smtClean="0"/>
              <a:t>комментарии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8382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В Visual Studio </a:t>
            </a:r>
            <a:r>
              <a:rPr lang="ru-RU" smtClean="0"/>
              <a:t>2010 можно добавить комментарии к исходному </a:t>
            </a:r>
            <a:r>
              <a:rPr lang="ru-RU" smtClean="0"/>
              <a:t>коду</a:t>
            </a:r>
            <a:r>
              <a:rPr lang="ru-RU" smtClean="0"/>
              <a:t>, который будет обработан в </a:t>
            </a:r>
            <a:r>
              <a:rPr lang="ru-RU" smtClean="0"/>
              <a:t>XML </a:t>
            </a:r>
            <a:r>
              <a:rPr lang="ru-RU" smtClean="0"/>
              <a:t>файл</a:t>
            </a:r>
            <a:endParaRPr lang="ru-RU" smtClean="0"/>
          </a:p>
        </p:txBody>
      </p:sp>
      <p:sp>
        <p:nvSpPr>
          <p:cNvPr id="6" name="Flowchart: Document 5"/>
          <p:cNvSpPr/>
          <p:nvPr/>
        </p:nvSpPr>
        <p:spPr bwMode="auto">
          <a:xfrm>
            <a:off x="304800" y="2895600"/>
            <a:ext cx="8610600" cy="3200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/// &lt;summary&gt; The Hello class prints a greeting on the screen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/// &lt;/summary&gt;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class Hello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/// &lt;summary&gt; We use console-based I/O. For more information about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///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WriteLine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see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seealso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cref="System.Console.WriteLine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()"/&gt;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/// &lt;/summary&gt;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static void Main()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Hello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World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4800" y="17526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XML </a:t>
            </a:r>
            <a:r>
              <a:rPr lang="ru-RU" smtClean="0"/>
              <a:t>файл</a:t>
            </a:r>
            <a:r>
              <a:rPr lang="ru-RU" smtClean="0"/>
              <a:t> </a:t>
            </a:r>
            <a:r>
              <a:rPr lang="ru-RU" smtClean="0"/>
              <a:t>может быть включен в процесс создания справочной документации по </a:t>
            </a:r>
            <a:r>
              <a:rPr lang="ru-RU" smtClean="0"/>
              <a:t>классу</a:t>
            </a:r>
            <a:r>
              <a:rPr lang="ru-RU" smtClean="0"/>
              <a:t> </a:t>
            </a:r>
            <a:r>
              <a:rPr lang="ru-RU" smtClean="0"/>
              <a:t>или </a:t>
            </a:r>
            <a:r>
              <a:rPr lang="ru-RU" smtClean="0"/>
              <a:t>использован</a:t>
            </a:r>
            <a:r>
              <a:rPr lang="ru-RU" smtClean="0"/>
              <a:t> для поддержки </a:t>
            </a:r>
            <a:r>
              <a:rPr lang="ru-RU" smtClean="0"/>
              <a:t>IntelliSense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теги XML комментариев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990600" y="990600"/>
          <a:ext cx="4572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теги XML комментариев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871337"/>
          <a:ext cx="8610600" cy="49960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18015"/>
                <a:gridCol w="5792585"/>
              </a:tblGrid>
              <a:tr h="426061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Tег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Назначение</a:t>
                      </a:r>
                      <a:endParaRPr lang="ru-RU" noProof="0"/>
                    </a:p>
                  </a:txBody>
                  <a:tcPr/>
                </a:tc>
              </a:tr>
              <a:tr h="5696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noProof="0" smtClean="0"/>
                        <a:t>&lt;summary&gt; … &lt;/summary&gt;</a:t>
                      </a:r>
                      <a:endParaRPr lang="ru-RU" sz="1800" b="1" noProof="0" smtClean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endParaRPr lang="ru-RU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Предоставляет краткое описание. Для более подробного описания используются теги &lt;remarks&gt;.</a:t>
                      </a:r>
                      <a:endParaRPr lang="ru-RU" noProof="0"/>
                    </a:p>
                  </a:txBody>
                  <a:tcPr/>
                </a:tc>
              </a:tr>
              <a:tr h="1050561">
                <a:tc>
                  <a:txBody>
                    <a:bodyPr/>
                    <a:lstStyle/>
                    <a:p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&lt;remarks&gt; … &lt;/remarks&gt;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Содержит подробное описание. Этот тег может содержать вложенные разделы (пункты), списки и другие типы тегов.</a:t>
                      </a:r>
                      <a:endParaRPr lang="ru-RU" noProof="0"/>
                    </a:p>
                  </a:txBody>
                  <a:tcPr/>
                </a:tc>
              </a:tr>
              <a:tr h="1057919">
                <a:tc>
                  <a:txBody>
                    <a:bodyPr/>
                    <a:lstStyle/>
                    <a:p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&lt;example&gt; … &lt;/example&gt;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Предоставляет пример того, как метод, свойство или другой член библиотеки должен быть использован. Этот тег часто связано с использованием вложенных тегов &lt;code&gt;.</a:t>
                      </a:r>
                      <a:endParaRPr lang="ru-RU" noProof="0"/>
                    </a:p>
                  </a:txBody>
                  <a:tcPr/>
                </a:tc>
              </a:tr>
              <a:tr h="569649">
                <a:tc>
                  <a:txBody>
                    <a:bodyPr/>
                    <a:lstStyle/>
                    <a:p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&lt;code&gt; … &lt;/code&gt;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Указывает, что прилагаемый текст является кодом приложения.</a:t>
                      </a:r>
                      <a:endParaRPr lang="ru-RU" noProof="0"/>
                    </a:p>
                  </a:txBody>
                  <a:tcPr/>
                </a:tc>
              </a:tr>
              <a:tr h="1050561">
                <a:tc>
                  <a:txBody>
                    <a:bodyPr/>
                    <a:lstStyle/>
                    <a:p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&lt;returns&gt; … &lt;/returns&gt;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Документирует возвращаемое значение и тип метода.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документации из XML комментариев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990600" y="762000"/>
          <a:ext cx="69342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Document 5"/>
          <p:cNvSpPr/>
          <p:nvPr/>
        </p:nvSpPr>
        <p:spPr bwMode="auto">
          <a:xfrm>
            <a:off x="304800" y="2438400"/>
            <a:ext cx="8534400" cy="3657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&lt;?xml version="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1.0"?&gt;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&lt;doc&gt;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&lt;assembly&gt;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&lt;name&gt;Hello&lt;/name&gt;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&lt;/assembly&gt;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&lt;members&gt;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&lt;member name="M:Hello.Program.Hello.Main"&gt;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&lt;summary&gt; We use console-based I/O. For more information about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WriteLine, see &lt;seealso cref="M:System.Console.WriteLine"/&gt;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&lt;/summary&gt;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&lt;/member&gt;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&lt;/members&gt;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&lt;/doc&gt;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документации из XML комментариев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990600" y="914400"/>
          <a:ext cx="7315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Управляемые модули, MSIL код и метаданные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документации из XML комментариев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 приложений с помощью Visual Studio 2010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 возможностями, предоставляемыми Visual Studio 2010, для выполнения отладки </a:t>
            </a:r>
            <a:r>
              <a:rPr lang="ru-RU" sz="2000" dirty="0" smtClean="0"/>
              <a:t>приложений</a:t>
            </a:r>
            <a:endParaRPr lang="ru-RU" sz="2000" dirty="0" smtClean="0"/>
          </a:p>
          <a:p>
            <a:pPr indent="354013" algn="just"/>
            <a:endParaRPr lang="ru-RU" sz="2000" dirty="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 в Visual Studio 2010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5486400" y="1524000"/>
          <a:ext cx="2209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Alternate Process 5"/>
          <p:cNvSpPr/>
          <p:nvPr/>
        </p:nvSpPr>
        <p:spPr bwMode="auto">
          <a:xfrm>
            <a:off x="609600" y="1066800"/>
            <a:ext cx="4419600" cy="2362200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 smtClean="0"/>
              <a:t>Visual Studio 2010 предоставляет несколько инструментов, которые помогают выполнять отладку кода. Эти инструменты можно использовать во время разработки кода, во время тестовой фазы или после того, как приложение было выпущено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 в Visual Studio 2010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929640"/>
          <a:ext cx="86106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5400"/>
                <a:gridCol w="1600200"/>
                <a:gridCol w="1981200"/>
                <a:gridCol w="3733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Опция</a:t>
                      </a:r>
                      <a:r>
                        <a:rPr lang="ru-RU" sz="1800" kern="1200" baseline="0" noProof="0" smtClean="0"/>
                        <a:t> меню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Кнопка панели инструментов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Клавиши быстрого доступа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Start Debugging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Start/continue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F5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/>
                        <a:t>Эта кнопка доступна, когда приложение не работает и находится в режиме приостановки. Кнопка запускает приложение в режиме отладки или возобновляет в случае режима приостановки.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Break All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Break all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CTRL+ALT+BREAK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/>
                        <a:t>Эта кнопка вызывает обработку приложения в режим pause и break. Кнопка доступна, когда приложение выполняется.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Stop Debugging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Stop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SHIFT+F5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dirty="0" smtClean="0"/>
                        <a:t>Эта кнопка останавливает отладку. Она доступна, когда приложение работает или в режиме приостановки.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 в Visual Studio 2010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533400"/>
          <a:ext cx="85344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2885"/>
                <a:gridCol w="1610315"/>
                <a:gridCol w="1712814"/>
                <a:gridCol w="4078386"/>
              </a:tblGrid>
              <a:tr h="902305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dirty="0" smtClean="0"/>
                        <a:t>Опция</a:t>
                      </a:r>
                      <a:r>
                        <a:rPr lang="ru-RU" sz="1800" kern="1200" baseline="0" noProof="0" dirty="0" smtClean="0"/>
                        <a:t> меню</a:t>
                      </a:r>
                      <a:endParaRPr lang="ru-R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Кнопка панели инструментов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Клавиши быстрого доступа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</a:tr>
              <a:tr h="1714379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Restart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Restart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CTRL+SHIFT+F5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Эта кнопка равносильна остановке, следующей за стартом, что приводит к перезапуску приложения с самого начала. Она доступна, когда приложение работает или в режиме приостановки.</a:t>
                      </a:r>
                      <a:endParaRPr lang="ru-RU" noProof="0"/>
                    </a:p>
                  </a:txBody>
                  <a:tcPr/>
                </a:tc>
              </a:tr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Step Into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Step into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F11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Эта кнопка используется для пошагового выполнения кода.</a:t>
                      </a:r>
                      <a:endParaRPr lang="ru-RU" noProof="0"/>
                    </a:p>
                  </a:txBody>
                  <a:tcPr/>
                </a:tc>
              </a:tr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Step Over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Step over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F10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Эта кнопка используется для пошагового выполнения кода.</a:t>
                      </a:r>
                      <a:endParaRPr lang="ru-RU" noProof="0"/>
                    </a:p>
                  </a:txBody>
                  <a:tcPr/>
                </a:tc>
              </a:tr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Step Out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Step out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SHIFT+F11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Эта кнопка используется для пошагового выполнения кода.</a:t>
                      </a:r>
                      <a:endParaRPr lang="ru-RU" noProof="0"/>
                    </a:p>
                  </a:txBody>
                  <a:tcPr/>
                </a:tc>
              </a:tr>
              <a:tr h="1172996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dirty="0" smtClean="0"/>
                        <a:t>Windows</a:t>
                      </a:r>
                      <a:endParaRPr lang="ru-R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dirty="0" smtClean="0"/>
                        <a:t>Windows</a:t>
                      </a:r>
                      <a:endParaRPr lang="ru-R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dirty="0" smtClean="0"/>
                        <a:t>Various</a:t>
                      </a:r>
                      <a:endParaRPr lang="ru-R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Эта кнопка обеспечивает доступ к различным окнам отладки, каждое из которых имеет свое собственное сочетание клавиш.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точек останова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762000"/>
            <a:ext cx="8610600" cy="5334000"/>
          </a:xfrm>
          <a:prstGeom prst="roundRect">
            <a:avLst/>
          </a:prstGeom>
          <a:solidFill>
            <a:srgbClr val="B3FFE6"/>
          </a:solidFill>
          <a:ln>
            <a:solidFill>
              <a:srgbClr val="B3FFE6"/>
            </a:solidFill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ru-RU" sz="1600" dirty="0" smtClean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762000" y="914400"/>
          <a:ext cx="7696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пошагового выполнения кода Through and Over Code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762000"/>
            <a:ext cx="8610600" cy="5334000"/>
          </a:xfrm>
          <a:prstGeom prst="roundRect">
            <a:avLst/>
          </a:prstGeom>
          <a:solidFill>
            <a:srgbClr val="B3FFE6"/>
          </a:solidFill>
          <a:ln>
            <a:solidFill>
              <a:srgbClr val="B3FFE6"/>
            </a:solidFill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ru-RU" sz="1600" dirty="0" smtClean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685800" y="1219200"/>
          <a:ext cx="7620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Debug Windows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5257800" y="1066800"/>
          <a:ext cx="29718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685800" y="1143000"/>
            <a:ext cx="3810000" cy="16002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just"/>
            <a:r>
              <a:rPr lang="ru-RU" dirty="0" smtClean="0"/>
              <a:t>Visual Studio 2010 включает в себя несколько окон, которые можно использовать для отладки приложений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r>
              <a:rPr lang="ru-RU" smtClean="0"/>
              <a:t> Debug </a:t>
            </a:r>
            <a:r>
              <a:rPr lang="ru-RU" smtClean="0"/>
              <a:t>Windows</a:t>
            </a:r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685800"/>
          <a:ext cx="8610600" cy="5400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/>
                <a:gridCol w="708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Окно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QuickWatch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/>
                        <a:t>Это модальное окно, которое позволяет вычислять переменные и выражения. Для его ипользования нужно набрать имена переменных или выражений в поле Expression, а затем нажать кнопку Reevaluate, чтобы посмотреть значение и тип переменной или результата выражения. Чтобы закрыть окно QuickWatch нужно нажать Close.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Locals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/>
                        <a:t>Это окно позволяет просматривать и редактировать локальные (в пределах области видимости) переменные. Можно расширить переменные, просмотреть члены и редактировать содержание некоторых переменных в столбцах Value..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Immediate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/>
                        <a:t>Это окно позволяет вычислять выражения, выполнять операторы и распечатывать значения переменных. Можно использовать это окно в контексте команды Visual Studio 2010 Debug.Print, чтобы печатать значения переменной или выражения.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Output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dirty="0" smtClean="0"/>
                        <a:t>В этом окне можно просматривать ошибки и информационные сообщения. Одним из основных видов использования этого окна, является посмотр следов приложения с помощью метода System.Diagnostics.Debug.WriteLine().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Debug Windows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685800"/>
          <a:ext cx="8610600" cy="5222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/>
                <a:gridCol w="708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Окно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Memory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/>
                        <a:t>Это окно позволяет просмотреть и отредактировать содержимое памяти, который использует приложение. Это функция может заставить приложение вести себя непредсказуемо, если только не использовать ее с осторожностью.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Call Stack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/>
                        <a:t>Это окно позволяет просматривать стек вызовов методов, которые используются для достижения текущего местоположения кода. Текущая позиция отображается в верхней части окна, а ниже показан ряд вызовов, которые обрабатываются приложением для достижения этого расположения.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Modules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/>
                        <a:t>Это окно позволяет просматривать информацию о модулях (сборках и исполняемых файлах), которые использует приложение. Каждый модуль перечисляется вместе с его местоположением, версией и другой информацией.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Processes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/>
                        <a:t>В этом окне можно просматривать информацию о процессах, к которым присоединен отладчик.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Threads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dirty="0" smtClean="0"/>
                        <a:t>В этом окне можно проверять и контролировать потоки приложения.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Управляемые модули, MSIL код и метаданные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217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9800"/>
                <a:gridCol w="640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Часть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Описание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PE32 or PE32 header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/>
                        <a:t>Стандартный заголовок РЕ-файла Windows, аналогичный заголовку Common Object File Format (COFF). Файл с заголовком в формате РЕ32 может выполняться в 32- и 64-разрядной Windows, а с заголовком РЕ32+ — только в 64-разрядной версии Windows. Заголовок показывает тип файла: GUI, CUI или DLL, он также имеет временную метку, показывающую, когда файл был собран. Для модулей, содержащих только IL-код, основной объем информации в заголовке РЕ32(+) игнорируется. В модулях, содержащих машинный код, этот заголовок содержит сведения о машинном коде.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CLR header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dirty="0" smtClean="0"/>
                        <a:t>Содержит информацию (интерпретируемую CLR и утилитами), которая превращает этот модуль в управляемый. Заголовок включает нужную версию CLR, некоторые флаги, метку метаданных MethodDef точки входа в управляемый модуль (метод Main), а также месторасположение/размер метаданных модуля, ресурсов, строгого имени, некоторых флагов и пр.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br>
              <a:rPr lang="en-US" dirty="0" smtClean="0">
                <a:latin typeface="Helvetica LT Std" pitchFamily="34" charset="0"/>
              </a:rPr>
            </a:br>
            <a:r>
              <a:rPr lang="en-US" dirty="0" smtClean="0">
                <a:latin typeface="Helvetica LT Std" pitchFamily="34" charset="0"/>
              </a:rPr>
              <a:t>for Your Attention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47988" y="3505200"/>
            <a:ext cx="5749925" cy="6540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1600" dirty="0" smtClean="0">
                <a:latin typeface="Helvetica LT Std" pitchFamily="34" charset="0"/>
              </a:rPr>
              <a:t>EPAM Systems — </a:t>
            </a:r>
            <a:r>
              <a:rPr lang="ru-RU" sz="1600" dirty="0" smtClean="0"/>
              <a:t>NET.C#.01.</a:t>
            </a:r>
            <a:br>
              <a:rPr lang="ru-RU" sz="1600" dirty="0" smtClean="0"/>
            </a:br>
            <a:r>
              <a:rPr lang="ru-RU" sz="1600" dirty="0" smtClean="0"/>
              <a:t>Введение в .NET Framework 4</a:t>
            </a:r>
            <a:endParaRPr lang="ru-RU" sz="1600" dirty="0">
              <a:latin typeface="Helvetica LT St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47988" y="4049713"/>
            <a:ext cx="426720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 smtClean="0">
                <a:latin typeface="Helvetica LT Std" pitchFamily="34" charset="0"/>
              </a:rPr>
              <a:t>By 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1600" dirty="0" smtClean="0">
                <a:latin typeface="Helvetica LT Std" pitchFamily="34" charset="0"/>
              </a:rPr>
              <a:t>FirstName LastName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1600" dirty="0" smtClean="0">
                <a:latin typeface="Helvetica LT Std" pitchFamily="34" charset="0"/>
              </a:rPr>
              <a:t>Title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Управляемые модули, MSIL код и метаданные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2199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9800"/>
                <a:gridCol w="64008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Part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Discription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Metadata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/>
                        <a:t>Каждый управляемый модуль содержит таблицы метаданных. Есть два основных вида таблиц: описывающие определенные в исходном коде типы и члены и описывающие типы и члены, на которые имеются ссылки в исходном коде.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noProof="0" smtClean="0"/>
                        <a:t>IL code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dirty="0" smtClean="0"/>
                        <a:t>Код, создаваемый компилятором при компиляции исходного кода. Впоследствии CLR компилирует IL в команды процессора.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  <a:effectLst>
          <a:innerShdw blurRad="63500" dist="50800" dir="2700000">
            <a:prstClr val="black">
              <a:alpha val="50000"/>
            </a:prstClr>
          </a:inn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just">
          <a:defRPr sz="1600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6F96B3B-5B2C-4996-9E02-395DA9EA8E7E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4912</TotalTime>
  <Words>4723</Words>
  <Application>Microsoft Office PowerPoint</Application>
  <PresentationFormat>On-screen Show (4:3)</PresentationFormat>
  <Paragraphs>667</Paragraphs>
  <Slides>80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Presentation_Template_Aug_2008_blue_line_automated</vt:lpstr>
      <vt:lpstr>NET.C#.01 Введение в .NET Framework 4</vt:lpstr>
      <vt:lpstr>Slide 2</vt:lpstr>
      <vt:lpstr>Знакомство с платформой .NET Framework 4</vt:lpstr>
      <vt:lpstr>Платформа .NET Framework 4</vt:lpstr>
      <vt:lpstr>Платформа .NET Framework 4</vt:lpstr>
      <vt:lpstr>Управляемые модули, MSIL код и метаданные</vt:lpstr>
      <vt:lpstr>Управляемые модули, MSIL код и метаданные</vt:lpstr>
      <vt:lpstr>Управляемые модули, MSIL код и метаданные</vt:lpstr>
      <vt:lpstr>Управляемые модули, MSIL код и метаданные</vt:lpstr>
      <vt:lpstr>Visual C# </vt:lpstr>
      <vt:lpstr>Visual C# </vt:lpstr>
      <vt:lpstr>Visual C# </vt:lpstr>
      <vt:lpstr>Visual C# </vt:lpstr>
      <vt:lpstr>Сборки в .NET</vt:lpstr>
      <vt:lpstr>Сборки в .NET</vt:lpstr>
      <vt:lpstr>Сборки в .NET</vt:lpstr>
      <vt:lpstr>Сборки в .NET</vt:lpstr>
      <vt:lpstr>Сборки в .NET</vt:lpstr>
      <vt:lpstr>Сборки в .NET</vt:lpstr>
      <vt:lpstr>Как CLR загружает, компилирует и запускает сборки</vt:lpstr>
      <vt:lpstr>Как CLR загружает, компилирует и запускает сборки</vt:lpstr>
      <vt:lpstr>Инструменты, предоставляемые .NET Framework</vt:lpstr>
      <vt:lpstr>Инструменты, предоставляемые .NET Framework</vt:lpstr>
      <vt:lpstr>Инструменты, предоставляемые .NET Framework</vt:lpstr>
      <vt:lpstr>Инструменты, предоставляемые .NET Framework</vt:lpstr>
      <vt:lpstr>Создание проектов в Visual Studio 2010</vt:lpstr>
      <vt:lpstr>Основные возможности Visual Studio 2010</vt:lpstr>
      <vt:lpstr>Шаблоны в Visual Studio 2010</vt:lpstr>
      <vt:lpstr>Шаблоны в Visual Studio 2010</vt:lpstr>
      <vt:lpstr>Шаблоны в Visual Studio 2010</vt:lpstr>
      <vt:lpstr>Шаблоны в Visual Studio 2010</vt:lpstr>
      <vt:lpstr>Структура проектов и решений Visual Studio</vt:lpstr>
      <vt:lpstr>Структура проектов и решений Visual Studio</vt:lpstr>
      <vt:lpstr>Структура проектов и решений Visual Studio</vt:lpstr>
      <vt:lpstr>Структура проектов и решений Visual Studio</vt:lpstr>
      <vt:lpstr>Создание приложения .NET Framework</vt:lpstr>
      <vt:lpstr>Создание приложения .NET Framework</vt:lpstr>
      <vt:lpstr>Построение и выполнение приложений .NET Framework</vt:lpstr>
      <vt:lpstr>Изучение сборки .NET Framework с помощью утилит ildasm. exe и Reflector</vt:lpstr>
      <vt:lpstr>Изучение сборки .NET Framework с помощью утилит ildasm. exe и Reflector</vt:lpstr>
      <vt:lpstr>Написание приложений на C#</vt:lpstr>
      <vt:lpstr>Классы и пространства имен</vt:lpstr>
      <vt:lpstr>Классы и пространства имен</vt:lpstr>
      <vt:lpstr>Классы и пространства имен</vt:lpstr>
      <vt:lpstr>Структура консольного приложения</vt:lpstr>
      <vt:lpstr>Структура консольного приложения</vt:lpstr>
      <vt:lpstr>Выполнение ввода и вывода с использованием консольного приложения</vt:lpstr>
      <vt:lpstr>Выполнение ввода и вывода с использованием консольного приложения</vt:lpstr>
      <vt:lpstr>Выполнение ввода и вывода с использованием консольного приложения</vt:lpstr>
      <vt:lpstr>Рекомендации по комментированию приложений C#</vt:lpstr>
      <vt:lpstr>Построение графического приложения</vt:lpstr>
      <vt:lpstr>Windows Presentation Foundation</vt:lpstr>
      <vt:lpstr>Структура приложения WPF</vt:lpstr>
      <vt:lpstr>Структура приложения WPF</vt:lpstr>
      <vt:lpstr>Библиотека элементов управления WPF</vt:lpstr>
      <vt:lpstr>Библиотека элементов управления WPF</vt:lpstr>
      <vt:lpstr>Библиотека элементов управления WPF</vt:lpstr>
      <vt:lpstr>Библиотека элементов управления WPF</vt:lpstr>
      <vt:lpstr>Библиотека элементов управления WPF</vt:lpstr>
      <vt:lpstr>Библиотека элементов управления WPF</vt:lpstr>
      <vt:lpstr>События в приложениях WPF</vt:lpstr>
      <vt:lpstr>Построение простого WPF приложения</vt:lpstr>
      <vt:lpstr>Демонстрация: Создание простого WPF приложения</vt:lpstr>
      <vt:lpstr>Документирование приложений</vt:lpstr>
      <vt:lpstr>XML комментарии</vt:lpstr>
      <vt:lpstr>Общие теги XML комментариев</vt:lpstr>
      <vt:lpstr>Общие теги XML комментариев</vt:lpstr>
      <vt:lpstr>Создание документации из XML комментариев</vt:lpstr>
      <vt:lpstr>Создание документации из XML комментариев</vt:lpstr>
      <vt:lpstr>Создание документации из XML комментариев</vt:lpstr>
      <vt:lpstr>Отладка приложений с помощью Visual Studio 2010</vt:lpstr>
      <vt:lpstr>Отладка в Visual Studio 2010</vt:lpstr>
      <vt:lpstr>Отладка в Visual Studio 2010</vt:lpstr>
      <vt:lpstr>Отладка в Visual Studio 2010</vt:lpstr>
      <vt:lpstr>Использование точек останова </vt:lpstr>
      <vt:lpstr>Функции пошагового выполнения кода Through and Over Code</vt:lpstr>
      <vt:lpstr>Использование Debug Windows</vt:lpstr>
      <vt:lpstr>Использование Debug Windows</vt:lpstr>
      <vt:lpstr>Использование Debug Windows</vt:lpstr>
      <vt:lpstr>Thanks  for Your Attention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NET.C#.01 Введение в .NET Framework 4</dc:title>
  <dc:creator>Anzhelika Kravchuk</dc:creator>
  <cp:lastModifiedBy>anzhelika</cp:lastModifiedBy>
  <cp:revision>759</cp:revision>
  <dcterms:created xsi:type="dcterms:W3CDTF">2008-09-08T12:48:20Z</dcterms:created>
  <dcterms:modified xsi:type="dcterms:W3CDTF">2011-08-16T09:30:10Z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