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6" r:id="rId4"/>
    <p:sldId id="259" r:id="rId5"/>
    <p:sldId id="260" r:id="rId6"/>
    <p:sldId id="261"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2/13/21</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2/13/21</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HDFS</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7432997"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Spark</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flipV="1">
            <a:off x="9323941" y="3226298"/>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905550" y="3182339"/>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905550" y="3669356"/>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6168815" y="3226299"/>
            <a:ext cx="1019831" cy="369332"/>
          </a:xfrm>
          <a:prstGeom prst="rect">
            <a:avLst/>
          </a:prstGeom>
          <a:noFill/>
        </p:spPr>
        <p:txBody>
          <a:bodyPr wrap="none" rtlCol="0">
            <a:spAutoFit/>
          </a:bodyPr>
          <a:lstStyle/>
          <a:p>
            <a:r>
              <a:rPr lang="en-US" dirty="0"/>
              <a:t>Mapping</a:t>
            </a:r>
          </a:p>
        </p:txBody>
      </p:sp>
      <p:sp>
        <p:nvSpPr>
          <p:cNvPr id="14" name="Rectangle 13">
            <a:extLst>
              <a:ext uri="{FF2B5EF4-FFF2-40B4-BE49-F238E27FC236}">
                <a16:creationId xmlns:a16="http://schemas.microsoft.com/office/drawing/2014/main" id="{77AAC18E-4DA3-A241-9F94-ECF148DDA832}"/>
              </a:ext>
            </a:extLst>
          </p:cNvPr>
          <p:cNvSpPr/>
          <p:nvPr/>
        </p:nvSpPr>
        <p:spPr>
          <a:xfrm>
            <a:off x="400944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3" y="3186689"/>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8585" y="3231193"/>
            <a:ext cx="1685077" cy="369332"/>
          </a:xfrm>
          <a:prstGeom prst="rect">
            <a:avLst/>
          </a:prstGeom>
          <a:noFill/>
        </p:spPr>
        <p:txBody>
          <a:bodyPr wrap="none" rtlCol="0">
            <a:spAutoFit/>
          </a:bodyPr>
          <a:lstStyle/>
          <a:p>
            <a:r>
              <a:rPr lang="en-US" dirty="0"/>
              <a:t>Rumble API / CL</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9312650" y="3669356"/>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65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226298"/>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705970" y="3182339"/>
            <a:ext cx="11174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705970" y="3669356"/>
            <a:ext cx="11174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705970" y="3226299"/>
            <a:ext cx="1118255" cy="369332"/>
          </a:xfrm>
          <a:prstGeom prst="rect">
            <a:avLst/>
          </a:prstGeom>
          <a:noFill/>
        </p:spPr>
        <p:txBody>
          <a:bodyPr wrap="none" rtlCol="0">
            <a:spAutoFit/>
          </a:bodyPr>
          <a:lstStyle/>
          <a:p>
            <a:r>
              <a:rPr lang="en-US" dirty="0"/>
              <a:t>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0535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4" y="3186689"/>
            <a:ext cx="1420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4412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9782" y="3231919"/>
            <a:ext cx="1479059" cy="369332"/>
          </a:xfrm>
          <a:prstGeom prst="rect">
            <a:avLst/>
          </a:prstGeom>
          <a:noFill/>
        </p:spPr>
        <p:txBody>
          <a:bodyPr wrap="none" rtlCol="0">
            <a:spAutoFit/>
          </a:bodyPr>
          <a:lstStyle/>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669356"/>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229966"/>
            <a:ext cx="1143775" cy="369332"/>
          </a:xfrm>
          <a:prstGeom prst="rect">
            <a:avLst/>
          </a:prstGeom>
          <a:noFill/>
        </p:spPr>
        <p:txBody>
          <a:bodyPr wrap="none" rtlCol="0">
            <a:spAutoFit/>
          </a:bodyPr>
          <a:lstStyle/>
          <a:p>
            <a:r>
              <a:rPr lang="en-US" dirty="0"/>
              <a:t>Generator</a:t>
            </a:r>
          </a:p>
        </p:txBody>
      </p:sp>
    </p:spTree>
    <p:extLst>
      <p:ext uri="{BB962C8B-B14F-4D97-AF65-F5344CB8AC3E}">
        <p14:creationId xmlns:p14="http://schemas.microsoft.com/office/powerpoint/2010/main" val="23815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34559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87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a:t>
            </a:r>
            <a:r>
              <a:rPr lang="en-US" sz="1200" dirty="0" err="1"/>
              <a:t>JSONiq</a:t>
            </a:r>
            <a:r>
              <a:rPr lang="en-US" sz="1200" dirty="0"/>
              <a:t>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dirty="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dirty="0"/>
              <a:t>Part 3: Consider further refactoring of the code with possible usage of good Software Engineering practices and patterns. </a:t>
            </a:r>
          </a:p>
          <a:p>
            <a:endParaRPr lang="en-US" sz="1200" dirty="0"/>
          </a:p>
          <a:p>
            <a:r>
              <a:rPr lang="en-US" sz="1200" dirty="0"/>
              <a:t>Maybe extend convertor so that it is capable of in advance detecting the tests that cannot be run on Rumble based on previous Test Reports</a:t>
            </a:r>
          </a:p>
          <a:p>
            <a:endParaRPr lang="en-US" sz="1200" dirty="0"/>
          </a:p>
          <a:p>
            <a:r>
              <a:rPr lang="en-US" sz="1200" dirty="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dirty="0"/>
              <a:t>Part 3: Consider maybe automatically opening and closing issues on git based on the statistics of the Test Report class. Maybe MVC pattern can be used here</a:t>
            </a:r>
          </a:p>
          <a:p>
            <a:endParaRPr lang="en-US" sz="1200" dirty="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15872</TotalTime>
  <Words>549</Words>
  <Application>Microsoft Macintosh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28</cp:revision>
  <dcterms:created xsi:type="dcterms:W3CDTF">2020-10-21T11:31:32Z</dcterms:created>
  <dcterms:modified xsi:type="dcterms:W3CDTF">2021-02-16T14:21:42Z</dcterms:modified>
</cp:coreProperties>
</file>