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4" r:id="rId3"/>
    <p:sldId id="289" r:id="rId4"/>
    <p:sldId id="290" r:id="rId5"/>
    <p:sldId id="291" r:id="rId6"/>
    <p:sldId id="292" r:id="rId7"/>
    <p:sldId id="293" r:id="rId8"/>
    <p:sldId id="294" r:id="rId9"/>
    <p:sldId id="295" r:id="rId10"/>
    <p:sldId id="296" r:id="rId11"/>
    <p:sldId id="298" r:id="rId12"/>
    <p:sldId id="297" r:id="rId13"/>
    <p:sldId id="299" r:id="rId14"/>
    <p:sldId id="300" r:id="rId15"/>
    <p:sldId id="301" r:id="rId16"/>
    <p:sldId id="302" r:id="rId17"/>
    <p:sldId id="303" r:id="rId18"/>
    <p:sldId id="304" r:id="rId19"/>
    <p:sldId id="305" r:id="rId20"/>
    <p:sldId id="306" r:id="rId21"/>
    <p:sldId id="307" r:id="rId22"/>
    <p:sldId id="308" r:id="rId23"/>
    <p:sldId id="309" r:id="rId24"/>
    <p:sldId id="317" r:id="rId25"/>
    <p:sldId id="318" r:id="rId26"/>
    <p:sldId id="310" r:id="rId27"/>
    <p:sldId id="311" r:id="rId28"/>
    <p:sldId id="319" r:id="rId29"/>
    <p:sldId id="312" r:id="rId30"/>
    <p:sldId id="314" r:id="rId31"/>
    <p:sldId id="315" r:id="rId32"/>
    <p:sldId id="316" r:id="rId33"/>
    <p:sldId id="321" r:id="rId34"/>
    <p:sldId id="313" r:id="rId35"/>
    <p:sldId id="322" r:id="rId36"/>
    <p:sldId id="324" r:id="rId37"/>
    <p:sldId id="288" r:id="rId38"/>
    <p:sldId id="32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3" autoAdjust="0"/>
    <p:restoredTop sz="94660"/>
  </p:normalViewPr>
  <p:slideViewPr>
    <p:cSldViewPr snapToGrid="0">
      <p:cViewPr varScale="1">
        <p:scale>
          <a:sx n="114" d="100"/>
          <a:sy n="114"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1:57:39.454"/>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4522 71 164 0 0,'1'-13'403'0'0,"-1"11"-364"0"0,1-1 0 0 0,-1 1 0 0 0,0-1 1 0 0,0 1-1 0 0,0-1 0 0 0,0 1 0 0 0,0-1 1 0 0,0 1-1 0 0,0-1 0 0 0,-1 1 0 0 0,0-1 0 0 0,1 1 1 0 0,-1-1-1 0 0,0 1 0 0 0,0 0 0 0 0,0-1 1 0 0,2-13 1944 0 0,-9 23-1623 0 0,1 0-339 0 0,-2 0-1 0 0,1 0 1 0 0,-18 10-1 0 0,-22 19 81 0 0,-6 12 97 0 0,34-31-55 0 0,0 1-1 0 0,-24 28 0 0 0,14-9 19 0 0,2-4-59 0 0,1 1 0 0 0,1 2 0 0 0,-34 64 0 0 0,-16 55 149 0 0,-49 108 812 0 0,63-127-459 0 0,-28 71-82 0 0,-46 242-268 0 0,73-224-136 0 0,15-83 126 0 0,22-68 6 0 0,-20 94 0 0 0,-37 148 40 0 0,19-86-238 0 0,0-1-43 0 0,34-114 12 0 0,-11 47 7 0 0,9-14 30 0 0,-10 61 95 0 0,6 33-39 0 0,-1 59 61 0 0,18-135-97 0 0,7-74-57 0 0,0 95-1 0 0,2 179 33 0 0,-2-37-83 0 0,5-257 26 0 0,-4-1 1 0 0,-30 107 0 0 0,29-129 9 0 0,8-30-1 0 0,-1 0 1 0 0,-12 27-1 0 0,8-25 26 0 0,-21 48 358 0 0,-67 111-1 0 0,48-110 857 0 0,-93 103 0 0 0,99-123-1160 0 0,-127 130 67 0 0,148-160-20 0 0,-1-1-1 0 0,0 0 1 0 0,-1-2 0 0 0,-1-1-1 0 0,-1-2 1 0 0,-34 16 0 0 0,-69 14 215 0 0,-2-5 0 0 0,-1-6 0 0 0,-169 20 0 0 0,137-34 161 0 0,-243-2 1 0 0,-3-7-174 0 0,342-6-263 0 0,1 2 1 0 0,-86 19 0 0 0,126-20-28 0 0,19-5-10 0 0,-1 2-1 0 0,0-1 1 0 0,1 1-1 0 0,-1 1 1 0 0,-12 5-1 0 0,20-7-11 0 0,-19 4-10 0 0,3 1-43 0 0,10-1 18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3:44.176"/>
    </inkml:context>
    <inkml:brush xml:id="br0">
      <inkml:brushProperty name="width" value="0.2" units="cm"/>
      <inkml:brushProperty name="height" value="0.2" units="cm"/>
      <inkml:brushProperty name="color" value="#66CC00"/>
    </inkml:brush>
  </inkml:definitions>
  <inkml:trace contextRef="#ctx0" brushRef="#br0">106 1418 516 0 0,'-47'0'3912'0'0,"44"0"-3757"0"0,0-1 0 0 0,0-1 1 0 0,0 1-1 0 0,0 0 1 0 0,1-1-1 0 0,-1 1 0 0 0,0-1 1 0 0,1 0-1 0 0,0 0 0 0 0,-1 0 1 0 0,1 0-1 0 0,0 0 1 0 0,0-1-1 0 0,0 1 0 0 0,0 0 1 0 0,0-1-1 0 0,1 0 0 0 0,-1 1 1 0 0,1-1-1 0 0,-1 0 1 0 0,1 0-1 0 0,0 0 0 0 0,0 0 1 0 0,1 0-1 0 0,-1 0 0 0 0,1 0 1 0 0,-1-4-1 0 0,-2-18 464 0 0,2 22-563 0 0,1 0 0 0 0,-1 0 1 0 0,1 0-1 0 0,-1 0 0 0 0,1 0 1 0 0,0 0-1 0 0,0 0 0 0 0,1 0 1 0 0,-1 0-1 0 0,1 0 0 0 0,-1 0 1 0 0,2-3-1 0 0,11-60 761 0 0,-4 34-138 0 0,2 0 0 0 0,22-43 0 0 0,3-10-165 0 0,18-20-432 0 0,45-40-72 0 0,-74 113 7 0 0,2 2 1 0 0,1 1 0 0 0,2 1-1 0 0,1 1 1 0 0,64-43 0 0 0,117-73-26 0 0,-197 134-12 0 0,1 0 1 0 0,0 1 0 0 0,30-12-1 0 0,23-10 6 0 0,9-11 48 0 0,124-44 1 0 0,-53 42 19 0 0,-69 23-85 0 0,8-1 1 0 0,96-10 0 0 0,89-15 244 0 0,-201 36-225 0 0,90 0 0 0 0,-88 9 51 0 0,-25-1 7 0 0,1 3 0 0 0,77 10-1 0 0,-72-1 900 0 0,0-2 0 0 0,80 1 1 0 0,-125-8-948 0 0,0 0 1 0 0,0 1-1 0 0,0 1 1 0 0,0 0-1 0 0,-1 0 1 0 0,1 0 0 0 0,-1 1-1 0 0,15 10 1 0 0,39 13-6 0 0,-46-22 152 0 0,-1 1 1 0 0,-1 1 0 0 0,1 0 0 0 0,-1 1 0 0 0,0 1 0 0 0,-1 0 0 0 0,0 1 0 0 0,-1 1 0 0 0,0 0 0 0 0,0 1-1 0 0,17 21 1 0 0,61 43-105 0 0,-57-43-41 0 0,-24-24-2 0 0,0 0 0 0 0,-1 1 0 0 0,10 12 1 0 0,63 84-37 0 0,-66-84 84 0 0,-2 0-1 0 0,0 1 1 0 0,-1 1 0 0 0,-1 0-1 0 0,17 51 1 0 0,-27-69-48 0 0,2 7 16 0 0,0 0 1 0 0,-1 0-1 0 0,0 1 0 0 0,-2 0 0 0 0,2 15 1 0 0,6 59 214 0 0,-6-66-119 0 0,-3-19-95 0 0,1 0 0 0 0,-1-1-1 0 0,1 1 1 0 0,-1 0 0 0 0,0-1 0 0 0,0 1 0 0 0,0-1 0 0 0,0 1 0 0 0,-1 0 0 0 0,1-1 0 0 0,-1 1 0 0 0,-1 4 0 0 0,-7 69 200 0 0,0-9-37 0 0,-9 8-76 0 0,8-38-49 0 0,9-30-27 0 0,-1 1 1 0 0,0-1-1 0 0,0 0 0 0 0,-1 0 0 0 0,-6 13 0 0 0,6-13 12 0 0,-1 0 0 0 0,1 0-1 0 0,1 1 1 0 0,-1-1 0 0 0,0 9-1 0 0,1-9-10 0 0,0 1 0 0 0,0-1 0 0 0,-1 0 0 0 0,-6 14 0 0 0,-10 27 89 0 0,18-42-98 0 0,-1 0 1 0 0,0 1 0 0 0,0-1-1 0 0,-1 0 1 0 0,0 0-1 0 0,0 0 1 0 0,0-1-1 0 0,-5 6 1 0 0,-19 35 69 0 0,17-32-62 0 0,1 1-1 0 0,1-1 1 0 0,-9 20-1 0 0,-16 14-25 0 0,28-41 21 0 0,0-1 0 0 0,0 1 0 0 0,0 0 0 0 0,1 0-1 0 0,-5 12 1 0 0,7-16-2 0 0,0 1 1 0 0,1-1-1 0 0,-1 0 0 0 0,0 0 0 0 0,-1-1 0 0 0,1 1 0 0 0,-1 0 0 0 0,-4 3 0 0 0,-15 21 111 0 0,20-23-127 0 0,0-1 0 0 0,0 0-1 0 0,0 0 1 0 0,-1 0 0 0 0,0-1 0 0 0,1 1 0 0 0,-1 0 0 0 0,0-1 0 0 0,-4 3 0 0 0,-18 20 70 0 0,21-21-67 0 0,0 0-1 0 0,0 0 1 0 0,-1 0 0 0 0,1 0-1 0 0,-1-1 1 0 0,0 1-1 0 0,-8 3 1 0 0,-14 11 3 0 0,-45 38 270 0 0,66-51-237 0 0,0 1 1 0 0,0-1 0 0 0,-1-1-1 0 0,0 1 1 0 0,0-1-1 0 0,0 0 1 0 0,-1-1 0 0 0,-8 4-1 0 0,-42 21 125 0 0,45-22-145 0 0,0-1 0 0 0,0-1 0 0 0,0 0 0 0 0,-18 2 0 0 0,-13 4 20 0 0,14-3 136 0 0,-1-1 1 0 0,1-2-1 0 0,-54 0 1 0 0,-5 7-46 0 0,-37 4 121 0 0,54-5-224 0 0,-43 0 50 0 0,-8 1 1 0 0,116-12-77 0 0,0 0 0 0 0,-1-1 0 0 0,1 1 0 0 0,0-1 0 0 0,0-1 1 0 0,0 1-1 0 0,-12-8 0 0 0,-13-4-3 0 0,5 3-184 0 0,1-1 0 0 0,0-1 1 0 0,1-1-1 0 0,-23-18 0 0 0,46 30 43 0 0,-1 1 1 0 0,1-1-1 0 0,0 0 0 0 0,0 0 0 0 0,0 0 1 0 0,0-1-1 0 0,0 1 0 0 0,1 0 0 0 0,-1-1 0 0 0,1 1 1 0 0,-1-1-1 0 0,1 0 0 0 0,0 1 0 0 0,-1-5 1 0 0,1 4-342 0 0,1-1 1 0 0,0 1 0 0 0,0-1 0 0 0,0 1-1 0 0,0-1 1 0 0,1 1 0 0 0,-1 0 0 0 0,1-1-1 0 0,0 1 1 0 0,0 0 0 0 0,0-1 0 0 0,1 1-1 0 0,-1 0 1 0 0,1 0 0 0 0,0 0 0 0 0,3-4-1 0 0,2-4-1640 0 0,1 2 1 0 0,26-25-2121 0 0,-2 8 1568 0 0,-12 10 968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3:44.176"/>
    </inkml:context>
    <inkml:brush xml:id="br0">
      <inkml:brushProperty name="width" value="0.2" units="cm"/>
      <inkml:brushProperty name="height" value="0.2" units="cm"/>
      <inkml:brushProperty name="color" value="#66CC00"/>
    </inkml:brush>
  </inkml:definitions>
  <inkml:trace contextRef="#ctx0" brushRef="#br0">64 1509 200 0 0,'-24'28'459'0'0,"23"-26"-372"0"0,0 0 0 0 0,0 0 1 0 0,0 0-1 0 0,-1 0 0 0 0,1 0 0 0 0,-1-1 1 0 0,1 1-1 0 0,-1 0 0 0 0,-26 19 5805 0 0,57-27-3716 0 0,51-29-1450 0 0,-52 18-379 0 0,0-1 0 0 0,43-38-1 0 0,15-14-59 0 0,45-29-252 0 0,-13 7 21 0 0,0-16-140 0 0,-104 97 90 0 0,-1-1 0 0 0,0-1 0 0 0,12-17 1 0 0,30-27 12 0 0,7-14 3 0 0,-6 6-24 0 0,-20 17-90 0 0,-27 39 99 0 0,-1 0 1 0 0,0 0 0 0 0,12-18 0 0 0,8-10 10 0 0,-16 21-10 0 0,0 0 0 0 0,-1-1 0 0 0,-1 0 0 0 0,10-25-1 0 0,22-19-16 0 0,-26 30 7 0 0,2 0 1 0 0,0 2-1 0 0,2 0 1 0 0,45-50-1 0 0,-47 48 22 0 0,-14 27-23 0 0,0-1 1 0 0,0 0-1 0 0,-1 0 0 0 0,1 0 1 0 0,-1-1-1 0 0,0 1 0 0 0,-1-1 1 0 0,1 1-1 0 0,-1-1 0 0 0,0 0 1 0 0,2-12-1 0 0,5-9 114 0 0,-9 27-123 0 0,-1-2 6 0 0,0 0 1 0 0,1 1 0 0 0,-1-1 0 0 0,0 0 0 0 0,0 0 0 0 0,0 1-1 0 0,0-1 1 0 0,0 1 0 0 0,0-1 0 0 0,0 1 0 0 0,-1 0-1 0 0,1-1 1 0 0,-3-1 0 0 0,-8-17-53 0 0,11 20 57 0 0,0-1 1 0 0,0 1-1 0 0,0 0 0 0 0,0-1 1 0 0,0 1-1 0 0,0 0 0 0 0,0-1 1 0 0,0 1-1 0 0,0-1 0 0 0,0 0 1 0 0,1 1-1 0 0,-1-1 0 0 0,0 0 1 0 0,0 1-1 0 0,1-1 0 0 0,-1 0 1 0 0,-1-1-1 0 0,2 1-17 0 0,-1-1 0 0 0,1 1 0 0 0,-1 0 0 0 0,0 0-1 0 0,0 0 1 0 0,1 0 0 0 0,-1 0 0 0 0,0 0 0 0 0,0 0 0 0 0,0 0 0 0 0,0 1 0 0 0,0-1 0 0 0,0 0-1 0 0,0 0 1 0 0,-1 1 0 0 0,1-1 0 0 0,0 1 0 0 0,0-1 0 0 0,0 1 0 0 0,-2-1 0 0 0,-29-7-1304 0 0,31 8 1153 0 0,-46 0-297 0 0,44 1 466 0 0,0 0 0 0 0,0 0-1 0 0,0 0 1 0 0,0 1 0 0 0,0-1 0 0 0,1 1-1 0 0,-1-1 1 0 0,1 1 0 0 0,-1 0 0 0 0,1 0 0 0 0,-1 0-1 0 0,1 0 1 0 0,0 1 0 0 0,0-1 0 0 0,0 1-1 0 0,0-1 1 0 0,1 1 0 0 0,-1 0 0 0 0,1-1-1 0 0,-1 1 1 0 0,1 0 0 0 0,0 0 0 0 0,0 0-1 0 0,0 3 1 0 0,-8 66 6 0 0,0-30 56 0 0,8-30-16 0 0,1-10-16 0 0,-1 0 0 0 0,1 1 0 0 0,0-1 0 0 0,0 1 0 0 0,0-1 0 0 0,0 0 1 0 0,0 1-1 0 0,0-1 0 0 0,1 1 0 0 0,-1-1 0 0 0,1 0 0 0 0,0 0 0 0 0,-1 1 0 0 0,1-1 0 0 0,0 0 0 0 0,0 0 0 0 0,2 3 1 0 0,9 20 441 0 0,1-4-475 0 0,-12-19 2 0 0,0 1 1 0 0,0-1 0 0 0,0 1-1 0 0,1-1 1 0 0,-1 1-1 0 0,1-1 1 0 0,0 0-1 0 0,-1 0 1 0 0,1 0-1 0 0,0 0 1 0 0,3 2 0 0 0,7 7 187 0 0,-11-10-167 0 0,0 0 0 0 0,0 0 0 0 0,0 1 0 0 0,0-1 0 0 0,0 0 0 0 0,0 0-1 0 0,0 0 1 0 0,1-1 0 0 0,-1 1 0 0 0,0 0 0 0 0,1 0 0 0 0,-1-1 0 0 0,1 1 0 0 0,-1 0-1 0 0,1-1 1 0 0,-1 0 0 0 0,1 1 0 0 0,2-1 0 0 0,49 16 56 0 0,-25-15-50 0 0,-19 0-20 0 0,-1 0-1 0 0,0-1 1 0 0,1 0-1 0 0,12-3 1 0 0,62-9-68 0 0,-44 8 91 0 0,56-15-1 0 0,21 2-17 0 0,-89 10-6 0 0,-1-1 0 0 0,-1-1 0 0 0,37-17 1 0 0,-31 12-33 0 0,45-14 1 0 0,-65 23 40 0 0,-4 2-11 0 0,0 1 1 0 0,0-1-1 0 0,0 1 0 0 0,0 0 0 0 0,12-1 0 0 0,-11 2 6 0 0,-1-2-8 0 0,17 2-35 0 0,-11 1 26 0 0,-11 0 8 0 0,-4 0 4 0 0,56-10-14 0 0,-52 10 12 0 0,-1 0 1 0 0,0-1-1 0 0,1 1 1 0 0,-1 0-1 0 0,1 0 1 0 0,-1-1-1 0 0,0 1 1 0 0,0-1-1 0 0,1 1 1 0 0,-1-1-1 0 0,0 1 0 0 0,0-1 1 0 0,1 0-1 0 0,-1 0 1 0 0,1-1-1 0 0,13-5 3 0 0,-14 7 13 0 0,10-5 15 0 0,-4 5-24 0 0,8 0-64 0 0,-13 0 51 0 0,0 0 0 0 0,0 0-1 0 0,0-1 1 0 0,0 2 0 0 0,0-1-1 0 0,0 0 1 0 0,0 0 0 0 0,0 0 0 0 0,0 1-1 0 0,0-1 1 0 0,0 1 0 0 0,-1 0-1 0 0,3 1 1 0 0,-2-2-7 0 0,-1 6-17 0 0,5-1 28 0 0,-4-1 5 0 0,-2-2 8 0 0,0 1-3 0 0,0-2 2 0 0,-18 24 227 0 0,17-22-215 0 0,0-1 1 0 0,1 1-1 0 0,-1-1 0 0 0,0 1 1 0 0,0-1-1 0 0,-1 0 1 0 0,1 0-1 0 0,0 0 0 0 0,-1 0 1 0 0,1 1-1 0 0,-1-2 0 0 0,-2 3 1 0 0,2-2-13 0 0,1 0 1 0 0,-1 0 0 0 0,0 1 0 0 0,0-1 0 0 0,1 0-1 0 0,-1 1 1 0 0,1-1 0 0 0,0 1 0 0 0,0-1-1 0 0,0 1 1 0 0,0 0 0 0 0,-1 4 0 0 0,-12 20 275 0 0,1-2-43 0 0,13-22-231 0 0,-1-1 0 0 0,0 1 0 0 0,0 0 1 0 0,1-1-1 0 0,-1 1 0 0 0,-1-1 0 0 0,1 1 0 0 0,0-1 0 0 0,-1 1 0 0 0,1-1 0 0 0,-4 4 0 0 0,-6 15 144 0 0,-9 24-88 0 0,-4 7 113 0 0,-16 10 242 0 0,26-41-333 0 0,10-18-76 0 0,1 1 1 0 0,0 0 0 0 0,1 0 0 0 0,-1 0 0 0 0,1 0-1 0 0,-1 0 1 0 0,1 0 0 0 0,0 1 0 0 0,1-1 0 0 0,-1 1-1 0 0,0 5 1 0 0,1-8-15 0 0,1 0 0 0 0,-1-1 0 0 0,1 1 0 0 0,-1 0 0 0 0,0-1 0 0 0,1 1 0 0 0,-1-1-1 0 0,0 1 1 0 0,0-1 0 0 0,0 1 0 0 0,0-1 0 0 0,-1 0 0 0 0,1 0 0 0 0,0 1 0 0 0,0-1 0 0 0,-1 0 0 0 0,-1 1-1 0 0,1-1 10 0 0,1 0 0 0 0,0 0 0 0 0,-1 0-1 0 0,1 0 1 0 0,0 0 0 0 0,0 0 0 0 0,0 1-1 0 0,0-1 1 0 0,0 0 0 0 0,0 0 0 0 0,0 1-1 0 0,0-1 1 0 0,1 1 0 0 0,-1-1-1 0 0,1 1 1 0 0,-2 2 0 0 0,0 1 25 0 0,0-1 0 0 0,-1 1 0 0 0,1-1 0 0 0,-1 0 0 0 0,0 0 0 0 0,0 0 0 0 0,-1-1 1 0 0,-4 5-1 0 0,3-3-11 0 0,-40 46 127 0 0,18-10-139 0 0,-22 26-30 0 0,-51 55 652 0 0,28-45-229 0 0,-37 25 198 0 0,66-56-410 0 0,24-14-184 0 0,16-30 7 0 0,1 1 0 0 0,0 0 0 0 0,-1 0 0 0 0,1 0-1 0 0,1 0 1 0 0,-1 1 0 0 0,0-1 0 0 0,1 0 0 0 0,-2 5 0 0 0,-11 21 101 0 0,12-27-105 0 0,0 0-1 0 0,0 1 1 0 0,0-1 0 0 0,0 1-1 0 0,1 0 1 0 0,-1-1 0 0 0,1 1-1 0 0,0 0 1 0 0,0 0-1 0 0,0 0 1 0 0,0 0 0 0 0,0 0-1 0 0,0 3 1 0 0,-17 20 336 0 0,16-25-351 0 0,2 0 2 0 0,-1-1 0 0 0,0 1 0 0 0,1-1-1 0 0,-1 1 1 0 0,0 0 0 0 0,1-1 0 0 0,-1 1-1 0 0,1 0 1 0 0,-1 0 0 0 0,1-1-1 0 0,0 1 1 0 0,-1 0 0 0 0,1 0 0 0 0,0 0-1 0 0,-1-1 1 0 0,1 1 0 0 0,0 0 0 0 0,0 0-1 0 0,0 0 1 0 0,0 0 0 0 0,-1 0 0 0 0,1-1-1 0 0,1 1 1 0 0,-1 0 0 0 0,0 0 0 0 0,0 0-1 0 0,0 0 1 0 0,1 1 0 0 0,-1-1 14 0 0,7 19-41 0 0,-5-19 9 0 0,-2 1 19 0 0,0 0 1 0 0,0 0 0 0 0,1 0 0 0 0,-1 0 0 0 0,0 0 0 0 0,1-1 0 0 0,-1 1-1 0 0,1 0 1 0 0,0 0 0 0 0,0-1 0 0 0,0 1 0 0 0,-1-1 0 0 0,2 1 0 0 0,-1 0 0 0 0,0-1-1 0 0,0 0 1 0 0,0 1 0 0 0,1-1 0 0 0,1 2 0 0 0,69 43 76 0 0,-57-40-81 0 0,-1 0-1 0 0,1-1 1 0 0,0 0 0 0 0,0-1 0 0 0,20 2 0 0 0,-16-4 5 0 0,0 0 0 0 0,-1-2 0 0 0,1 0 1 0 0,0-1-1 0 0,0-1 0 0 0,-1 0 0 0 0,1-2 0 0 0,-1 0 1 0 0,0-1-1 0 0,0-1 0 0 0,-1 0 0 0 0,1-2 1 0 0,25-14-1 0 0,47-18-99 0 0,-72 34 46 0 0,-1 0 0 0 0,-1-1 1 0 0,1-1-1 0 0,-1-1 0 0 0,-1 0 1 0 0,26-20-1 0 0,92-77-731 0 0,-130 104 754 0 0,43-41-462 0 0,72-86 1 0 0,-39 46-454 0 0,-53 48 593 0 0,84-103-768 0 0,-47 55-961 0 0,15-34 524 0 0,-55 78 1237 0 0,2 1-1 0 0,33-38 0 0 0,-22 20 193 0 0,18-15 108 0 0,8-11 254 0 0,-58 74-106 0 0,-4 7-122 0 0,0 0 0 0 0,0 0 0 0 0,1 0-1 0 0,-1 1 1 0 0,0-1 0 0 0,1 0 0 0 0,-1 0 0 0 0,1 0 0 0 0,-1 1 0 0 0,1-1 0 0 0,-1 0 0 0 0,1 0 0 0 0,-1 1 0 0 0,1-1 0 0 0,6-6 1454 0 0,-8 7-1438 0 0,1-1 0 0 0,-1 1 0 0 0,1 0 0 0 0,-1 0-1 0 0,0 0 1 0 0,1-1 0 0 0,-1 1 0 0 0,1 0 0 0 0,-1 0 0 0 0,1 0-1 0 0,-1 0 1 0 0,1 0 0 0 0,-1 0 0 0 0,0 0 0 0 0,1 0-1 0 0,-1 0 1 0 0,1 0 0 0 0,-1 1 0 0 0,1-1 0 0 0,-1 0-1 0 0,1 0 1 0 0,-1 0 0 0 0,1 1 0 0 0,-1-1 0 0 0,1 0-1 0 0,-1 1 1 0 0,1-1 0 0 0,-2 1 0 0 0,-4 4 39 0 0,0-1 0 0 0,0 1 0 0 0,0 0 0 0 0,0 1 0 0 0,1-1-1 0 0,0 1 1 0 0,0 1 0 0 0,0-1 0 0 0,1 0 0 0 0,-5 11 0 0 0,-12 16-19 0 0,-4 5 139 0 0,21-28-72 0 0,-1-1-1 0 0,0 0 0 0 0,0 0 0 0 0,-12 14 0 0 0,-9 13 205 0 0,-19 27 59 0 0,-19 34 19 0 0,1 5 95 0 0,36-58-303 0 0,19-31-126 0 0,0 0-1 0 0,0 1 1 0 0,-6 18 0 0 0,-23 35 83 0 0,1-7 0 0 0,9-13-104 0 0,15-25-31 0 0,10-20-7 0 0,0 1-1 0 0,1 0 0 0 0,-1-1 0 0 0,1 1 0 0 0,0 0 0 0 0,0 0 1 0 0,0 0-1 0 0,0 0 0 0 0,0 0 0 0 0,1 0 0 0 0,-1 0 0 0 0,1 0 0 0 0,0 5 1 0 0,-9 49 34 0 0,9 198 30 0 0,0-254-60 0 0,0 1 1 0 0,0-1-1 0 0,0 0 1 0 0,1 0-1 0 0,-1 0 1 0 0,0 0-1 0 0,1 0 1 0 0,-1 0 0 0 0,1 0-1 0 0,-1 0 1 0 0,1 0-1 0 0,-1 0 1 0 0,1 0-1 0 0,0 0 1 0 0,-1 0-1 0 0,1-1 1 0 0,0 1 0 0 0,0 0-1 0 0,0 0 1 0 0,-1-1-1 0 0,1 1 1 0 0,0 0-1 0 0,0-1 1 0 0,0 1-1 0 0,0-1 1 0 0,2 1-1 0 0,38 6 19 0 0,-26-7-26 0 0,-1-1 0 0 0,1 0 1 0 0,27-7-1 0 0,78-13 21 0 0,-108 19-14 0 0,-1-2 1 0 0,0 1 0 0 0,0-2 0 0 0,0 1-1 0 0,0-1 1 0 0,0-1 0 0 0,-1 0 0 0 0,10-8-1 0 0,12-11-12 0 0,30-31 0 0 0,-2 1-43 0 0,120-112 76 0 0,-125 110-45 0 0,-45 48-99 0 0,0 0-1 0 0,-1-1 1 0 0,11-12-1 0 0,15-16-374 0 0,-6 9 190 0 0,25-35 0 0 0,-27 30-20 0 0,36-33 0 0 0,-14 14-245 0 0,18-16-321 0 0,14-17 320 0 0,31-7 540 0 0,68-54 80 0 0,-173 142-56 0 0,0 0 0 0 0,0 0 0 0 0,1 1 0 0 0,0 0 0 0 0,11-4 0 0 0,16-8-18 0 0,-33 14 23 0 0,-1 1-1 0 0,1 0 1 0 0,0 0 0 0 0,0-1-1 0 0,0 1 1 0 0,1 0-1 0 0,-1 1 1 0 0,0-1-1 0 0,0 0 1 0 0,0 1-1 0 0,1-1 1 0 0,-1 1 0 0 0,0 0-1 0 0,1-1 1 0 0,-1 1-1 0 0,0 0 1 0 0,1 1-1 0 0,-1-1 1 0 0,4 1 0 0 0,3 2 21 0 0,1-1 0 0 0,0 0 0 0 0,0-1 0 0 0,0 0 1 0 0,0 0-1 0 0,1-1 0 0 0,-1 0 0 0 0,13-3 0 0 0,7 2 114 0 0,-27 1-116 0 0,1 0-1 0 0,-1 0 1 0 0,1 1 0 0 0,-1 0 0 0 0,0-1-1 0 0,1 1 1 0 0,-1 0 0 0 0,0 1-1 0 0,0-1 1 0 0,0 0 0 0 0,1 1 0 0 0,-2 0-1 0 0,5 2 1 0 0,-2-1 1 0 0,6 25 640 0 0,-8 7 198 0 0,-2-29-790 0 0,0 1 1 0 0,0-1 0 0 0,-1 0-1 0 0,0 1 1 0 0,0-1 0 0 0,-1 0 0 0 0,1 0-1 0 0,-3 10 1 0 0,-7 51 450 0 0,8-45-263 0 0,2-19-196 0 0,-1 1 0 0 0,1-1 0 0 0,-1 1 0 0 0,1-1 0 0 0,-1 1 0 0 0,0-1 0 0 0,0 0 0 0 0,-2 5 0 0 0,-19 56 786 0 0,-2 4-396 0 0,-21 45-311 0 0,18-48-126 0 0,12-36 88 0 0,11-22-54 0 0,1 1 0 0 0,-2-1 0 0 0,1 0 1 0 0,-1 0-1 0 0,0 0 0 0 0,-7 7 0 0 0,5-6 4 0 0,0 0 1 0 0,1 0-1 0 0,0 1 0 0 0,0 0 1 0 0,-5 11-1 0 0,6-12-28 0 0,1 1 0 0 0,-1-1 1 0 0,-1 0-1 0 0,0 0 0 0 0,-7 7 0 0 0,4-5-4 0 0,0 0-1 0 0,1 1 0 0 0,0 0 0 0 0,-11 23 0 0 0,-19 24 18 0 0,-9 18-43 0 0,-44 37 84 0 0,20-37-83 0 0,42-55 29 0 0,24-18-18 0 0,0 0 1 0 0,0 0 0 0 0,0 0-1 0 0,1 1 1 0 0,-1-1 0 0 0,1 1-1 0 0,-6 8 1 0 0,4 1 137 0 0,22-28 142 0 0,8-8-54 0 0,-20 20-224 0 0,-1 1 0 0 0,0-1 1 0 0,0 0-1 0 0,0 0 0 0 0,0 0 0 0 0,-1-1 0 0 0,1 1 0 0 0,2-6 0 0 0,12-14 1 0 0,22-32 29 0 0,-30 41-54 0 0,1-1-1 0 0,0 2 1 0 0,13-14-1 0 0,-6 8 32 0 0,0-2 0 0 0,-1 0 0 0 0,14-25 0 0 0,18-26-87 0 0,-23 36 4 0 0,-18 24 34 0 0,0 1 0 0 0,1 0-1 0 0,15-16 1 0 0,22-33-258 0 0,-11 20 79 0 0,-17 19 39 0 0,1 1-1 0 0,24-22 1 0 0,-29 30 133 0 0,0-1 0 0 0,21-28-1 0 0,13-15 60 0 0,5 6-16 0 0,42-38-492 0 0,-60 59 215 0 0,41-46 0 0 0,17-16 143 0 0,26-5-387 0 0,-32 40-23 0 0,-40 27 501 0 0,49-41 1 0 0,-87 65 45 0 0,0 0 0 0 0,0 1 0 0 0,0 0 0 0 0,0 0 0 0 0,1 0 0 0 0,-1 1 0 0 0,1 1 0 0 0,11-3 0 0 0,-8 2-15 0 0,0 0 1 0 0,0-1-1 0 0,21-10 0 0 0,-25 10 1 0 0,0 0 1 0 0,0 1-1 0 0,1 0 0 0 0,-1 1 0 0 0,16-3 1 0 0,-17 6-3 0 0,-2 1 16 0 0,0 0 0 0 0,-1 0 0 0 0,1 0 1 0 0,-1 0-1 0 0,0 1 0 0 0,0-1 0 0 0,0 1 0 0 0,7 7 1 0 0,-2-3-4 0 0,-4-4 2 0 0,0 1 0 0 0,-1 0 0 0 0,1 0 0 0 0,-1 0 0 0 0,0 0 0 0 0,0 0 0 0 0,0 1 0 0 0,-1 0 0 0 0,1 0 0 0 0,-1 0 0 0 0,-1 0 0 0 0,5 11 0 0 0,-3-6-11 0 0,0-1 0 0 0,-2 1 0 0 0,1 1 0 0 0,-1-1 0 0 0,0 0 0 0 0,0 20 1 0 0,7 62 28 0 0,-11-54 86 0 0,-2 0 0 0 0,-2 0 0 0 0,-1-1 0 0 0,-2 0 0 0 0,-1 0 0 0 0,-2 0 0 0 0,-29 59 0 0 0,-14 1 206 0 0,44-76-206 0 0,0 0 0 0 0,-2-1 1 0 0,-19 23-1 0 0,16-22 110 0 0,1 0 0 0 0,-14 26-1 0 0,-11 10 75 0 0,17-28-248 0 0,-2-1-71 0 0,20-24 29 0 0,2 0-1 0 0,-1 0 0 0 0,0 0 0 0 0,1 0 0 0 0,0 0 0 0 0,0 1 0 0 0,-3 6 0 0 0,-46 60 170 0 0,50-66-173 0 0,-2 5 7 0 0,-1 0 0 0 0,0 0 0 0 0,0 0 0 0 0,-10 12 0 0 0,-5 2-1 0 0,-25 24 10 0 0,16-14-9 0 0,26-30-3 0 0,0 1 1 0 0,0-1-1 0 0,-1 0 0 0 0,1 0 1 0 0,-1 0-1 0 0,0 0 0 0 0,-5 3 1 0 0,4 1 145 0 0,5-8-137 0 0,0 1-1 0 0,0-1 0 0 0,0 0 0 0 0,0 1 0 0 0,0-1 0 0 0,0 0 0 0 0,0 1 0 0 0,-1-1 0 0 0,1 0 0 0 0,0 1 0 0 0,0-1 0 0 0,0 0 0 0 0,0 1 0 0 0,-1-1 0 0 0,1 0 0 0 0,0 0 0 0 0,0 1 0 0 0,-1-1 0 0 0,1 0 0 0 0,0 0 0 0 0,0 1 0 0 0,-1-1 0 0 0,1 0 0 0 0,0 0 0 0 0,-1 0 0 0 0,1 0 0 0 0,0 1 0 0 0,0-1 0 0 0,-1 0 0 0 0,1 0 0 0 0,0 0 0 0 0,-1 0 0 0 0,0 0 0 0 0,-4 1 97 0 0,-1 1-1 0 0,0 0 0 0 0,1 0 1 0 0,-1 0-1 0 0,1 1 0 0 0,-1-1 1 0 0,1 1-1 0 0,0 1 0 0 0,0-1 1 0 0,1 1-1 0 0,-1 0 0 0 0,-4 4 1 0 0,-26 19 142 0 0,26-18-88 0 0,20-5 96 0 0,-9-4-246 0 0,1 0 1 0 0,-1 0-1 0 0,0 0 1 0 0,0-1-1 0 0,1 1 0 0 0,-1 0 1 0 0,0-1-1 0 0,0 0 1 0 0,1 1-1 0 0,-1-1 0 0 0,0 0 1 0 0,0 0-1 0 0,2-1 1 0 0,43-23 43 0 0,-20-1-499 0 0,46-53 1 0 0,-1-2-1070 0 0,-43 51 1126 0 0,-2-2 0 0 0,33-50 0 0 0,6-23-773 0 0,-48 78 892 0 0,39-44-1 0 0,-12 16 47 0 0,162-200 114 0 0,-71 106 59 0 0,-118 130 52 0 0,0 0 1 0 0,0 1 0 0 0,2 2-1 0 0,0 0 1 0 0,33-20-1 0 0,-13 10-25 0 0,-28 17 16 0 0,1 1 0 0 0,0 0 0 0 0,17-7 0 0 0,27-12 22 0 0,-37 17-7 0 0,1 1-1 0 0,-1 0 1 0 0,2 2 0 0 0,30-8 0 0 0,-43 14 6 0 0,78-13-64 0 0,-80 14 51 0 0,0-1-1 0 0,0 1 1 0 0,0 0 0 0 0,0 0-1 0 0,-1 1 1 0 0,1 0 0 0 0,0 0-1 0 0,0 0 1 0 0,-1 1 0 0 0,9 3-1 0 0,-11-3-4 0 0,1 0 0 0 0,0 0 0 0 0,0 0 0 0 0,0-1 1 0 0,0 0-1 0 0,0 0 0 0 0,8 1 0 0 0,-7-1 16 0 0,1-1 1 0 0,0 2-1 0 0,-1-1 0 0 0,1 1 1 0 0,-1 0-1 0 0,1 0 1 0 0,10 7-1 0 0,-15-8-10 0 0,0 1 0 0 0,-1-1 0 0 0,1 1 1 0 0,-1 0-1 0 0,1 0 0 0 0,-1 0 0 0 0,0 0 0 0 0,1 0 0 0 0,-1 0 0 0 0,0 0 0 0 0,0 0 0 0 0,-1 0 0 0 0,1 0 0 0 0,0 1 1 0 0,-1-1-1 0 0,1 0 0 0 0,-1 1 0 0 0,0-1 0 0 0,0 0 0 0 0,0 1 0 0 0,0-1 0 0 0,0 0 0 0 0,0 1 0 0 0,-1-1 0 0 0,1 0 1 0 0,-1 0-1 0 0,0 1 0 0 0,1-1 0 0 0,-1 0 0 0 0,0 0 0 0 0,0 0 0 0 0,-2 3 0 0 0,-9 50 601 0 0,4-32-512 0 0,-2-1 1 0 0,-15 29 0 0 0,-4 7 13 0 0,-25 33 566 0 0,18-40-60 0 0,28-38-516 0 0,0-1 0 0 0,0 0 0 0 0,-12 12-1 0 0,-18 28 23 0 0,18-27-69 0 0,17-21-48 0 0,0-1 1 0 0,0 1-1 0 0,0 0 1 0 0,0-1 0 0 0,1 1-1 0 0,0 1 1 0 0,-3 4-1 0 0,-12 18-31 0 0,14-24 34 0 0,1-1-1 0 0,0 0 0 0 0,0 1 1 0 0,0 0-1 0 0,0-1 1 0 0,1 1-1 0 0,-1 0 1 0 0,-1 6-1 0 0,-28 47 164 0 0,25-42-154 0 0,-2 1 1 0 0,1-1-1 0 0,-16 19 1 0 0,5-6 14 0 0,1 2-1 0 0,-19 43 1 0 0,18-21-27 0 0,16-48 5 0 0,1 0 0 0 0,-1 0 0 0 0,1 0 1 0 0,0 1-1 0 0,0-1 0 0 0,0 1 0 0 0,0-1 1 0 0,1 1-1 0 0,-1-1 0 0 0,1 1 0 0 0,0-1 0 0 0,0 1 1 0 0,0 0-1 0 0,0-1 0 0 0,1 1 0 0 0,0-1 1 0 0,-1 1-1 0 0,1-1 0 0 0,1 1 0 0 0,1 4 0 0 0,9 33 20 0 0,15 5-78 0 0,9-13 83 0 0,-28-26-29 0 0,0 0 1 0 0,0 1 0 0 0,0 0-1 0 0,6 10 1 0 0,-12-15 2 0 0,1 0 0 0 0,-1 0 0 0 0,1 0 0 0 0,0 0 0 0 0,-1-1 1 0 0,1 1-1 0 0,0-1 0 0 0,1 0 0 0 0,-1 0 0 0 0,0 0 0 0 0,1 0 0 0 0,-1 0 1 0 0,1-1-1 0 0,-1 0 0 0 0,7 2 0 0 0,68 9 12 0 0,-23-5-70 0 0,-33-5 54 0 0,0 0 0 0 0,1-2-1 0 0,-1 0 1 0 0,0-2 0 0 0,28-5-1 0 0,-8 2 1 0 0,-2-4-42 0 0,-1-1-1 0 0,0-1 0 0 0,0-3 1 0 0,-2-1-1 0 0,0-2 0 0 0,48-29 1 0 0,-14 1-422 0 0,-3-3 0 0 0,77-71-1 0 0,-129 106 297 0 0,158-130-2109 0 0,-115 94 1503 0 0,-31 26 326 0 0,47-48-1 0 0,-26 18 375 0 0,31-36 74 0 0,-43 50-30 0 0,8-10-128 0 0,26-40-146 0 0,-18 26 206 0 0,-38 44 76 0 0,-7 9 12 0 0,0 0 0 0 0,-1-1-1 0 0,0 0 1 0 0,0 0 0 0 0,7-20 0 0 0,-5 16 6 0 0,-8 13 5 0 0,0 1-1 0 0,0-1 1 0 0,-1 1-1 0 0,1-1 1 0 0,0 1 0 0 0,0-1-1 0 0,-1 0 1 0 0,1 1-1 0 0,-1-1 1 0 0,0 0-1 0 0,1 0 1 0 0,-1 1-1 0 0,0-4 1 0 0,9-67 20 0 0,-8 44-1 0 0,0 20-21 0 0,0 0 0 0 0,-1 0 0 0 0,0 1 0 0 0,0-1 1 0 0,-1 0-1 0 0,0 0 0 0 0,0 0 0 0 0,-1 1 0 0 0,-3-12 1 0 0,3 15-3 0 0,1-1 0 0 0,0 0 0 0 0,0 1 0 0 0,1-1 0 0 0,-1 0 0 0 0,1 0 0 0 0,0 0 0 0 0,0 0 0 0 0,2-9 0 0 0,0-7-14 0 0,-2 8 13 0 0,1 10 11 0 0,-1 0-1 0 0,0 0 1 0 0,0 0-1 0 0,0 0 0 0 0,0-1 1 0 0,0 1-1 0 0,-1 0 1 0 0,1 0-1 0 0,-1 0 0 0 0,0 0 1 0 0,0 0-1 0 0,0 1 0 0 0,-3-6 1 0 0,-1 1 32 0 0,4 5-33 0 0,0 1 0 0 0,-1-1 0 0 0,1 1 0 0 0,0 0 0 0 0,0-1 0 0 0,-1 1 0 0 0,1 0 0 0 0,-1 0 0 0 0,1 0 0 0 0,-1 0 0 0 0,0 0 0 0 0,1 0 0 0 0,-4-1 0 0 0,2 1-4 0 0,0 0 1 0 0,1 0-1 0 0,-1 0 0 0 0,1 0 1 0 0,-1 0-1 0 0,1-1 1 0 0,0 1-1 0 0,0-1 0 0 0,-1 0 1 0 0,1 1-1 0 0,-3-5 0 0 0,4 5 3 0 0,0 0 0 0 0,0 0 0 0 0,1 0 0 0 0,-1 0 0 0 0,0 1-1 0 0,0-1 1 0 0,0 0 0 0 0,0 1 0 0 0,0-1 0 0 0,0 0-1 0 0,0 1 1 0 0,0 0 0 0 0,0-1 0 0 0,0 1 0 0 0,0-1-1 0 0,0 1 1 0 0,0 0 0 0 0,-1 0 0 0 0,0-1 0 0 0,-19-4 268 0 0,20 4-259 0 0,0 0 0 0 0,-1 1 1 0 0,1-1-1 0 0,0 1 1 0 0,-1-1-1 0 0,1 1 0 0 0,-1 0 1 0 0,1-1-1 0 0,-1 1 1 0 0,1 0-1 0 0,-1 0 1 0 0,1 0-1 0 0,-1 0 0 0 0,1 0 1 0 0,-1 0-1 0 0,-1 1 1 0 0,-10 2 193 0 0,0 1 0 0 0,0 0 0 0 0,1 1 1 0 0,0 0-1 0 0,0 1 0 0 0,0 0 0 0 0,0 1 0 0 0,1 0 1 0 0,0 1-1 0 0,-14 13 0 0 0,-120 142 855 0 0,124-139-719 0 0,-49 59 261 0 0,36-38-565 0 0,17-23 25 0 0,1 0-1 0 0,-17 32 1 0 0,3-14 106 0 0,6-12 23 0 0,-2 4-32 0 0,-49 49 0 0 0,46-52-147 0 0,-41 54 0 0 0,52-58 3 0 0,5-9-23 0 0,1 2-1 0 0,-16 29 0 0 0,18-22 58 0 0,-1-2 1 0 0,-2 0-1 0 0,-26 39 0 0 0,21-22-113 0 0,-9 33 87 0 0,22-39 0 0 0,1-2 7 0 0,2-24-27 0 0,0 0-1 0 0,1 0 1 0 0,0-1 0 0 0,1 1 0 0 0,0 0 0 0 0,0 0-1 0 0,2 14 1 0 0,0 9-11 0 0,-2 81 64 0 0,1-108-52 0 0,0-1 1 0 0,1 1-1 0 0,-1-1 1 0 0,1 1-1 0 0,0-1 1 0 0,0 1-1 0 0,0-1 1 0 0,0 0-1 0 0,1 0 1 0 0,-1 0 0 0 0,1 0-1 0 0,0 0 1 0 0,0-1-1 0 0,6 5 1 0 0,6 7-77 0 0,9 10 92 0 0,-16-17-29 0 0,-1-1 0 0 0,0 2-1 0 0,-1-1 1 0 0,1 1 0 0 0,-1 0-1 0 0,5 10 1 0 0,-8-14 15 0 0,0 0 1 0 0,0-1-1 0 0,0 1 1 0 0,1-1-1 0 0,0 0 0 0 0,-1 0 1 0 0,1 0-1 0 0,0 0 0 0 0,1-1 1 0 0,-1 0-1 0 0,9 4 0 0 0,-7-3-6 0 0,1 0 0 0 0,-1 0 0 0 0,0 1 0 0 0,0 0 0 0 0,0 0 0 0 0,0 1 0 0 0,7 7-1 0 0,-10-9 3 0 0,0-1-1 0 0,1 1 0 0 0,0 0 0 0 0,-1-1 1 0 0,1 0-1 0 0,0 0 0 0 0,0 0 0 0 0,0-1 1 0 0,0 1-1 0 0,1-1 0 0 0,-1 0 0 0 0,0 0 1 0 0,1 0-1 0 0,6 0 0 0 0,74-1-51 0 0,-45-2 5 0 0,32 6 45 0 0,-52-1 7 0 0,-1-2 0 0 0,1-1 0 0 0,0 0 0 0 0,-1-1 0 0 0,29-6 0 0 0,-16-1-57 0 0,-1-1-1 0 0,0-2 1 0 0,0-2 0 0 0,-1 0-1 0 0,0-2 1 0 0,-1-1 0 0 0,-1-2 0 0 0,-1 0-1 0 0,38-34 1 0 0,-21 15-542 0 0,2 0-294 0 0,64-68 0 0 0,-87 82 869 0 0,0 1 0 0 0,39-27 0 0 0,30-27-3 0 0,-23 10-779 0 0,-20 20-423 0 0,77-90 0 0 0,-110 112 1145 0 0,-1 0 0 0 0,-1-1 1 0 0,-1 0-1 0 0,-1-1 0 0 0,12-36 0 0 0,-22 54 47 0 0,1 1-12 0 0,-1 0-1 0 0,1 0 1 0 0,0 0 0 0 0,1 0-1 0 0,4-6 1 0 0,15-38-1099 0 0,-21 43 839 0 0,1 0 1 0 0,0 1-1 0 0,1-1 1 0 0,-1 0-1 0 0,2 1 1 0 0,8-13-1 0 0,35-38-1150 0 0,-24 28 1175 0 0,37-36 1 0 0,24-36 323 0 0,-49 71-59 0 0,-24 22 91 0 0,0-1 0 0 0,-1 0 0 0 0,0-1 0 0 0,-1 0 1 0 0,13-18-1 0 0,-22 29-57 0 0,-1-1 1 0 0,1 1 0 0 0,-1-1 0 0 0,1 1-1 0 0,-1-1 1 0 0,1 0 0 0 0,-1 1-1 0 0,0-1 1 0 0,1 1 0 0 0,-1-1-1 0 0,0 0 1 0 0,0 1 0 0 0,1-1-1 0 0,-1 1 1 0 0,0-1 0 0 0,0 0 0 0 0,0 1-1 0 0,0-1 1 0 0,0 0 0 0 0,0 1-1 0 0,0-1 1 0 0,0 0 0 0 0,0 1-1 0 0,0-1 1 0 0,0 0 0 0 0,0 1-1 0 0,-1-1 1 0 0,1 0 0 0 0,0 1 0 0 0,0-1-1 0 0,-1 0 1 0 0,1 1 0 0 0,-1-2-1 0 0,-2 1-4 0 0,0 0 0 0 0,0 0 0 0 0,-1 1 1 0 0,1-1-1 0 0,0 1 0 0 0,0-1 0 0 0,-1 1 0 0 0,1 0 0 0 0,-4 1 0 0 0,6-1-21 0 0,-19 17 3 0 0,16-14 67 0 0,1 1 0 0 0,0 0 1 0 0,-1 1-1 0 0,2-1 0 0 0,-1 1 0 0 0,0-1 0 0 0,1 1 0 0 0,0 0 0 0 0,0 0 0 0 0,0 0 1 0 0,1 0-1 0 0,0 0 0 0 0,0 0 0 0 0,0 0 0 0 0,0 10 0 0 0,2-14-38 0 0,0 1-1 0 0,0-1 0 0 0,0 0 0 0 0,0 1 1 0 0,0-1-1 0 0,0 0 0 0 0,0 0 0 0 0,0 0 1 0 0,1 0-1 0 0,-1 0 0 0 0,0 0 0 0 0,1 0 1 0 0,-1 0-1 0 0,1 0 0 0 0,-1-1 0 0 0,1 1 1 0 0,-1 0-1 0 0,1-1 0 0 0,1 1 0 0 0,35 10 43 0 0,-22-9-48 0 0,1 0 1 0 0,-1-1 0 0 0,1-1 0 0 0,0 0-1 0 0,-1-1 1 0 0,0-1 0 0 0,33-8-1 0 0,-2-4 354 0 0,61-27 0 0 0,-65 23-282 0 0,86-23 0 0 0,-22 10-88 0 0,19-4-7 0 0,-111 32-7 0 0,2 0 0 0 0,0 1 1 0 0,0 0-1 0 0,29 1 0 0 0,-40 1 0 0 0,-5 0 13 0 0,25 0 3369 0 0,-31 2-3228 0 0,0-1 1 0 0,-1 1-1 0 0,1 1 0 0 0,0-1 1 0 0,0 1-1 0 0,0 0 0 0 0,1 0 1 0 0,-1 0-1 0 0,1 0 0 0 0,0 1 1 0 0,0 0-1 0 0,-5 5 0 0 0,-13 10-95 0 0,16-12-46 0 0,1 0 0 0 0,-1 0 0 0 0,1 0 0 0 0,0 1 0 0 0,-6 12-1 0 0,2-4 1 0 0,-18 27 82 0 0,15-27 102 0 0,1 1 0 0 0,-11 24 0 0 0,-69 139 1142 0 0,18-78-839 0 0,63-88-357 0 0,0-1 0 0 0,-22 23 0 0 0,10-13-80 0 0,-95 84 30 0 0,37-36 62 0 0,-85 99 672 0 0,159-163-815 0 0,1 1 1 0 0,-1 0-1 0 0,2 0 0 0 0,-6 12 0 0 0,6-12 0 0 0,-1 1-1 0 0,0-1 1 0 0,0 0 0 0 0,-8 10 0 0 0,6-8-2 0 0,0 0 0 0 0,1 0 0 0 0,0 0 0 0 0,-4 12 1 0 0,-7 12 15 0 0,15-30-25 0 0,0 0-1 0 0,1 1 1 0 0,-1-1 0 0 0,1 0-1 0 0,0 0 1 0 0,1 1 0 0 0,-1-1 0 0 0,1 8-1 0 0,0-8 8 0 0,0 0 0 0 0,-1 0-1 0 0,1 0 1 0 0,-1 0 0 0 0,0 0-1 0 0,0 0 1 0 0,0 0 0 0 0,-3 5-1 0 0,-5 39 78 0 0,9-45-61 0 0,-1 1 0 0 0,0-1 0 0 0,1 0 0 0 0,0 1 1 0 0,-1-1-1 0 0,1 0 0 0 0,1 1 0 0 0,-1-1 0 0 0,0 1 0 0 0,1-1 0 0 0,0 0 0 0 0,2 6 0 0 0,2 23 58 0 0,-5-28-98 0 0,0-3 27 0 0,-1 0 1 0 0,1 1-1 0 0,0-1 1 0 0,0 0-1 0 0,0 0 1 0 0,0 0-1 0 0,0 0 1 0 0,0 0-1 0 0,1 0 1 0 0,-1 1-1 0 0,0-1 1 0 0,1 0-1 0 0,-1 0 1 0 0,0 0-1 0 0,1 0 1 0 0,-1 0-1 0 0,1 0 1 0 0,0 0-1 0 0,-1 0 1 0 0,1 0-1 0 0,0 0 1 0 0,1 1-1 0 0,10 30 43 0 0,-2-17-11 0 0,-10-13-33 0 0,1-1 0 0 0,-1 0 0 0 0,1 1 1 0 0,0-1-1 0 0,-1 0 0 0 0,1 1 0 0 0,0-1 0 0 0,0 0 0 0 0,0 0 0 0 0,0 0 0 0 0,0 0 0 0 0,0 0 0 0 0,0 0 0 0 0,0 0 0 0 0,2 1 0 0 0,-2 1 8 0 0,1 1 1 0 0,-1-1-1 0 0,1 0 0 0 0,-1 1 0 0 0,1-1 1 0 0,0 0-1 0 0,4 5 0 0 0,1-2 18 0 0,-1 1 0 0 0,2-1 0 0 0,-1 0 0 0 0,1 0 0 0 0,0-1 0 0 0,0 0 0 0 0,0 0 0 0 0,1-1 0 0 0,-1 0 0 0 0,1-1 0 0 0,0 0 0 0 0,0 0 0 0 0,0-1 0 0 0,1 0 0 0 0,11 1 0 0 0,-7-3-385 0 0,-1 0 0 0 0,0 0 0 0 0,1-1 0 0 0,-1-1 0 0 0,0 0-1 0 0,0 0 1 0 0,0-2 0 0 0,-1 1 0 0 0,1-2 0 0 0,-1 0 0 0 0,22-12 0 0 0,119-64-11861 0 0,-117 61 10320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3:44.177"/>
    </inkml:context>
    <inkml:brush xml:id="br0">
      <inkml:brushProperty name="width" value="0.2" units="cm"/>
      <inkml:brushProperty name="height" value="0.2" units="cm"/>
      <inkml:brushProperty name="color" value="#66CC00"/>
    </inkml:brush>
  </inkml:definitions>
  <inkml:trace contextRef="#ctx0" brushRef="#br0">1100 46 148 0 0,'7'-17'2958'0'0,"-7"17"-2895"0"0,0-1 1 0 0,1 1-1 0 0,-1 0 0 0 0,0-1 0 0 0,0 1 0 0 0,0 0 0 0 0,1-1 0 0 0,-1 1 0 0 0,0 0 0 0 0,0-1 0 0 0,0 1 0 0 0,0-1 0 0 0,0 1 0 0 0,0 0 0 0 0,0-1 0 0 0,0 1 0 0 0,0-1 0 0 0,0 1 1 0 0,0 0-1 0 0,0-1 0 0 0,0 1 0 0 0,0 0 0 0 0,0-1 0 0 0,0 1 0 0 0,-1 0 0 0 0,1-1 0 0 0,0 1 0 0 0,0 0 0 0 0,-2-3 379 0 0,2 3-379 0 0,0 0 0 0 0,-1 0 0 0 0,1 0 0 0 0,0-1 0 0 0,-1 1 0 0 0,1 0 0 0 0,0 0 0 0 0,-1 0 0 0 0,1 0 0 0 0,0 0 0 0 0,-1-1 0 0 0,-7-1 97 0 0,1-1-1 0 0,-1 1 1 0 0,1 0-1 0 0,-1 1 1 0 0,0-1-1 0 0,0 2 1 0 0,0-1-1 0 0,1 1 1 0 0,-1 0-1 0 0,0 1 1 0 0,-9 1-1 0 0,-4 1 116 0 0,-1 1 0 0 0,1 1 0 0 0,-25 10 0 0 0,-11 8 1668 0 0,-76 46 0 0 0,111-55-1502 0 0,1 1 1 0 0,-23 21 0 0 0,31-25-319 0 0,-9 8 151 0 0,1 1 1 0 0,0 0-1 0 0,2 2 1 0 0,0 0 0 0 0,-24 39-1 0 0,-21 41 147 0 0,-9 2 29 0 0,63-91-400 0 0,-88 126 435 0 0,87-116-464 0 0,10-20-14 0 0,0 0 1 0 0,0 0 0 0 0,0 0 0 0 0,-1 0-1 0 0,0 0 1 0 0,1 0 0 0 0,-1 0 0 0 0,0-1 0 0 0,-3 4-1 0 0,-3 1-2 0 0,1 1 0 0 0,0 0 0 0 0,0 0-1 0 0,1 1 1 0 0,0 0 0 0 0,0 0-1 0 0,1 0 1 0 0,-7 16 0 0 0,-24 43 128 0 0,23-38-135 0 0,9-24 0 0 0,1 1 0 0 0,0 1 0 0 0,0-1 1 0 0,1 0-1 0 0,0 1 0 0 0,0-1 0 0 0,-1 9 0 0 0,3-11 0 0 0,-1 0 1 0 0,0 0-1 0 0,0 0 0 0 0,-1 0 1 0 0,1-1-1 0 0,-1 1 0 0 0,-4 6 1 0 0,4-7-3 0 0,0 1 0 0 0,0-1 1 0 0,1 1-1 0 0,-1-1 0 0 0,1 1 0 0 0,0 0 0 0 0,-1 6 1 0 0,-16 94 22 0 0,18-102-14 0 0,0 0 0 0 0,1-1 0 0 0,-1 1 1 0 0,1-1-1 0 0,-1 1 0 0 0,1-1 0 0 0,0 1 0 0 0,0-1 1 0 0,0 0-1 0 0,1 1 0 0 0,-1-1 0 0 0,0 0 0 0 0,1 0 0 0 0,-1 0 1 0 0,1 0-1 0 0,0 0 0 0 0,0 0 0 0 0,0 0 0 0 0,0-1 0 0 0,0 1 1 0 0,0-1-1 0 0,0 1 0 0 0,1-1 0 0 0,-1 0 0 0 0,0 0 0 0 0,1 0 1 0 0,-1 0-1 0 0,5 1 0 0 0,5 1-12 0 0,1 0 0 0 0,-1-1 0 0 0,0-1 0 0 0,26 1 0 0 0,-36-2 8 0 0,-1 0 1 0 0,1 0-1 0 0,0 0 1 0 0,0 1-1 0 0,0-1 1 0 0,0 1 0 0 0,0-1-1 0 0,0 1 1 0 0,-1 0-1 0 0,1 0 1 0 0,0 0-1 0 0,-1 0 1 0 0,3 2 0 0 0,-2-2-4 0 0,0 0 1 0 0,-1 0 0 0 0,1 0 0 0 0,0 0 0 0 0,-1 0 0 0 0,1 0 0 0 0,0 0 0 0 0,0-1 0 0 0,0 1 0 0 0,0-1 0 0 0,0 0-1 0 0,-1 1 1 0 0,5-1 0 0 0,22 1-14 0 0,-21 0 25 0 0,0-1-1 0 0,0 1 0 0 0,0-2 0 0 0,0 1 0 0 0,0-1 0 0 0,0 0 0 0 0,0 0 0 0 0,7-3 0 0 0,21-10-3 0 0,-1-1 0 0 0,-1-2 0 0 0,0-2 0 0 0,-1-1 0 0 0,-1-1 0 0 0,-1-1 1 0 0,33-33-1 0 0,-54 45-9 0 0,0-1 1 0 0,0 0 0 0 0,-1 0-1 0 0,9-18 1 0 0,22-28-56 0 0,35-30-687 0 0,-45 57 430 0 0,104-92-168 0 0,-12 25 477 0 0,-74 60-14 0 0,-36 30-59 0 0,0-1 0 0 0,0-1 0 0 0,-1 0 1 0 0,18-20-1 0 0,-16 14-65 0 0,-6 8-11 0 0,1-1-1 0 0,-1-1 0 0 0,0 1 0 0 0,-1-1 0 0 0,7-16 1 0 0,43-87-483 0 0,-52 104 585 0 0,1 1 0 0 0,0 0 0 0 0,0 0 0 0 0,0 0 0 0 0,1 0 0 0 0,0 1 0 0 0,11-11-1 0 0,10-13-197 0 0,67-79-175 0 0,-51 69 368 0 0,-41 39 54 0 0,-1-3 3 0 0,-6 9 0 0 0,1-1 1 0 0,-1 1 0 0 0,1 0-1 0 0,0 1 1 0 0,0-1 0 0 0,-6 10-1 0 0,-8 22 677 0 0,-43 62 0 0 0,15-26 219 0 0,10-8-43 0 0,9-15 9 0 0,-54 72 0 0 0,19-31-434 0 0,33-53-343 0 0,1 2-1 0 0,-27 51 1 0 0,16-10 82 0 0,-23 27 210 0 0,58-99-368 0 0,1 0 0 0 0,0 0 1 0 0,1 1-1 0 0,0-1 0 0 0,1 1 1 0 0,0-1-1 0 0,0 1 0 0 0,1 0 0 0 0,0 0 1 0 0,1 12-1 0 0,9 39 23 0 0,-9-57-23 0 0,1 0 0 0 0,0 0 0 0 0,0 0-1 0 0,1 0 1 0 0,-1 0 0 0 0,1-1-1 0 0,0 1 1 0 0,0 0 0 0 0,0-1 0 0 0,4 6-1 0 0,12 22 107 0 0,-13-23-105 0 0,1 0-1 0 0,0 0 1 0 0,0 0 0 0 0,1-1-1 0 0,0 0 1 0 0,0 0 0 0 0,1-1-1 0 0,0 0 1 0 0,16 10 0 0 0,-2-1 19 0 0,-13-9-23 0 0,2 0-1 0 0,-1-1 0 0 0,0 0 0 0 0,1-1 0 0 0,0 0 0 0 0,0-1 0 0 0,1 0 0 0 0,-1-1 1 0 0,0 0-1 0 0,1-1 0 0 0,-1 0 0 0 0,1-1 0 0 0,0 0 0 0 0,19-3 0 0 0,4-2-457 0 0,0-1 0 0 0,0-2 0 0 0,48-18 0 0 0,-11-3-2719 0 0,-2-3 1 0 0,74-48-1 0 0,-95 53 711 0 0,25-24-1207 0 0,-37 26 2138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3:44.178"/>
    </inkml:context>
    <inkml:brush xml:id="br0">
      <inkml:brushProperty name="width" value="0.2" units="cm"/>
      <inkml:brushProperty name="height" value="0.2" units="cm"/>
      <inkml:brushProperty name="color" value="#66CC00"/>
    </inkml:brush>
  </inkml:definitions>
  <inkml:trace contextRef="#ctx0" brushRef="#br0">382 46 280 0 0,'-18'-10'368'0'0,"0"5"16"0"0,0 0 0 0 0,-10-5 20 0 0,1 4 4 0 0,9 1-4 0 0,-9 5-48 0 0,-1-5-52 0 0,1 5-56 0 0,0 0-64 0 0,0 0-88 0 0,-1 5-192 0 0,1-5-368 0 0,0 5-232 0 0,9 1-124 0 0,0-6-64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3:44.179"/>
    </inkml:context>
    <inkml:brush xml:id="br0">
      <inkml:brushProperty name="width" value="0.2" units="cm"/>
      <inkml:brushProperty name="height" value="0.2" units="cm"/>
      <inkml:brushProperty name="color" value="#66CC00"/>
    </inkml:brush>
  </inkml:definitions>
  <inkml:trace contextRef="#ctx0" brushRef="#br0">1 41 12 0 0,'4'-5'919'0'0,"0"0"1"0"0,1-1-1 0 0,0 2 0 0 0,0-1 1 0 0,12-10 1482 0 0,-21 26-1527 0 0,0 0-660 0 0,3-10-200 0 0,1-1 0 0 0,0 0 0 0 0,-1 1 1 0 0,1-1-1 0 0,0 1 0 0 0,0-1 0 0 0,0 1 0 0 0,-1-1 0 0 0,1 1 0 0 0,0-1 0 0 0,0 1 0 0 0,0-1 0 0 0,0 1 0 0 0,0-1 0 0 0,0 1 0 0 0,0-1 1 0 0,0 1-1 0 0,0-1 0 0 0,0 1 0 0 0,0-1 0 0 0,0 1 0 0 0,0 0 0 0 0,0-1 0 0 0,1 1 0 0 0,-1-1 0 0 0,0 0 0 0 0,0 1 0 0 0,0-1 0 0 0,1 1 1 0 0,-1-1-1 0 0,0 1 0 0 0,1-1 0 0 0,-1 0 0 0 0,0 1 0 0 0,1-1 0 0 0,-1 1 0 0 0,1-1 0 0 0,1 2 354 0 0,0 0-1 0 0,0 0 0 0 0,0 0 1 0 0,0 0-1 0 0,1 0 1 0 0,-1-1-1 0 0,0 1 1 0 0,1-1-1 0 0,-1 0 1 0 0,1 0-1 0 0,-1 0 0 0 0,1 0 1 0 0,3 1-1 0 0,-5-2-243 0 0,1 0-1 0 0,-1 0 1 0 0,0 0-1 0 0,1 0 1 0 0,-1 0-1 0 0,0 0 1 0 0,1-1-1 0 0,-1 1 1 0 0,0 0-1 0 0,0-1 1 0 0,1 1-1 0 0,-1-1 1 0 0,0 1-1 0 0,0-1 1 0 0,0 0-1 0 0,0 1 1 0 0,1-1-1 0 0,-1 0 1 0 0,0 0-1 0 0,0 0 1 0 0,1-1 0 0 0,6-9 869 0 0,-8 11-995 0 0,0 0-1 0 0,0-1 0 0 0,0 1 0 0 0,0 0 0 0 0,0 0 0 0 0,0 0 0 0 0,0-1 0 0 0,0 1 0 0 0,0 0 1 0 0,0 0-1 0 0,0 0 0 0 0,0-1 0 0 0,0 1 0 0 0,0 0 0 0 0,0 0 0 0 0,-1 0 0 0 0,1 0 0 0 0,0-1 0 0 0,0 1 1 0 0,0 0-1 0 0,0 0 0 0 0,0 0 0 0 0,0 0 0 0 0,-1 0 0 0 0,1 0 0 0 0,0-1 0 0 0,0 1 0 0 0,0 0 1 0 0,0 0-1 0 0,0 0 0 0 0,-1 0 0 0 0,1 0 0 0 0,0 0 0 0 0,0 0 0 0 0,0 0 0 0 0,-1 0 0 0 0,1 0 1 0 0,0 0-1 0 0,0 0 0 0 0,0 0 0 0 0,0 0 0 0 0,-1 0 0 0 0,1 0 0 0 0,0 0 0 0 0,0 0 0 0 0,0 0 1 0 0,-1 0-1 0 0,1 0 0 0 0,0 0 0 0 0,0 0 0 0 0,0 0 0 0 0,-1 0 0 0 0,64 36-13561 0 0,-51-35 12323 0 0,13 3-619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11.554"/>
    </inkml:context>
    <inkml:brush xml:id="br0">
      <inkml:brushProperty name="width" value="0.2" units="cm"/>
      <inkml:brushProperty name="height" value="0.2" units="cm"/>
      <inkml:brushProperty name="color" value="#66CC00"/>
    </inkml:brush>
  </inkml:definitions>
  <inkml:trace contextRef="#ctx0" brushRef="#br0">1000 128 364 0 0,'-9'-41'3543'0'0,"1"17"-1624"0"0,-101-33 4 0 0,106 56-1894 0 0,-1 0 0 0 0,1 0 1 0 0,-1 0-1 0 0,0 0 1 0 0,1 1-1 0 0,-1-1 0 0 0,0 1 1 0 0,1 0-1 0 0,-1 0 0 0 0,0 1 1 0 0,1-1-1 0 0,-1 1 0 0 0,0-1 1 0 0,1 1-1 0 0,-5 2 0 0 0,-63 24 345 0 0,41-14-55 0 0,1 0-65 0 0,2 1 0 0 0,-1 1 0 0 0,2 1 0 0 0,0 2-1 0 0,1 0 1 0 0,1 2 0 0 0,0 0 0 0 0,2 2-1 0 0,-30 37 1 0 0,41-47-185 0 0,-207 246 1344 0 0,199-234-1279 0 0,7-10-67 0 0,1 1 0 0 0,0-1-1 0 0,1 2 1 0 0,1 0 0 0 0,0 0 0 0 0,-10 28 0 0 0,-35 79 192 0 0,46-100-250 0 0,4-11 6 0 0,0 0-1 0 0,1 0 1 0 0,1 0-1 0 0,-3 24 1 0 0,-4 31 93 0 0,0 4 195 0 0,18 7 475 0 0,0-8-522 0 0,-9-55-234 0 0,-1-9-8 0 0,1 1 0 0 0,0-1 0 0 0,0 0 0 0 0,1 0 0 0 0,0 0 0 0 0,0 0 0 0 0,1 0 0 0 0,1 7 0 0 0,7 32 168 0 0,-2-24-91 0 0,5 5 71 0 0,-3-15-110 0 0,0 0 0 0 0,1 0-1 0 0,0-1 1 0 0,1 0 0 0 0,14 9 0 0 0,-17-15 0 0 0,0 0 0 0 0,0 0 0 0 0,1-1 0 0 0,-1 0 0 0 0,1-1 0 0 0,-1 0 0 0 0,18 1 0 0 0,75-2 468 0 0,-51-2-628 0 0,39-9 289 0 0,-79 8-144 0 0,1-1 0 0 0,-1 1 0 0 0,0-2 1 0 0,0 0-1 0 0,0 0 0 0 0,-1-1 1 0 0,1 0-1 0 0,-1-1 0 0 0,16-12 0 0 0,6-1 16 0 0,-22 13-46 0 0,0-2 0 0 0,0 1-1 0 0,0-1 1 0 0,-1-1 0 0 0,0 0 0 0 0,-1 0 0 0 0,0-1-1 0 0,0 0 1 0 0,11-20 0 0 0,14-32-42 0 0,-20 27 42 0 0,-2 1 1 0 0,12-63-1 0 0,-15 63-20 0 0,-3-1 16 0 0,-5 27 4 0 0,1 1-1 0 0,0 0 1 0 0,0 0-1 0 0,1 0 1 0 0,0 0-1 0 0,5-13 1 0 0,9-25 25 0 0,-14 36-29 0 0,1 0 0 0 0,0 0 0 0 0,0 0 0 0 0,7-11 1 0 0,3-12 20 0 0,-11 27-26 0 0,0 0 0 0 0,0 0 0 0 0,0 0 0 0 0,0 0 0 0 0,1 1 0 0 0,0-1 0 0 0,4-6 0 0 0,22-39-11 0 0,-12 19 36 0 0,3-8-70 0 0,-1-1 0 0 0,22-64-1 0 0,-23 42 0 0 0,9-45 154 0 0,-18 50-64 0 0,-7 53-36 0 0,-1 0 0 0 0,0-1 0 0 0,-1 1 0 0 0,1 0 0 0 0,-1-1 0 0 0,0 1 0 0 0,0 0 0 0 0,0-1 0 0 0,-1-4 0 0 0,0 6-8 0 0,1-1 0 0 0,0 0 0 0 0,0 1 0 0 0,0-1 0 0 0,0 1 0 0 0,0-1 1 0 0,1 0-1 0 0,-1 1 0 0 0,1-1 0 0 0,0 1 0 0 0,2-6 0 0 0,6-29 29 0 0,-8 20-96 0 0,-1 18 67 0 0,0 0 1 0 0,0 0 0 0 0,-1 1 0 0 0,1-1 0 0 0,0 0 0 0 0,0 0 0 0 0,0 0 0 0 0,-1 0 0 0 0,1 1 0 0 0,0-1 0 0 0,0 0-1 0 0,0 0 1 0 0,-1 0 0 0 0,1 0 0 0 0,0 0 0 0 0,0 0 0 0 0,-1 0 0 0 0,1 0 0 0 0,0 0 0 0 0,0 0 0 0 0,-1 0 0 0 0,1 0 0 0 0,0 0-1 0 0,0 0 1 0 0,-1 0 0 0 0,1 0 0 0 0,0 0 0 0 0,0 0 0 0 0,-1 0 0 0 0,1 0 0 0 0,0 0 0 0 0,0 0 0 0 0,-1 0 0 0 0,1-1 0 0 0,0 1-1 0 0,0 0 1 0 0,0 0 0 0 0,-1 0 0 0 0,1 0 0 0 0,0-1 0 0 0,0 1 0 0 0,0 0 0 0 0,0 0 0 0 0,-1 0 0 0 0,1-1 0 0 0,0 1-1 0 0,0 0 1 0 0,0 0 0 0 0,0 0 0 0 0,0-1 0 0 0,0 1 0 0 0,0 0 0 0 0,0 0 0 0 0,0-1 0 0 0,0 1 0 0 0,0 0 0 0 0,0 0 0 0 0,0-1-1 0 0,0 1 1 0 0,0 0 0 0 0,0 0 0 0 0,0-1 0 0 0,0 1 0 0 0,0 0 0 0 0,0 0 0 0 0,0-1 0 0 0,0 1 0 0 0,0 0 0 0 0,-5 8-6 0 0,0 0 1 0 0,1 1-1 0 0,-1-1 1 0 0,2 1-1 0 0,-1 0 1 0 0,-2 11-1 0 0,-15 35 47 0 0,13-35-48 0 0,1 0 1 0 0,1 0-1 0 0,0 0 0 0 0,-3 27 0 0 0,-8 27 83 0 0,-1 27 35 0 0,0-23 2 0 0,0-2-154 0 0,0-10 75 0 0,14-36-18 0 0,4-27-14 0 0,0-1 0 0 0,0 1-1 0 0,0-1 1 0 0,0 1 0 0 0,0-1 0 0 0,-1 0-1 0 0,1 1 1 0 0,-1-1 0 0 0,0 0 0 0 0,-1 5-1 0 0,-7 34-79 0 0,7-36 78 0 0,1 0-1 0 0,0 1 1 0 0,0-1 0 0 0,0 1-1 0 0,1-1 1 0 0,0 1 0 0 0,0-1-1 0 0,1 1 1 0 0,1 6 0 0 0,-1 10-10 0 0,-10 55 134 0 0,0-27-83 0 0,4-36-51 0 0,4-2-3 0 0,1-12 13 0 0,0 0 0 0 0,0 0 0 0 0,0-1 0 0 0,0 1 0 0 0,0 0 0 0 0,0 0 0 0 0,0 0 0 0 0,0 0 0 0 0,0 0-1 0 0,0 0 1 0 0,0 0 0 0 0,0 0 0 0 0,0 0 0 0 0,0-1 0 0 0,0 1 0 0 0,0 0 0 0 0,0 0 0 0 0,1 0 0 0 0,-1 0 0 0 0,0 0 0 0 0,0 0-1 0 0,0 0 1 0 0,0 0 0 0 0,0 0 0 0 0,0 0 0 0 0,0 0 0 0 0,0 0 0 0 0,0 0 0 0 0,0 0 0 0 0,1 0 0 0 0,-1 0 0 0 0,0 0 0 0 0,0 0 0 0 0,0 0-1 0 0,0 0 1 0 0,0 0 0 0 0,0 0 0 0 0,0 0 0 0 0,0 0 0 0 0,1 0 0 0 0,-1 0 0 0 0,0 0 0 0 0,0 0 0 0 0,0 0 0 0 0,0 0 0 0 0,0 0-1 0 0,0 0 1 0 0,0 0 0 0 0,0 0 0 0 0,0 0 0 0 0,1 0 0 0 0,-1 0 0 0 0,0 0 0 0 0,0 0 0 0 0,0 0 0 0 0,0 0 0 0 0,0 1 0 0 0,0-1 0 0 0,0 0-1 0 0,0 0 1 0 0,0 0 0 0 0,0 0 0 0 0,0 0 0 0 0,0 0 0 0 0,0 0 0 0 0,0 0 0 0 0,0 0 0 0 0,0 1 0 0 0,0-1 0 0 0,2-2 1 0 0,0 0-1 0 0,0 0 1 0 0,0-1 0 0 0,-1 1 0 0 0,1 0 0 0 0,-1-1 0 0 0,1 1-1 0 0,-1-1 1 0 0,0 1 0 0 0,0-1 0 0 0,0 0 0 0 0,-1 1 0 0 0,1-1 0 0 0,0 0-1 0 0,-1 1 1 0 0,0-1 0 0 0,0 0 0 0 0,0-4 0 0 0,0 3 5 0 0,-1 3-10 0 0,0 0-5 0 0,0 0 0 0 0,0 0 0 0 0,0 0 0 0 0,0 0 0 0 0,0 0 0 0 0,1 0 0 0 0,-1 0 0 0 0,0 0 0 0 0,1 0 0 0 0,-1 0 0 0 0,1-1 0 0 0,-1 1-1 0 0,1 0 1 0 0,0 0 0 0 0,-1-1 0 0 0,1 1 0 0 0,0 0 0 0 0,0 0 0 0 0,0-1 0 0 0,0 1 0 0 0,0 0 0 0 0,0-1 0 0 0,0 1 0 0 0,0 0 0 0 0,1 0 0 0 0,-1-1 0 0 0,1-1 0 0 0,0 2-11 0 0,-1 0 0 0 0,0 0 0 0 0,1-1 0 0 0,-1 1 0 0 0,0 0 0 0 0,0 0 0 0 0,0 0 0 0 0,0 0 0 0 0,0-1 0 0 0,0 1 0 0 0,0 0 0 0 0,-1 0 0 0 0,1 0 0 0 0,0 0 1 0 0,-1 0-1 0 0,0-2 0 0 0,-4-4 321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16.355"/>
    </inkml:context>
    <inkml:brush xml:id="br0">
      <inkml:brushProperty name="width" value="0.2" units="cm"/>
      <inkml:brushProperty name="height" value="0.2" units="cm"/>
      <inkml:brushProperty name="color" value="#66CC00"/>
    </inkml:brush>
  </inkml:definitions>
  <inkml:trace contextRef="#ctx0" brushRef="#br0">1 2703 72 0 0,'0'1'79'0'0,"0"0"1"0"0,0-1-1 0 0,0 1 1 0 0,0-1-1 0 0,0 1 1 0 0,0-1-1 0 0,1 1 1 0 0,-1-1-1 0 0,0 1 1 0 0,0-1-1 0 0,1 1 1 0 0,-1-1-1 0 0,0 1 1 0 0,1-1-1 0 0,-1 1 1 0 0,0-1-1 0 0,1 0 1 0 0,-1 1-1 0 0,1-1 1 0 0,-1 1-1 0 0,1-1 0 0 0,-1 0 1 0 0,1 0-1 0 0,-1 1 1 0 0,1-1-1 0 0,-1 0 1 0 0,1 0-1 0 0,-1 0 1 0 0,1 1-1 0 0,-1-1 1 0 0,1 0-1 0 0,0 0 1 0 0,-1 0-1 0 0,1 0 1 0 0,-1 0-1 0 0,1 0 1 0 0,-1 0-1 0 0,1 0 1 0 0,-1 0-1 0 0,1-1 0 0 0,0 1 1 0 0,-1 0-1 0 0,1 0 1 0 0,-1 0-1 0 0,1-1 1 0 0,-1 1-1 0 0,1 0 1 0 0,-1-1-1 0 0,1 1 1 0 0,25-15 1559 0 0,-23 12-1549 0 0,1-1 0 0 0,-1 0 0 0 0,0 0 0 0 0,0 0 1 0 0,0-1-1 0 0,0 1 0 0 0,-1-1 0 0 0,1 1 1 0 0,-1-1-1 0 0,0 0 0 0 0,1-8 0 0 0,14-29 86 0 0,28-70 158 0 0,-26 40 413 0 0,-10 16-424 0 0,0-15-103 0 0,8 3-154 0 0,-16 56-56 0 0,2-1-1 0 0,0 1 1 0 0,1-1 0 0 0,0 1-1 0 0,11-22 1 0 0,3-27 54 0 0,-15 54-60 0 0,1-1 0 0 0,-1 1-1 0 0,-1-1 1 0 0,0 1 0 0 0,2-10-1 0 0,-2 9-4 0 0,-1 0-1 0 0,2 1 1 0 0,-1-1 0 0 0,1 1-1 0 0,4-9 1 0 0,39-87 53 0 0,-1-7-40 0 0,-36 88 2 0 0,-1 0-1 0 0,0-1 1 0 0,6-40-1 0 0,3-8-14 0 0,-3 21-26 0 0,-9 27 19 0 0,1 1 1 0 0,1 0-1 0 0,1 0 1 0 0,14-28-1 0 0,-15 35 7 0 0,0 0 0 0 0,-2-1 0 0 0,0 0 0 0 0,4-22 0 0 0,2-5 5 0 0,38-90-4 0 0,-31 82 10 0 0,-13 42 0 0 0,-1 0 1 0 0,0-1-1 0 0,-1 1 0 0 0,0-1 1 0 0,-1 0-1 0 0,2-20 0 0 0,15-51-31 0 0,-1 19-33 0 0,-17 54 57 0 0,1-1-1 0 0,0 0 1 0 0,1 1 0 0 0,0-1 0 0 0,1 1 0 0 0,-1 0 0 0 0,10-14 0 0 0,3-9 4 0 0,-6 2-9 0 0,-8 23 1 0 0,0 0 0 0 0,0-1 0 0 0,1 1 0 0 0,-1 0 0 0 0,1 0 1 0 0,8-10-1 0 0,-8 11 1 0 0,1 0 0 0 0,-1-1 1 0 0,1 0-1 0 0,-2 0 0 0 0,1 0 0 0 0,2-9 1 0 0,16-29-2 0 0,-12 30-4 0 0,-1 0-1 0 0,0-1 0 0 0,9-25 1 0 0,-3 7 15 0 0,32-68 39 0 0,32-50-2 0 0,-62 128-42 0 0,-11 16-4 0 0,0-1 0 0 0,0 1 0 0 0,0-1 0 0 0,-1 1 0 0 0,0-2 0 0 0,-1 1 0 0 0,0 0 0 0 0,3-12-1 0 0,3-11 209 0 0,-9 30-180 0 0,-7 3 47 0 0,7-2-75 0 0,-1 0 0 0 0,1 0 0 0 0,0 0-1 0 0,-1 0 1 0 0,1 0 0 0 0,-1 0 0 0 0,1 0 0 0 0,0 0 0 0 0,-1 0 0 0 0,1 0 0 0 0,0 0 0 0 0,-1 0-1 0 0,1 0 1 0 0,0 0 0 0 0,-1 1 0 0 0,1-1 0 0 0,0 0 0 0 0,-1 0 0 0 0,1 0 0 0 0,0 0 0 0 0,-1 1 0 0 0,1-1-1 0 0,0 0 1 0 0,0 0 0 0 0,-1 0 0 0 0,1 1 0 0 0,0-1 0 0 0,0 0 0 0 0,-1 1 0 0 0,1-1 0 0 0,0 0-1 0 0,0 0 1 0 0,0 1 0 0 0,0-1 0 0 0,0 0 0 0 0,-1 1 0 0 0,1-1 0 0 0,0 0 0 0 0,0 1 0 0 0,0-1 0 0 0,0 1-1 0 0,0-1 1 0 0,0 1 0 0 0,-26 50 11 0 0,-20 84 79 0 0,18-45-84 0 0,23-75-5 0 0,-10 26 34 0 0,-27 56 0 0 0,-22 51 142 0 0,-64 137 545 0 0,97-224-588 0 0,23-50-101 0 0,2 2 0 0 0,-1-1 1 0 0,1 1-1 0 0,1 0 0 0 0,-3 13 1 0 0,-32 81 211 0 0,4 2-128 0 0,17-55-52 0 0,14-43-20 0 0,1 1 0 0 0,0-1 1 0 0,1 1-1 0 0,0 1 0 0 0,0-1 0 0 0,0 15 1 0 0,2-21-28 0 0,1 0 1 0 0,-2 0 0 0 0,1 0 0 0 0,-1 0-1 0 0,1-1 1 0 0,-5 9 0 0 0,3-8 5 0 0,1 0 0 0 0,0 0 1 0 0,0 0-1 0 0,0 0 0 0 0,1 1 0 0 0,-1 9 0 0 0,1-10 5 0 0,0-1 0 0 0,0 1 0 0 0,0-1-1 0 0,-1 0 1 0 0,0 0 0 0 0,0 0 0 0 0,0 0 0 0 0,-4 7-1 0 0,3-7-4 0 0,0-1 0 0 0,1 1 0 0 0,0 1 0 0 0,0-1 0 0 0,0 0 0 0 0,1 0 0 0 0,-1 1 0 0 0,0 7-1 0 0,-16 47 158 0 0,17-52-94 0 0,0 0-1 0 0,-1-1 0 0 0,0 1 0 0 0,0-1 0 0 0,-6 12 0 0 0,-3 27 87 0 0,2 0-85 0 0,0 11 30 0 0,-9 9 550 0 0,9 1-362 0 0,0-12-216 0 0,-1-8-18 0 0,1 20 26 0 0,0-1 6 0 0,0-5-75 0 0,0 1-36 0 0,9 33-6 0 0,-9-41 123 0 0,0 103-145 0 0,9-91 75 0 0,-9-15-24 0 0,9 5 18 0 0,0-55-34 0 0,0 0 1 0 0,0 0-1 0 0,0 0 1 0 0,0 0-1 0 0,1 0 1 0 0,-1 0 0 0 0,0 0-1 0 0,1 0 1 0 0,-1 0-1 0 0,0-1 1 0 0,1 1-1 0 0,-1 0 1 0 0,1 0-1 0 0,0 0 1 0 0,-1-1-1 0 0,1 1 1 0 0,-1 0-1 0 0,1-1 1 0 0,0 1 0 0 0,0 0-1 0 0,0 0 1 0 0,7 10-3 0 0,-8-10 1 0 0,0 0 0 0 0,0 0 0 0 0,0 0 0 0 0,0 0 1 0 0,0 0-1 0 0,0 0 0 0 0,0 0 0 0 0,1 0 0 0 0,-1 0 0 0 0,0-1 0 0 0,0 1 0 0 0,1 0 0 0 0,-1 0 1 0 0,1 0-1 0 0,-1 0 0 0 0,1-1 0 0 0,-1 1 0 0 0,1 0 0 0 0,0 0 0 0 0,-1-1 0 0 0,1 1 1 0 0,0 0-1 0 0,-1-1 0 0 0,1 1 0 0 0,0-1 0 0 0,0 1 0 0 0,0-1 0 0 0,-1 1 0 0 0,1-1 0 0 0,0 0 1 0 0,0 1-1 0 0,0-1 0 0 0,0 0 0 0 0,1 0 0 0 0,6 7 26 0 0,-8-6 5 0 0,1-1-30 0 0,1 1 1 0 0,-1-1 0 0 0,0 1 0 0 0,0 0-1 0 0,0-1 1 0 0,0 1 0 0 0,0 0 0 0 0,0 0-1 0 0,0 0 1 0 0,0 0 0 0 0,0 0 0 0 0,0 0-1 0 0,0 0 1 0 0,0 0 0 0 0,0 1 0 0 0,8 8 20 0 0,-7-9-18 0 0,-1 0-1 0 0,1 1 1 0 0,-1-1 0 0 0,1 0-1 0 0,-1 0 1 0 0,0 1-1 0 0,0-1 1 0 0,1 1-1 0 0,-1-1 1 0 0,0 1-1 0 0,0 0 1 0 0,0-1-1 0 0,-1 1 1 0 0,1 0 0 0 0,1 2-1 0 0,18 5 27 0 0,-12-6 86 0 0,6 1-73 0 0,-1-1 0 0 0,1 0 0 0 0,26 1 0 0 0,22-3 29 0 0,-10-10-11 0 0,2 0-79 0 0,0-3 0 0 0,58-20 0 0 0,124-70 34 0 0,-217 93-7 0 0,0-1 1 0 0,-1 0-1 0 0,-1-2 1 0 0,0 0-1 0 0,22-19 1 0 0,16-12-25 0 0,-33 24 9 0 0,-1 0 1 0 0,0-1-1 0 0,-1-2 1 0 0,-2 0 0 0 0,25-36-1 0 0,2-28 17 0 0,-13 9 17 0 0,-18 41-21 0 0,10-13-13 0 0,-18 37 3 0 0,1 0 1 0 0,-1-1 0 0 0,7-24 0 0 0,-3 3 31 0 0,-7 24-29 0 0,1-1 1 0 0,-2 0-1 0 0,1 0 0 0 0,-2 0 1 0 0,2-18-1 0 0,-3-158-72 0 0,0 62 171 0 0,-2 119-99 0 0,1 0 1 0 0,-1 0-1 0 0,0 0 0 0 0,0 0 1 0 0,0 0-1 0 0,-1 1 0 0 0,0-1 1 0 0,0 1-1 0 0,0 0 1 0 0,-1 0-1 0 0,0 0 0 0 0,0 0 1 0 0,-5-4-1 0 0,6 5 23 0 0,1 3-26 0 0,1 0 0 0 0,-1-1 1 0 0,1 1-1 0 0,0-1 1 0 0,-1 0-1 0 0,1 0 1 0 0,0 1-1 0 0,0-1 0 0 0,0 0 1 0 0,0 0-1 0 0,1 0 1 0 0,-1 0-1 0 0,0 0 1 0 0,1 0-1 0 0,-1-4 0 0 0,0 3 7 0 0,-1 1 0 0 0,1-1-1 0 0,-1 0 1 0 0,0 1-1 0 0,1 0 1 0 0,-1-1 0 0 0,-1 1-1 0 0,1 0 1 0 0,0 0 0 0 0,0 0-1 0 0,-4-2 1 0 0,-3-1-5 0 0,8 3 20 0 0,-1 1 0 0 0,0 0 0 0 0,0 0 0 0 0,0 0 0 0 0,-1 0 0 0 0,1 0 0 0 0,0 0 0 0 0,0 1 0 0 0,-1-1 0 0 0,-3 0 0 0 0,-2 6-22 0 0,1-1 1 0 0,0 2-1 0 0,0-1 0 0 0,1 1 0 0 0,-1 0 0 0 0,-6 8 0 0 0,4-2 72 0 0,0 1 1 0 0,0-1 0 0 0,1 2-1 0 0,1-1 1 0 0,0 1 0 0 0,-6 16-1 0 0,-26 97 192 0 0,10-31-90 0 0,-34 90 177 0 0,11-90 212 0 0,34-39-364 0 0,16-51-193 0 0,0 1-1 0 0,0-1 1 0 0,0 1-1 0 0,1-1 1 0 0,-1 12-1 0 0,-7 12 40 0 0,0 2 72 0 0,0 35 7 0 0,9 30-30 0 0,-9-32 16 0 0,9 48 197 0 0,9-67-295 0 0,-8-44-8 0 0,-1 0-1 0 0,1 0 1 0 0,0 0 0 0 0,0 0-1 0 0,0 0 1 0 0,0 0 0 0 0,0 0-1 0 0,0 0 1 0 0,0 0-1 0 0,1 0 1 0 0,-1-1 0 0 0,1 1-1 0 0,-1-1 1 0 0,1 1 0 0 0,0-1-1 0 0,-1 0 1 0 0,1 1 0 0 0,0-1-1 0 0,0 0 1 0 0,3 1-1 0 0,-3-1-4 0 0,-1-1-1 0 0,1 1 0 0 0,-1 0 0 0 0,1 0 0 0 0,-1 0 0 0 0,0 0 0 0 0,1 0 0 0 0,-1 0 0 0 0,0 0 0 0 0,0 0 0 0 0,1 1 0 0 0,-1-1 1 0 0,0 1-1 0 0,0-1 0 0 0,-1 0 0 0 0,1 1 0 0 0,0-1 0 0 0,1 4 0 0 0,17 26 117 0 0,-16-28-107 0 0,0 0 0 0 0,-1 0 0 0 0,1 0 0 0 0,0 0-1 0 0,1-1 1 0 0,-1 1 0 0 0,0-1 0 0 0,1 0 0 0 0,-1 0 0 0 0,6 2 0 0 0,-2-2 23 0 0,1-1 0 0 0,0 0 0 0 0,0 0 0 0 0,0 0 0 0 0,12-1 0 0 0,-18 0-24 0 0,-1 0-1 0 0,1 1 1 0 0,0-1 0 0 0,-1 1-1 0 0,1-1 1 0 0,0 1 0 0 0,-1 0-1 0 0,1-1 1 0 0,-1 1 0 0 0,1 0 0 0 0,-1 0-1 0 0,1 0 1 0 0,-1 0 0 0 0,0 0-1 0 0,1 1 1 0 0,-1-1 0 0 0,0 0-1 0 0,0 1 1 0 0,0-1 0 0 0,0 1-1 0 0,0-1 1 0 0,0 1 0 0 0,0-1-1 0 0,-1 1 1 0 0,1 0 0 0 0,0-1-1 0 0,-1 1 1 0 0,0 0 0 0 0,1-1-1 0 0,-1 1 1 0 0,0 0 0 0 0,0 0-1 0 0,0-1 1 0 0,0 4 0 0 0,0-4-12 0 0,1 1 1 0 0,-1-1 0 0 0,1 1 0 0 0,-1-1-1 0 0,1 0 1 0 0,-1 1 0 0 0,1-1 0 0 0,0 0-1 0 0,0 0 1 0 0,0 0 0 0 0,0 1-1 0 0,0-1 1 0 0,0 0 0 0 0,0 0 0 0 0,0 0-1 0 0,0 0 1 0 0,0-1 0 0 0,0 1 0 0 0,1 0-1 0 0,-1 0 1 0 0,0-1 0 0 0,1 1-1 0 0,-1-1 1 0 0,0 1 0 0 0,1-1 0 0 0,-1 1-1 0 0,1-1 1 0 0,-1 0 0 0 0,0 0-1 0 0,1 0 1 0 0,-1 0 0 0 0,1 0 0 0 0,-1 0-1 0 0,3 0 1 0 0,56-5-1602 0 0,-58 4 1494 0 0,31-4-2846 0 0,-1-2 0 0 0,1-2 0 0 0,-1 0 1 0 0,45-21-1 0 0,-50 19 1110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19.003"/>
    </inkml:context>
    <inkml:brush xml:id="br0">
      <inkml:brushProperty name="width" value="0.2" units="cm"/>
      <inkml:brushProperty name="height" value="0.2" units="cm"/>
      <inkml:brushProperty name="color" value="#66CC00"/>
    </inkml:brush>
  </inkml:definitions>
  <inkml:trace contextRef="#ctx0" brushRef="#br0">0 2950 356 0 0,'2'-3'186'0'0,"-1"1"-1"0"0,1-1 1 0 0,0 0 0 0 0,0 1-1 0 0,0 0 1 0 0,0-1 0 0 0,0 1-1 0 0,0 0 1 0 0,0 0 0 0 0,1 0 0 0 0,-1 0-1 0 0,1 0 1 0 0,0 1 0 0 0,-1-1-1 0 0,6-1 1 0 0,16-13 439 0 0,95-76 1923 0 0,-59 48-1477 0 0,61-60 0 0 0,62-90-105 0 0,-77 83-966 0 0,-2 3-13 0 0,-43 41 24 0 0,52-67 166 0 0,-82 96-52 0 0,51-71 296 0 0,55-84-158 0 0,20-30-244 0 0,41-66-29 0 0,20-73 25 0 0,-193 315-30 0 0,22-59 0 0 0,-21 44 21 0 0,39-126-37 0 0,-29 68 53 0 0,-19 55-15 0 0,-13 47 3 0 0,-1 0 1 0 0,-1-1-1 0 0,0 1 1 0 0,-2-28-1 0 0,0 34-3 0 0,-18-41 121 0 0,9 18-83 0 0,-8 14 179 0 0,15 21-202 0 0,1 0-18 0 0,1-1 0 0 0,-1 1-1 0 0,0 0 1 0 0,0 0 0 0 0,0 0-1 0 0,0 0 1 0 0,0 0 0 0 0,0 0-1 0 0,0 0 1 0 0,0 0 0 0 0,0 0-1 0 0,0 0 1 0 0,0 0 0 0 0,0 1-1 0 0,0-1 1 0 0,0 0 0 0 0,0 1-1 0 0,1-1 1 0 0,-1 1 0 0 0,0-1-1 0 0,0 1 1 0 0,0-1 0 0 0,-1 2-1 0 0,-20 12 47 0 0,0 1 45 0 0,19-13-78 0 0,-1 0-1 0 0,1 0 0 0 0,0 0 1 0 0,0 1-1 0 0,0-1 0 0 0,0 1 1 0 0,0 0-1 0 0,1 0 0 0 0,-4 3 0 0 0,-16 21 63 0 0,-10 16 2 0 0,24-29-61 0 0,-1 0-1 0 0,-18 21 0 0 0,-3 5 7 0 0,-232 329 843 0 0,148-205-103 0 0,75-104-411 0 0,30-46-195 0 0,1 2-1 0 0,-11 28 1 0 0,-1 3 16 0 0,-26 81 22 0 0,-8 17 178 0 0,18-34-2 0 0,19-63-320 0 0,16-40-49 0 0,-2 0 1 0 0,1 1 0 0 0,-1-1-1 0 0,-8 14 1 0 0,-14 40 27 0 0,5-8 32 0 0,4-21-43 0 0,2 1 0 0 0,-12 43 0 0 0,-1-11 602 0 0,-28 103 780 0 0,10-46-1349 0 0,-16 45-164 0 0,34-81 50 0 0,0 5 173 0 0,-1 5-118 0 0,19-40 156 0 0,8-50-137 0 0,-1 0 1 0 0,1 0 0 0 0,0 1 0 0 0,1-1-1 0 0,0 0 1 0 0,0 1 0 0 0,2 12-1 0 0,0 5 79 0 0,-2-20-80 0 0,1 0-1 0 0,0 0 1 0 0,0 0-1 0 0,1 0 1 0 0,0-1 0 0 0,-1 1-1 0 0,6 8 1 0 0,5 23 55 0 0,-11-34-68 0 0,-1 1 0 0 0,1 0 0 0 0,0-1 0 0 0,0 1 0 0 0,0-1 0 0 0,0 1 0 0 0,0-1 0 0 0,1 1 0 0 0,-1-1 0 0 0,1 0 0 0 0,0 1 0 0 0,2 1 0 0 0,-2-2-2 0 0,0 1-1 0 0,-1-1 0 0 0,1 0 0 0 0,0 1 1 0 0,-1-1-1 0 0,1 1 0 0 0,-1 0 0 0 0,0-1 1 0 0,0 1-1 0 0,0 0 0 0 0,0 0 0 0 0,0 4 1 0 0,1 1 1 0 0,1 0 0 0 0,0-1 0 0 0,0 1 0 0 0,0 0 1 0 0,1-1-1 0 0,0 0 0 0 0,0 0 0 0 0,1 0 0 0 0,0-1 0 0 0,6 7 1 0 0,5 3 35 0 0,14 20 73 0 0,-26-32-84 0 0,0 1-1 0 0,0-1 1 0 0,0-1-1 0 0,1 1 1 0 0,-1 0-1 0 0,1-1 1 0 0,0 0-1 0 0,0 0 1 0 0,0-1-1 0 0,1 1 1 0 0,-1-1-1 0 0,0 0 1 0 0,1-1-1 0 0,0 1 1 0 0,-1-1-1 0 0,1 0 1 0 0,0 0-1 0 0,0-1 1 0 0,0 0-1 0 0,8 0 1 0 0,7-1 75 0 0,1 0 1 0 0,-1-1-1 0 0,1-1 1 0 0,29-8-1 0 0,-8-3-230 0 0,1-2 0 0 0,-2-2 0 0 0,55-32 0 0 0,113-82-580 0 0,-160 96-862 0 0,63-59-1 0 0,107-132-11243 0 0,-186 191 11219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20.889"/>
    </inkml:context>
    <inkml:brush xml:id="br0">
      <inkml:brushProperty name="width" value="0.2" units="cm"/>
      <inkml:brushProperty name="height" value="0.2" units="cm"/>
      <inkml:brushProperty name="color" value="#66CC00"/>
    </inkml:brush>
  </inkml:definitions>
  <inkml:trace contextRef="#ctx0" brushRef="#br0">892 78 328 0 0,'22'-21'1273'0'0,"-20"20"-1010"0"0,0-1 0 0 0,-1 1 0 0 0,1-1 0 0 0,0 0 0 0 0,0 0 0 0 0,-1 1 0 0 0,1-1 0 0 0,-1 0 0 0 0,0 0 0 0 0,2-4 0 0 0,1-22 4381 0 0,-33 23-1706 0 0,18 5-2745 0 0,-1 1 0 0 0,1 0 1 0 0,0 0-1 0 0,-1 1 0 0 0,1 1 1 0 0,0 0-1 0 0,0 0 0 0 0,-17 9 1 0 0,11-3 67 0 0,1 0 1 0 0,-23 18 0 0 0,-92 55 949 0 0,92-61-975 0 0,2 2 0 0 0,-46 35 0 0 0,-35 40-120 0 0,80-67-6 0 0,18-16-5 0 0,0 2 0 0 0,1 0-1 0 0,-31 36 1 0 0,20-15 13 0 0,13-18 31 0 0,-25 39-1 0 0,33-44-143 0 0,1 0-1 0 0,0 1 1 0 0,1-1 0 0 0,0 2-1 0 0,1-1 1 0 0,1 1 0 0 0,1 0-1 0 0,1 0 1 0 0,0 0-1 0 0,0 20 1 0 0,-7 76 64 0 0,10-100-63 0 0,0-9-6 0 0,-1 1 0 0 0,1 0 1 0 0,0 0-1 0 0,0-1 1 0 0,1 1-1 0 0,-1 0 1 0 0,1 0-1 0 0,0-1 0 0 0,0 1 1 0 0,1-1-1 0 0,0 1 1 0 0,-1-1-1 0 0,1 1 0 0 0,1-1 1 0 0,3 6-1 0 0,0-4-2 0 0,-1 1 3 0 0,1-1 0 0 0,0 0 1 0 0,0 0-1 0 0,1 0 0 0 0,-1-1 1 0 0,15 9-1 0 0,41 32 18 0 0,-57-40-16 0 0,1-1 0 0 0,0 1 1 0 0,1-1-1 0 0,-1 0 1 0 0,1 0-1 0 0,0-1 0 0 0,0 0 1 0 0,1-1-1 0 0,-1 1 0 0 0,1-1 1 0 0,0-1-1 0 0,-1 1 1 0 0,1-1-1 0 0,0-1 0 0 0,16 2 1 0 0,-1-3-6 0 0,-1-2 0 0 0,1 0 0 0 0,0-2 0 0 0,-1 0 0 0 0,37-13 1 0 0,-45 12 5 0 0,1 0 0 0 0,-2-2 1 0 0,1 0-1 0 0,-1 0 1 0 0,0-1-1 0 0,0-1 1 0 0,-1 0-1 0 0,-1-1 1 0 0,17-17-1 0 0,4-7-29 0 0,-16 18 19 0 0,0-2 0 0 0,-1 1 0 0 0,15-25 0 0 0,-15 20-2 0 0,30-36 0 0 0,-31 43-15 0 0,-1-1 0 0 0,-1-1 0 0 0,0 0 0 0 0,13-27 0 0 0,-12 20-169 0 0,2 0-1 0 0,0 1 1 0 0,1 1-1 0 0,36-38 1 0 0,1-1-354 0 0,38-43-143 0 0,7-8 476 0 0,3-46 285 0 0,-101 158-72 0 0,5-8 8 0 0,-1 0 0 0 0,-1-1 0 0 0,1 1 0 0 0,-1-1-1 0 0,-1 0 1 0 0,0 0 0 0 0,0 0 0 0 0,-1 0 0 0 0,0 0 0 0 0,0-16 0 0 0,-1 24-11 0 0,-1 0-1 0 0,1 0 0 0 0,0 0 1 0 0,0 0-1 0 0,-1 0 1 0 0,1 0-1 0 0,0 0 0 0 0,-1 0 1 0 0,1 0-1 0 0,-1 0 1 0 0,1 1-1 0 0,-1-1 1 0 0,0 0-1 0 0,1 0 0 0 0,-1 1 1 0 0,0-1-1 0 0,1 0 1 0 0,-1 1-1 0 0,0-1 1 0 0,0 0-1 0 0,0 1 0 0 0,0-1 1 0 0,1 1-1 0 0,-1 0 1 0 0,0-1-1 0 0,0 1 1 0 0,0 0-1 0 0,0-1 0 0 0,0 1 1 0 0,0 0-1 0 0,0 0 1 0 0,0 0-1 0 0,0 0 1 0 0,0 0-1 0 0,-1 0 0 0 0,1 0 3 0 0,-1 1 1 0 0,1-1-1 0 0,0 1 0 0 0,-1-1 0 0 0,1 1 0 0 0,0-1 0 0 0,0 1 0 0 0,0-1 0 0 0,-1 1 0 0 0,1 0 0 0 0,0 0 0 0 0,0 0 0 0 0,0 0 0 0 0,0 0 0 0 0,0 0 0 0 0,1 0 0 0 0,-1 0 0 0 0,0 0 0 0 0,0 0 0 0 0,1 0 1 0 0,-1 0-1 0 0,0 1 0 0 0,1-1 0 0 0,-1 0 0 0 0,1 1 0 0 0,0-1 0 0 0,-1 0 0 0 0,1 2 0 0 0,-12 19-4 0 0,7-15 11 0 0,0-1-1 0 0,0 1 0 0 0,1-1 0 0 0,-1 1 0 0 0,2 1 1 0 0,-7 14-1 0 0,-7 13 46 0 0,-11 33 307 0 0,-8 28 693 0 0,28-76-710 0 0,1 1 1 0 0,-5 30-1 0 0,7-30-233 0 0,0 0-1 0 0,-13 29 0 0 0,11-30-82 0 0,0 0 1 0 0,2 0-1 0 0,-4 22 1 0 0,3-11-1 0 0,-2 5 2 0 0,-12 44-51 0 0,11-1 21 0 0,0 1 18 0 0,0-27 7 0 0,8-47-19 0 0,0 0-1 0 0,0 1 1 0 0,0-1-1 0 0,1 1 1 0 0,0-1 0 0 0,0 1-1 0 0,1-1 1 0 0,-1 1-1 0 0,2-1 1 0 0,1 8-1 0 0,3 30 42 0 0,-6-40-36 0 0,1 0 0 0 0,-1 0 0 0 0,1 0 1 0 0,0 0-1 0 0,0 0 0 0 0,1 0 0 0 0,-1 0 0 0 0,1-1 0 0 0,0 1 0 0 0,0-1 0 0 0,0 1 0 0 0,0-1 0 0 0,1 1 0 0 0,-1-1 0 0 0,1 0 0 0 0,0 0 0 0 0,0-1 0 0 0,0 1 0 0 0,0-1 0 0 0,1 1 0 0 0,-1-1 0 0 0,0 0 0 0 0,7 3 0 0 0,3 1 53 0 0,1-1 0 0 0,-1 0 0 0 0,1 0-1 0 0,0-2 1 0 0,24 5 0 0 0,-13-7-56 0 0,0-1 0 0 0,0-1 0 0 0,0-1 0 0 0,0-1 0 0 0,-1-1 0 0 0,32-9 0 0 0,-35 8-22 0 0,7-4-453 0 0,-1-2 0 0 0,0-1 0 0 0,0-1 0 0 0,-2-1 0 0 0,35-24 0 0 0,-60 38 469 0 0,65-46-5657 0 0,66-62-1 0 0,-84 68 3451 0 0,-10 9 702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21.533"/>
    </inkml:context>
    <inkml:brush xml:id="br0">
      <inkml:brushProperty name="width" value="0.2" units="cm"/>
      <inkml:brushProperty name="height" value="0.2" units="cm"/>
      <inkml:brushProperty name="color" value="#66CC00"/>
    </inkml:brush>
  </inkml:definitions>
  <inkml:trace contextRef="#ctx0" brushRef="#br0">355 64 84 0 0,'0'0'692'0'0,"-29"-5"2078"0"0,13-1-1369 0 0,14 6-1269 0 0,0-1 1 0 0,0 1 0 0 0,0-1 0 0 0,0 0-1 0 0,0 0 1 0 0,0 0 0 0 0,1 0-1 0 0,-1 0 1 0 0,0 0 0 0 0,0 0-1 0 0,1 0 1 0 0,-1-1 0 0 0,-1-1 0 0 0,-1-1-65 0 0,-1 0 1 0 0,0 1 0 0 0,-1-1-1 0 0,1 1 1 0 0,-1 0 0 0 0,1 1 0 0 0,-1-1-1 0 0,0 1 1 0 0,0 0 0 0 0,0 1-1 0 0,0-1 1 0 0,0 1 0 0 0,0 0-1 0 0,-7 1 1 0 0,-25-3-1892 0 0,-44 4 1 0 0,37 0-1147 0 0,18-1 1776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1:57:41.719"/>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3807 0 700 0 0,'-46'23'2383'0'0,"1"-1"-1609"0"0,19-5-448 0 0,-65 39 895 0 0,88-53-1160 0 0,-7 3 146 0 0,1 0 1 0 0,1 1 0 0 0,-1 0 0 0 0,1 0 0 0 0,0 1-1 0 0,1 0 1 0 0,0 0 0 0 0,0 1 0 0 0,1 0-1 0 0,0 0 1 0 0,-7 16 0 0 0,-114 287 2712 0 0,-17 92-214 0 0,134-370-2480 0 0,-9 48 0 0 0,1 1 97 0 0,-4 21 90 0 0,4 1 0 0 0,-6 162 0 0 0,17-167-320 0 0,-2 176 265 0 0,6-168-131 0 0,4-73-126 0 0,-2 0 0 0 0,-7 44 1 0 0,-22 78 206 0 0,-58 181 1 0 0,24-117-210 0 0,25-81-9 0 0,-12 32 107 0 0,-9 21-1 0 0,-8 22-43 0 0,7-25-33 0 0,13-38 52 0 0,15-58-70 0 0,-87 227 246 0 0,39-108-40 0 0,79-210-304 0 0,-261 561 818 0 0,163-374-607 0 0,10-30-71 0 0,38-64-124 0 0,-80 113 0 0 0,93-161 68 0 0,-2-1 0 0 0,-70 62 0 0 0,94-94-22 0 0,-2-1 1 0 0,1 0-1 0 0,-1-2 0 0 0,-1 0 0 0 0,-1-1 0 0 0,1-1 1 0 0,-1-1-1 0 0,-35 10 0 0 0,25-12 36 0 0,0 0-1 0 0,0-2 0 0 0,0-2 1 0 0,-1-1-1 0 0,-55-3 0 0 0,52-1-25 0 0,-43-2 110 0 0,0-4 1 0 0,-92-20-1 0 0,1-12 154 0 0,-99-26 45 0 0,104 25-368 0 0,117 31 12 0 0,11 3-59 0 0,35 6-96 0 0,0 1 1 0 0,0-1-1 0 0,0 1 1 0 0,0-1 0 0 0,0 0-1 0 0,0 1 1 0 0,0-1-1 0 0,-4-5-752 0 0,5 5 753 0 0,-1 0-1 0 0,1 0 1 0 0,-1 0-1 0 0,1 0 1 0 0,0 0-1 0 0,-1 0 1 0 0,1-1-1 0 0,0 1 1 0 0,-1-2-1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28.255"/>
    </inkml:context>
    <inkml:brush xml:id="br0">
      <inkml:brushProperty name="width" value="0.2" units="cm"/>
      <inkml:brushProperty name="height" value="0.2" units="cm"/>
      <inkml:brushProperty name="color" value="#66CC00"/>
    </inkml:brush>
  </inkml:definitions>
  <inkml:trace contextRef="#ctx0" brushRef="#br0">664 225 284 0 0,'0'0'995'0'0,"-9"-5"300"0"0,9-2-194 0 0,-1 6-1032 0 0,1-1 0 0 0,0 1-1 0 0,0 0 1 0 0,0 0 0 0 0,0 0 0 0 0,0-1-1 0 0,0 1 1 0 0,0 0 0 0 0,0 0-1 0 0,0-1 1 0 0,1 1 0 0 0,-1 0-1 0 0,1 0 1 0 0,-1 0 0 0 0,0 0-1 0 0,1 0 1 0 0,0 0 0 0 0,-1-1-1 0 0,1 1 1 0 0,0 0 0 0 0,-1 1-1 0 0,2-3 1 0 0,23-15 1200 0 0,-22 15-1202 0 0,0 0 0 0 0,0 1 0 0 0,0-1-1 0 0,0 1 1 0 0,1 0 0 0 0,-1 0 0 0 0,1 0-1 0 0,0 1 1 0 0,6-3 0 0 0,53-26 528 0 0,109-41 2067 0 0,-153 63-2388 0 0,-8 4-187 0 0,-1 0 0 0 0,1 0 0 0 0,21-3 0 0 0,29 0 87 0 0,78 0 1 0 0,-122 8-9 0 0,0 2 0 0 0,0 0 0 0 0,0 1 0 0 0,-1 0 0 0 0,0 2 0 0 0,21 8 0 0 0,-31-10-100 0 0,-5-4-48 0 0,0 0 0 0 0,0 1 0 0 0,1-1 0 0 0,-1 1 0 0 0,0-1 0 0 0,0 1 0 0 0,0-1 0 0 0,0 1 0 0 0,0 0 0 0 0,0 0 0 0 0,0-1 0 0 0,-1 1 0 0 0,1 0 0 0 0,0 0 0 0 0,0 0 0 0 0,-1 0 0 0 0,1 0 0 0 0,0 0 1 0 0,-1 0-1 0 0,1 0 0 0 0,-1 0 0 0 0,1 0 0 0 0,-1 1 0 0 0,1 1 0 0 0,8 42 901 0 0,-9-17-638 0 0,1-16-178 0 0,-1 0 0 0 0,0 0 1 0 0,0 0-1 0 0,-2-1 1 0 0,1 1-1 0 0,-5 12 1 0 0,-6 37 358 0 0,-42 94 310 0 0,-1-39-67 0 0,48-100-703 0 0,-1 0 0 0 0,-1 0 0 0 0,-11 14 0 0 0,-61 106 6 0 0,17-42 139 0 0,46-68-85 0 0,-55 70 295 0 0,9-4-230 0 0,41-65-103 0 0,1 1 0 0 0,-23 40-1 0 0,-37 39-35 0 0,35-20 2 0 0,2 0 70 0 0,40-79-60 0 0,0-1 1 0 0,0 1 0 0 0,0-1-1 0 0,-10 11 1 0 0,9-12 4 0 0,0 2 0 0 0,0-1 0 0 0,1 0 0 0 0,-7 14 0 0 0,-55 101-18 0 0,13-40-8 0 0,8-15 27 0 0,-8 15-18 0 0,23-44 46 0 0,26-33-43 0 0,-1 1 1 0 0,1 0-1 0 0,0 1 1 0 0,-7 12 0 0 0,-33 58 112 0 0,2 4-134 0 0,35-54 20 0 0,6-22 19 0 0,1 0 0 0 0,0-1-1 0 0,-1 1 1 0 0,0-1 0 0 0,0 0-1 0 0,0 1 1 0 0,0-1 0 0 0,-4 5-1 0 0,1-3-19 0 0,0 1 0 0 0,1 0-1 0 0,0 0 1 0 0,1 0 0 0 0,-5 12-1 0 0,-7 14 65 0 0,-3 9-70 0 0,-4 4-54 0 0,-11 10 75 0 0,-12 21 61 0 0,34-47-38 0 0,11-27-22 0 0,0 0 0 0 0,-1 0 0 0 0,1 0-1 0 0,-1 0 1 0 0,0 0 0 0 0,1-1 0 0 0,-1 1 0 0 0,-1 0 0 0 0,-2 4 0 0 0,-4 22 20 0 0,-1 11-4 0 0,0 6 20 0 0,9 87 146 0 0,9-92-103 0 0,1-11-8 0 0,-8-29-63 0 0,0 1 0 0 0,-1 0 1 0 0,0-1-1 0 0,1 1 0 0 0,-1 0 1 0 0,0-1-1 0 0,0 1 0 0 0,0 0 1 0 0,0 0-1 0 0,0 0 0 0 0,0 0 1 0 0,-1 0-1 0 0,1 0 0 0 0,0 4 1 0 0,17 20 126 0 0,-9-8 34 0 0,-8-17-166 0 0,0 1 0 0 0,0-1 0 0 0,0 0 0 0 0,-1 1 0 0 0,1-1 0 0 0,0 1 0 0 0,0-1 0 0 0,-1 1 0 0 0,1-1 0 0 0,-1 1 0 0 0,1 0 0 0 0,-1-1 0 0 0,0 3 0 0 0,2 0-4 0 0,-1 0-1 0 0,1 0 0 0 0,0-1 0 0 0,0 1 0 0 0,0 0 1 0 0,0-1-1 0 0,0 1 0 0 0,1-1 0 0 0,0 0 0 0 0,-1 0 0 0 0,1 0 1 0 0,1 0-1 0 0,4 4 0 0 0,7 7-24 0 0,-9-9 36 0 0,1 0 0 0 0,-1 0-1 0 0,1-1 1 0 0,0 0-1 0 0,0-1 1 0 0,0 0 0 0 0,0 0-1 0 0,1 0 1 0 0,-1-1-1 0 0,15 3 1 0 0,43 4 0 0 0,-21-7 51 0 0,-30 0-60 0 0,1-2 0 0 0,0 0 0 0 0,23-3 0 0 0,44-8 16 0 0,-50 8-31 0 0,55-14-1 0 0,-55 8 13 0 0,-1-2 1 0 0,-1-1-1 0 0,0-1 0 0 0,0-2 0 0 0,-2-1 1 0 0,0-1-1 0 0,36-28 0 0 0,54-47-63 0 0,-73 54 70 0 0,157-138-28 0 0,-179 157 5 0 0,-16 13 12 0 0,0 1 0 0 0,-1-1 0 0 0,0 0 0 0 0,8-10-1 0 0,21-25 0 0 0,43-40 0 0 0,27-32 35 0 0,66-111 0 0 0,-71 75-13 0 0,-1 27-36 0 0,-34 41-5 0 0,-36 50-1 0 0,-1 0 0 0 0,26-40 0 0 0,-3 3 15 0 0,-31 40-10 0 0,0-2 1 0 0,21-44 0 0 0,-28 49 29 0 0,24-48 37 0 0,-13 23-42 0 0,50-72 0 0 0,-48 80-13 0 0,22-44 0 0 0,-6 10-43 0 0,4-7-15 0 0,-31 45 31 0 0,0 1-26 0 0,-8 26 22 0 0,-1 0 1 0 0,0-1-1 0 0,7-15 1 0 0,15-31-31 0 0,-17 40 36 0 0,-2 0 1 0 0,12-30-1 0 0,11-20-86 0 0,6-15-38 0 0,-20 37 110 0 0,-7 8 24 0 0,5-11-2 0 0,2-7-47 0 0,26-29-320 0 0,-36 67 288 0 0,-7 14 93 0 0,1 0 0 0 0,-1 0-1 0 0,1 0 1 0 0,0 1 0 0 0,1-1 0 0 0,-1 1-1 0 0,5-6 1 0 0,5-28-115 0 0,-6 24 86 0 0,-5 11 35 0 0,0 0 0 0 0,0 0 0 0 0,0 0 1 0 0,0 0-1 0 0,0 0 0 0 0,0 0 0 0 0,0 0 0 0 0,1 0 0 0 0,-1 1 0 0 0,1-1 1 0 0,-1 1-1 0 0,3-3 0 0 0,-2 4 13 0 0,-6 1-31 0 0,1 0 17 0 0,0 0 0 0 0,0 1 0 0 0,0-1 0 0 0,0 1 1 0 0,0 0-1 0 0,0 0 0 0 0,1 0 0 0 0,-1 1 0 0 0,1-1 0 0 0,-1 0 0 0 0,1 1 0 0 0,0 0 0 0 0,0-1 1 0 0,0 1-1 0 0,-2 5 0 0 0,-30 55-19 0 0,15-7 23 0 0,-90 177 230 0 0,74-163-190 0 0,22-42-4 0 0,-29 48 1 0 0,-40 58 138 0 0,-46 81 76 0 0,70-114-202 0 0,40-65-46 0 0,-3-1 1 0 0,-28 38 0 0 0,-46 69 158 0 0,47-65-121 0 0,17-30-45 0 0,6-7 24 0 0,-2-1 0 0 0,-2-1 0 0 0,-33 34 0 0 0,37-45 25 0 0,-40 58 0 0 0,29-35-57 0 0,-3 3-19 0 0,-31 38 73 0 0,-12 21-80 0 0,37-50 71 0 0,-1-2-48 0 0,32-46 23 0 0,1 1 0 0 0,-15 22 0 0 0,-9 10 35 0 0,-27 45-78 0 0,10-20 62 0 0,-36 40-94 0 0,42-35 47 0 0,45-73 34 0 0,1 1 0 0 0,0-1 0 0 0,0 1 0 0 0,0 0 0 0 0,0 0 0 0 0,1-1 0 0 0,0 1 0 0 0,0 0 0 0 0,0 0 0 0 0,0 0 1 0 0,1 1-1 0 0,0-1 0 0 0,0 0 0 0 0,1 6 0 0 0,-1-2 40 0 0,-4 8-32 0 0,3-16-24 0 0,1 0 0 0 0,-1 0 1 0 0,1 0-1 0 0,-1 1 0 0 0,1-1 1 0 0,0 0-1 0 0,-1 0 0 0 0,1 0 1 0 0,0 0-1 0 0,0 0 1 0 0,0 0-1 0 0,0 1 0 0 0,0-1 1 0 0,0 0-1 0 0,0 0 0 0 0,0 0 1 0 0,0 0-1 0 0,1 1 0 0 0,-1-1 1 0 0,0 0-1 0 0,1 0 0 0 0,-1 0 1 0 0,1 0-1 0 0,-1 0 0 0 0,1 0 1 0 0,0 0-1 0 0,-1 0 0 0 0,2 1 1 0 0,6 16 69 0 0,-8-17-66 0 0,0 0 0 0 0,0 0-1 0 0,0 0 1 0 0,0 0-1 0 0,0 0 1 0 0,1 0-1 0 0,-1 0 1 0 0,0 0-1 0 0,1-1 1 0 0,-1 1-1 0 0,1 0 1 0 0,-1 0-1 0 0,1 0 1 0 0,-1-1-1 0 0,1 1 1 0 0,-1 0-1 0 0,1-1 1 0 0,0 1 0 0 0,0 0-1 0 0,-1-1 1 0 0,2 1-1 0 0,16 20-56 0 0,-10-16 72 0 0,-1 0 0 0 0,0 1 0 0 0,-1 0 0 0 0,11 11 0 0 0,-14-14-17 0 0,0 0 0 0 0,0 1 0 0 0,0-1 0 0 0,-1 1 0 0 0,0-1-1 0 0,0 1 1 0 0,0 0 0 0 0,0 0 0 0 0,0 0 0 0 0,-1 0 0 0 0,1 0 0 0 0,-1 0 0 0 0,0 5 0 0 0,-1-6 1 0 0,1 0 0 0 0,-1-1 0 0 0,0 1 0 0 0,1 0 0 0 0,0-1 1 0 0,0 1-1 0 0,-1-1 0 0 0,1 1 0 0 0,1-1 0 0 0,-1 1 0 0 0,0-1 0 0 0,1 0 1 0 0,-1 1-1 0 0,1-1 0 0 0,0 0 0 0 0,-1 0 0 0 0,1 0 0 0 0,0 0 0 0 0,0 0 0 0 0,1-1 1 0 0,-1 1-1 0 0,4 1 0 0 0,-1 0 10 0 0,0 0 0 0 0,0-1 0 0 0,1 0 0 0 0,-1 0 0 0 0,1-1 0 0 0,0 1 0 0 0,-1-1 1 0 0,1 0-1 0 0,11 0 0 0 0,5-3-1 0 0,-1 0 0 0 0,0-1 1 0 0,0-1-1 0 0,-1-1 0 0 0,1-1 1 0 0,-1-1-1 0 0,0-1 0 0 0,30-16 1 0 0,1-4-58 0 0,90-67 0 0 0,-4-3 30 0 0,-73 43 40 0 0,-30 28-45 0 0,-2-2 1 0 0,0-1-1 0 0,34-43 0 0 0,-48 53 24 0 0,116-139 80 0 0,-91 114-92 0 0,-20 21-3 0 0,31-41 0 0 0,-44 53 10 0 0,1 0 0 0 0,1 1 0 0 0,20-17-1 0 0,1-1-8 0 0,-22 15-3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36.409"/>
    </inkml:context>
    <inkml:brush xml:id="br0">
      <inkml:brushProperty name="width" value="0.2" units="cm"/>
      <inkml:brushProperty name="height" value="0.2" units="cm"/>
      <inkml:brushProperty name="color" value="#66CC00"/>
    </inkml:brush>
  </inkml:definitions>
  <inkml:trace contextRef="#ctx0" brushRef="#br0">19 0 268 0 0,'18'6'1640'0'0,"-27"34"-1218"0"0,-2-17-177 0 0,9-20-423 0 0,0 0 0 0 0,0 0-1 0 0,0-1 1 0 0,1 1 0 0 0,-1 0-1 0 0,1 0 1 0 0,0 0 0 0 0,0 1-1 0 0,-1 3 1 0 0,2-3-390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37.436"/>
    </inkml:context>
    <inkml:brush xml:id="br0">
      <inkml:brushProperty name="width" value="0.2" units="cm"/>
      <inkml:brushProperty name="height" value="0.2" units="cm"/>
      <inkml:brushProperty name="color" value="#66CC00"/>
    </inkml:brush>
  </inkml:definitions>
  <inkml:trace contextRef="#ctx0" brushRef="#br0">10 548 288 0 0,'-9'10'5261'0'0,"18"-10"-3327"0"0,10-10-995 0 0,27-26 1223 0 0,-8 3-1003 0 0,-31 28-1054 0 0,0 0 1 0 0,-1-1 0 0 0,0 1-1 0 0,1-2 1 0 0,-2 1 0 0 0,7-8-1 0 0,36-43 18 0 0,22-5 129 0 0,-54 45-123 0 0,1 0 1 0 0,33-25 0 0 0,-20 13-95 0 0,-7 6 157 0 0,-16 19-175 0 0,-1-1 0 0 0,1 0 0 0 0,-1 0 0 0 0,-1 0 0 0 0,8-8 0 0 0,-8 7-24 0 0,0 1-1 0 0,0 0 1 0 0,1 1-1 0 0,-1-1 1 0 0,8-4 0 0 0,32-34 3 0 0,-43 40 2 0 0,7-6 10 0 0,-1 0 0 0 0,1 0 0 0 0,1 1 0 0 0,0 0 0 0 0,0 0 0 0 0,13-6 0 0 0,-21 13 8 0 0,-5 2-451 0 0,0-1 97 0 0,1 1-1 0 0,-1 1 0 0 0,1-1 0 0 0,-1 0 0 0 0,1 1 0 0 0,-1-1 1 0 0,1 1-1 0 0,0-1 0 0 0,0 1 0 0 0,0 0 0 0 0,0 0 0 0 0,-3 5 1 0 0,-23 15-5640 0 0,20-19 4773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43.801"/>
    </inkml:context>
    <inkml:brush xml:id="br0">
      <inkml:brushProperty name="width" value="0.2" units="cm"/>
      <inkml:brushProperty name="height" value="0.2" units="cm"/>
      <inkml:brushProperty name="color" value="#66CC00"/>
    </inkml:brush>
  </inkml:definitions>
  <inkml:trace contextRef="#ctx0" brushRef="#br0">55 526 56 0 0,'-29'0'3471'0'0,"29"0"-3422"0"0,-1 1-1 0 0,1-1 1 0 0,-1 1-1 0 0,1-1 1 0 0,-1 0-1 0 0,0 1 1 0 0,1-1-1 0 0,-1 1 1 0 0,1-1-1 0 0,-1 0 1 0 0,0 0-1 0 0,1 1 1 0 0,-1-1-1 0 0,0 0 1 0 0,1 0-1 0 0,-1 0 1 0 0,0 0-1 0 0,1 1 1 0 0,-1-1-1 0 0,0 0 1 0 0,0-1-1 0 0,1 1 1 0 0,-1 0-1 0 0,0 0 1 0 0,1 0-1 0 0,-1 0 1 0 0,0 0-1 0 0,1-1 1 0 0,-1 1 0 0 0,0 0-1 0 0,1 0 1 0 0,-1-1-1 0 0,0 0 1 0 0,-3-26 1773 0 0,4 26-1838 0 0,2-3 83 0 0,0 0 0 0 0,-1 0 0 0 0,1 1 0 0 0,1-1 1 0 0,-1 1-1 0 0,0-1 0 0 0,1 1 0 0 0,5-5 1 0 0,5-9 19 0 0,33-25 971 0 0,-35 31-856 0 0,1 1-1 0 0,1 1 1 0 0,0 0 0 0 0,0 0-1 0 0,23-9 1 0 0,-17 8 178 0 0,-1 0 0 0 0,27-21 0 0 0,-28 18-61 0 0,1 1 1 0 0,1 1-1 0 0,32-14 1 0 0,-30 15-266 0 0,0 0 0 0 0,-1-2 1 0 0,31-23-1 0 0,-44 29-33 0 0,0 1 1 0 0,1-1 0 0 0,-1 1-1 0 0,1 1 1 0 0,0-1 0 0 0,1 1-1 0 0,10-3 1 0 0,26-19-63 0 0,37-13 82 0 0,-74 37-55 0 0,14-5 17 0 0,0 1-1 0 0,1 2 1 0 0,29-3-1 0 0,1-4-31 0 0,30-4 90 0 0,35 15 9 0 0,-92 10 88 0 0,-6 0-166 0 0,-10-8 4 0 0,24 11 39 0 0,-22 8 99 0 0,-11-19-115 0 0,4 3-10 0 0,-1-1 0 0 0,0 1 0 0 0,0 0 0 0 0,-1 0 0 0 0,1 0 0 0 0,-1 0 0 0 0,3 10 0 0 0,4 11 80 0 0,-1 41 560 0 0,-9 24-378 0 0,-9-49 90 0 0,8-37-312 0 0,0 1 1 0 0,0-1 0 0 0,0 0 0 0 0,-1 0-1 0 0,1 1 1 0 0,-5 7 0 0 0,3-8 12 0 0,1 1 1 0 0,0 0 0 0 0,0-1 0 0 0,0 1 0 0 0,1 0-1 0 0,-2 11 1 0 0,-5 14 297 0 0,-2 4-46 0 0,-19 17-139 0 0,11-9-19 0 0,-1 1 286 0 0,-25 43 1 0 0,-56 62-401 0 0,90-135-53 0 0,0 0-1 0 0,-1 0 1 0 0,-15 14-1 0 0,2-2 77 0 0,-39 76-10 0 0,30-50-14 0 0,22-32-30 0 0,-7 26 17 0 0,-11 0-53 0 0,13-18 21 0 0,14-24 4 0 0,1-1-1 0 0,-1 1 1 0 0,0-1-1 0 0,0 1 1 0 0,0-1-1 0 0,-1 0 1 0 0,-3 5 0 0 0,2-4 1 0 0,1-1 1 0 0,-1 1 0 0 0,1 0-1 0 0,0 0 1 0 0,1 0 0 0 0,-1 0-1 0 0,1 1 1 0 0,-1-1 0 0 0,1 1-1 0 0,1-1 1 0 0,-1 1 0 0 0,1 0 0 0 0,-1 0-1 0 0,0 7 1 0 0,-6 7-10 0 0,7-18 7 0 0,0 0 1 0 0,0 1 0 0 0,0-1-1 0 0,0 1 1 0 0,0-1-1 0 0,0 1 1 0 0,1-1 0 0 0,-1 1-1 0 0,1 0 1 0 0,-1-1-1 0 0,1 1 1 0 0,-1 2 0 0 0,1-3 1 0 0,0 0 1 0 0,0 0 0 0 0,0 0-1 0 0,-1 0 1 0 0,1 0 0 0 0,0 0 0 0 0,-1 0-1 0 0,1 0 1 0 0,0 0 0 0 0,-1 0 0 0 0,1 0-1 0 0,-1-1 1 0 0,0 1 0 0 0,1 0-1 0 0,-1 0 1 0 0,0 0 0 0 0,-1 1 0 0 0,1-2-1 0 0,1 1 1 0 0,-1 0 0 0 0,0-1-1 0 0,0 1 1 0 0,1 0 0 0 0,-1 0-1 0 0,1 0 1 0 0,-1-1 0 0 0,1 1-1 0 0,-1 0 1 0 0,1 0 0 0 0,-1 0-1 0 0,1 0 1 0 0,0 0 0 0 0,0 0-1 0 0,-1 0 1 0 0,1 0 0 0 0,0 1-1 0 0,-47 50 27 0 0,29-27-102 0 0,10-19 452 0 0,-1-2 500 0 0,15-13-771 0 0,-5 8-105 0 0,1-1 1 0 0,-1 0-1 0 0,0 1 1 0 0,0-1-1 0 0,0 0 1 0 0,0 1-1 0 0,0-1 1 0 0,0 0-1 0 0,-1 0 1 0 0,1 0-1 0 0,-1 0 1 0 0,1-3-1 0 0,9-35-119 0 0,8-11 73 0 0,-18 47 46 0 0,1-1-1 0 0,1 1 1 0 0,-1-1 0 0 0,0 1 0 0 0,1-1 0 0 0,0 1 0 0 0,0 0 0 0 0,0 0-1 0 0,5-6 1 0 0,11-24 29 0 0,-15 26-30 0 0,1 0 0 0 0,0 0 0 0 0,0 1 0 0 0,1-1 0 0 0,0 1 0 0 0,0 0 1 0 0,1 0-1 0 0,11-11 0 0 0,1-1-22 0 0,18-37-3 0 0,62-52 50 0 0,-43 38-66 0 0,-28 33-43 0 0,-20 30 79 0 0,-1-1 0 0 0,0 1 0 0 0,-1-1 0 0 0,8-14 0 0 0,-8 14 5 0 0,-1 0 0 0 0,1 0 0 0 0,1 0 0 0 0,10-10 0 0 0,-3 4 9 0 0,-1-1-1 0 0,0 0 1 0 0,13-22-1 0 0,23-30-151 0 0,160-143-90 0 0,-188 188 144 0 0,-16 17 65 0 0,0 0 0 0 0,0 1-1 0 0,1-1 1 0 0,-1 1 0 0 0,9-6-1 0 0,11-11-55 0 0,-10 5 21 0 0,75-45-231 0 0,-37 28 1 0 0,-39 25 256 0 0,0 1 0 0 0,-1-2 0 0 0,-1 0 0 0 0,19-17 0 0 0,-23 21-19 0 0,0-1 0 0 0,0 1 1 0 0,1 1-1 0 0,0-1 0 0 0,0 1 0 0 0,0 1 1 0 0,1-1-1 0 0,8-1 0 0 0,28-14-93 0 0,-22 8 122 0 0,0 2 1 0 0,0 0-1 0 0,30-6 0 0 0,-46 13 11 0 0,-1 0-14 0 0,-4 1 27 0 0,-1 0-1 0 0,1 1 1 0 0,-1-1-1 0 0,1 0 1 0 0,-1 1-1 0 0,1 0 1 0 0,0-1-1 0 0,-1 1 1 0 0,1 0-1 0 0,0 0 1 0 0,-1 0-1 0 0,1 0 1 0 0,0 0-1 0 0,-1 0 1 0 0,1 0-1 0 0,0 1 1 0 0,-1-1-1 0 0,1 0 1 0 0,-1 1-1 0 0,1 0 1 0 0,-1-1 0 0 0,1 1-1 0 0,-1 0 1 0 0,1 0-1 0 0,-1 0 1 0 0,0 0-1 0 0,1 0 1 0 0,1 1-1 0 0,18 30 37 0 0,-20-29-41 0 0,1 0 0 0 0,-1 1 0 0 0,0-1 1 0 0,0 1-1 0 0,0-1 0 0 0,-1 1 0 0 0,1-1 1 0 0,-1 1-1 0 0,0 0 0 0 0,0-1 0 0 0,0 6 1 0 0,-1 3-6 0 0,10 35-40 0 0,-3-14 16 0 0,-4-27 38 0 0,-1 0 1 0 0,1 0-1 0 0,-1 0 0 0 0,-1 0 1 0 0,1 0-1 0 0,-1 0 0 0 0,0 0 1 0 0,0 0-1 0 0,0 0 0 0 0,-1 0 1 0 0,0 0-1 0 0,-2 6 1 0 0,-1-4 23 0 0,0 1 0 0 0,1 0 0 0 0,1-1 0 0 0,-4 16 0 0 0,-8 26 42 0 0,-5 22-115 0 0,10-26 106 0 0,0-6 106 0 0,0-3-13 0 0,-6 10 71 0 0,3-8-123 0 0,2-20-68 0 0,8-15-39 0 0,-1 1 0 0 0,1 0 0 0 0,-1 0 0 0 0,1 0 0 0 0,1 0 0 0 0,-1 0 0 0 0,1 0 0 0 0,-2 9 0 0 0,-5 9 42 0 0,7-21-31 0 0,-1 0 0 0 0,1 0 0 0 0,0 0 0 0 0,0 0 0 0 0,0 0 0 0 0,1 0 0 0 0,-1 1 0 0 0,0-1 0 0 0,1 0 0 0 0,-1 5 0 0 0,-16 34-49 0 0,-10 24-29 0 0,9-24 77 0 0,-27 37 69 0 0,41-71-71 0 0,1-1-1 0 0,1 1 0 0 0,-1-1 1 0 0,1 1-1 0 0,0 0 0 0 0,1 0 1 0 0,0 0-1 0 0,-1 9 1 0 0,-12 17 3 0 0,1-4-22 0 0,12-26 15 0 0,1 0 0 0 0,0 0 0 0 0,-1 0 0 0 0,0 0 0 0 0,1 0 0 0 0,-1 0 0 0 0,-1 0 0 0 0,1 0-1 0 0,0 0 1 0 0,-1 0 0 0 0,-2 3 0 0 0,3-3 3 0 0,-1 0 0 0 0,0 0-1 0 0,1 0 1 0 0,-1 0 0 0 0,1 0-1 0 0,0 0 1 0 0,0 1 0 0 0,0-1 0 0 0,1 0-1 0 0,-1 1 1 0 0,0 4 0 0 0,-8 38 4 0 0,-9 4-36 0 0,1-13-5 0 0,16-32 36 0 0,-8 32-9 0 0,9-3 68 0 0,0-33-57 0 0,6 12 51 0 0,5 3-43 0 0,1 15-5 0 0,42-4-4 0 0,-49-25-3 0 0,-1 0 0 0 0,1-1 0 0 0,-1 0 0 0 0,1 0 0 0 0,0 0 0 0 0,-1 0 0 0 0,1-1 0 0 0,0 0 0 0 0,-1 0 0 0 0,1 0 0 0 0,0 0 0 0 0,0-1 0 0 0,-1 0 0 0 0,1 0 0 0 0,0 0 0 0 0,8-4 0 0 0,-4 2 3 0 0,-1 1 0 0 0,1 0 1 0 0,0 0-1 0 0,12 0 0 0 0,-14 2 1 0 0,0-1 0 0 0,0 0 0 0 0,0 0 0 0 0,-1-1 0 0 0,1 0 1 0 0,0 0-1 0 0,-1-1 0 0 0,1 1 0 0 0,7-6 0 0 0,58-40-6 0 0,-12 7-33 0 0,-45 31 14 0 0,0-1 1 0 0,-1 0-1 0 0,0 0 1 0 0,17-21-1 0 0,-2 3 4 0 0,80-97-267 0 0,-24 38-553 0 0,6-4 182 0 0,-37 34 312 0 0,47-57 220 0 0,-38 27-348 0 0,55-60-1050 0 0,-18 26 589 0 0,-78 95 481 0 0,-1-1 1 0 0,25-45-1 0 0,9-9-550 0 0,-33 49 517 0 0,-16 25 340 0 0,0 0 0 0 0,-1 0 0 0 0,0 0 0 0 0,7-18 0 0 0,33-46-119 0 0,-8 26 242 0 0,-22 26 16 0 0,-13 18 4 0 0,0 1 1 0 0,-1-1-1 0 0,1 0 0 0 0,0 0 0 0 0,-1 0 0 0 0,1 0 1 0 0,-1 0-1 0 0,0 0 0 0 0,0 0 0 0 0,0 0 1 0 0,0-1-1 0 0,0 1 0 0 0,1-3 0 0 0,6-10-5 0 0,-2 5 23 0 0,-10 10 145 0 0,2 2-66 0 0,0 0 0 0 0,0 0 1 0 0,0 0-1 0 0,0 1 0 0 0,1-1 0 0 0,-1 1 0 0 0,1-1 1 0 0,-1 1-1 0 0,1 0 0 0 0,0 0 0 0 0,0-1 0 0 0,0 1 0 0 0,-1 5 1 0 0,-14 28 785 0 0,1-17-273 0 0,-27 44 1 0 0,-2 4 236 0 0,-35 65 598 0 0,6 1-697 0 0,44-77-589 0 0,23-43-116 0 0,0-1 0 0 0,0 0 1 0 0,-10 13-1 0 0,-3 3 423 0 0,-24 47 0 0 0,13-21-82 0 0,-17 23-255 0 0,1 10 155 0 0,-23 50 148 0 0,65-130-427 0 0,1 0 0 0 0,0 0 0 0 0,1 0 0 0 0,0 1 0 0 0,0-1 0 0 0,0 1 0 0 0,1-1 0 0 0,0 1 0 0 0,1 9 0 0 0,-4-1-30 0 0,3-15 22 0 0,0 1 0 0 0,1-1 0 0 0,-1 0 0 0 0,0 0 1 0 0,1 1-1 0 0,-1-1 0 0 0,1 0 0 0 0,0 1 0 0 0,-1-1 1 0 0,1 1-1 0 0,0-1 0 0 0,0 0 0 0 0,0 1 0 0 0,0-1 0 0 0,0 1 1 0 0,0-1-1 0 0,0 0 0 0 0,1 1 0 0 0,-1-1 0 0 0,0 0 1 0 0,1 1-1 0 0,-1-1 0 0 0,1 0 0 0 0,-1 1 0 0 0,1-1 1 0 0,0 0-1 0 0,0 0 0 0 0,-1 0 0 0 0,2 2 0 0 0,9 31 71 0 0,-2-12-40 0 0,0 38-22 0 0,-9-58-4 0 0,1-1 0 0 0,-1 0 1 0 0,0 0-1 0 0,1 0 0 0 0,-1 0 1 0 0,0 0-1 0 0,1 0 0 0 0,-1 0 1 0 0,1 0-1 0 0,0 0 0 0 0,-1 0 1 0 0,1 0-1 0 0,0-1 1 0 0,0 1-1 0 0,-1 0 0 0 0,1 0 1 0 0,0-1-1 0 0,0 1 0 0 0,0 0 1 0 0,0-1-1 0 0,0 1 0 0 0,2 0 1 0 0,14 23 7 0 0,-15-21 17 0 0,-1-1 0 0 0,1 1 0 0 0,-1 0 0 0 0,1-1 0 0 0,0 1 0 0 0,0-1 0 0 0,0 0 0 0 0,0 1 0 0 0,0-1 0 0 0,1 0 0 0 0,-1 0 0 0 0,1-1 0 0 0,-1 1 0 0 0,1 0 0 0 0,0-1 0 0 0,-1 0 0 0 0,1 0 0 0 0,0 1 0 0 0,0-2 0 0 0,0 1 0 0 0,0 0-1 0 0,0-1 1 0 0,0 1 0 0 0,6-1 0 0 0,83 10 404 0 0,-77-7-414 0 0,0-1-1 0 0,1 0 0 0 0,-1-1 1 0 0,0 0-1 0 0,1-2 0 0 0,-1 0 1 0 0,0 0-1 0 0,16-4 0 0 0,86-22 1 0 0,-34 2 40 0 0,-56 15-392 0 0,0-2 0 0 0,0 0-1 0 0,-2-1 1 0 0,0-2 0 0 0,35-26-1 0 0,-50 33-466 0 0,1-2 1 0 0,-2 1-1 0 0,1-1 0 0 0,-2-1 0 0 0,13-18 0 0 0,28-32-5099 0 0,-13 21 2015 0 0,-17 15 2294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47.085"/>
    </inkml:context>
    <inkml:brush xml:id="br0">
      <inkml:brushProperty name="width" value="0.2" units="cm"/>
      <inkml:brushProperty name="height" value="0.2" units="cm"/>
      <inkml:brushProperty name="color" value="#66CC00"/>
    </inkml:brush>
  </inkml:definitions>
  <inkml:trace contextRef="#ctx0" brushRef="#br0">982 2223 308 0 0,'14'-14'1306'0'0,"-12"13"-1072"0"0,0-1 0 0 0,-1 1-1 0 0,1-1 1 0 0,0 0 0 0 0,-1 0 0 0 0,1 1-1 0 0,-1-1 1 0 0,0 0 0 0 0,1 0 0 0 0,-1 0 0 0 0,0-1-1 0 0,0 1 1 0 0,-1 0 0 0 0,1 0 0 0 0,0-1-1 0 0,-1 1 1 0 0,1 0 0 0 0,-1 0 0 0 0,0-1-1 0 0,0-4 228 0 0,-7-3 294 0 0,5 10-559 0 0,-52-5 1841 0 0,44 6-1729 0 0,-1 0 1 0 0,1 1-1 0 0,0 0 1 0 0,-17 7-1 0 0,-13 2 547 0 0,27-7-560 0 0,-1 1 0 0 0,1 0-1 0 0,0 1 1 0 0,1 0 0 0 0,-1 1-1 0 0,-12 10 1 0 0,-10 4 144 0 0,12-8-246 0 0,0 2 0 0 0,0 0 0 0 0,1 1 0 0 0,1 1 0 0 0,1 2-1 0 0,1 0 1 0 0,-20 24 0 0 0,32-35-96 0 0,1 0 0 0 0,-2-1-1 0 0,1 0 1 0 0,-11 7 0 0 0,10-8 5 0 0,1 0 0 0 0,-1 1 0 0 0,1 0 0 0 0,-8 10 0 0 0,-33 42 117 0 0,32-41-201 0 0,1 1 0 0 0,-15 24-1 0 0,-14 17-50 0 0,33-48 47 0 0,0 1 0 0 0,2 1 1 0 0,0 0-1 0 0,-9 16 0 0 0,-27 37-41 0 0,18-27 86 0 0,3 1 161 0 0,-4 11 26 0 0,16-21-136 0 0,-30 56-1 0 0,41-85-95 0 0,0 1 0 0 0,0-1 0 0 0,0 1 0 0 0,1-1 0 0 0,-1 1 0 0 0,1 0 0 0 0,0-1 0 0 0,0 1 0 0 0,0 0 0 0 0,0 4 0 0 0,0-5-6 0 0,1 1 0 0 0,-1-1 0 0 0,0 1-1 0 0,-1 0 1 0 0,1-1 0 0 0,0 1 0 0 0,-1-1 0 0 0,1 1-1 0 0,-1-1 1 0 0,-1 5 0 0 0,-7 39 50 0 0,6-39-63 0 0,1-1 1 0 0,0 0-1 0 0,1 1 0 0 0,0-1 0 0 0,0 1 1 0 0,0 0-1 0 0,1 9 0 0 0,-9 40 204 0 0,10-49-185 0 0,0-1 0 0 0,0 1 0 0 0,1-1 1 0 0,-1 1-1 0 0,2-1 0 0 0,-1 0 0 0 0,1 0 1 0 0,0 0-1 0 0,0 0 0 0 0,6 8 0 0 0,-3-8-5 0 0,0 0 0 0 0,1 0 0 0 0,0-1-1 0 0,0 1 1 0 0,1-2 0 0 0,-1 1 0 0 0,1-1-1 0 0,0 0 1 0 0,0 0 0 0 0,0-1 0 0 0,1 0-1 0 0,13 2 1 0 0,2-1-1 0 0,0-1 1 0 0,1-1-1 0 0,25-1 0 0 0,-34-3-3 0 0,-1 0 1 0 0,0-1-1 0 0,0 0 0 0 0,-1-2 1 0 0,1 0-1 0 0,-1 0 0 0 0,0-1 1 0 0,23-14-1 0 0,17-15 128 0 0,-13-2-169 0 0,51-61 0 0 0,-88 94 36 0 0,23-36-9 0 0,10-6-5 0 0,-11 10 3 0 0,2 6 33 0 0,-15 16-24 0 0,0 0 0 0 0,-1-1 0 0 0,13-20 0 0 0,5 0-2 0 0,-24 30-1 0 0,-1-1 0 0 0,-1 1 0 0 0,1 0 0 0 0,-1-1 0 0 0,6-9 0 0 0,20-24-25 0 0,-4 7-6 0 0,116-152-563 0 0,-130 167 575 0 0,23-42 5 0 0,20-40-92 0 0,-34 57-226 0 0,2 2-1 0 0,53-68 1 0 0,-6 7-163 0 0,-4 6 84 0 0,24-40 106 0 0,-22 27 22 0 0,64-121-3101 0 0,-50 88 107 0 0,-69 118 2817 0 0,1 0 0 0 0,25-31-1 0 0,13-20-230 0 0,10-13 220 0 0,-17 14 310 0 0,-32 54 53 0 0,-1 0 0 0 0,18-38 0 0 0,9-17-273 0 0,-29 59 211 0 0,-2-1 0 0 0,0 0 1 0 0,9-22-1 0 0,-7 10-331 0 0,22-40 1 0 0,8-21-130 0 0,25-57 944 0 0,-21 57 18 0 0,1 13-264 0 0,28-46 21 0 0,-56 88-65 0 0,3-8-2 0 0,43-63-1 0 0,-60 100 49 0 0,1-1 1 0 0,-1 1-1 0 0,0-1 0 0 0,0 0 1 0 0,0 0-1 0 0,-1 0 0 0 0,0 0 1 0 0,2-8-1 0 0,23-27 888 0 0,-22 32-746 0 0,-5 9-192 0 0,-1 0 0 0 0,1 0 0 0 0,0 0 0 0 0,0 0 0 0 0,0 0 0 0 0,0 0 0 0 0,-1 0 0 0 0,1 0 0 0 0,0 0 1 0 0,0 0-1 0 0,0 0 0 0 0,0 0 0 0 0,-1 0 0 0 0,1 0 0 0 0,0 0 0 0 0,0 0 0 0 0,0 0 0 0 0,0 0 0 0 0,0 0 0 0 0,-1 0 0 0 0,1-1 0 0 0,0 1 0 0 0,0 0 1 0 0,0 0-1 0 0,0 0 0 0 0,0 0 0 0 0,0 0 0 0 0,0-1 0 0 0,0 1 0 0 0,-1 0 0 0 0,1 0 0 0 0,0 0 0 0 0,0 0 0 0 0,0-1 0 0 0,0 1 0 0 0,0 0 0 0 0,0 0 0 0 0,0 0 1 0 0,0 0-1 0 0,0-1 0 0 0,0 1 0 0 0,0 0 0 0 0,0 0 0 0 0,0 0 0 0 0,0 0 0 0 0,0-1 0 0 0,0 1 0 0 0,0 0 0 0 0,1 0 0 0 0,-1 0 0 0 0,0 0 0 0 0,0 0 1 0 0,0-1-1 0 0,0 1 0 0 0,0 0 0 0 0,0 0 0 0 0,0 0 0 0 0,1 0 0 0 0,-3 0 91 0 0,-18 16 307 0 0,-67 101 2120 0 0,5 16 252 0 0,-92 172-521 0 0,-39 107-683 0 0,62-128-707 0 0,-50 125-708 0 0,148-317 124 0 0,26-47-157 0 0,-37 83-1 0 0,44-82-95 0 0,-1 0 0 0 0,-54 82 0 0 0,-7 0-65 0 0,48-72 34 0 0,-32 74 0 0 0,28-51-2 0 0,-17 34-44 0 0,26-70 35 0 0,21-33 3 0 0,1-1-1 0 0,1 1 1 0 0,-1 1 0 0 0,2-1-1 0 0,-7 15 1 0 0,-7 8 6 0 0,16-29 3 0 0,0-1 0 0 0,1 1 0 0 0,-1-1 0 0 0,1 1-1 0 0,0 0 1 0 0,0 0 0 0 0,1 0 0 0 0,-1 0 0 0 0,1 0-1 0 0,0 0 1 0 0,-2 7 0 0 0,-15 65 15 0 0,10-44-25 0 0,6-29 2 0 0,0 1 0 0 0,1-1 0 0 0,0 1-1 0 0,0-1 1 0 0,0 1 0 0 0,0 0 0 0 0,0 6-1 0 0,-3 20 43 0 0,3-28-38 0 0,0 0-1 0 0,1 0 1 0 0,-1 0 0 0 0,1 0-1 0 0,-1 0 1 0 0,1 0 0 0 0,0 0-1 0 0,0 1 1 0 0,0-1-1 0 0,0 0 1 0 0,0 0 0 0 0,1 0-1 0 0,-1 0 1 0 0,1 1 0 0 0,-1-1-1 0 0,1 0 1 0 0,0 0-1 0 0,2 3 1 0 0,-1 6 9 0 0,-2-11-11 0 0,0 1 0 0 0,0 0 0 0 0,0-1 0 0 0,0 1 0 0 0,0-1 0 0 0,0 1 0 0 0,1-1-1 0 0,-1 1 1 0 0,0 0 0 0 0,0-1 0 0 0,0 1 0 0 0,1-1 0 0 0,-1 1 0 0 0,0-1 0 0 0,0 1 0 0 0,1-1 0 0 0,-1 1 0 0 0,0-1 0 0 0,1 1 0 0 0,-1-1 0 0 0,1 0 0 0 0,-1 1 0 0 0,1-1 0 0 0,-1 0 0 0 0,1 1 0 0 0,-1-1 0 0 0,1 1 0 0 0,5 3 32 0 0,0 1 1 0 0,-1 1 0 0 0,1-1-1 0 0,-1 1 1 0 0,5 9-1 0 0,7 5 36 0 0,-12-14-54 0 0,-1-3 19 0 0,0 1 0 0 0,0 0 0 0 0,-1 1 0 0 0,1-1 0 0 0,-1 1 0 0 0,0 0 1 0 0,0-1-1 0 0,-1 1 0 0 0,1 0 0 0 0,-1 1 0 0 0,0-1 0 0 0,1 6 0 0 0,-2-6-10 0 0,0 0-1 0 0,0-1 0 0 0,0 1 1 0 0,1-1-1 0 0,0 1 1 0 0,0-1-1 0 0,0 1 0 0 0,0-1 1 0 0,1 0-1 0 0,-1 0 0 0 0,5 4 1 0 0,5 10 109 0 0,-10-15-113 0 0,0-1-1 0 0,0 0 1 0 0,1 0 0 0 0,-1 1 0 0 0,0-1 0 0 0,1-1-1 0 0,0 1 1 0 0,-1 0 0 0 0,1-1 0 0 0,0 1 0 0 0,0-1 0 0 0,0 0-1 0 0,0 0 1 0 0,0 0 0 0 0,0 0 0 0 0,0-1 0 0 0,5 1-1 0 0,55 3 158 0 0,-55-4-174 0 0,22-2 28 0 0,53-9 1 0 0,-23 2-63 0 0,96-11-841 0 0,-138 16-1193 0 0,0-2 0 0 0,0 1-1 0 0,0-2 1 0 0,0-1 0 0 0,-1 0 0 0 0,26-17 0 0 0,-21 12 617 0 0,15-7-702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48.796"/>
    </inkml:context>
    <inkml:brush xml:id="br0">
      <inkml:brushProperty name="width" value="0.2" units="cm"/>
      <inkml:brushProperty name="height" value="0.2" units="cm"/>
      <inkml:brushProperty name="color" value="#66CC00"/>
    </inkml:brush>
  </inkml:definitions>
  <inkml:trace contextRef="#ctx0" brushRef="#br0">1168 26 32 0 0,'-24'-9'6041'0'0,"10"3"-4958"0"0,9 5-905 0 0,1 0 0 0 0,0 0 0 0 0,-1 0 1 0 0,1 1-1 0 0,-1-1 0 0 0,0 1 0 0 0,-8 0 0 0 0,-24-1 1377 0 0,9-2-934 0 0,1 1 1 0 0,-1 2-1 0 0,0 1 1 0 0,1 1-1 0 0,-1 2 1 0 0,1 0-1 0 0,-51 16 1 0 0,36-7-305 0 0,0 2-1 0 0,2 1 1 0 0,0 2 0 0 0,0 2-1 0 0,2 2 1 0 0,1 1-1 0 0,-47 39 1 0 0,-125 133 630 0 0,193-178-889 0 0,2 1 0 0 0,0 1 0 0 0,1 0 0 0 0,-20 40 0 0 0,5-8 76 0 0,-9 41-4 0 0,32-82-124 0 0,1 1 0 0 0,0-1 0 0 0,0 1-1 0 0,-3 15 1 0 0,-4 13 7 0 0,2 8-22 0 0,8-42 7 0 0,0 0 0 0 0,0 1-1 0 0,0-1 1 0 0,0 1 0 0 0,1-1 0 0 0,0 1 0 0 0,0-1-1 0 0,0 1 1 0 0,1-1 0 0 0,0 1 0 0 0,0-1 0 0 0,3 7-1 0 0,2 28 9 0 0,-5-34-3 0 0,0 0 0 0 0,0 1 0 0 0,1-1 0 0 0,0 0 0 0 0,0-1 0 0 0,1 1 0 0 0,0 0 0 0 0,0-1 0 0 0,0 1 0 0 0,0-1 0 0 0,1 0 0 0 0,0 0 0 0 0,0 0 0 0 0,0-1 0 0 0,1 1 0 0 0,-1-1 0 0 0,1 0 0 0 0,0 0 0 0 0,1-1 0 0 0,-1 0 0 0 0,7 3 0 0 0,0 1-5 0 0,-4-1 4 0 0,0-1-1 0 0,1-1 1 0 0,-1 0-1 0 0,1 0 1 0 0,0 0-1 0 0,0-1 1 0 0,0-1-1 0 0,1 1 1 0 0,-1-2 0 0 0,19 2-1 0 0,12-2-14 0 0,-14 0-19 0 0,0-1 0 0 0,0-1-1 0 0,0-1 1 0 0,0-1 0 0 0,0-1 0 0 0,42-13-1 0 0,-48 9-73 0 0,-1-1 0 0 0,1 0-1 0 0,-2-2 1 0 0,1 0 0 0 0,-2-1-1 0 0,1-1 1 0 0,-2 0-1 0 0,17-18 1 0 0,167-143-3360 0 0,-179 154 3104 0 0,0 0 0 0 0,-1-2 0 0 0,-1 0 0 0 0,28-43 0 0 0,-18 18-178 0 0,-8 14-518 0 0,-1-1 0 0 0,27-66-1 0 0,-38 80 596 0 0,1 0 0 0 0,0 0 0 0 0,2 1 0 0 0,15-19-1 0 0,14-24-250 0 0,-23 35 664 0 0,-15 24 140 0 0,0-1 0 0 0,0 1 0 0 0,-1-1 0 0 0,1 0 0 0 0,-1 0 0 0 0,0 0 0 0 0,0 0 0 0 0,-1-1 0 0 0,1 1 0 0 0,-1 0 0 0 0,0-1-1 0 0,0 1 1 0 0,0-9 747 0 0,-20 23 831 0 0,5 8-596 0 0,1-1 1 0 0,-14 28-1 0 0,-16 23 572 0 0,35-57-1346 0 0,2 0 0 0 0,-1 0 0 0 0,-6 18 0 0 0,-17 26 491 0 0,-48 66 421 0 0,26-37-928 0 0,39-61-216 0 0,-20 44 0 0 0,8-13-11 0 0,-21 72-62 0 0,37-105 21 0 0,0-1 0 0 0,-7 26 0 0 0,13-38-11 0 0,2-1 0 0 0,-1 0 0 0 0,1 1 1 0 0,0 0-1 0 0,0-1 0 0 0,1 1 1 0 0,0-1-1 0 0,1 1 0 0 0,-1 0 0 0 0,5 14 1 0 0,2 14 8 0 0,-6-29-1 0 0,0-1-1 0 0,1 1 0 0 0,-1 0 1 0 0,1-1-1 0 0,1 1 0 0 0,-1-1 1 0 0,1 0-1 0 0,5 8 1 0 0,12 19 17 0 0,-15-23-26 0 0,1 0 0 0 0,0 0-1 0 0,1-1 1 0 0,0 0-1 0 0,0 0 1 0 0,17 15 0 0 0,-14-17-189 0 0,0 1 0 0 0,1-2-1 0 0,0 1 1 0 0,0-2 0 0 0,0 1 0 0 0,1-1 0 0 0,0-1 0 0 0,14 4 0 0 0,-10-5-703 0 0,-1-1 0 0 0,1-1 0 0 0,-1 0 0 0 0,1 0 0 0 0,0-2 0 0 0,22-3 0 0 0,141-32-7074 0 0,-115 17 6036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51.181"/>
    </inkml:context>
    <inkml:brush xml:id="br0">
      <inkml:brushProperty name="width" value="0.2" units="cm"/>
      <inkml:brushProperty name="height" value="0.2" units="cm"/>
      <inkml:brushProperty name="color" value="#66CC00"/>
    </inkml:brush>
  </inkml:definitions>
  <inkml:trace contextRef="#ctx0" brushRef="#br0">1047 1819 528 0 0,'0'-1'142'0'0,"-1"0"0"0"0,1 0 0 0 0,0 0-1 0 0,0 0 1 0 0,-1 0 0 0 0,1 0 0 0 0,0 0 0 0 0,-1 0 0 0 0,1 0-1 0 0,-1 0 1 0 0,0 0 0 0 0,1 0 0 0 0,-1 0 0 0 0,0 0 0 0 0,1 0 0 0 0,-1 0-1 0 0,-1 0 1 0 0,1 0-48 0 0,1 1 0 0 0,-1-1-1 0 0,0 0 1 0 0,1 0 0 0 0,-1 0 0 0 0,0 1 0 0 0,1-1-1 0 0,-1 0 1 0 0,1 0 0 0 0,-1 0 0 0 0,1 0-1 0 0,0 0 1 0 0,-1 0 0 0 0,1 0 0 0 0,0 0-1 0 0,-1-2 1 0 0,-8-44 1076 0 0,9 46-1082 0 0,0-1 0 0 0,0 0 0 0 0,-1 0 0 0 0,1 0 0 0 0,0 0 0 0 0,-1 0 0 0 0,0 0 0 0 0,0 1 0 0 0,1-1 0 0 0,-1 0 0 0 0,0 0 0 0 0,0 1 0 0 0,0-1 0 0 0,-1 1-1 0 0,1-1 1 0 0,0 1 0 0 0,-1 0 0 0 0,1-1 0 0 0,0 1 0 0 0,-3-2 0 0 0,-2 0 85 0 0,1 0 1 0 0,0 0-1 0 0,-1 1 0 0 0,1-1 0 0 0,-1 1 1 0 0,-11-2-1 0 0,4 1 112 0 0,-1 1 0 0 0,1 1 1 0 0,0 0-1 0 0,-1 0 0 0 0,1 2 0 0 0,-20 2 1 0 0,-1 6 134 0 0,0 2 1 0 0,1 2 0 0 0,0 0-1 0 0,1 3 1 0 0,0 0 0 0 0,1 2 0 0 0,-49 38-1 0 0,-26 10 1270 0 0,80-49-1374 0 0,-41 32 0 0 0,33-22-197 0 0,-58 54-82 0 0,28-23-64 0 0,53-47 71 0 0,1 0-1 0 0,0 2 1 0 0,1-1 0 0 0,0 1-1 0 0,-12 23 1 0 0,9-16-24 0 0,1 3-41 0 0,0 1 0 0 0,2 0 0 0 0,-13 48 0 0 0,21-61 33 0 0,0 0 1 0 0,0 0 0 0 0,1 0 0 0 0,1 0-1 0 0,-1 0 1 0 0,2 0 0 0 0,0 0 0 0 0,0 0 0 0 0,1 0-1 0 0,0-1 1 0 0,6 13 0 0 0,-7-18-13 0 0,1 1 1 0 0,0-1-1 0 0,1 1 0 0 0,-1-1 1 0 0,1 0-1 0 0,0 0 1 0 0,6 4-1 0 0,-5-4 0 0 0,-1 1 0 0 0,1-1 1 0 0,-1 1-1 0 0,0-1 0 0 0,4 9 1 0 0,-5-8-2 0 0,0-1 0 0 0,1 0 0 0 0,-1-1 0 0 0,1 1 0 0 0,0-1 0 0 0,0 1 0 0 0,1-1 0 0 0,-1 0 0 0 0,1-1 0 0 0,0 1 0 0 0,0-1 0 0 0,0 0 0 0 0,0 0 0 0 0,0-1 0 0 0,1 1 0 0 0,0-1 0 0 0,-1 0 0 0 0,1-1 1 0 0,10 2-1 0 0,2 1-5 0 0,0-2 1 0 0,0-1-1 0 0,0 0 1 0 0,0-1-1 0 0,22-3 1 0 0,-11-1-11 0 0,-1-1 0 0 0,1-2 1 0 0,-1-1-1 0 0,-1 0 0 0 0,0-3 1 0 0,0 0-1 0 0,43-26 0 0 0,-17 5-6 0 0,-1-3 0 0 0,-2-2-1 0 0,-1-2 1 0 0,74-78 0 0 0,95-129-2041 0 0,-1-15 32 0 0,155-198-3983 0 0,-305 379 4326 0 0,84-131 0 0 0,22-106 1309 0 0,-150 275 443 0 0,1 1 0 0 0,33-40 0 0 0,-7 10-23 0 0,-31 42-22 0 0,19-27 431 0 0,61-120 0 0 0,-44 85-169 0 0,-2-22 244 0 0,-52 110-503 0 0,2-3 137 0 0,0-1-1 0 0,0 1 1 0 0,-1-1 0 0 0,0 0-1 0 0,0 0 1 0 0,-1 0 0 0 0,1-9-1 0 0,-2 15-13 0 0,-19 6 790 0 0,-12 29 499 0 0,13-15-736 0 0,0 1 0 0 0,2 0 0 0 0,-19 31 0 0 0,-99 159 3298 0 0,88-135-3157 0 0,-52 114 0 0 0,50-91-577 0 0,13-30 59 0 0,-46 69 1 0 0,59-103-215 0 0,-21 28 71 0 0,-73 81-17 0 0,51-60-139 0 0,-16 23 0 0 0,-59 75-59 0 0,51-61 19 0 0,72-96 28 0 0,0 1-1 0 0,2 1 1 0 0,-15 34 0 0 0,9-16-30 0 0,5 7 24 0 0,14-43 0 0 0,0 0 0 0 0,0-1 0 0 0,-1 1 0 0 0,0 0 0 0 0,-5 10 0 0 0,-38 84 23 0 0,34-79-22 0 0,1 1 0 0 0,-13 39 1 0 0,18-46-52 0 0,-21 85-9 0 0,0-34 94 0 0,24-58-46 0 0,1-1-1 0 0,0 1 1 0 0,0 0 0 0 0,1-1-1 0 0,0 18 1 0 0,10 14-40 0 0,-8-36 49 0 0,0 0 1 0 0,0 1-1 0 0,1-1 0 0 0,-1 0 1 0 0,1-1-1 0 0,0 1 1 0 0,0 0-1 0 0,1 0 1 0 0,-1-1-1 0 0,1 1 1 0 0,5 4-1 0 0,0-2 0 0 0,1 0-1 0 0,1-1 1 0 0,-1 0 0 0 0,1-1 0 0 0,0 0-1 0 0,1 0 1 0 0,-1-1 0 0 0,1-1-1 0 0,15 4 1 0 0,0-2 27 0 0,1-2 0 0 0,51 0-1 0 0,-19-4 108 0 0,106-13-1 0 0,-137 9-519 0 0,-1-1 1 0 0,0-1-1 0 0,-1-1 1 0 0,0-2 0 0 0,0-1-1 0 0,26-14 1 0 0,130-90-10723 0 0,-154 96 9642 0 0,25-16-741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52.020"/>
    </inkml:context>
    <inkml:brush xml:id="br0">
      <inkml:brushProperty name="width" value="0.2" units="cm"/>
      <inkml:brushProperty name="height" value="0.2" units="cm"/>
      <inkml:brushProperty name="color" value="#66CC00"/>
    </inkml:brush>
  </inkml:definitions>
  <inkml:trace contextRef="#ctx0" brushRef="#br0">1 276 208 0 0,'26'-10'5491'0'0,"-20"9"-5060"0"0,0-1 0 0 0,0 0-1 0 0,0 0 1 0 0,0 0 0 0 0,0-1 0 0 0,6-3-1 0 0,15-7 787 0 0,5 1-305 0 0,0-1 1 0 0,37-23 0 0 0,-59 30-1193 0 0,-1 0 1 0 0,1-1 0 0 0,-1 0-1 0 0,0-1 1 0 0,-1 1 0 0 0,1-2-1 0 0,-2 1 1 0 0,1-1 0 0 0,-1 0 0 0 0,9-16-1 0 0,2-3-2993 0 0,2-6-1271 0 0,-13 23 3045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53.166"/>
    </inkml:context>
    <inkml:brush xml:id="br0">
      <inkml:brushProperty name="width" value="0.2" units="cm"/>
      <inkml:brushProperty name="height" value="0.2" units="cm"/>
      <inkml:brushProperty name="color" value="#66CC00"/>
    </inkml:brush>
  </inkml:definitions>
  <inkml:trace contextRef="#ctx0" brushRef="#br0">25 185 84 0 0,'-9'0'5684'0'0,"-7"5"-2759"0"0,23-5-1796 0 0,29-1 1498 0 0,-23-3-2458 0 0,-1 0-1 0 0,-1-1 1 0 0,1 0 0 0 0,-1-1-1 0 0,0 0 1 0 0,0-1-1 0 0,0 0 1 0 0,15-15 0 0 0,-11 6-389 0 0,-8 9-828 0 0,0 0 1 0 0,-1 0-1 0 0,0 0 1 0 0,0-1 0 0 0,-1 0-1 0 0,0-1 1 0 0,4-8-1 0 0,6-8-2530 0 0,-14 14 2161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4:54.343"/>
    </inkml:context>
    <inkml:brush xml:id="br0">
      <inkml:brushProperty name="width" value="0.2" units="cm"/>
      <inkml:brushProperty name="height" value="0.2" units="cm"/>
      <inkml:brushProperty name="color" value="#66CC00"/>
    </inkml:brush>
  </inkml:definitions>
  <inkml:trace contextRef="#ctx0" brushRef="#br0">62 16 132 0 0,'7'-15'7536'0'0,"-12"21"-6813"0"0,-50 75 1375 0 0,53-67-1751 0 0,2-13-311 0 0,0-1 0 0 0,0 1 0 0 0,0 0 0 0 0,0-1 0 0 0,0 1 0 0 0,0 0 0 0 0,0-1 0 0 0,0 1 0 0 0,0-1 0 0 0,-1 1 0 0 0,1 0 0 0 0,0-1 0 0 0,0 1 0 0 0,-1 0 0 0 0,1-1 0 0 0,0 1 0 0 0,-1-1 0 0 0,-2 8 1663 0 0,11-11-1067 0 0,-3-1-595 0 0,-2 0-1 0 0,1-1 1 0 0,0 0 0 0 0,-1 1 0 0 0,0-1 0 0 0,0-1 0 0 0,0 1 0 0 0,-1 0 0 0 0,3-8 0 0 0,-5 12-40 0 0,-1 0 0 0 0,0 0 0 0 0,1 0 0 0 0,-1 0 0 0 0,0 0 0 0 0,0 0 0 0 0,0 0 0 0 0,0 1 0 0 0,0-1 0 0 0,0 0 0 0 0,0 1 1 0 0,0-1-1 0 0,0 0 0 0 0,0 1 0 0 0,0-1 0 0 0,0 1 0 0 0,0 0 0 0 0,0-1 0 0 0,0 1 0 0 0,-1 0 0 0 0,1 0 0 0 0,0-1 0 0 0,0 1 0 0 0,0 0 0 0 0,-1 0 0 0 0,1 0 0 0 0,0 1 0 0 0,0-1 0 0 0,0 0 0 0 0,0 0 0 0 0,-1 1 0 0 0,1-1 1 0 0,0 1-1 0 0,-2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1:57:52.472"/>
    </inkml:context>
    <inkml:brush xml:id="br0">
      <inkml:brushProperty name="width" value="0.2" units="cm"/>
      <inkml:brushProperty name="height" value="0.2" units="cm"/>
      <inkml:brushProperty name="color" value="#66CC00"/>
    </inkml:brush>
  </inkml:definitions>
  <inkml:trace contextRef="#ctx0" brushRef="#br0">346 1 912 0 0,'-58'25'3345'0'0,"10"-5"-2796"0"0,17 1-109 0 0,20-12-329 0 0,0 0 4 0 0,1 0-1 0 0,0 0 1 0 0,0 1-1 0 0,1 0 1 0 0,0 1-1 0 0,-10 15 1 0 0,3 5 311 0 0,1 0 1 0 0,2 1 0 0 0,-18 65 0 0 0,30-95-422 0 0,-15 32-1138 0 0,2-19-679 0 0,13-14 1546 0 0,1-1 199 0 0,-1 0 1 0 0,1 0-1 0 0,0 0 1 0 0,-1 1-1 0 0,1-1 1 0 0,0 0-1 0 0,-1 0 1 0 0,1 0-1 0 0,-1 0 1 0 0,1 0-1 0 0,0 0 1 0 0,-1 0-1 0 0,1 0 0 0 0,0 0 1 0 0,-1-1-1 0 0,1 1 1 0 0,0 0-1 0 0,-1 0 1 0 0,1 0-1 0 0,0 0 1 0 0,-1 0-1 0 0,-4-14-2321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1:57:55.307"/>
    </inkml:context>
    <inkml:brush xml:id="br0">
      <inkml:brushProperty name="width" value="0.2" units="cm"/>
      <inkml:brushProperty name="height" value="0.2" units="cm"/>
      <inkml:brushProperty name="color" value="#66CC00"/>
    </inkml:brush>
  </inkml:definitions>
  <inkml:trace contextRef="#ctx0" brushRef="#br0">3316 16 344 0 0,'9'-15'6982'0'0,"-38"21"-6050"0"0,-168 104 1043 0 0,188-102-1928 0 0,0 0 0 0 0,0 0 0 0 0,1 1 0 0 0,0 0 0 0 0,0 0 0 0 0,-10 17 0 0 0,13-19-31 0 0,-11 20 81 0 0,14-22 18 0 0,-1 1-1 0 0,-1 0 0 0 0,1-1 0 0 0,-1 0 0 0 0,0 0 0 0 0,-5 6 0 0 0,-3 2 441 0 0,0 0 1 0 0,-18 28 0 0 0,20-26-420 0 0,-20 31 279 0 0,2 2 0 0 0,-26 62 0 0 0,12-22-148 0 0,5 14-193 0 0,32-89-48 0 0,1 1 1 0 0,0 0-1 0 0,1 1 0 0 0,-2 17 1 0 0,4-18 3 0 0,-1-1-1 0 0,-1 0 1 0 0,0 0 0 0 0,0 0 0 0 0,-9 18-1 0 0,4-11 95 0 0,1 0 0 0 0,1 1 0 0 0,-6 30 0 0 0,7-26-10 0 0,-3 8 19 0 0,3-14-100 0 0,1 0-1 0 0,0 0 1 0 0,-1 29-1 0 0,4-29-18 0 0,-1 1 0 0 0,-1-1-1 0 0,-8 28 1 0 0,3-14 68 0 0,5-24-53 0 0,-2 14 100 0 0,0 1 0 0 0,2 0 0 0 0,-1 23 0 0 0,-5 24 22 0 0,0 28-99 0 0,0-3 51 0 0,0-35-49 0 0,-10 37 270 0 0,10-28-202 0 0,-9 74-6 0 0,18 42 98 0 0,-9-75-146 0 0,0-9-39 0 0,0-11-75 0 0,0-13 70 0 0,0 30-1 0 0,0-43-75 0 0,0-18 67 0 0,-10 39-42 0 0,1 11 157 0 0,17-87-131 0 0,-1 1 0 0 0,0-1-1 0 0,-1 0 1 0 0,0 0 0 0 0,-9 18-1 0 0,-3 11 52 0 0,11-27-29 0 0,-1 0-1 0 0,-1 0 0 0 0,-11 18 1 0 0,-14 32 63 0 0,24-48-39 0 0,0 0 0 0 0,-1 0-1 0 0,0-1 1 0 0,-15 18 0 0 0,-14 20 62 0 0,21-23-50 0 0,-1-2 1 0 0,-22 28-1 0 0,31-38-5 0 0,8-15-48 0 0,-1 1 0 0 0,1-1 0 0 0,-1 0 0 0 0,1 1-1 0 0,-1-1 1 0 0,1 0 0 0 0,-1 0 0 0 0,0 1 0 0 0,0-1-1 0 0,1 0 1 0 0,-1 0 0 0 0,0 0 0 0 0,0 0 0 0 0,-2 1-1 0 0,-12 11 38 0 0,1 0 0 0 0,0 1 0 0 0,-16 22-1 0 0,19-21-21 0 0,-1-1-1 0 0,-1 0 1 0 0,0-1-1 0 0,-18 13 1 0 0,-60 61 378 0 0,53-60-188 0 0,-124 79 30 0 0,132-88-230 0 0,-16 9 138 0 0,-1-3 1 0 0,-67 26 0 0 0,32-22-73 0 0,-125 40 205 0 0,101-43-17 0 0,-181 21 1 0 0,116-36 114 0 0,79 1 84 0 0,-108-1 1 0 0,182-12-353 0 0,0 0 0 0 0,0-2 0 0 0,0 0 0 0 0,1-1 0 0 0,-1-1 0 0 0,-27-13 0 0 0,-38-11-101 0 0,40 11-22 0 0,41 18-1 0 0,111-101-21681 0 0,-82 77 20140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1:57:57.327"/>
    </inkml:context>
    <inkml:brush xml:id="br0">
      <inkml:brushProperty name="width" value="0.2" units="cm"/>
      <inkml:brushProperty name="height" value="0.2" units="cm"/>
      <inkml:brushProperty name="color" value="#66CC00"/>
    </inkml:brush>
  </inkml:definitions>
  <inkml:trace contextRef="#ctx0" brushRef="#br0">401 2162 44 0 0,'-54'15'4447'0'0,"36"-15"-3989"0"0,1-1 1 0 0,0 0-1 0 0,0-2 0 0 0,0 0 0 0 0,0 0 1 0 0,0-2-1 0 0,-15-6 0 0 0,21 6-211 0 0,0 0-1 0 0,1-1 1 0 0,-1 0-1 0 0,1 0 0 0 0,1-1 1 0 0,-1-1-1 0 0,1 0 1 0 0,1 0-1 0 0,-1-1 1 0 0,1 0-1 0 0,-7-11 0 0 0,9 8-69 0 0,0 0 1 0 0,1-1-1 0 0,0 0 0 0 0,1 0 0 0 0,-5-25 0 0 0,9 38-177 0 0,-27-164 257 0 0,18 67-162 0 0,8 84-80 0 0,0 0 0 0 0,0 0-1 0 0,2-1 1 0 0,0 1 0 0 0,2-15-1 0 0,3-31 43 0 0,-5 29-54 0 0,3 1 0 0 0,9-46 0 0 0,-3 25 0 0 0,18-47 26 0 0,-21 71-16 0 0,1 0 0 0 0,2 0-1 0 0,1 1 1 0 0,1 1 0 0 0,23-37-1 0 0,-3 6 40 0 0,-5 7-6 0 0,2 2 0 0 0,43-52 1 0 0,37-29-25 0 0,-82 99-35 0 0,51-40 0 0 0,-46 41-4 0 0,-7 6 23 0 0,1 1 0 0 0,0 1 0 0 0,2 2 1 0 0,47-23-1 0 0,-8 10 14 0 0,80-22 1 0 0,-114 42-34 0 0,1 2 0 0 0,0 2 0 0 0,0 1 0 0 0,54-2 1 0 0,-25 6 8 0 0,-29-1-2 0 0,52 5 0 0 0,-48-1 26 0 0,55-4 1 0 0,-62 0-22 0 0,-1 2 0 0 0,1 1 1 0 0,34 5-1 0 0,-46-3-13 0 0,3 1 28 0 0,0 1 1 0 0,27 9 0 0 0,-26-7 6 0 0,-1-1 1 0 0,1-1 0 0 0,30 2 0 0 0,40 9 25 0 0,-80-13-37 0 0,0 1 0 0 0,-1 1 0 0 0,1 0 0 0 0,-1 0 0 0 0,0 1 0 0 0,0 1 0 0 0,0 0 0 0 0,-1 0 0 0 0,0 2 0 0 0,16 15 0 0 0,-22-20-4 0 0,0 0 0 0 0,0 0 0 0 0,0 0 0 0 0,1-1 0 0 0,9 6 0 0 0,-9-6-6 0 0,-1 0 0 0 0,1 0 0 0 0,-1 1 0 0 0,1 0 0 0 0,7 7 0 0 0,-3-1-21 0 0,1-1 1 0 0,0 0 0 0 0,17 9 0 0 0,1 2 38 0 0,-9-5-13 0 0,0-1 0 0 0,0-1 0 0 0,2 0 0 0 0,-1-2 0 0 0,31 11 0 0 0,78 23 38 0 0,9 4 60 0 0,147 31 0 0 0,-96-49-49 0 0,230 8 0 0 0,-358-34-12 0 0,6-4-20 0 0,-1-3 1 0 0,0-2-1 0 0,78-16 0 0 0,426-113 85 0 0,-495 108 129 0 0,-2-3-1 0 0,0-4 1 0 0,-2-2-1 0 0,-2-4 1 0 0,-1-3-1 0 0,-2-3 1 0 0,65-56-1 0 0,-83 57 67 0 0,76-89 0 0 0,-117 123-253 0 0,24-31 279 0 0,-1 0 0 0 0,35-64 0 0 0,-41 48-285 0 0,-24 55-93 0 0,-1 1 1 0 0,1 0-1 0 0,-1 0 1 0 0,1-1-1 0 0,-1 1 1 0 0,0 0-1 0 0,1-1 1 0 0,-1 1-1 0 0,1-1 1 0 0,-1 1-1 0 0,0 0 1 0 0,0-1-1 0 0,1 1 1 0 0,-1-1-1 0 0,0 1 1 0 0,0-1-1 0 0,1 1 1 0 0,-1-1-1 0 0,0 1 0 0 0,0-1 1 0 0,0 1-1 0 0,0-1 1 0 0,0 1-1 0 0,0-1 1 0 0,0 1-1 0 0,0-1 1 0 0,0 1-1 0 0,0-1 1 0 0,0 0-1 0 0,0 1 1 0 0,0-1-1 0 0,0 1 1 0 0,-1-1-1 0 0,1 1 1 0 0,0-1-1 0 0,0 1 1 0 0,0 0-1 0 0,-1-1 1 0 0,1 1-1 0 0,0-1 1 0 0,-1 1-1 0 0,1-1 0 0 0,0 1 1 0 0,-1 0-1 0 0,1-1 1 0 0,-1 1-1 0 0,1 0 1 0 0,-1-1-1 0 0,1 1 1 0 0,0 0-1 0 0,-1 0 1 0 0,1 0-1 0 0,-1-1 1 0 0,1 1-1 0 0,-1 0 1 0 0,1 0-1 0 0,-1 0 1 0 0,1 0-1 0 0,-2 0 1 0 0,-33-3-7195 0 0,32 3 6645 0 0,-35 0-4186 0 0,12 0 3057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1:57:59.472"/>
    </inkml:context>
    <inkml:brush xml:id="br0">
      <inkml:brushProperty name="width" value="0.2" units="cm"/>
      <inkml:brushProperty name="height" value="0.2" units="cm"/>
      <inkml:brushProperty name="color" value="#66CC00"/>
    </inkml:brush>
  </inkml:definitions>
  <inkml:trace contextRef="#ctx0" brushRef="#br0">46 537 220 0 0,'-1'0'114'0'0,"0"1"0"0"0,1-1 0 0 0,-1 1 1 0 0,0-1-1 0 0,0 1 0 0 0,0-1 0 0 0,0 0 0 0 0,0 1 0 0 0,0-1 0 0 0,0 0 1 0 0,0 0-1 0 0,0 0 0 0 0,0 0 0 0 0,0 0 0 0 0,0 0 0 0 0,0 0 1 0 0,0 0-1 0 0,0 0 0 0 0,0 0 0 0 0,0 0 0 0 0,0-1 0 0 0,0 1 0 0 0,0 0 1 0 0,0-1-1 0 0,0 1 0 0 0,0-1 0 0 0,1 1 0 0 0,-1-1 0 0 0,0 1 0 0 0,0-1 1 0 0,0 0-1 0 0,1 1 0 0 0,-1-1 0 0 0,0 0 0 0 0,1 0 0 0 0,-1 0 0 0 0,0 1 1 0 0,1-1-1 0 0,-1 0 0 0 0,0-2 0 0 0,-1-1 131 0 0,1-1-1 0 0,-1 1 0 0 0,1-1 1 0 0,0 1-1 0 0,0-1 1 0 0,0 1-1 0 0,1-1 1 0 0,0-5-1 0 0,0 8-192 0 0,1-1-1 0 0,0 1 1 0 0,0-1 0 0 0,0 1-1 0 0,0 0 1 0 0,1-1-1 0 0,-1 1 1 0 0,0 0 0 0 0,1 0-1 0 0,0 0 1 0 0,-1 0 0 0 0,1 0-1 0 0,0 0 1 0 0,0 0 0 0 0,0 1-1 0 0,5-4 1 0 0,41-24 656 0 0,-44 26-610 0 0,160-80 820 0 0,-107 60-791 0 0,121-31 1 0 0,-109 39 49 0 0,1 3 0 0 0,1 3 0 0 0,84 1 1 0 0,16 2 1102 0 0,-158 8-1235 0 0,0 0 0 0 0,0 0 0 0 0,0 1 0 0 0,-1 1 0 0 0,1 0 0 0 0,-1 1 0 0 0,0 0 0 0 0,0 1 0 0 0,12 7 0 0 0,15 13-2 0 0,-1 0 1 0 0,45 43-1 0 0,-52-42-17 0 0,-15-15-21 0 0,1 0 1 0 0,0-1-1 0 0,0 0 0 0 0,1-2 1 0 0,1 0-1 0 0,-1-1 1 0 0,2-1-1 0 0,29 7 0 0 0,-21-6 2 0 0,-12-2-2 0 0,0-1 1 0 0,0-1 0 0 0,0-1-1 0 0,1 0 1 0 0,0-1 0 0 0,-1-1-1 0 0,1 0 1 0 0,24-3 0 0 0,-25 0 64 0 0,0-1 0 0 0,0-1 0 0 0,0 0 0 0 0,0-1 0 0 0,-1 0 0 0 0,0-2 0 0 0,0 0 0 0 0,-1 0 0 0 0,1-2 0 0 0,-2 1 0 0 0,1-2 0 0 0,14-13 0 0 0,-4 6-57 0 0,15-16 17 0 0,-2 2 37 0 0,-31 27-58 0 0,1-1-1 0 0,-1 0 0 0 0,0 0 0 0 0,0-1 1 0 0,8-10-1 0 0,-7 7-17 0 0,1 1 1 0 0,0 0-1 0 0,17-13 1 0 0,-16 13 14 0 0,0 0 0 0 0,0 0 0 0 0,0 0 0 0 0,7-11 0 0 0,39-46-3 0 0,1-22 63 0 0,-56 86-59 0 0,2-2 5 0 0,0 0 0 0 0,0 0 0 0 0,0 0 0 0 0,-1 0 0 0 0,1-1 0 0 0,-1 1 0 0 0,0 0 0 0 0,0-1-1 0 0,0 1 1 0 0,-1-1 0 0 0,1 1 0 0 0,-1-8 0 0 0,0 10 36 0 0,0 2-40 0 0,-16 22 51 0 0,14-21-58 0 0,-4 5 17 0 0,1 1-1 0 0,0 0 0 0 0,0 0 0 0 0,-4 11 0 0 0,-15 24 41 0 0,-13 37 20 0 0,1 7-146 0 0,0 1 44 0 0,-19 39-6 0 0,8-45 46 0 0,21-41-9 0 0,2-1 17 0 0,-71 134 43 0 0,89-161 1607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1:58:38.638"/>
    </inkml:context>
    <inkml:brush xml:id="br0">
      <inkml:brushProperty name="width" value="0.2" units="cm"/>
      <inkml:brushProperty name="height" value="0.2" units="cm"/>
      <inkml:brushProperty name="color" value="#66CC00"/>
    </inkml:brush>
  </inkml:definitions>
  <inkml:trace contextRef="#ctx0" brushRef="#br0">0 1676 112 0 0,'12'5'6258'0'0,"-13"-5"-6152"0"0,8-5-447 0 0,9-5 626 0 0,-1-1 1 0 0,-1-1-1 0 0,22-22 1 0 0,29-22-58 0 0,-42 36 391 0 0,0-1 0 0 0,-1-2 0 0 0,-1 0 0 0 0,35-51 0 0 0,-30 41-27 0 0,37-70 374 0 0,1-2-672 0 0,-24 45-129 0 0,-2-2 0 0 0,-2-1 0 0 0,-4-1 0 0 0,32-93 0 0 0,9-26-145 0 0,-69 171-19 0 0,25-71 10 0 0,3 1 0 0 0,57-103 0 0 0,-78 165-7 0 0,-2-1 0 0 0,8-23 1 0 0,2-4-48 0 0,-15 39 33 0 0,-1 5 17 0 0,-2 0-1 0 0,1 0 1 0 0,0 0-1 0 0,-1 0 1 0 0,0 0-1 0 0,0-1 1 0 0,0 1-1 0 0,0 0 1 0 0,-1-6 0 0 0,2 9 14 0 0,5-8-21 0 0,-7 9-1 0 0,0-1-12 0 0,-10 22-96 0 0,-106 289 240 0 0,-3 8 19 0 0,106-290-92 0 0,2-1-1 0 0,-12 46 1 0 0,-10 39 172 0 0,-4 42-124 0 0,34-142-116 0 0,1 0 0 0 0,0 0 0 0 0,0 1 1 0 0,1 20-1 0 0,-8 35 240 0 0,9 69 472 0 0,1-135-667 0 0,0 1 1 0 0,0-1-1 0 0,0 0 0 0 0,1 1 1 0 0,-1-1-1 0 0,1 0 0 0 0,0 0 1 0 0,0 0-1 0 0,-1 0 0 0 0,1 0 1 0 0,0 0-1 0 0,1-1 1 0 0,-1 1-1 0 0,4 1 0 0 0,9 10 31 0 0,-12-9-73 0 0,1 0 1 0 0,0 0-1 0 0,1-1 0 0 0,-1 1 0 0 0,1-1 1 0 0,-1 0-1 0 0,1 0 0 0 0,0-1 1 0 0,0 1-1 0 0,0-1 0 0 0,11 3 0 0 0,-1-1 145 0 0,0 0-1 0 0,0-1 0 0 0,0-1 1 0 0,0 0-1 0 0,28-1 0 0 0,-39 0-129 0 0,0-1-1 0 0,-1 1 0 0 0,1 1 0 0 0,0-1 0 0 0,0 0 1 0 0,-1 1-1 0 0,1 0 0 0 0,-1 0 0 0 0,4 2 0 0 0,-3-1-2 0 0,0-1 0 0 0,0 1 0 0 0,0-1 0 0 0,1 0 0 0 0,-1 0 0 0 0,1-1 0 0 0,0 0 0 0 0,-1 1 0 0 0,9 0 0 0 0,-1-2 21 0 0,1 0 1 0 0,-1-1-1 0 0,0 0 1 0 0,0-1-1 0 0,0 0 1 0 0,0-1-1 0 0,0 0 1 0 0,0-1-1 0 0,-1 0 1 0 0,1-1-1 0 0,-1 0 1 0 0,0-1-1 0 0,-1-1 1 0 0,17-12-1 0 0,13-12-41 0 0,-2-3 0 0 0,44-49-1 0 0,135-181 15 0 0,-187 226 5 0 0,187-222-93 0 0,-206 247 87 0 0,2-2-28 0 0,1 0 0 0 0,0 1 1 0 0,26-20-1 0 0,86-74 105 0 0,-92 80-163 0 0,-19 15 11 0 0,1 1 0 0 0,22-13 0 0 0,68-46 87 0 0,-99 67-21 0 0,0-1-1 0 0,1 2 0 0 0,0-1 0 0 0,0 1 0 0 0,0 1 0 0 0,0-1 0 0 0,0 1 0 0 0,0 1 0 0 0,1-1 1 0 0,-1 2-1 0 0,17-1 0 0 0,-16 1 13 0 0,2 0-6 0 0,-1 0 1 0 0,0 0-1 0 0,0 1 1 0 0,1 0 0 0 0,11 4-1 0 0,-18-4 1 0 0,-1 1 0 0 0,0-1 0 0 0,0 1 0 0 0,1 0 0 0 0,-2 0-1 0 0,1 0 1 0 0,0 0 0 0 0,0 0 0 0 0,-1 1 0 0 0,1-1 0 0 0,-1 1 0 0 0,1 0 0 0 0,-1 0-1 0 0,0 0 1 0 0,0 0 0 0 0,-1 0 0 0 0,1 0 0 0 0,1 4 0 0 0,-2-3-3 0 0,10 19-7 0 0,-2 0 1 0 0,9 29 0 0 0,-16-42 18 0 0,0 0 1 0 0,-1 0-1 0 0,0 0 0 0 0,-1 0 1 0 0,0 0-1 0 0,0 0 0 0 0,-1 0 1 0 0,-4 18-1 0 0,2-4 1 0 0,-4 13 34 0 0,1-21-35 0 0,1 0 0 0 0,1 0 0 0 0,0 0 0 0 0,-1 19 0 0 0,-6 25-45 0 0,5-35 31 0 0,0 0 4 0 0,-1-1 0 0 0,-12 29 0 0 0,-8 29-7 0 0,9-27 34 0 0,16-46-13 0 0,0 0 0 0 0,-1 1 0 0 0,0-1 0 0 0,0-1 0 0 0,-1 1 1 0 0,0 0-1 0 0,-1-1 0 0 0,-6 9 0 0 0,-25 49 15 0 0,33-62-23 0 0,1 0 0 0 0,-1 0-1 0 0,1 0 1 0 0,0 0 0 0 0,0 1-1 0 0,-2 7 1 0 0,-13 23-2 0 0,12-13-31 0 0,5-22 31 0 0,0 0 1 0 0,0 1 0 0 0,0-1-1 0 0,0 0 1 0 0,0 1-1 0 0,0-1 1 0 0,0 0 0 0 0,0 1-1 0 0,0-1 1 0 0,0 1-1 0 0,1-1 1 0 0,-1 0 0 0 0,0 1-1 0 0,0-1 1 0 0,0 0-1 0 0,0 1 1 0 0,0-1 0 0 0,1 0-1 0 0,-1 1 1 0 0,0-1-1 0 0,0 0 1 0 0,1 0-1 0 0,-1 1 1 0 0,0-1 0 0 0,0 0-1 0 0,1 0 1 0 0,-1 1-1 0 0,0-1 1 0 0,1 0 0 0 0,-1 0-1 0 0,0 0 1 0 0,1 0-1 0 0,-1 1 1 0 0,0-1 0 0 0,1 0-1 0 0,-1 0 1 0 0,1 0-1 0 0,-1 0 1 0 0,0 0 0 0 0,1 0-1 0 0,-1 0 1 0 0,0 0-1 0 0,1 0 1 0 0,-1 0 0 0 0,1 0-1 0 0,-1 0 1 0 0,0-1-1 0 0,1 1 1 0 0,-1 0 0 0 0,0 0-1 0 0,1 0 1 0 0,-1 0-1 0 0,0 0 1 0 0,1-1 0 0 0,-1 1-1 0 0,50-45 110 0 0,-30 25-115 0 0,99-108-982 0 0,-83 89 713 0 0,-2-2 1 0 0,37-57-1 0 0,6-10 228 0 0,-20 24 41 0 0,-41 58-17 0 0,39-49 1 0 0,6-6-31 0 0,-43 56 51 0 0,37-43 1 0 0,-31 44 25 0 0,10-13-20 0 0,1 3 1 0 0,2 0-1 0 0,2 3 0 0 0,66-43 0 0 0,-96 69 11 0 0,32-19-149 0 0,1 1-1 0 0,2 3 0 0 0,75-26 1 0 0,-3 9 53 0 0,-111 37 79 0 0,-1-1-1 0 0,1 1 1 0 0,-1 0-1 0 0,0 0 1 0 0,1 0 0 0 0,-1 0-1 0 0,1 1 1 0 0,-1 0-1 0 0,0 0 1 0 0,1 0 0 0 0,-1 0-1 0 0,0 1 1 0 0,0-1-1 0 0,0 1 1 0 0,0 0 0 0 0,0 1-1 0 0,0-1 1 0 0,-1 0-1 0 0,1 1 1 0 0,-1 0 0 0 0,1 0-1 0 0,4 6 1 0 0,40 28-42 0 0,-44-35 43 0 0,1 0 0 0 0,-1 1 0 0 0,-1 0-1 0 0,1-1 1 0 0,0 1 0 0 0,-1 1 0 0 0,1-1 0 0 0,-1 0 0 0 0,0 1-1 0 0,0 0 1 0 0,0-1 0 0 0,-1 1 0 0 0,1 0 0 0 0,-1 1-1 0 0,0-1 1 0 0,0 0 0 0 0,-1 1 0 0 0,1-1 0 0 0,-1 1-1 0 0,0-1 1 0 0,0 1 0 0 0,0 0 0 0 0,-1 5 0 0 0,-1 6-1 0 0,0 0 0 0 0,-1 0 0 0 0,-1 0 1 0 0,-1 0-1 0 0,-7 21 0 0 0,7-24 3 0 0,-50 144-23 0 0,26-84 41 0 0,26-65-11 0 0,-2 0 1 0 0,1 0-1 0 0,-1 0 0 0 0,0 0 1 0 0,-8 10-1 0 0,-12 25-5 0 0,-21 48-7 0 0,33-71-6 0 0,1 0 1 0 0,1 1-1 0 0,-13 42 1 0 0,10-37 6 0 0,12-24 4 0 0,-1 1-1 0 0,1-1 1 0 0,-1 1-1 0 0,1-1 0 0 0,0 1 1 0 0,0-1-1 0 0,0 1 1 0 0,0 0-1 0 0,0 0 0 0 0,1 0 1 0 0,-1 4-1 0 0,-1 10 15 0 0,0 0 0 0 0,-1 0-1 0 0,-1-1 1 0 0,0 1 0 0 0,-9 18 0 0 0,-6 25 45 0 0,14-40-50 0 0,-3 9 117 0 0,1 1 0 0 0,1 0 0 0 0,2 0 0 0 0,-1 34 0 0 0,6-58-116 0 0,1 0 1 0 0,-1 0-1 0 0,1 0 1 0 0,0 0 0 0 0,0-1-1 0 0,0 1 1 0 0,7 9 0 0 0,-1 2-22 0 0,-3-8 19 0 0,-1-1 1 0 0,2 1-1 0 0,-1-1 1 0 0,1 0-1 0 0,1 0 0 0 0,-1 0 1 0 0,1-1-1 0 0,1 0 0 0 0,-1-1 1 0 0,1 1-1 0 0,0-1 1 0 0,0-1-1 0 0,13 7 0 0 0,-10-6 9 0 0,0-1 0 0 0,0 0 0 0 0,1 0 0 0 0,0-1-1 0 0,0 0 1 0 0,0-1 0 0 0,0-1 0 0 0,0 0 0 0 0,0-1 0 0 0,1 0-1 0 0,22-1 1 0 0,-18-2-38 0 0,0-1-1 0 0,1-1 1 0 0,-2 0-1 0 0,1-2 0 0 0,0 1 1 0 0,-1-2-1 0 0,0 0 1 0 0,15-10-1 0 0,37-27-1770 0 0,-36 21-1512 0 0,-1-2 0 0 0,55-58 0 0 0,-59 49 1549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1:58:39.734"/>
    </inkml:context>
    <inkml:brush xml:id="br0">
      <inkml:brushProperty name="width" value="0.2" units="cm"/>
      <inkml:brushProperty name="height" value="0.2" units="cm"/>
      <inkml:brushProperty name="color" value="#66CC00"/>
    </inkml:brush>
  </inkml:definitions>
  <inkml:trace contextRef="#ctx0" brushRef="#br0">97 0 436 0 0,'-26'32'2696'0'0,"20"-19"-2243"0"0,0-1-1 0 0,1 1 1 0 0,0 1 0 0 0,1-1-1 0 0,1 1 1 0 0,0-1-1 0 0,1 1 1 0 0,0 0-1 0 0,1 24 1 0 0,0-36-363 0 0,1-1 0 0 0,0 1 0 0 0,0-1 0 0 0,0 0 0 0 0,0 1 0 0 0,0-1 1 0 0,1 1-1 0 0,-1-1 0 0 0,0 0 0 0 0,1 1 0 0 0,-1-1 0 0 0,1 0 0 0 0,-1 1 0 0 0,1-1 0 0 0,-1 0 0 0 0,1 0 0 0 0,0 0 0 0 0,0 1 0 0 0,0-1 1 0 0,0 0-1 0 0,0 0 0 0 0,0 0 0 0 0,0 0 0 0 0,0 0 0 0 0,0-1 0 0 0,0 1 0 0 0,0 0 0 0 0,0 0 0 0 0,1-1 0 0 0,-1 1 0 0 0,0-1 0 0 0,1 1 1 0 0,-1-1-1 0 0,0 0 0 0 0,1 1 0 0 0,-1-1 0 0 0,1 0 0 0 0,-1 0 0 0 0,3 0 0 0 0,0 0 103 0 0,-1-1 0 0 0,1 0 0 0 0,0 1 1 0 0,-1-1-1 0 0,1-1 0 0 0,-1 1 0 0 0,1-1 0 0 0,-1 1 0 0 0,0-1 0 0 0,0 0 1 0 0,0 0-1 0 0,0 0 0 0 0,0 0 0 0 0,0-1 0 0 0,3-3 0 0 0,-2 1-134 0 0,0-1 0 0 0,-1 1 0 0 0,0-1 0 0 0,0 0 0 0 0,-1 0 0 0 0,0 0 0 0 0,0 0 0 0 0,0 0 0 0 0,-1 0 0 0 0,1-1 0 0 0,-2 1 0 0 0,1 0 0 0 0,-1-1 0 0 0,0 1 0 0 0,0-1 0 0 0,-1-6 0 0 0,1-4 88 0 0,0 16-140 0 0,0 0 0 0 0,0 0 1 0 0,0 0-1 0 0,0 0 0 0 0,-1 0 1 0 0,1 1-1 0 0,0-1 0 0 0,0 0 1 0 0,0 0-1 0 0,-1 0 0 0 0,1 0 0 0 0,-1 0 1 0 0,1 1-1 0 0,0-1 0 0 0,-1 0 1 0 0,1 0-1 0 0,-1 1 0 0 0,0-1 1 0 0,1 0-1 0 0,-1 1 0 0 0,0-1 1 0 0,1 0-1 0 0,-1 1 0 0 0,0-1 0 0 0,0 1 1 0 0,1-1-1 0 0,-2 0 0 0 0,-1 1-4 0 0,1-1-1 0 0,0 1 0 0 0,-1-1 0 0 0,1 1 0 0 0,-1 0 0 0 0,1 0 0 0 0,0 0 0 0 0,-1 0 0 0 0,1 0 1 0 0,-4 1-1 0 0,-1 1-171 0 0,1-1 0 0 0,-1 1 0 0 0,1 0 0 0 0,-1 1 0 0 0,1 0 0 0 0,-11 6 0 0 0,13-6-567 0 0,-1 0 1 0 0,1 1-1 0 0,0-1 1 0 0,0 1-1 0 0,1 0 1 0 0,-1 0-1 0 0,1 0 0 0 0,0 1 1 0 0,0-1-1 0 0,0 1 1 0 0,1 0-1 0 0,-1-1 1 0 0,1 1-1 0 0,0 0 0 0 0,-2 10 1 0 0,10-5-1082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0T22:13:44.175"/>
    </inkml:context>
    <inkml:brush xml:id="br0">
      <inkml:brushProperty name="width" value="0.2" units="cm"/>
      <inkml:brushProperty name="height" value="0.2" units="cm"/>
      <inkml:brushProperty name="color" value="#66CC00"/>
    </inkml:brush>
  </inkml:definitions>
  <inkml:trace contextRef="#ctx0" brushRef="#br0">2099 6 464 0 0,'0'0'541'0'0,"-35"-5"1819"0"0,31 5-2300 0 0,-1-1 1 0 0,1 2-1 0 0,-1-1 1 0 0,1 0-1 0 0,0 1 1 0 0,-1 0-1 0 0,1 0 1 0 0,0 0-1 0 0,0 1 1 0 0,0-1-1 0 0,-1 1 1 0 0,2 0-1 0 0,-1 0 1 0 0,0 0-1 0 0,0 1 1 0 0,1-1-1 0 0,-1 1 1 0 0,1 0-1 0 0,0 0 1 0 0,0 0-1 0 0,0 0 1 0 0,-5 8-1 0 0,-11 19 574 0 0,14-25-493 0 0,1 0 1 0 0,0 1-1 0 0,1 0 0 0 0,0-1 0 0 0,-4 10 0 0 0,-12 30 398 0 0,-8 21-90 0 0,-18 78 627 0 0,8-46 149 0 0,-5 43 425 0 0,36-119-1371 0 0,2-1-1 0 0,0 1 0 0 0,-2 38 1 0 0,-3 45-79 0 0,8-86 0 0 0,-1-1 0 0 0,-1 0-1 0 0,-8 27 1 0 0,3-11 221 0 0,-32 113 651 0 0,-2-28-869 0 0,15-22-64 0 0,-55 235 949 0 0,64-250-923 0 0,-10 40-227 0 0,16-76 81 0 0,4-16 191 0 0,-17 42 1 0 0,7-6 155 0 0,11-35-352 0 0,2-5-12 0 0,-16 34 37 0 0,16-44-20 0 0,0 0 0 0 0,-1 0 0 0 0,-9 15 0 0 0,-5 6 90 0 0,13-22-4 0 0,-1 0 0 0 0,-1-1 0 0 0,0 0 0 0 0,-12 13 0 0 0,-33 65 301 0 0,38-66-233 0 0,-5 5 114 0 0,-15 15 86 0 0,24-35-332 0 0,1 0 0 0 0,-17 23 0 0 0,5-4 48 0 0,-20 5 116 0 0,-49 27 47 0 0,52-44 22 0 0,-1-2-1 0 0,-1-2 1 0 0,0-1-1 0 0,-73 12 1 0 0,99-24-195 0 0,0 0 1 0 0,1-1-1 0 0,-1 0 0 0 0,0-1 1 0 0,0-1-1 0 0,-28-7 0 0 0,-17-2-41 0 0,8 3 271 0 0,0-2-1 0 0,-77-26 0 0 0,23-5-508 0 0,41 15-2887 0 0,30-50-13364 0 0,34 65 14481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ctrTitle"/>
          </p:nvPr>
        </p:nvSpPr>
        <p:spPr bwMode="white">
          <a:xfrm>
            <a:off x="1066800" y="3165763"/>
            <a:ext cx="10058400" cy="1711037"/>
          </a:xfrm>
        </p:spPr>
        <p:txBody>
          <a:bodyPr anchor="b">
            <a:normAutofit/>
          </a:bodyPr>
          <a:lstStyle>
            <a:lvl1pPr algn="l" latinLnBrk="0">
              <a:lnSpc>
                <a:spcPct val="80000"/>
              </a:lnSpc>
              <a:defRPr lang="es-ES" sz="5400">
                <a:solidFill>
                  <a:schemeClr val="tx1"/>
                </a:solidFill>
              </a:defRPr>
            </a:lvl1pPr>
          </a:lstStyle>
          <a:p>
            <a:r>
              <a:rPr lang="es-ES"/>
              <a:t>Haga clic para modificar el estilo de título del patrón</a:t>
            </a:r>
          </a:p>
        </p:txBody>
      </p:sp>
      <p:sp>
        <p:nvSpPr>
          <p:cNvPr id="3" name="Subtítulo 2"/>
          <p:cNvSpPr>
            <a:spLocks noGrp="1"/>
          </p:cNvSpPr>
          <p:nvPr>
            <p:ph type="subTitle" idx="1"/>
          </p:nvPr>
        </p:nvSpPr>
        <p:spPr bwMode="white">
          <a:xfrm>
            <a:off x="1066800" y="4953000"/>
            <a:ext cx="10058400" cy="685800"/>
          </a:xfrm>
        </p:spPr>
        <p:txBody>
          <a:bodyPr>
            <a:normAutofit/>
          </a:bodyPr>
          <a:lstStyle>
            <a:lvl1pPr marL="0" indent="0" algn="l" latinLnBrk="0">
              <a:spcBef>
                <a:spcPts val="0"/>
              </a:spcBef>
              <a:buNone/>
              <a:defRPr lang="es-ES" sz="2000">
                <a:solidFill>
                  <a:schemeClr val="accent1"/>
                </a:solidFill>
                <a:latin typeface="+mj-lt"/>
              </a:defRPr>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editar el estilo de subtítulo del patrón</a:t>
            </a:r>
          </a:p>
        </p:txBody>
      </p:sp>
    </p:spTree>
    <p:extLst>
      <p:ext uri="{BB962C8B-B14F-4D97-AF65-F5344CB8AC3E}">
        <p14:creationId xmlns:p14="http://schemas.microsoft.com/office/powerpoint/2010/main" val="374773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Marcador de posición de pie de página 4"/>
          <p:cNvSpPr>
            <a:spLocks noGrp="1"/>
          </p:cNvSpPr>
          <p:nvPr>
            <p:ph type="ftr" sz="quarter" idx="11"/>
          </p:nvPr>
        </p:nvSpPr>
        <p:spPr/>
        <p:txBody>
          <a:bodyPr/>
          <a:lstStyle/>
          <a:p>
            <a:endParaRPr lang="en-US" dirty="0"/>
          </a:p>
        </p:txBody>
      </p:sp>
      <p:sp>
        <p:nvSpPr>
          <p:cNvPr id="6" name="Marcador de posición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782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199"/>
            <a:ext cx="1943100" cy="5638801"/>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1524000" y="457199"/>
            <a:ext cx="7048500" cy="56388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48A87A34-81AB-432B-8DAE-1953F412C126}" type="datetimeFigureOut">
              <a:rPr lang="en-US" smtClean="0"/>
              <a:pPr/>
              <a:t>10/27/2021</a:t>
            </a:fld>
            <a:endParaRPr lang="en-US" dirty="0"/>
          </a:p>
        </p:txBody>
      </p:sp>
      <p:sp>
        <p:nvSpPr>
          <p:cNvPr id="5" name="Marcador de posición de pie de página 4"/>
          <p:cNvSpPr>
            <a:spLocks noGrp="1"/>
          </p:cNvSpPr>
          <p:nvPr>
            <p:ph type="ftr" sz="quarter" idx="11"/>
          </p:nvPr>
        </p:nvSpPr>
        <p:spPr/>
        <p:txBody>
          <a:bodyPr/>
          <a:lstStyle/>
          <a:p>
            <a:endParaRPr lang="en-US" dirty="0"/>
          </a:p>
        </p:txBody>
      </p:sp>
      <p:sp>
        <p:nvSpPr>
          <p:cNvPr id="6" name="Marcador de posición de número de diapositiva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29381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lvl5pPr latinLnBrk="0">
              <a:defRPr lang="es-ES"/>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48A87A34-81AB-432B-8DAE-1953F412C126}" type="datetimeFigureOut">
              <a:rPr lang="en-US" smtClean="0"/>
              <a:pPr/>
              <a:t>10/27/2021</a:t>
            </a:fld>
            <a:endParaRPr lang="en-US" dirty="0"/>
          </a:p>
        </p:txBody>
      </p:sp>
      <p:sp>
        <p:nvSpPr>
          <p:cNvPr id="5" name="Marcador de posición de pie de página 4"/>
          <p:cNvSpPr>
            <a:spLocks noGrp="1"/>
          </p:cNvSpPr>
          <p:nvPr>
            <p:ph type="ftr" sz="quarter" idx="11"/>
          </p:nvPr>
        </p:nvSpPr>
        <p:spPr/>
        <p:txBody>
          <a:bodyPr/>
          <a:lstStyle/>
          <a:p>
            <a:endParaRPr lang="en-US" dirty="0"/>
          </a:p>
        </p:txBody>
      </p:sp>
      <p:sp>
        <p:nvSpPr>
          <p:cNvPr id="6" name="Marcador de posición de número de diapositiva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1812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828800"/>
            <a:ext cx="9144000" cy="2743200"/>
          </a:xfrm>
        </p:spPr>
        <p:txBody>
          <a:bodyPr anchor="b">
            <a:normAutofit/>
          </a:bodyPr>
          <a:lstStyle>
            <a:lvl1pPr latinLnBrk="0">
              <a:defRPr lang="es-ES" sz="5400">
                <a:solidFill>
                  <a:schemeClr val="tx1"/>
                </a:solidFill>
              </a:defRPr>
            </a:lvl1pPr>
          </a:lstStyle>
          <a:p>
            <a:r>
              <a:rPr lang="es-ES"/>
              <a:t>Haga clic para modificar el estilo de título del patrón</a:t>
            </a:r>
          </a:p>
        </p:txBody>
      </p:sp>
      <p:sp>
        <p:nvSpPr>
          <p:cNvPr id="3" name="Marcador de posición de texto 2"/>
          <p:cNvSpPr>
            <a:spLocks noGrp="1"/>
          </p:cNvSpPr>
          <p:nvPr>
            <p:ph type="body" idx="1"/>
          </p:nvPr>
        </p:nvSpPr>
        <p:spPr>
          <a:xfrm>
            <a:off x="1524000" y="4589463"/>
            <a:ext cx="9144000" cy="1506537"/>
          </a:xfrm>
        </p:spPr>
        <p:txBody>
          <a:bodyPr>
            <a:normAutofit/>
          </a:bodyPr>
          <a:lstStyle>
            <a:lvl1pPr marL="0" indent="0" latinLnBrk="0">
              <a:spcBef>
                <a:spcPts val="0"/>
              </a:spcBef>
              <a:buNone/>
              <a:defRPr lang="es-ES" sz="2000">
                <a:solidFill>
                  <a:schemeClr val="accent1"/>
                </a:solidFill>
                <a:latin typeface="+mj-lt"/>
              </a:defRPr>
            </a:lvl1pPr>
            <a:lvl2pPr marL="457200" indent="0" latinLnBrk="0">
              <a:buNone/>
              <a:defRPr lang="es-ES" sz="2000"/>
            </a:lvl2pPr>
            <a:lvl3pPr marL="914400" indent="0" latinLnBrk="0">
              <a:buNone/>
              <a:defRPr lang="es-ES" sz="18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a:t>Editar el estilo de texto del patrón</a:t>
            </a:r>
          </a:p>
        </p:txBody>
      </p:sp>
    </p:spTree>
    <p:extLst>
      <p:ext uri="{BB962C8B-B14F-4D97-AF65-F5344CB8AC3E}">
        <p14:creationId xmlns:p14="http://schemas.microsoft.com/office/powerpoint/2010/main" val="126663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1524000" y="1825625"/>
            <a:ext cx="4343400" cy="4270375"/>
          </a:xfrm>
        </p:spPr>
        <p:txBody>
          <a:bodyP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400"/>
            </a:lvl6pPr>
            <a:lvl7pPr latinLnBrk="0">
              <a:defRPr lang="es-ES" sz="1400"/>
            </a:lvl7pPr>
            <a:lvl8pPr latinLnBrk="0">
              <a:defRPr lang="es-ES" sz="1400"/>
            </a:lvl8pPr>
            <a:lvl9pPr latinLnBrk="0">
              <a:defRPr lang="es-ES"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6324600" y="1825625"/>
            <a:ext cx="4343400" cy="4270375"/>
          </a:xfrm>
        </p:spPr>
        <p:txBody>
          <a:bodyP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400"/>
            </a:lvl6pPr>
            <a:lvl7pPr latinLnBrk="0">
              <a:defRPr lang="es-ES" sz="1400"/>
            </a:lvl7pPr>
            <a:lvl8pPr latinLnBrk="0">
              <a:defRPr lang="es-ES" sz="1400"/>
            </a:lvl8pPr>
            <a:lvl9pPr latinLnBrk="0">
              <a:defRPr lang="es-ES"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fld id="{48A87A34-81AB-432B-8DAE-1953F412C126}" type="datetimeFigureOut">
              <a:rPr lang="en-US" smtClean="0"/>
              <a:pPr/>
              <a:t>10/27/2021</a:t>
            </a:fld>
            <a:endParaRPr lang="en-US" dirty="0"/>
          </a:p>
        </p:txBody>
      </p:sp>
      <p:sp>
        <p:nvSpPr>
          <p:cNvPr id="6" name="Marcador de posición de pie de página 5"/>
          <p:cNvSpPr>
            <a:spLocks noGrp="1"/>
          </p:cNvSpPr>
          <p:nvPr>
            <p:ph type="ftr" sz="quarter" idx="11"/>
          </p:nvPr>
        </p:nvSpPr>
        <p:spPr/>
        <p:txBody>
          <a:bodyPr/>
          <a:lstStyle/>
          <a:p>
            <a:endParaRPr lang="en-US" dirty="0"/>
          </a:p>
        </p:txBody>
      </p:sp>
      <p:sp>
        <p:nvSpPr>
          <p:cNvPr id="7" name="Marcador de posición de número de diapositiva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85901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1527048" y="1828800"/>
            <a:ext cx="4343400" cy="685800"/>
          </a:xfrm>
        </p:spPr>
        <p:txBody>
          <a:bodyPr anchor="ctr">
            <a:normAutofit/>
          </a:bodyPr>
          <a:lstStyle>
            <a:lvl1pPr marL="0" indent="0" latinLnBrk="0">
              <a:spcBef>
                <a:spcPts val="0"/>
              </a:spcBef>
              <a:buNone/>
              <a:defRPr lang="es-ES" sz="22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Editar el estilo de texto del patrón</a:t>
            </a:r>
          </a:p>
        </p:txBody>
      </p:sp>
      <p:sp>
        <p:nvSpPr>
          <p:cNvPr id="4" name="Marcador de posición de contenido 3"/>
          <p:cNvSpPr>
            <a:spLocks noGrp="1"/>
          </p:cNvSpPr>
          <p:nvPr>
            <p:ph sz="half" idx="2"/>
          </p:nvPr>
        </p:nvSpPr>
        <p:spPr>
          <a:xfrm>
            <a:off x="1527048" y="2514600"/>
            <a:ext cx="4343400" cy="3581401"/>
          </a:xfrm>
        </p:spPr>
        <p:txBody>
          <a:bodyP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400"/>
            </a:lvl6pPr>
            <a:lvl7pPr latinLnBrk="0">
              <a:defRPr lang="es-ES" sz="1400"/>
            </a:lvl7pPr>
            <a:lvl8pPr latinLnBrk="0">
              <a:defRPr lang="es-ES" sz="1400"/>
            </a:lvl8pPr>
            <a:lvl9pPr latinLnBrk="0">
              <a:defRPr lang="es-ES"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6327648" y="1828800"/>
            <a:ext cx="4343400" cy="685800"/>
          </a:xfrm>
        </p:spPr>
        <p:txBody>
          <a:bodyPr anchor="ctr">
            <a:normAutofit/>
          </a:bodyPr>
          <a:lstStyle>
            <a:lvl1pPr marL="0" indent="0" latinLnBrk="0">
              <a:spcBef>
                <a:spcPts val="0"/>
              </a:spcBef>
              <a:buNone/>
              <a:defRPr lang="es-ES" sz="22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Editar el estilo de texto del patrón</a:t>
            </a:r>
          </a:p>
        </p:txBody>
      </p:sp>
      <p:sp>
        <p:nvSpPr>
          <p:cNvPr id="6" name="Marcador de posición de contenido 5"/>
          <p:cNvSpPr>
            <a:spLocks noGrp="1"/>
          </p:cNvSpPr>
          <p:nvPr>
            <p:ph sz="quarter" idx="4"/>
          </p:nvPr>
        </p:nvSpPr>
        <p:spPr>
          <a:xfrm>
            <a:off x="6327648" y="2514600"/>
            <a:ext cx="4343400" cy="3581401"/>
          </a:xfrm>
        </p:spPr>
        <p:txBody>
          <a:bodyP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400"/>
            </a:lvl6pPr>
            <a:lvl7pPr latinLnBrk="0">
              <a:defRPr lang="es-ES" sz="1400"/>
            </a:lvl7pPr>
            <a:lvl8pPr latinLnBrk="0">
              <a:defRPr lang="es-ES" sz="1400"/>
            </a:lvl8pPr>
            <a:lvl9pPr latinLnBrk="0">
              <a:defRPr lang="es-ES"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8" name="Marcador de posición de pie de página 7"/>
          <p:cNvSpPr>
            <a:spLocks noGrp="1"/>
          </p:cNvSpPr>
          <p:nvPr>
            <p:ph type="ftr" sz="quarter" idx="11"/>
          </p:nvPr>
        </p:nvSpPr>
        <p:spPr/>
        <p:txBody>
          <a:bodyPr/>
          <a:lstStyle/>
          <a:p>
            <a:endParaRPr lang="en-US" dirty="0"/>
          </a:p>
        </p:txBody>
      </p:sp>
      <p:sp>
        <p:nvSpPr>
          <p:cNvPr id="9" name="Marcador de posición de número de diapositiva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5887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4" name="Marcador de posición de pie de página 3"/>
          <p:cNvSpPr>
            <a:spLocks noGrp="1"/>
          </p:cNvSpPr>
          <p:nvPr>
            <p:ph type="ftr" sz="quarter" idx="11"/>
          </p:nvPr>
        </p:nvSpPr>
        <p:spPr/>
        <p:txBody>
          <a:bodyPr/>
          <a:lstStyle/>
          <a:p>
            <a:endParaRPr lang="en-US" dirty="0"/>
          </a:p>
        </p:txBody>
      </p:sp>
      <p:sp>
        <p:nvSpPr>
          <p:cNvPr id="5" name="Marcador de posición de número de diapositiva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385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3" name="Marcador de posición de pie de página 2"/>
          <p:cNvSpPr>
            <a:spLocks noGrp="1"/>
          </p:cNvSpPr>
          <p:nvPr>
            <p:ph type="ftr" sz="quarter" idx="11"/>
          </p:nvPr>
        </p:nvSpPr>
        <p:spPr/>
        <p:txBody>
          <a:bodyPr/>
          <a:lstStyle/>
          <a:p>
            <a:endParaRPr lang="en-US" dirty="0"/>
          </a:p>
        </p:txBody>
      </p:sp>
      <p:sp>
        <p:nvSpPr>
          <p:cNvPr id="4" name="Marcador de posición de número de diapositiva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0367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anchor="b">
            <a:normAutofit/>
          </a:bodyPr>
          <a:lstStyle>
            <a:lvl1pPr latinLnBrk="0">
              <a:defRPr lang="es-ES" sz="3400"/>
            </a:lvl1pPr>
          </a:lstStyle>
          <a:p>
            <a:r>
              <a:rPr lang="es-ES"/>
              <a:t>Haga clic para modificar el estilo de título del patrón</a:t>
            </a:r>
          </a:p>
        </p:txBody>
      </p:sp>
      <p:sp>
        <p:nvSpPr>
          <p:cNvPr id="3" name="Marcador de posición de contenido 2"/>
          <p:cNvSpPr>
            <a:spLocks noGrp="1"/>
          </p:cNvSpPr>
          <p:nvPr>
            <p:ph idx="1"/>
          </p:nvPr>
        </p:nvSpPr>
        <p:spPr>
          <a:xfrm>
            <a:off x="760412" y="762000"/>
            <a:ext cx="6400800" cy="5334000"/>
          </a:xfrm>
        </p:spPr>
        <p:txBody>
          <a:bodyP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400"/>
            </a:lvl6pPr>
            <a:lvl7pPr latinLnBrk="0">
              <a:defRPr lang="es-ES" sz="1400"/>
            </a:lvl7pPr>
            <a:lvl8pPr latinLnBrk="0">
              <a:defRPr lang="es-ES" sz="1400"/>
            </a:lvl8pPr>
            <a:lvl9pPr latinLnBrk="0">
              <a:defRPr lang="es-ES"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8001039" y="3429000"/>
            <a:ext cx="3124161" cy="1828800"/>
          </a:xfrm>
        </p:spPr>
        <p:txBody>
          <a:bodyPr/>
          <a:lstStyle>
            <a:lvl1pPr marL="0" indent="0" latinLnBrk="0">
              <a:spcBef>
                <a:spcPts val="0"/>
              </a:spcBef>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Editar el estilo de texto del patrón</a:t>
            </a:r>
          </a:p>
        </p:txBody>
      </p:sp>
      <p:sp>
        <p:nvSpPr>
          <p:cNvPr id="5" name="Marcador de posición de fecha 4"/>
          <p:cNvSpPr>
            <a:spLocks noGrp="1"/>
          </p:cNvSpPr>
          <p:nvPr>
            <p:ph type="dt" sz="half" idx="10"/>
          </p:nvPr>
        </p:nvSpPr>
        <p:spPr/>
        <p:txBody>
          <a:bodyPr/>
          <a:lstStyle/>
          <a:p>
            <a:fld id="{48A87A34-81AB-432B-8DAE-1953F412C126}" type="datetimeFigureOut">
              <a:rPr lang="en-US" smtClean="0"/>
              <a:pPr/>
              <a:t>10/27/2021</a:t>
            </a:fld>
            <a:endParaRPr lang="en-US" dirty="0"/>
          </a:p>
        </p:txBody>
      </p:sp>
      <p:sp>
        <p:nvSpPr>
          <p:cNvPr id="6" name="Marcador de posición de pie de página 5"/>
          <p:cNvSpPr>
            <a:spLocks noGrp="1"/>
          </p:cNvSpPr>
          <p:nvPr>
            <p:ph type="ftr" sz="quarter" idx="11"/>
          </p:nvPr>
        </p:nvSpPr>
        <p:spPr/>
        <p:txBody>
          <a:bodyPr/>
          <a:lstStyle/>
          <a:p>
            <a:endParaRPr lang="en-US" dirty="0"/>
          </a:p>
        </p:txBody>
      </p:sp>
      <p:sp>
        <p:nvSpPr>
          <p:cNvPr id="7" name="Marcador de posición de número de diapositiva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6578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sp>
        <p:nvSpPr>
          <p:cNvPr id="2" name="Título 1"/>
          <p:cNvSpPr>
            <a:spLocks noGrp="1"/>
          </p:cNvSpPr>
          <p:nvPr>
            <p:ph type="title"/>
          </p:nvPr>
        </p:nvSpPr>
        <p:spPr>
          <a:xfrm>
            <a:off x="7997952" y="1600200"/>
            <a:ext cx="3127248" cy="1828800"/>
          </a:xfrm>
        </p:spPr>
        <p:txBody>
          <a:bodyPr anchor="b">
            <a:normAutofit/>
          </a:bodyPr>
          <a:lstStyle>
            <a:lvl1pPr latinLnBrk="0">
              <a:defRPr lang="es-ES" sz="3400"/>
            </a:lvl1pPr>
          </a:lstStyle>
          <a:p>
            <a:r>
              <a:rPr lang="es-ES"/>
              <a:t>Haga clic para modificar el estilo de título del patrón</a:t>
            </a:r>
          </a:p>
        </p:txBody>
      </p:sp>
      <p:sp>
        <p:nvSpPr>
          <p:cNvPr id="3" name="Marcador de posición de imagen 2"/>
          <p:cNvSpPr>
            <a:spLocks noGrp="1"/>
          </p:cNvSpPr>
          <p:nvPr>
            <p:ph type="pic" idx="1"/>
          </p:nvPr>
        </p:nvSpPr>
        <p:spPr>
          <a:xfrm>
            <a:off x="781251" y="777240"/>
            <a:ext cx="6400800" cy="5303520"/>
          </a:xfrm>
        </p:spPr>
        <p:txBody>
          <a:bodyPr tIns="457200">
            <a:normAutofit/>
          </a:bodyPr>
          <a:lstStyle>
            <a:lvl1pPr marL="0" indent="0" algn="ctr" latinLnBrk="0">
              <a:buNone/>
              <a:defRPr lang="es-ES" sz="20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7997952" y="3429000"/>
            <a:ext cx="3127248" cy="1828800"/>
          </a:xfrm>
        </p:spPr>
        <p:txBody>
          <a:bodyPr/>
          <a:lstStyle>
            <a:lvl1pPr marL="0" indent="0" latinLnBrk="0">
              <a:spcBef>
                <a:spcPts val="0"/>
              </a:spcBef>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Editar el estilo de texto del patrón</a:t>
            </a:r>
          </a:p>
        </p:txBody>
      </p:sp>
      <p:sp>
        <p:nvSpPr>
          <p:cNvPr id="5" name="Marcador de posición de fecha 4"/>
          <p:cNvSpPr>
            <a:spLocks noGrp="1"/>
          </p:cNvSpPr>
          <p:nvPr>
            <p:ph type="dt" sz="half" idx="10"/>
          </p:nvPr>
        </p:nvSpPr>
        <p:spPr/>
        <p:txBody>
          <a:bodyPr/>
          <a:lstStyle/>
          <a:p>
            <a:fld id="{48A87A34-81AB-432B-8DAE-1953F412C126}" type="datetimeFigureOut">
              <a:rPr lang="en-US" smtClean="0"/>
              <a:pPr/>
              <a:t>10/27/2021</a:t>
            </a:fld>
            <a:endParaRPr lang="en-US" dirty="0"/>
          </a:p>
        </p:txBody>
      </p:sp>
      <p:sp>
        <p:nvSpPr>
          <p:cNvPr id="6" name="Marcador de posición de pie de página 5"/>
          <p:cNvSpPr>
            <a:spLocks noGrp="1"/>
          </p:cNvSpPr>
          <p:nvPr>
            <p:ph type="ftr" sz="quarter" idx="11"/>
          </p:nvPr>
        </p:nvSpPr>
        <p:spPr/>
        <p:txBody>
          <a:bodyPr/>
          <a:lstStyle/>
          <a:p>
            <a:endParaRPr lang="en-US" dirty="0"/>
          </a:p>
        </p:txBody>
      </p:sp>
      <p:sp>
        <p:nvSpPr>
          <p:cNvPr id="7" name="Marcador de posición de número de diapositiva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9691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latinLnBrk="0">
              <a:defRPr lang="es-ES" sz="800">
                <a:solidFill>
                  <a:schemeClr val="tx1">
                    <a:lumMod val="85000"/>
                  </a:schemeClr>
                </a:solidFill>
              </a:defRPr>
            </a:lvl1pPr>
          </a:lstStyle>
          <a:p>
            <a:fld id="{48A87A34-81AB-432B-8DAE-1953F412C126}" type="datetimeFigureOut">
              <a:rPr lang="en-US" smtClean="0"/>
              <a:pPr/>
              <a:t>10/27/2021</a:t>
            </a:fld>
            <a:endParaRPr lang="en-US" dirty="0"/>
          </a:p>
        </p:txBody>
      </p:sp>
      <p:sp>
        <p:nvSpPr>
          <p:cNvPr id="5" name="Marcador de posición de pie de pá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latinLnBrk="0">
              <a:defRPr lang="es-ES" sz="800">
                <a:solidFill>
                  <a:schemeClr val="tx1">
                    <a:lumMod val="85000"/>
                  </a:schemeClr>
                </a:solidFill>
              </a:defRPr>
            </a:lvl1pPr>
          </a:lstStyle>
          <a:p>
            <a:endParaRPr lang="en-US" dirty="0"/>
          </a:p>
        </p:txBody>
      </p:sp>
      <p:sp>
        <p:nvSpPr>
          <p:cNvPr id="6" name="Marcador de posición de número de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latinLnBrk="0">
              <a:defRPr lang="es-ES" sz="800">
                <a:solidFill>
                  <a:schemeClr val="tx1">
                    <a:lumMod val="8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7862273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es-ES"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lang="es-ES"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es-ES"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es-ES"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es-ES"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lang="es-ES"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lang="es-ES"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lang="es-ES"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lang="es-ES"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5.png"/><Relationship Id="rId50" Type="http://schemas.openxmlformats.org/officeDocument/2006/relationships/customXml" Target="../ink/ink25.xml"/><Relationship Id="rId55" Type="http://schemas.openxmlformats.org/officeDocument/2006/relationships/image" Target="../media/image29.png"/><Relationship Id="rId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6.png"/><Relationship Id="rId11" Type="http://schemas.openxmlformats.org/officeDocument/2006/relationships/image" Target="../media/image7.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0.png"/><Relationship Id="rId40" Type="http://schemas.openxmlformats.org/officeDocument/2006/relationships/customXml" Target="../ink/ink20.xml"/><Relationship Id="rId45" Type="http://schemas.openxmlformats.org/officeDocument/2006/relationships/image" Target="../media/image24.png"/><Relationship Id="rId53" Type="http://schemas.openxmlformats.org/officeDocument/2006/relationships/image" Target="../media/image28.png"/><Relationship Id="rId58" Type="http://schemas.openxmlformats.org/officeDocument/2006/relationships/customXml" Target="../ink/ink29.xml"/><Relationship Id="rId5" Type="http://schemas.openxmlformats.org/officeDocument/2006/relationships/image" Target="../media/image4.png"/><Relationship Id="rId19" Type="http://schemas.openxmlformats.org/officeDocument/2006/relationships/image" Target="../media/image11.png"/><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24.xml"/><Relationship Id="rId56" Type="http://schemas.openxmlformats.org/officeDocument/2006/relationships/customXml" Target="../ink/ink28.xml"/><Relationship Id="rId8" Type="http://schemas.openxmlformats.org/officeDocument/2006/relationships/customXml" Target="../ink/ink4.xml"/><Relationship Id="rId51" Type="http://schemas.openxmlformats.org/officeDocument/2006/relationships/image" Target="../media/image27.png"/><Relationship Id="rId3"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31.png"/><Relationship Id="rId20" Type="http://schemas.openxmlformats.org/officeDocument/2006/relationships/customXml" Target="../ink/ink10.xml"/><Relationship Id="rId41" Type="http://schemas.openxmlformats.org/officeDocument/2006/relationships/image" Target="../media/image22.png"/><Relationship Id="rId54"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5.xml"/><Relationship Id="rId31" Type="http://schemas.openxmlformats.org/officeDocument/2006/relationships/image" Target="../media/image17.png"/><Relationship Id="rId44" Type="http://schemas.openxmlformats.org/officeDocument/2006/relationships/customXml" Target="../ink/ink22.xml"/><Relationship Id="rId52" Type="http://schemas.openxmlformats.org/officeDocument/2006/relationships/customXml" Target="../ink/ink26.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75503" y="108949"/>
            <a:ext cx="11700837" cy="1618921"/>
          </a:xfrm>
        </p:spPr>
        <p:txBody>
          <a:bodyPr>
            <a:normAutofit/>
          </a:bodyPr>
          <a:lstStyle/>
          <a:p>
            <a:pPr algn="ctr"/>
            <a:r>
              <a:rPr lang="es-ES" b="1" i="1" dirty="0" err="1">
                <a:solidFill>
                  <a:schemeClr val="accent5">
                    <a:lumMod val="40000"/>
                    <a:lumOff val="60000"/>
                  </a:schemeClr>
                </a:solidFill>
              </a:rPr>
              <a:t>Recuperción</a:t>
            </a:r>
            <a:r>
              <a:rPr lang="es-ES" b="1" i="1" dirty="0">
                <a:solidFill>
                  <a:schemeClr val="accent5">
                    <a:lumMod val="40000"/>
                    <a:lumOff val="60000"/>
                  </a:schemeClr>
                </a:solidFill>
              </a:rPr>
              <a:t> de Información </a:t>
            </a:r>
            <a:r>
              <a:rPr lang="es-ES" b="1" dirty="0"/>
              <a:t>I</a:t>
            </a:r>
          </a:p>
        </p:txBody>
      </p:sp>
      <p:sp>
        <p:nvSpPr>
          <p:cNvPr id="3" name="Subtítulo 2"/>
          <p:cNvSpPr>
            <a:spLocks noGrp="1"/>
          </p:cNvSpPr>
          <p:nvPr>
            <p:ph type="subTitle" idx="1"/>
          </p:nvPr>
        </p:nvSpPr>
        <p:spPr>
          <a:xfrm>
            <a:off x="7395319" y="4960838"/>
            <a:ext cx="4550229" cy="685800"/>
          </a:xfrm>
        </p:spPr>
        <p:txBody>
          <a:bodyPr>
            <a:noAutofit/>
          </a:bodyPr>
          <a:lstStyle/>
          <a:p>
            <a:r>
              <a:rPr lang="es-ES" sz="2800" b="1" dirty="0"/>
              <a:t>Marco Molina 2021</a:t>
            </a:r>
          </a:p>
        </p:txBody>
      </p:sp>
      <p:sp>
        <p:nvSpPr>
          <p:cNvPr id="5" name="Título 1">
            <a:extLst>
              <a:ext uri="{FF2B5EF4-FFF2-40B4-BE49-F238E27FC236}">
                <a16:creationId xmlns:a16="http://schemas.microsoft.com/office/drawing/2014/main" id="{9E5C66EA-0704-44B0-8F13-832F9FB23B86}"/>
              </a:ext>
            </a:extLst>
          </p:cNvPr>
          <p:cNvSpPr txBox="1">
            <a:spLocks/>
          </p:cNvSpPr>
          <p:nvPr/>
        </p:nvSpPr>
        <p:spPr bwMode="white">
          <a:xfrm>
            <a:off x="227903" y="3023403"/>
            <a:ext cx="11700837" cy="1618921"/>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lang="es-ES" sz="5400" kern="1200">
                <a:solidFill>
                  <a:schemeClr val="tx1"/>
                </a:solidFill>
                <a:latin typeface="+mj-lt"/>
                <a:ea typeface="+mj-ea"/>
                <a:cs typeface="+mj-cs"/>
              </a:defRPr>
            </a:lvl1pPr>
          </a:lstStyle>
          <a:p>
            <a:pPr algn="ctr"/>
            <a:r>
              <a:rPr lang="es-ES" b="1" dirty="0"/>
              <a:t>Introducción</a:t>
            </a:r>
          </a:p>
        </p:txBody>
      </p:sp>
    </p:spTree>
    <p:extLst>
      <p:ext uri="{BB962C8B-B14F-4D97-AF65-F5344CB8AC3E}">
        <p14:creationId xmlns:p14="http://schemas.microsoft.com/office/powerpoint/2010/main" val="16216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normAutofit/>
          </a:bodyPr>
          <a:lstStyle/>
          <a:p>
            <a:pPr marL="0" indent="0">
              <a:buNone/>
            </a:pPr>
            <a:r>
              <a:rPr lang="es-ES" sz="2400" dirty="0"/>
              <a:t>Si nos fijamos en la Web, existen innumerables tipos de información y aparecen más, a continuación se presentan los principales:</a:t>
            </a:r>
          </a:p>
          <a:p>
            <a:r>
              <a:rPr lang="es-ES" sz="2400" b="1" dirty="0">
                <a:solidFill>
                  <a:schemeClr val="accent6">
                    <a:lumMod val="75000"/>
                  </a:schemeClr>
                </a:solidFill>
              </a:rPr>
              <a:t>Documentos</a:t>
            </a:r>
            <a:r>
              <a:rPr lang="es-ES" sz="2400" dirty="0"/>
              <a:t> </a:t>
            </a:r>
            <a:r>
              <a:rPr lang="es-ES" sz="2400" b="1" dirty="0">
                <a:solidFill>
                  <a:schemeClr val="accent6">
                    <a:lumMod val="75000"/>
                  </a:schemeClr>
                </a:solidFill>
              </a:rPr>
              <a:t>completos</a:t>
            </a:r>
            <a:r>
              <a:rPr lang="es-ES" sz="2400" dirty="0"/>
              <a:t>: Como una página Web o un libro.</a:t>
            </a:r>
          </a:p>
          <a:p>
            <a:r>
              <a:rPr lang="es-ES" sz="2400" b="1" dirty="0">
                <a:solidFill>
                  <a:schemeClr val="accent6">
                    <a:lumMod val="75000"/>
                  </a:schemeClr>
                </a:solidFill>
              </a:rPr>
              <a:t>Partes</a:t>
            </a:r>
            <a:r>
              <a:rPr lang="es-ES" sz="2400" dirty="0"/>
              <a:t> </a:t>
            </a:r>
            <a:r>
              <a:rPr lang="es-ES" sz="2400" b="1" dirty="0">
                <a:solidFill>
                  <a:schemeClr val="accent6">
                    <a:lumMod val="75000"/>
                  </a:schemeClr>
                </a:solidFill>
              </a:rPr>
              <a:t>de</a:t>
            </a:r>
            <a:r>
              <a:rPr lang="es-ES" sz="2400" dirty="0"/>
              <a:t> </a:t>
            </a:r>
            <a:r>
              <a:rPr lang="es-ES" sz="2400" b="1" dirty="0">
                <a:solidFill>
                  <a:schemeClr val="accent6">
                    <a:lumMod val="75000"/>
                  </a:schemeClr>
                </a:solidFill>
              </a:rPr>
              <a:t>documentos</a:t>
            </a:r>
            <a:r>
              <a:rPr lang="es-ES" sz="2400" dirty="0"/>
              <a:t>: Por ejemplo un capítulo de un libro o el resumen de un artículo.</a:t>
            </a:r>
          </a:p>
          <a:p>
            <a:r>
              <a:rPr lang="es-ES" sz="2400" b="1" dirty="0">
                <a:solidFill>
                  <a:schemeClr val="accent6">
                    <a:lumMod val="75000"/>
                  </a:schemeClr>
                </a:solidFill>
              </a:rPr>
              <a:t>Búsqueda</a:t>
            </a:r>
            <a:r>
              <a:rPr lang="es-ES" sz="2400" dirty="0"/>
              <a:t> </a:t>
            </a:r>
            <a:r>
              <a:rPr lang="es-ES" sz="2400" b="1" dirty="0">
                <a:solidFill>
                  <a:schemeClr val="accent6">
                    <a:lumMod val="75000"/>
                  </a:schemeClr>
                </a:solidFill>
              </a:rPr>
              <a:t>patrocinada</a:t>
            </a:r>
            <a:r>
              <a:rPr lang="es-ES" sz="2400" dirty="0"/>
              <a:t>: Tiene que ver con la búsqueda de anuncios para conocer precios o iniciar una transacción comercial.</a:t>
            </a:r>
          </a:p>
          <a:p>
            <a:r>
              <a:rPr lang="es-ES" sz="2400" b="1" dirty="0">
                <a:solidFill>
                  <a:schemeClr val="accent6">
                    <a:lumMod val="75000"/>
                  </a:schemeClr>
                </a:solidFill>
              </a:rPr>
              <a:t>Información</a:t>
            </a:r>
            <a:r>
              <a:rPr lang="es-ES" sz="2400" dirty="0"/>
              <a:t> </a:t>
            </a:r>
            <a:r>
              <a:rPr lang="es-ES" sz="2400" b="1" dirty="0">
                <a:solidFill>
                  <a:schemeClr val="accent6">
                    <a:lumMod val="75000"/>
                  </a:schemeClr>
                </a:solidFill>
              </a:rPr>
              <a:t>multimedia</a:t>
            </a:r>
            <a:r>
              <a:rPr lang="es-ES" sz="2400" dirty="0"/>
              <a:t>: Se refiere a vídeos, imágenes, música, animaciones, entre otros.</a:t>
            </a:r>
          </a:p>
          <a:p>
            <a:r>
              <a:rPr lang="es-ES" sz="2400" b="1" dirty="0">
                <a:solidFill>
                  <a:schemeClr val="accent6">
                    <a:lumMod val="75000"/>
                  </a:schemeClr>
                </a:solidFill>
              </a:rPr>
              <a:t>Correos</a:t>
            </a:r>
            <a:r>
              <a:rPr lang="es-ES" sz="2400" dirty="0"/>
              <a:t> </a:t>
            </a:r>
            <a:r>
              <a:rPr lang="es-ES" sz="2400" b="1" dirty="0">
                <a:solidFill>
                  <a:schemeClr val="accent6">
                    <a:lumMod val="75000"/>
                  </a:schemeClr>
                </a:solidFill>
              </a:rPr>
              <a:t>electrónicos</a:t>
            </a:r>
            <a:r>
              <a:rPr lang="es-ES" sz="2400" dirty="0"/>
              <a:t>: Tanto en correo Web como correo de escritorio.</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Tipos de Información</a:t>
            </a:r>
          </a:p>
        </p:txBody>
      </p:sp>
    </p:spTree>
    <p:extLst>
      <p:ext uri="{BB962C8B-B14F-4D97-AF65-F5344CB8AC3E}">
        <p14:creationId xmlns:p14="http://schemas.microsoft.com/office/powerpoint/2010/main" val="100753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b="1" dirty="0">
                <a:solidFill>
                  <a:schemeClr val="accent6">
                    <a:lumMod val="75000"/>
                  </a:schemeClr>
                </a:solidFill>
              </a:rPr>
              <a:t>Respuestas</a:t>
            </a:r>
            <a:r>
              <a:rPr lang="es-ES" sz="2400" dirty="0"/>
              <a:t> </a:t>
            </a:r>
            <a:r>
              <a:rPr lang="es-ES" sz="2400" b="1" dirty="0">
                <a:solidFill>
                  <a:schemeClr val="accent6">
                    <a:lumMod val="75000"/>
                  </a:schemeClr>
                </a:solidFill>
              </a:rPr>
              <a:t>a</a:t>
            </a:r>
            <a:r>
              <a:rPr lang="es-ES" sz="2400" dirty="0"/>
              <a:t> </a:t>
            </a:r>
            <a:r>
              <a:rPr lang="es-ES" sz="2400" b="1" dirty="0">
                <a:solidFill>
                  <a:schemeClr val="accent6">
                    <a:lumMod val="75000"/>
                  </a:schemeClr>
                </a:solidFill>
              </a:rPr>
              <a:t>preguntas</a:t>
            </a:r>
            <a:r>
              <a:rPr lang="es-ES" sz="2400" dirty="0"/>
              <a:t>: Este tipo de información requiere el uso de PLN para responder.</a:t>
            </a:r>
          </a:p>
          <a:p>
            <a:r>
              <a:rPr lang="es-ES" sz="2400" b="1" dirty="0">
                <a:solidFill>
                  <a:schemeClr val="accent6">
                    <a:lumMod val="75000"/>
                  </a:schemeClr>
                </a:solidFill>
              </a:rPr>
              <a:t>Expertos</a:t>
            </a:r>
            <a:r>
              <a:rPr lang="es-ES" sz="2400" dirty="0"/>
              <a:t>: Responde a ¿Me ayudaría con una persona o sistema para hacer …?</a:t>
            </a:r>
          </a:p>
          <a:p>
            <a:r>
              <a:rPr lang="es-ES" sz="2400" b="1" dirty="0">
                <a:solidFill>
                  <a:schemeClr val="accent6">
                    <a:lumMod val="75000"/>
                  </a:schemeClr>
                </a:solidFill>
              </a:rPr>
              <a:t>Lugar</a:t>
            </a:r>
            <a:r>
              <a:rPr lang="es-ES" sz="2400" dirty="0"/>
              <a:t> </a:t>
            </a:r>
            <a:r>
              <a:rPr lang="es-ES" sz="2400" b="1" dirty="0">
                <a:solidFill>
                  <a:schemeClr val="accent6">
                    <a:lumMod val="75000"/>
                  </a:schemeClr>
                </a:solidFill>
              </a:rPr>
              <a:t>geográfico</a:t>
            </a:r>
            <a:r>
              <a:rPr lang="es-ES" sz="2400" dirty="0"/>
              <a:t>: Responde a necesidades de lugares, servicios o cosas interesantes existen en un espacio geográfico .</a:t>
            </a:r>
          </a:p>
          <a:p>
            <a:r>
              <a:rPr lang="es-ES" sz="2400" b="1" dirty="0">
                <a:solidFill>
                  <a:schemeClr val="accent6">
                    <a:lumMod val="75000"/>
                  </a:schemeClr>
                </a:solidFill>
              </a:rPr>
              <a:t>Noticias</a:t>
            </a:r>
            <a:r>
              <a:rPr lang="es-ES" sz="2400" dirty="0"/>
              <a:t>: Resuelven la necesidad de información noticiosa del usuario.</a:t>
            </a:r>
          </a:p>
          <a:p>
            <a:r>
              <a:rPr lang="es-ES" sz="2400" b="1" dirty="0">
                <a:solidFill>
                  <a:schemeClr val="accent6">
                    <a:lumMod val="75000"/>
                  </a:schemeClr>
                </a:solidFill>
              </a:rPr>
              <a:t>Productos</a:t>
            </a:r>
            <a:r>
              <a:rPr lang="es-ES" sz="2400" dirty="0"/>
              <a:t> </a:t>
            </a:r>
            <a:r>
              <a:rPr lang="es-ES" sz="2400" b="1" dirty="0">
                <a:solidFill>
                  <a:schemeClr val="accent6">
                    <a:lumMod val="75000"/>
                  </a:schemeClr>
                </a:solidFill>
              </a:rPr>
              <a:t>de</a:t>
            </a:r>
            <a:r>
              <a:rPr lang="es-ES" sz="2400" dirty="0"/>
              <a:t> </a:t>
            </a:r>
            <a:r>
              <a:rPr lang="es-ES" sz="2400" b="1" dirty="0">
                <a:solidFill>
                  <a:schemeClr val="accent6">
                    <a:lumMod val="75000"/>
                  </a:schemeClr>
                </a:solidFill>
              </a:rPr>
              <a:t>todo</a:t>
            </a:r>
            <a:r>
              <a:rPr lang="es-ES" sz="2400" dirty="0"/>
              <a:t> </a:t>
            </a:r>
            <a:r>
              <a:rPr lang="es-ES" sz="2400" b="1" dirty="0">
                <a:solidFill>
                  <a:schemeClr val="accent6">
                    <a:lumMod val="75000"/>
                  </a:schemeClr>
                </a:solidFill>
              </a:rPr>
              <a:t>tipo</a:t>
            </a:r>
            <a:r>
              <a:rPr lang="es-ES" sz="2400" dirty="0"/>
              <a:t>: Sea para comprar, encontrar pareja, trabajo, cursos, etc.</a:t>
            </a:r>
          </a:p>
          <a:p>
            <a:pPr marL="0" indent="0">
              <a:buNone/>
            </a:pPr>
            <a:r>
              <a:rPr lang="es-ES" sz="2400" dirty="0"/>
              <a:t>Cada uno de estos tipos requiere una forma diferente de búsqueda y es por ello que deben ser tomados en cuenta a la hora de diseñar un sistema de RI.</a:t>
            </a:r>
          </a:p>
          <a:p>
            <a:pPr marL="0" indent="0">
              <a:buNone/>
            </a:pPr>
            <a:r>
              <a:rPr lang="es-ES" sz="2400" dirty="0"/>
              <a:t>La forma de presentar varios tipos de información, representa un gran reto.</a:t>
            </a:r>
          </a:p>
          <a:p>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Tipos de Información</a:t>
            </a:r>
          </a:p>
        </p:txBody>
      </p:sp>
    </p:spTree>
    <p:extLst>
      <p:ext uri="{BB962C8B-B14F-4D97-AF65-F5344CB8AC3E}">
        <p14:creationId xmlns:p14="http://schemas.microsoft.com/office/powerpoint/2010/main" val="296268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pPr marL="0" indent="0">
              <a:buNone/>
            </a:pPr>
            <a:r>
              <a:rPr lang="es-ES" sz="2400" dirty="0"/>
              <a:t>El conjunto de documentos en el que se va a buscar la información se denomina </a:t>
            </a:r>
            <a:r>
              <a:rPr lang="es-ES" sz="2400" b="1" i="1" dirty="0"/>
              <a:t>la colección</a:t>
            </a:r>
            <a:r>
              <a:rPr lang="es-ES" sz="2400" dirty="0"/>
              <a:t>. Hay tres colecciones prototípicas, de menor a mayor:</a:t>
            </a:r>
          </a:p>
          <a:p>
            <a:r>
              <a:rPr lang="es-ES" sz="2400" b="1" dirty="0">
                <a:solidFill>
                  <a:schemeClr val="accent6">
                    <a:lumMod val="75000"/>
                  </a:schemeClr>
                </a:solidFill>
              </a:rPr>
              <a:t>Colecciones personales</a:t>
            </a:r>
            <a:r>
              <a:rPr lang="es-ES" sz="2400" dirty="0"/>
              <a:t>: Se refiere a documentos que se encuentran en el disco duro del ordenador. Es sumamente heterogénea pero la búsqueda puede ser contextualizada respecto a lo que se encuentra haciendo el usuario.</a:t>
            </a:r>
          </a:p>
          <a:p>
            <a:r>
              <a:rPr lang="es-ES" sz="2400" b="1" dirty="0">
                <a:solidFill>
                  <a:schemeClr val="accent6">
                    <a:lumMod val="75000"/>
                  </a:schemeClr>
                </a:solidFill>
              </a:rPr>
              <a:t>Colecciones</a:t>
            </a:r>
            <a:r>
              <a:rPr lang="es-ES" sz="2400" dirty="0"/>
              <a:t> </a:t>
            </a:r>
            <a:r>
              <a:rPr lang="es-ES" sz="2400" b="1" dirty="0">
                <a:solidFill>
                  <a:schemeClr val="accent6">
                    <a:lumMod val="75000"/>
                  </a:schemeClr>
                </a:solidFill>
              </a:rPr>
              <a:t>corporativas</a:t>
            </a:r>
            <a:r>
              <a:rPr lang="es-ES" sz="2400" dirty="0"/>
              <a:t>: Corresponde a los documentos propios de la empresa. La búsqueda se basa en las necesidades empresariales e imponerse restricciones.</a:t>
            </a:r>
          </a:p>
          <a:p>
            <a:r>
              <a:rPr lang="es-ES" sz="2400" b="1" dirty="0">
                <a:solidFill>
                  <a:schemeClr val="accent6">
                    <a:lumMod val="75000"/>
                  </a:schemeClr>
                </a:solidFill>
              </a:rPr>
              <a:t>Colecciones</a:t>
            </a:r>
            <a:r>
              <a:rPr lang="es-ES" sz="2400" dirty="0"/>
              <a:t> </a:t>
            </a:r>
            <a:r>
              <a:rPr lang="es-ES" sz="2400" b="1" dirty="0">
                <a:solidFill>
                  <a:schemeClr val="accent6">
                    <a:lumMod val="75000"/>
                  </a:schemeClr>
                </a:solidFill>
              </a:rPr>
              <a:t>de</a:t>
            </a:r>
            <a:r>
              <a:rPr lang="es-ES" sz="2400" dirty="0"/>
              <a:t> </a:t>
            </a:r>
            <a:r>
              <a:rPr lang="es-ES" sz="2400" b="1" dirty="0">
                <a:solidFill>
                  <a:schemeClr val="accent6">
                    <a:lumMod val="75000"/>
                  </a:schemeClr>
                </a:solidFill>
              </a:rPr>
              <a:t>la</a:t>
            </a:r>
            <a:r>
              <a:rPr lang="es-ES" sz="2400" dirty="0"/>
              <a:t> </a:t>
            </a:r>
            <a:r>
              <a:rPr lang="es-ES" sz="2400" b="1" dirty="0">
                <a:solidFill>
                  <a:schemeClr val="accent6">
                    <a:lumMod val="75000"/>
                  </a:schemeClr>
                </a:solidFill>
              </a:rPr>
              <a:t>Web</a:t>
            </a:r>
            <a:r>
              <a:rPr lang="es-ES" sz="2400" dirty="0"/>
              <a:t>: Consiste en cualesquier documentos de la Web, lo que hace que los sistemas de RI sean complejos debido a la gran cantidad de documentos y </a:t>
            </a:r>
            <a:r>
              <a:rPr lang="es-ES" sz="2400" dirty="0" err="1"/>
              <a:t>consulas</a:t>
            </a:r>
            <a:r>
              <a:rPr lang="es-ES" sz="2400" dirty="0"/>
              <a:t>. Aparece aquí el concepto de </a:t>
            </a:r>
            <a:r>
              <a:rPr lang="es-ES" sz="2400" dirty="0" err="1"/>
              <a:t>hiperdocumento</a:t>
            </a:r>
            <a:r>
              <a:rPr lang="es-ES" sz="2400" dirty="0"/>
              <a:t> en el cual, el usuario navega entre documentos usando hiperenlaces. </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Colección</a:t>
            </a:r>
          </a:p>
        </p:txBody>
      </p:sp>
    </p:spTree>
    <p:extLst>
      <p:ext uri="{BB962C8B-B14F-4D97-AF65-F5344CB8AC3E}">
        <p14:creationId xmlns:p14="http://schemas.microsoft.com/office/powerpoint/2010/main" val="264660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normAutofit/>
          </a:bodyPr>
          <a:lstStyle/>
          <a:p>
            <a:r>
              <a:rPr lang="es-ES" sz="2400" dirty="0"/>
              <a:t>Para conocer qué es capaz de hacer un sistema de RI, basta con mirar el resultado ofrecido por un motor de búsqueda como Google. Se observa:</a:t>
            </a:r>
          </a:p>
          <a:p>
            <a:pPr lvl="1"/>
            <a:r>
              <a:rPr lang="es-ES" sz="2400" b="1" dirty="0">
                <a:solidFill>
                  <a:schemeClr val="accent6">
                    <a:lumMod val="75000"/>
                  </a:schemeClr>
                </a:solidFill>
              </a:rPr>
              <a:t>Caja</a:t>
            </a:r>
            <a:r>
              <a:rPr lang="es-ES" sz="2400" dirty="0"/>
              <a:t> </a:t>
            </a:r>
            <a:r>
              <a:rPr lang="es-ES" sz="2400" b="1" dirty="0">
                <a:solidFill>
                  <a:schemeClr val="accent6">
                    <a:lumMod val="75000"/>
                  </a:schemeClr>
                </a:solidFill>
              </a:rPr>
              <a:t>de</a:t>
            </a:r>
            <a:r>
              <a:rPr lang="es-ES" sz="2400" dirty="0"/>
              <a:t> </a:t>
            </a:r>
            <a:r>
              <a:rPr lang="es-ES" sz="2400" b="1" dirty="0">
                <a:solidFill>
                  <a:schemeClr val="accent6">
                    <a:lumMod val="75000"/>
                  </a:schemeClr>
                </a:solidFill>
              </a:rPr>
              <a:t>texto</a:t>
            </a:r>
            <a:r>
              <a:rPr lang="es-ES" sz="2400" dirty="0"/>
              <a:t>: Para ingresar las consultas</a:t>
            </a:r>
          </a:p>
          <a:p>
            <a:pPr lvl="1"/>
            <a:r>
              <a:rPr lang="es-ES" sz="2400" b="1" dirty="0">
                <a:solidFill>
                  <a:schemeClr val="accent6">
                    <a:lumMod val="75000"/>
                  </a:schemeClr>
                </a:solidFill>
              </a:rPr>
              <a:t>La</a:t>
            </a:r>
            <a:r>
              <a:rPr lang="es-ES" sz="2400" dirty="0"/>
              <a:t> </a:t>
            </a:r>
            <a:r>
              <a:rPr lang="es-ES" sz="2400" b="1" dirty="0">
                <a:solidFill>
                  <a:schemeClr val="accent6">
                    <a:lumMod val="75000"/>
                  </a:schemeClr>
                </a:solidFill>
              </a:rPr>
              <a:t>lista</a:t>
            </a:r>
            <a:r>
              <a:rPr lang="es-ES" sz="2400" dirty="0"/>
              <a:t> </a:t>
            </a:r>
            <a:r>
              <a:rPr lang="es-ES" sz="2400" b="1" dirty="0">
                <a:solidFill>
                  <a:schemeClr val="accent6">
                    <a:lumMod val="75000"/>
                  </a:schemeClr>
                </a:solidFill>
              </a:rPr>
              <a:t>de</a:t>
            </a:r>
            <a:r>
              <a:rPr lang="es-ES" sz="2400" dirty="0"/>
              <a:t> </a:t>
            </a:r>
            <a:r>
              <a:rPr lang="es-ES" sz="2400" b="1" dirty="0">
                <a:solidFill>
                  <a:schemeClr val="accent6">
                    <a:lumMod val="75000"/>
                  </a:schemeClr>
                </a:solidFill>
              </a:rPr>
              <a:t>documentos</a:t>
            </a:r>
            <a:r>
              <a:rPr lang="es-ES" sz="2400" dirty="0"/>
              <a:t> que corresponden a la respuesta.</a:t>
            </a:r>
          </a:p>
          <a:p>
            <a:pPr lvl="1"/>
            <a:r>
              <a:rPr lang="es-ES" sz="2400" b="1" dirty="0">
                <a:solidFill>
                  <a:schemeClr val="accent6">
                    <a:lumMod val="75000"/>
                  </a:schemeClr>
                </a:solidFill>
              </a:rPr>
              <a:t>Imágenes</a:t>
            </a:r>
            <a:r>
              <a:rPr lang="es-ES" sz="2400" dirty="0"/>
              <a:t> </a:t>
            </a:r>
            <a:r>
              <a:rPr lang="es-ES" sz="2400" b="1" dirty="0">
                <a:solidFill>
                  <a:schemeClr val="accent6">
                    <a:lumMod val="75000"/>
                  </a:schemeClr>
                </a:solidFill>
              </a:rPr>
              <a:t>relacionadas</a:t>
            </a:r>
          </a:p>
          <a:p>
            <a:pPr lvl="1"/>
            <a:r>
              <a:rPr lang="es-ES" sz="2400" b="1" dirty="0">
                <a:solidFill>
                  <a:schemeClr val="accent6">
                    <a:lumMod val="75000"/>
                  </a:schemeClr>
                </a:solidFill>
              </a:rPr>
              <a:t>Consultas</a:t>
            </a:r>
            <a:r>
              <a:rPr lang="es-ES" sz="2400" dirty="0"/>
              <a:t> </a:t>
            </a:r>
            <a:r>
              <a:rPr lang="es-ES" sz="2400" b="1" dirty="0">
                <a:solidFill>
                  <a:schemeClr val="accent6">
                    <a:lumMod val="75000"/>
                  </a:schemeClr>
                </a:solidFill>
              </a:rPr>
              <a:t>relacionadas</a:t>
            </a:r>
          </a:p>
          <a:p>
            <a:pPr lvl="1"/>
            <a:r>
              <a:rPr lang="es-ES" sz="2400" b="1" dirty="0">
                <a:solidFill>
                  <a:schemeClr val="accent6">
                    <a:lumMod val="75000"/>
                  </a:schemeClr>
                </a:solidFill>
              </a:rPr>
              <a:t>Noticias</a:t>
            </a:r>
            <a:r>
              <a:rPr lang="es-ES" sz="2400" dirty="0"/>
              <a:t> </a:t>
            </a:r>
            <a:r>
              <a:rPr lang="es-ES" sz="2400" b="1" dirty="0">
                <a:solidFill>
                  <a:schemeClr val="accent6">
                    <a:lumMod val="75000"/>
                  </a:schemeClr>
                </a:solidFill>
              </a:rPr>
              <a:t>relacionadas</a:t>
            </a:r>
          </a:p>
          <a:p>
            <a:pPr lvl="1"/>
            <a:r>
              <a:rPr lang="es-ES" sz="2400" b="1" dirty="0">
                <a:solidFill>
                  <a:schemeClr val="accent6">
                    <a:lumMod val="75000"/>
                  </a:schemeClr>
                </a:solidFill>
              </a:rPr>
              <a:t>Elementos</a:t>
            </a:r>
            <a:r>
              <a:rPr lang="es-ES" sz="2400" dirty="0"/>
              <a:t> </a:t>
            </a:r>
            <a:r>
              <a:rPr lang="es-ES" sz="2400" b="1" dirty="0">
                <a:solidFill>
                  <a:schemeClr val="accent6">
                    <a:lumMod val="75000"/>
                  </a:schemeClr>
                </a:solidFill>
              </a:rPr>
              <a:t>extraídos</a:t>
            </a:r>
            <a:r>
              <a:rPr lang="es-ES" sz="2400" dirty="0"/>
              <a:t> en tiempo real desde la Web</a:t>
            </a:r>
          </a:p>
          <a:p>
            <a:pPr lvl="1"/>
            <a:r>
              <a:rPr lang="es-ES" sz="2400" b="1" dirty="0">
                <a:solidFill>
                  <a:schemeClr val="accent6">
                    <a:lumMod val="75000"/>
                  </a:schemeClr>
                </a:solidFill>
              </a:rPr>
              <a:t>Búsqueda</a:t>
            </a:r>
            <a:r>
              <a:rPr lang="es-ES" sz="2400" dirty="0"/>
              <a:t> </a:t>
            </a:r>
            <a:r>
              <a:rPr lang="es-ES" sz="2400" b="1" dirty="0">
                <a:solidFill>
                  <a:schemeClr val="accent6">
                    <a:lumMod val="75000"/>
                  </a:schemeClr>
                </a:solidFill>
              </a:rPr>
              <a:t>vertical</a:t>
            </a:r>
            <a:r>
              <a:rPr lang="es-ES" sz="2400" dirty="0"/>
              <a:t>: Atajos para buscar en sitios más específicos</a:t>
            </a:r>
          </a:p>
          <a:p>
            <a:r>
              <a:rPr lang="es-ES" sz="2400" dirty="0"/>
              <a:t>En este apartado, se describen los componentes de un sistema re RI</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943478" cy="697584"/>
          </a:xfrm>
        </p:spPr>
        <p:txBody>
          <a:bodyPr>
            <a:noAutofit/>
          </a:bodyPr>
          <a:lstStyle/>
          <a:p>
            <a:pPr algn="ctr"/>
            <a:r>
              <a:rPr lang="es-ES" sz="4000" b="1" dirty="0"/>
              <a:t>Componentes de un Sistema de RI</a:t>
            </a:r>
          </a:p>
        </p:txBody>
      </p:sp>
    </p:spTree>
    <p:extLst>
      <p:ext uri="{BB962C8B-B14F-4D97-AF65-F5344CB8AC3E}">
        <p14:creationId xmlns:p14="http://schemas.microsoft.com/office/powerpoint/2010/main" val="185525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96344" cy="697584"/>
          </a:xfrm>
        </p:spPr>
        <p:txBody>
          <a:bodyPr>
            <a:noAutofit/>
          </a:bodyPr>
          <a:lstStyle/>
          <a:p>
            <a:pPr algn="ctr"/>
            <a:r>
              <a:rPr lang="es-ES" sz="4000" b="1" dirty="0"/>
              <a:t>Componentes de un Sistema de RI</a:t>
            </a:r>
          </a:p>
        </p:txBody>
      </p:sp>
      <p:sp>
        <p:nvSpPr>
          <p:cNvPr id="6" name="Elipse 5">
            <a:extLst>
              <a:ext uri="{FF2B5EF4-FFF2-40B4-BE49-F238E27FC236}">
                <a16:creationId xmlns:a16="http://schemas.microsoft.com/office/drawing/2014/main" id="{3D54C367-4655-49BB-A973-7208CFA8AB27}"/>
              </a:ext>
            </a:extLst>
          </p:cNvPr>
          <p:cNvSpPr/>
          <p:nvPr/>
        </p:nvSpPr>
        <p:spPr>
          <a:xfrm>
            <a:off x="1397726" y="1561496"/>
            <a:ext cx="1805863" cy="160667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Interfaz de Usuario</a:t>
            </a:r>
          </a:p>
        </p:txBody>
      </p:sp>
      <p:sp>
        <p:nvSpPr>
          <p:cNvPr id="8" name="Elipse 7">
            <a:extLst>
              <a:ext uri="{FF2B5EF4-FFF2-40B4-BE49-F238E27FC236}">
                <a16:creationId xmlns:a16="http://schemas.microsoft.com/office/drawing/2014/main" id="{3020AB64-E927-42A2-BBF5-5212675264FD}"/>
              </a:ext>
            </a:extLst>
          </p:cNvPr>
          <p:cNvSpPr/>
          <p:nvPr/>
        </p:nvSpPr>
        <p:spPr>
          <a:xfrm>
            <a:off x="4150673" y="3168167"/>
            <a:ext cx="2285336" cy="153640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Recuperación de Documentos</a:t>
            </a:r>
          </a:p>
        </p:txBody>
      </p:sp>
      <p:sp>
        <p:nvSpPr>
          <p:cNvPr id="9" name="Elipse 8">
            <a:extLst>
              <a:ext uri="{FF2B5EF4-FFF2-40B4-BE49-F238E27FC236}">
                <a16:creationId xmlns:a16="http://schemas.microsoft.com/office/drawing/2014/main" id="{95337E1D-325F-497B-8AF3-1F01FAF19AB2}"/>
              </a:ext>
            </a:extLst>
          </p:cNvPr>
          <p:cNvSpPr/>
          <p:nvPr/>
        </p:nvSpPr>
        <p:spPr>
          <a:xfrm>
            <a:off x="3999778" y="1426022"/>
            <a:ext cx="2587126" cy="153640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Interpretación de Consultas</a:t>
            </a:r>
          </a:p>
        </p:txBody>
      </p:sp>
      <p:sp>
        <p:nvSpPr>
          <p:cNvPr id="10" name="Elipse 9">
            <a:extLst>
              <a:ext uri="{FF2B5EF4-FFF2-40B4-BE49-F238E27FC236}">
                <a16:creationId xmlns:a16="http://schemas.microsoft.com/office/drawing/2014/main" id="{A7E42E84-B2C2-4EA4-9DA0-1A131BEBC1E2}"/>
              </a:ext>
            </a:extLst>
          </p:cNvPr>
          <p:cNvSpPr/>
          <p:nvPr/>
        </p:nvSpPr>
        <p:spPr>
          <a:xfrm>
            <a:off x="7436363" y="1471208"/>
            <a:ext cx="2587126" cy="144603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Emparejamiento/Ordenación </a:t>
            </a:r>
            <a:endParaRPr lang="es-ES" dirty="0"/>
          </a:p>
        </p:txBody>
      </p:sp>
      <p:sp>
        <p:nvSpPr>
          <p:cNvPr id="11" name="Rectángulo 10">
            <a:extLst>
              <a:ext uri="{FF2B5EF4-FFF2-40B4-BE49-F238E27FC236}">
                <a16:creationId xmlns:a16="http://schemas.microsoft.com/office/drawing/2014/main" id="{28C6B1BA-92AE-453A-A52E-6C4E16BE1378}"/>
              </a:ext>
            </a:extLst>
          </p:cNvPr>
          <p:cNvSpPr/>
          <p:nvPr/>
        </p:nvSpPr>
        <p:spPr>
          <a:xfrm>
            <a:off x="7429772" y="3168168"/>
            <a:ext cx="2647507" cy="3424018"/>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5EF7D04C-97CC-4D66-A4CE-7C5ABBF767E2}"/>
              </a:ext>
            </a:extLst>
          </p:cNvPr>
          <p:cNvSpPr/>
          <p:nvPr/>
        </p:nvSpPr>
        <p:spPr>
          <a:xfrm>
            <a:off x="4391661" y="4795413"/>
            <a:ext cx="1965882" cy="1606672"/>
          </a:xfrm>
          <a:prstGeom prst="round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solidFill>
                  <a:schemeClr val="accent1">
                    <a:lumMod val="50000"/>
                  </a:schemeClr>
                </a:solidFill>
              </a:rPr>
              <a:t>Crawling</a:t>
            </a:r>
            <a:r>
              <a:rPr lang="es-ES" b="1" dirty="0">
                <a:solidFill>
                  <a:schemeClr val="accent1">
                    <a:lumMod val="50000"/>
                  </a:schemeClr>
                </a:solidFill>
              </a:rPr>
              <a:t> Procesamiento de Texto </a:t>
            </a:r>
          </a:p>
          <a:p>
            <a:pPr algn="ctr"/>
            <a:r>
              <a:rPr lang="es-ES" b="1" dirty="0">
                <a:solidFill>
                  <a:schemeClr val="accent1">
                    <a:lumMod val="50000"/>
                  </a:schemeClr>
                </a:solidFill>
              </a:rPr>
              <a:t>Indexación</a:t>
            </a:r>
          </a:p>
        </p:txBody>
      </p:sp>
      <p:sp>
        <p:nvSpPr>
          <p:cNvPr id="14" name="Rectángulo: esquinas redondeadas 13">
            <a:extLst>
              <a:ext uri="{FF2B5EF4-FFF2-40B4-BE49-F238E27FC236}">
                <a16:creationId xmlns:a16="http://schemas.microsoft.com/office/drawing/2014/main" id="{CD0DD221-7411-4A91-92A0-DA2E3DE95480}"/>
              </a:ext>
            </a:extLst>
          </p:cNvPr>
          <p:cNvSpPr/>
          <p:nvPr/>
        </p:nvSpPr>
        <p:spPr>
          <a:xfrm>
            <a:off x="7898376" y="3289502"/>
            <a:ext cx="1771258" cy="153640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Metadatos</a:t>
            </a:r>
          </a:p>
        </p:txBody>
      </p:sp>
      <p:sp>
        <p:nvSpPr>
          <p:cNvPr id="15" name="Rectángulo: esquinas redondeadas 14">
            <a:extLst>
              <a:ext uri="{FF2B5EF4-FFF2-40B4-BE49-F238E27FC236}">
                <a16:creationId xmlns:a16="http://schemas.microsoft.com/office/drawing/2014/main" id="{35FFE1D8-781D-4361-9157-11B26286EBF4}"/>
              </a:ext>
            </a:extLst>
          </p:cNvPr>
          <p:cNvSpPr/>
          <p:nvPr/>
        </p:nvSpPr>
        <p:spPr>
          <a:xfrm>
            <a:off x="7902186" y="4927802"/>
            <a:ext cx="1771258" cy="153640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solidFill>
                  <a:schemeClr val="accent1">
                    <a:lumMod val="50000"/>
                  </a:schemeClr>
                </a:solidFill>
              </a:rPr>
              <a:t>Indice</a:t>
            </a:r>
            <a:endParaRPr lang="es-ES" b="1" dirty="0">
              <a:solidFill>
                <a:schemeClr val="accent1">
                  <a:lumMod val="50000"/>
                </a:schemeClr>
              </a:solidFill>
            </a:endParaRPr>
          </a:p>
        </p:txBody>
      </p:sp>
      <p:sp>
        <p:nvSpPr>
          <p:cNvPr id="16" name="Cilindro 15">
            <a:extLst>
              <a:ext uri="{FF2B5EF4-FFF2-40B4-BE49-F238E27FC236}">
                <a16:creationId xmlns:a16="http://schemas.microsoft.com/office/drawing/2014/main" id="{D95F99E3-3750-4E0A-857F-4CE253313C0A}"/>
              </a:ext>
            </a:extLst>
          </p:cNvPr>
          <p:cNvSpPr/>
          <p:nvPr/>
        </p:nvSpPr>
        <p:spPr>
          <a:xfrm>
            <a:off x="1397726" y="4837795"/>
            <a:ext cx="1965882" cy="1521909"/>
          </a:xfrm>
          <a:prstGeom prst="can">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dirty="0">
              <a:solidFill>
                <a:schemeClr val="accent1">
                  <a:lumMod val="50000"/>
                </a:schemeClr>
              </a:solidFill>
            </a:endParaRPr>
          </a:p>
          <a:p>
            <a:pPr algn="ctr"/>
            <a:r>
              <a:rPr lang="es-ES" b="1" dirty="0">
                <a:solidFill>
                  <a:schemeClr val="accent1">
                    <a:lumMod val="50000"/>
                  </a:schemeClr>
                </a:solidFill>
              </a:rPr>
              <a:t>Colección de Documentos</a:t>
            </a:r>
          </a:p>
          <a:p>
            <a:pPr algn="ctr"/>
            <a:endParaRPr lang="es-ES" dirty="0"/>
          </a:p>
        </p:txBody>
      </p:sp>
      <p:sp>
        <p:nvSpPr>
          <p:cNvPr id="17" name="Flecha: a la derecha 16">
            <a:extLst>
              <a:ext uri="{FF2B5EF4-FFF2-40B4-BE49-F238E27FC236}">
                <a16:creationId xmlns:a16="http://schemas.microsoft.com/office/drawing/2014/main" id="{E9E01381-1A91-41C6-89FB-C1CCA880410E}"/>
              </a:ext>
            </a:extLst>
          </p:cNvPr>
          <p:cNvSpPr/>
          <p:nvPr/>
        </p:nvSpPr>
        <p:spPr>
          <a:xfrm>
            <a:off x="3203589" y="2103383"/>
            <a:ext cx="796189" cy="228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DCD94B9C-E031-47F8-B619-4174F5DB62CA}"/>
              </a:ext>
            </a:extLst>
          </p:cNvPr>
          <p:cNvSpPr/>
          <p:nvPr/>
        </p:nvSpPr>
        <p:spPr>
          <a:xfrm>
            <a:off x="6613539" y="2095763"/>
            <a:ext cx="796189" cy="228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58F9FAC-CA02-4C1D-B1E1-75532C9F1DA3}"/>
              </a:ext>
            </a:extLst>
          </p:cNvPr>
          <p:cNvSpPr/>
          <p:nvPr/>
        </p:nvSpPr>
        <p:spPr>
          <a:xfrm rot="8545316">
            <a:off x="6179235" y="2987956"/>
            <a:ext cx="1676059" cy="335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09CA6A5B-DDE3-4AD1-A4D7-10CCE3D0F535}"/>
              </a:ext>
            </a:extLst>
          </p:cNvPr>
          <p:cNvSpPr/>
          <p:nvPr/>
        </p:nvSpPr>
        <p:spPr>
          <a:xfrm rot="12951107">
            <a:off x="3000852" y="3043460"/>
            <a:ext cx="1378257" cy="246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56505406-814B-4FF3-A16B-B7412CC12CA6}"/>
              </a:ext>
            </a:extLst>
          </p:cNvPr>
          <p:cNvSpPr/>
          <p:nvPr/>
        </p:nvSpPr>
        <p:spPr>
          <a:xfrm>
            <a:off x="3363608" y="5484580"/>
            <a:ext cx="1028053" cy="23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C6BEDC10-7D66-4E23-A5BC-313C05E4CBF8}"/>
              </a:ext>
            </a:extLst>
          </p:cNvPr>
          <p:cNvSpPr/>
          <p:nvPr/>
        </p:nvSpPr>
        <p:spPr>
          <a:xfrm>
            <a:off x="6373508" y="5488390"/>
            <a:ext cx="1028053" cy="23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8BC3B603-D4B1-4A9B-BFB2-F7EECF55DA94}"/>
              </a:ext>
            </a:extLst>
          </p:cNvPr>
          <p:cNvSpPr/>
          <p:nvPr/>
        </p:nvSpPr>
        <p:spPr>
          <a:xfrm rot="10800000">
            <a:off x="6436008" y="3876760"/>
            <a:ext cx="976982" cy="23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9855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b="1" dirty="0">
                <a:solidFill>
                  <a:schemeClr val="accent6">
                    <a:lumMod val="75000"/>
                  </a:schemeClr>
                </a:solidFill>
              </a:rPr>
              <a:t>Interfaz</a:t>
            </a:r>
            <a:r>
              <a:rPr lang="es-ES" sz="2400" dirty="0"/>
              <a:t> </a:t>
            </a:r>
            <a:r>
              <a:rPr lang="es-ES" sz="2400" b="1" dirty="0">
                <a:solidFill>
                  <a:schemeClr val="accent6">
                    <a:lumMod val="75000"/>
                  </a:schemeClr>
                </a:solidFill>
              </a:rPr>
              <a:t>de</a:t>
            </a:r>
            <a:r>
              <a:rPr lang="es-ES" sz="2400" dirty="0"/>
              <a:t> </a:t>
            </a:r>
            <a:r>
              <a:rPr lang="es-ES" sz="2400" b="1" dirty="0">
                <a:solidFill>
                  <a:schemeClr val="accent6">
                    <a:lumMod val="75000"/>
                  </a:schemeClr>
                </a:solidFill>
              </a:rPr>
              <a:t>Usuario</a:t>
            </a:r>
            <a:r>
              <a:rPr lang="es-ES" sz="2400" dirty="0"/>
              <a:t>: Para mostrar la consulta y los documentos recuperados.</a:t>
            </a:r>
          </a:p>
          <a:p>
            <a:r>
              <a:rPr lang="es-ES" sz="2400" b="1" dirty="0">
                <a:solidFill>
                  <a:schemeClr val="accent6">
                    <a:lumMod val="75000"/>
                  </a:schemeClr>
                </a:solidFill>
              </a:rPr>
              <a:t>Interpretador</a:t>
            </a:r>
            <a:r>
              <a:rPr lang="es-ES" sz="2400" dirty="0"/>
              <a:t> </a:t>
            </a:r>
            <a:r>
              <a:rPr lang="es-ES" sz="2400" b="1" dirty="0">
                <a:solidFill>
                  <a:schemeClr val="accent6">
                    <a:lumMod val="75000"/>
                  </a:schemeClr>
                </a:solidFill>
              </a:rPr>
              <a:t>de</a:t>
            </a:r>
            <a:r>
              <a:rPr lang="es-ES" sz="2400" dirty="0"/>
              <a:t> </a:t>
            </a:r>
            <a:r>
              <a:rPr lang="es-ES" sz="2400" b="1" dirty="0">
                <a:solidFill>
                  <a:schemeClr val="accent6">
                    <a:lumMod val="75000"/>
                  </a:schemeClr>
                </a:solidFill>
              </a:rPr>
              <a:t>Consultas</a:t>
            </a:r>
            <a:r>
              <a:rPr lang="es-ES" sz="2400" dirty="0"/>
              <a:t>: Convierte la consulta en un elemento del proceso.</a:t>
            </a:r>
          </a:p>
          <a:p>
            <a:r>
              <a:rPr lang="es-ES" sz="2400" b="1" dirty="0">
                <a:solidFill>
                  <a:schemeClr val="accent6">
                    <a:lumMod val="75000"/>
                  </a:schemeClr>
                </a:solidFill>
              </a:rPr>
              <a:t>Emparejador</a:t>
            </a:r>
            <a:r>
              <a:rPr lang="es-ES" sz="2400" dirty="0"/>
              <a:t>/</a:t>
            </a:r>
            <a:r>
              <a:rPr lang="es-ES" sz="2400" b="1" dirty="0">
                <a:solidFill>
                  <a:schemeClr val="accent6">
                    <a:lumMod val="75000"/>
                  </a:schemeClr>
                </a:solidFill>
              </a:rPr>
              <a:t>Ordenador</a:t>
            </a:r>
            <a:r>
              <a:rPr lang="es-ES" sz="2400" dirty="0"/>
              <a:t>: Decide qué documentos cumplen con la consulta.</a:t>
            </a:r>
          </a:p>
          <a:p>
            <a:r>
              <a:rPr lang="es-ES" sz="2400" b="1" dirty="0">
                <a:solidFill>
                  <a:schemeClr val="accent6">
                    <a:lumMod val="75000"/>
                  </a:schemeClr>
                </a:solidFill>
              </a:rPr>
              <a:t>Recuperador</a:t>
            </a:r>
            <a:r>
              <a:rPr lang="es-ES" sz="2400" dirty="0"/>
              <a:t> </a:t>
            </a:r>
            <a:r>
              <a:rPr lang="es-ES" sz="2400" b="1" dirty="0">
                <a:solidFill>
                  <a:schemeClr val="accent6">
                    <a:lumMod val="75000"/>
                  </a:schemeClr>
                </a:solidFill>
              </a:rPr>
              <a:t>de</a:t>
            </a:r>
            <a:r>
              <a:rPr lang="es-ES" sz="2400" dirty="0"/>
              <a:t> </a:t>
            </a:r>
            <a:r>
              <a:rPr lang="es-ES" sz="2400" b="1" dirty="0">
                <a:solidFill>
                  <a:schemeClr val="accent6">
                    <a:lumMod val="75000"/>
                  </a:schemeClr>
                </a:solidFill>
              </a:rPr>
              <a:t>Documentos</a:t>
            </a:r>
            <a:r>
              <a:rPr lang="es-ES" sz="2400" dirty="0"/>
              <a:t>: Extrae de la colección, los documentos seleccionados.</a:t>
            </a:r>
          </a:p>
          <a:p>
            <a:r>
              <a:rPr lang="es-ES" sz="2400" b="1" dirty="0">
                <a:solidFill>
                  <a:schemeClr val="accent6">
                    <a:lumMod val="75000"/>
                  </a:schemeClr>
                </a:solidFill>
              </a:rPr>
              <a:t>Metadatos</a:t>
            </a:r>
            <a:r>
              <a:rPr lang="es-ES" sz="2400" dirty="0"/>
              <a:t>: Son conjuntos de datos relativos a los documentos.</a:t>
            </a:r>
          </a:p>
          <a:p>
            <a:r>
              <a:rPr lang="es-ES" sz="2400" b="1" dirty="0">
                <a:solidFill>
                  <a:schemeClr val="accent6">
                    <a:lumMod val="75000"/>
                  </a:schemeClr>
                </a:solidFill>
              </a:rPr>
              <a:t>Índice</a:t>
            </a:r>
            <a:r>
              <a:rPr lang="es-ES" sz="2400" dirty="0"/>
              <a:t>: Elemento que ayuda a encontrar los resultados más rápidamente.</a:t>
            </a:r>
          </a:p>
          <a:p>
            <a:r>
              <a:rPr lang="es-ES" sz="2400" b="1" dirty="0">
                <a:solidFill>
                  <a:schemeClr val="accent6">
                    <a:lumMod val="75000"/>
                  </a:schemeClr>
                </a:solidFill>
              </a:rPr>
              <a:t>Colección</a:t>
            </a:r>
            <a:r>
              <a:rPr lang="es-ES" sz="2400" dirty="0"/>
              <a:t> </a:t>
            </a:r>
            <a:r>
              <a:rPr lang="es-ES" sz="2400" b="1" dirty="0">
                <a:solidFill>
                  <a:schemeClr val="accent6">
                    <a:lumMod val="75000"/>
                  </a:schemeClr>
                </a:solidFill>
              </a:rPr>
              <a:t>de</a:t>
            </a:r>
            <a:r>
              <a:rPr lang="es-ES" sz="2400" dirty="0"/>
              <a:t> </a:t>
            </a:r>
            <a:r>
              <a:rPr lang="es-ES" sz="2400" b="1" dirty="0">
                <a:solidFill>
                  <a:schemeClr val="accent6">
                    <a:lumMod val="75000"/>
                  </a:schemeClr>
                </a:solidFill>
              </a:rPr>
              <a:t>Documentos</a:t>
            </a:r>
            <a:r>
              <a:rPr lang="es-ES" sz="2400" dirty="0"/>
              <a:t>: Documentos donde se realiza la búsqueda.</a:t>
            </a:r>
          </a:p>
          <a:p>
            <a:r>
              <a:rPr lang="es-ES" sz="2400" b="1" dirty="0">
                <a:solidFill>
                  <a:schemeClr val="accent6">
                    <a:lumMod val="75000"/>
                  </a:schemeClr>
                </a:solidFill>
              </a:rPr>
              <a:t>Operaciones</a:t>
            </a:r>
            <a:r>
              <a:rPr lang="es-ES" sz="2400" dirty="0"/>
              <a:t> </a:t>
            </a:r>
            <a:r>
              <a:rPr lang="es-ES" sz="2400" b="1" dirty="0">
                <a:solidFill>
                  <a:schemeClr val="accent6">
                    <a:lumMod val="75000"/>
                  </a:schemeClr>
                </a:solidFill>
              </a:rPr>
              <a:t>sobre</a:t>
            </a:r>
            <a:r>
              <a:rPr lang="es-ES" sz="2400" dirty="0"/>
              <a:t> </a:t>
            </a:r>
            <a:r>
              <a:rPr lang="es-ES" sz="2400" b="1" dirty="0">
                <a:solidFill>
                  <a:schemeClr val="accent6">
                    <a:lumMod val="75000"/>
                  </a:schemeClr>
                </a:solidFill>
              </a:rPr>
              <a:t>los</a:t>
            </a:r>
            <a:r>
              <a:rPr lang="es-ES" sz="2400" dirty="0"/>
              <a:t> </a:t>
            </a:r>
            <a:r>
              <a:rPr lang="es-ES" sz="2400" b="1" dirty="0">
                <a:solidFill>
                  <a:schemeClr val="accent6">
                    <a:lumMod val="75000"/>
                  </a:schemeClr>
                </a:solidFill>
              </a:rPr>
              <a:t>documentos</a:t>
            </a:r>
            <a:r>
              <a:rPr lang="es-ES" sz="2400" dirty="0"/>
              <a:t>: Métodos y algoritmos para la búsqueda.</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985414" cy="697584"/>
          </a:xfrm>
        </p:spPr>
        <p:txBody>
          <a:bodyPr>
            <a:noAutofit/>
          </a:bodyPr>
          <a:lstStyle/>
          <a:p>
            <a:pPr algn="ctr"/>
            <a:r>
              <a:rPr lang="es-ES" sz="4000" b="1" dirty="0"/>
              <a:t>Componentes de un Sistema de RI</a:t>
            </a:r>
          </a:p>
        </p:txBody>
      </p:sp>
    </p:spTree>
    <p:extLst>
      <p:ext uri="{BB962C8B-B14F-4D97-AF65-F5344CB8AC3E}">
        <p14:creationId xmlns:p14="http://schemas.microsoft.com/office/powerpoint/2010/main" val="96202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0"/>
            <a:ext cx="10812545" cy="4868945"/>
          </a:xfrm>
        </p:spPr>
        <p:txBody>
          <a:bodyPr>
            <a:normAutofit/>
          </a:bodyPr>
          <a:lstStyle/>
          <a:p>
            <a:r>
              <a:rPr lang="es-ES" sz="2400" dirty="0"/>
              <a:t>Desde hace mucho tiempo se han manejado conceptos de RI en las bibliotecas, en las que se observa que los libros tienen una </a:t>
            </a:r>
            <a:r>
              <a:rPr lang="es-ES" sz="2400" dirty="0">
                <a:solidFill>
                  <a:schemeClr val="accent3">
                    <a:lumMod val="60000"/>
                    <a:lumOff val="40000"/>
                  </a:schemeClr>
                </a:solidFill>
              </a:rPr>
              <a:t>tabla de contenido </a:t>
            </a:r>
            <a:r>
              <a:rPr lang="es-ES" sz="2400" dirty="0"/>
              <a:t>que ayuda a acceder directamente a la página correcta, a partir de un elemento de contenido.</a:t>
            </a:r>
          </a:p>
          <a:p>
            <a:r>
              <a:rPr lang="es-ES" sz="2400" dirty="0"/>
              <a:t>Adicionalmente, los libros tienen un </a:t>
            </a:r>
            <a:r>
              <a:rPr lang="es-ES" sz="2400" dirty="0">
                <a:solidFill>
                  <a:schemeClr val="accent3">
                    <a:lumMod val="60000"/>
                    <a:lumOff val="40000"/>
                  </a:schemeClr>
                </a:solidFill>
              </a:rPr>
              <a:t>índice</a:t>
            </a:r>
            <a:r>
              <a:rPr lang="es-ES" sz="2400" dirty="0"/>
              <a:t> que permite buscar por palabras.</a:t>
            </a:r>
          </a:p>
          <a:p>
            <a:r>
              <a:rPr lang="es-ES" sz="2400" dirty="0"/>
              <a:t>Para normalizar la creación y el uso de palabras clave y para lograr la integración de bibliotecas, se creó un vocabulario controlado manejado por la </a:t>
            </a:r>
            <a:r>
              <a:rPr lang="es-ES" sz="2400" dirty="0" err="1"/>
              <a:t>Libary</a:t>
            </a:r>
            <a:r>
              <a:rPr lang="es-ES" sz="2400" dirty="0"/>
              <a:t> </a:t>
            </a:r>
            <a:r>
              <a:rPr lang="es-ES" sz="2400" dirty="0" err="1"/>
              <a:t>of</a:t>
            </a:r>
            <a:r>
              <a:rPr lang="es-ES" sz="2400" dirty="0"/>
              <a:t> </a:t>
            </a:r>
            <a:r>
              <a:rPr lang="es-ES" sz="2400" dirty="0" err="1"/>
              <a:t>Congress</a:t>
            </a:r>
            <a:r>
              <a:rPr lang="es-ES" sz="2400" dirty="0"/>
              <a:t> </a:t>
            </a:r>
            <a:r>
              <a:rPr lang="es-ES" sz="2400" dirty="0" err="1"/>
              <a:t>Subject</a:t>
            </a:r>
            <a:r>
              <a:rPr lang="es-ES" sz="2400" dirty="0"/>
              <a:t> </a:t>
            </a:r>
            <a:r>
              <a:rPr lang="es-ES" sz="2400" dirty="0" err="1"/>
              <a:t>Heading</a:t>
            </a:r>
            <a:r>
              <a:rPr lang="es-ES" sz="2400" dirty="0"/>
              <a:t> (LCSH) en 1898 en EEUU y desde entonces se ha extendido al mundo. El proceso se llama </a:t>
            </a:r>
            <a:r>
              <a:rPr lang="es-ES" sz="2400" b="1" dirty="0" err="1">
                <a:solidFill>
                  <a:schemeClr val="accent3">
                    <a:lumMod val="60000"/>
                    <a:lumOff val="40000"/>
                  </a:schemeClr>
                </a:solidFill>
              </a:rPr>
              <a:t>pre-coordinación</a:t>
            </a:r>
            <a:r>
              <a:rPr lang="es-ES" sz="2400" dirty="0"/>
              <a:t>.</a:t>
            </a:r>
          </a:p>
          <a:p>
            <a:r>
              <a:rPr lang="es-ES" sz="2400" dirty="0"/>
              <a:t>En 1950 se inventa la </a:t>
            </a:r>
            <a:r>
              <a:rPr lang="es-ES" sz="2400" dirty="0" err="1"/>
              <a:t>post-coordinación</a:t>
            </a:r>
            <a:r>
              <a:rPr lang="es-ES" sz="2400" dirty="0"/>
              <a:t> que consiste en determinar las consultas al momento de la búsqueda. </a:t>
            </a:r>
            <a:r>
              <a:rPr lang="es-ES" sz="2400" dirty="0" err="1"/>
              <a:t>Ej</a:t>
            </a:r>
            <a:r>
              <a:rPr lang="es-ES" sz="2400" dirty="0"/>
              <a:t>: Geometría del Espacio. Tiene dos palabras clave y el libro estaría indexado por cada palabra, si se requiere recuperar por las dos, se decide al momento de la búsqueda.</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Historia de la RI</a:t>
            </a:r>
          </a:p>
        </p:txBody>
      </p:sp>
    </p:spTree>
    <p:extLst>
      <p:ext uri="{BB962C8B-B14F-4D97-AF65-F5344CB8AC3E}">
        <p14:creationId xmlns:p14="http://schemas.microsoft.com/office/powerpoint/2010/main" val="364954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Historia de la RI</a:t>
            </a:r>
          </a:p>
        </p:txBody>
      </p:sp>
      <p:sp>
        <p:nvSpPr>
          <p:cNvPr id="5" name="Marcador de contenido 4">
            <a:extLst>
              <a:ext uri="{FF2B5EF4-FFF2-40B4-BE49-F238E27FC236}">
                <a16:creationId xmlns:a16="http://schemas.microsoft.com/office/drawing/2014/main" id="{9687F47D-ECB0-4033-9C5D-4C59CB7EE071}"/>
              </a:ext>
            </a:extLst>
          </p:cNvPr>
          <p:cNvSpPr>
            <a:spLocks noGrp="1"/>
          </p:cNvSpPr>
          <p:nvPr>
            <p:ph idx="1"/>
          </p:nvPr>
        </p:nvSpPr>
        <p:spPr>
          <a:xfrm>
            <a:off x="723900" y="4236930"/>
            <a:ext cx="10820400" cy="2309495"/>
          </a:xfrm>
        </p:spPr>
        <p:txBody>
          <a:bodyPr>
            <a:normAutofit/>
          </a:bodyPr>
          <a:lstStyle/>
          <a:p>
            <a:r>
              <a:rPr lang="es-ES" sz="2400" dirty="0"/>
              <a:t>En 1930 aparecen las </a:t>
            </a:r>
            <a:r>
              <a:rPr lang="es-ES" sz="2400" b="1" dirty="0">
                <a:solidFill>
                  <a:schemeClr val="accent6">
                    <a:lumMod val="75000"/>
                  </a:schemeClr>
                </a:solidFill>
              </a:rPr>
              <a:t>tarjetas</a:t>
            </a:r>
            <a:r>
              <a:rPr lang="es-ES" sz="2400" dirty="0"/>
              <a:t> </a:t>
            </a:r>
            <a:r>
              <a:rPr lang="es-ES" sz="2400" b="1" dirty="0">
                <a:solidFill>
                  <a:schemeClr val="accent6">
                    <a:lumMod val="75000"/>
                  </a:schemeClr>
                </a:solidFill>
              </a:rPr>
              <a:t>perforadas</a:t>
            </a:r>
            <a:r>
              <a:rPr lang="es-ES" sz="2400" dirty="0"/>
              <a:t> que permiten automatizar la RI.</a:t>
            </a:r>
          </a:p>
          <a:p>
            <a:r>
              <a:rPr lang="es-ES" sz="2400" dirty="0"/>
              <a:t>Cada tarjeta representa un libro. Imagine un paquete de tarjetas y suponga que quiere recuperar las tarjetas indexadas por ‘</a:t>
            </a:r>
            <a:r>
              <a:rPr lang="es-ES" sz="2400" dirty="0" err="1"/>
              <a:t>geometria</a:t>
            </a:r>
            <a:r>
              <a:rPr lang="es-ES" sz="2400" dirty="0"/>
              <a:t>’. La forma de recuperar las tarjetas que contienen esa palabra clave consistiría en pasar un hilo por el agujero de la palabra y tirar de él; las tarjetas que no estén indexadas serán haladas y las que queden serán aquellas que estaban indexadas.</a:t>
            </a:r>
          </a:p>
        </p:txBody>
      </p:sp>
      <p:sp>
        <p:nvSpPr>
          <p:cNvPr id="6" name="Rectángulo 5">
            <a:extLst>
              <a:ext uri="{FF2B5EF4-FFF2-40B4-BE49-F238E27FC236}">
                <a16:creationId xmlns:a16="http://schemas.microsoft.com/office/drawing/2014/main" id="{F0ADF34A-3224-43B8-A50C-34B4477BCB11}"/>
              </a:ext>
            </a:extLst>
          </p:cNvPr>
          <p:cNvSpPr/>
          <p:nvPr/>
        </p:nvSpPr>
        <p:spPr>
          <a:xfrm>
            <a:off x="2933699" y="1329029"/>
            <a:ext cx="6572250" cy="28232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bg1"/>
              </a:solidFill>
            </a:endParaRPr>
          </a:p>
        </p:txBody>
      </p:sp>
      <p:sp>
        <p:nvSpPr>
          <p:cNvPr id="7" name="Elipse 6">
            <a:extLst>
              <a:ext uri="{FF2B5EF4-FFF2-40B4-BE49-F238E27FC236}">
                <a16:creationId xmlns:a16="http://schemas.microsoft.com/office/drawing/2014/main" id="{FFC6BD08-00EA-49FB-9D0F-28C3AF74B21D}"/>
              </a:ext>
            </a:extLst>
          </p:cNvPr>
          <p:cNvSpPr/>
          <p:nvPr/>
        </p:nvSpPr>
        <p:spPr>
          <a:xfrm>
            <a:off x="3022282" y="139446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17BFA5E4-24F2-42E4-A0B9-1B2F075F1B4B}"/>
              </a:ext>
            </a:extLst>
          </p:cNvPr>
          <p:cNvSpPr/>
          <p:nvPr/>
        </p:nvSpPr>
        <p:spPr>
          <a:xfrm>
            <a:off x="3022282" y="1665075"/>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9E9927FA-9C07-4F9B-B824-CD23CCC75354}"/>
              </a:ext>
            </a:extLst>
          </p:cNvPr>
          <p:cNvSpPr/>
          <p:nvPr/>
        </p:nvSpPr>
        <p:spPr>
          <a:xfrm>
            <a:off x="3022282" y="247692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0EB89805-C20A-4BE2-8F43-03E5BFFE3B2B}"/>
              </a:ext>
            </a:extLst>
          </p:cNvPr>
          <p:cNvSpPr/>
          <p:nvPr/>
        </p:nvSpPr>
        <p:spPr>
          <a:xfrm>
            <a:off x="3022282" y="2747535"/>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1230E3D3-99B3-41E3-B82D-0BDCCCF050BD}"/>
              </a:ext>
            </a:extLst>
          </p:cNvPr>
          <p:cNvSpPr/>
          <p:nvPr/>
        </p:nvSpPr>
        <p:spPr>
          <a:xfrm>
            <a:off x="3022282" y="301815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A43B541D-2834-4C4E-9484-79AB51AE6FA7}"/>
              </a:ext>
            </a:extLst>
          </p:cNvPr>
          <p:cNvSpPr/>
          <p:nvPr/>
        </p:nvSpPr>
        <p:spPr>
          <a:xfrm>
            <a:off x="3022282" y="3288765"/>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B850AC5B-74D2-4A2E-AFBD-9B3FB476CD82}"/>
              </a:ext>
            </a:extLst>
          </p:cNvPr>
          <p:cNvSpPr/>
          <p:nvPr/>
        </p:nvSpPr>
        <p:spPr>
          <a:xfrm>
            <a:off x="3022282" y="355938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3AB78B34-9738-4650-8A4E-8EFD59236668}"/>
              </a:ext>
            </a:extLst>
          </p:cNvPr>
          <p:cNvSpPr/>
          <p:nvPr/>
        </p:nvSpPr>
        <p:spPr>
          <a:xfrm>
            <a:off x="3022282" y="3829993"/>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D5FC25E6-48DA-4BA1-AF15-307642C8C21D}"/>
              </a:ext>
            </a:extLst>
          </p:cNvPr>
          <p:cNvSpPr/>
          <p:nvPr/>
        </p:nvSpPr>
        <p:spPr>
          <a:xfrm>
            <a:off x="3022282" y="193569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2A240E-F3FB-425B-9C4B-7501BF8969A3}"/>
              </a:ext>
            </a:extLst>
          </p:cNvPr>
          <p:cNvSpPr/>
          <p:nvPr/>
        </p:nvSpPr>
        <p:spPr>
          <a:xfrm>
            <a:off x="3022282" y="2206305"/>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E253F590-F5A5-45AB-96C0-2C7A06D349A0}"/>
              </a:ext>
            </a:extLst>
          </p:cNvPr>
          <p:cNvSpPr/>
          <p:nvPr/>
        </p:nvSpPr>
        <p:spPr>
          <a:xfrm>
            <a:off x="9289732" y="139827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Elipse 17">
            <a:extLst>
              <a:ext uri="{FF2B5EF4-FFF2-40B4-BE49-F238E27FC236}">
                <a16:creationId xmlns:a16="http://schemas.microsoft.com/office/drawing/2014/main" id="{264AC7D4-72FC-49AE-AF78-C6B2264A4EC4}"/>
              </a:ext>
            </a:extLst>
          </p:cNvPr>
          <p:cNvSpPr/>
          <p:nvPr/>
        </p:nvSpPr>
        <p:spPr>
          <a:xfrm>
            <a:off x="9289732" y="1668885"/>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7E5B47AD-8EC4-4225-9097-9FF8F9A9CFCA}"/>
              </a:ext>
            </a:extLst>
          </p:cNvPr>
          <p:cNvSpPr/>
          <p:nvPr/>
        </p:nvSpPr>
        <p:spPr>
          <a:xfrm>
            <a:off x="9289732" y="248073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66CF8500-1596-4CAB-811D-608BD5BCE244}"/>
              </a:ext>
            </a:extLst>
          </p:cNvPr>
          <p:cNvSpPr/>
          <p:nvPr/>
        </p:nvSpPr>
        <p:spPr>
          <a:xfrm>
            <a:off x="9289732" y="2751345"/>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20">
            <a:extLst>
              <a:ext uri="{FF2B5EF4-FFF2-40B4-BE49-F238E27FC236}">
                <a16:creationId xmlns:a16="http://schemas.microsoft.com/office/drawing/2014/main" id="{A5CD400E-0312-462B-ACB6-F5CA166910EB}"/>
              </a:ext>
            </a:extLst>
          </p:cNvPr>
          <p:cNvSpPr/>
          <p:nvPr/>
        </p:nvSpPr>
        <p:spPr>
          <a:xfrm>
            <a:off x="9289732" y="302196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D53EF90F-36E1-490B-A3AC-C9B289A3D28C}"/>
              </a:ext>
            </a:extLst>
          </p:cNvPr>
          <p:cNvSpPr/>
          <p:nvPr/>
        </p:nvSpPr>
        <p:spPr>
          <a:xfrm>
            <a:off x="9289732" y="356319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53D13986-0A5D-47B2-A556-4AB6691EB8D6}"/>
              </a:ext>
            </a:extLst>
          </p:cNvPr>
          <p:cNvSpPr/>
          <p:nvPr/>
        </p:nvSpPr>
        <p:spPr>
          <a:xfrm>
            <a:off x="9289732" y="3833803"/>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24">
            <a:extLst>
              <a:ext uri="{FF2B5EF4-FFF2-40B4-BE49-F238E27FC236}">
                <a16:creationId xmlns:a16="http://schemas.microsoft.com/office/drawing/2014/main" id="{70A9F9AA-3CA7-408A-A672-C666EFE67282}"/>
              </a:ext>
            </a:extLst>
          </p:cNvPr>
          <p:cNvSpPr/>
          <p:nvPr/>
        </p:nvSpPr>
        <p:spPr>
          <a:xfrm>
            <a:off x="9289732" y="193950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902E389F-FF0C-4EC2-830C-6C2AA98049E9}"/>
              </a:ext>
            </a:extLst>
          </p:cNvPr>
          <p:cNvSpPr/>
          <p:nvPr/>
        </p:nvSpPr>
        <p:spPr>
          <a:xfrm>
            <a:off x="9289732" y="2210115"/>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0F33AF87-9C3B-40E5-B70B-A6968FEE9790}"/>
              </a:ext>
            </a:extLst>
          </p:cNvPr>
          <p:cNvSpPr/>
          <p:nvPr/>
        </p:nvSpPr>
        <p:spPr>
          <a:xfrm>
            <a:off x="3272789" y="139446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F82AD586-D290-4C78-AE13-DB9B68CEF84A}"/>
              </a:ext>
            </a:extLst>
          </p:cNvPr>
          <p:cNvSpPr/>
          <p:nvPr/>
        </p:nvSpPr>
        <p:spPr>
          <a:xfrm>
            <a:off x="3531869" y="139848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0070328F-075E-4361-8CF0-0043C83B3BCB}"/>
              </a:ext>
            </a:extLst>
          </p:cNvPr>
          <p:cNvSpPr/>
          <p:nvPr/>
        </p:nvSpPr>
        <p:spPr>
          <a:xfrm>
            <a:off x="4297679" y="139877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7C3E815E-5EF2-4157-BCE2-454353AE64D3}"/>
              </a:ext>
            </a:extLst>
          </p:cNvPr>
          <p:cNvSpPr/>
          <p:nvPr/>
        </p:nvSpPr>
        <p:spPr>
          <a:xfrm>
            <a:off x="4583429" y="139206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812144D0-4960-400B-B332-155FB8135104}"/>
              </a:ext>
            </a:extLst>
          </p:cNvPr>
          <p:cNvSpPr/>
          <p:nvPr/>
        </p:nvSpPr>
        <p:spPr>
          <a:xfrm>
            <a:off x="4846319" y="1400424"/>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Elipse 32">
            <a:extLst>
              <a:ext uri="{FF2B5EF4-FFF2-40B4-BE49-F238E27FC236}">
                <a16:creationId xmlns:a16="http://schemas.microsoft.com/office/drawing/2014/main" id="{B0F7478A-E16D-4517-A22C-30CBA08630BA}"/>
              </a:ext>
            </a:extLst>
          </p:cNvPr>
          <p:cNvSpPr/>
          <p:nvPr/>
        </p:nvSpPr>
        <p:spPr>
          <a:xfrm>
            <a:off x="5372575" y="1393012"/>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32BDDFA1-F182-4F00-BA89-E38ADF59FAAA}"/>
              </a:ext>
            </a:extLst>
          </p:cNvPr>
          <p:cNvSpPr/>
          <p:nvPr/>
        </p:nvSpPr>
        <p:spPr>
          <a:xfrm>
            <a:off x="5652133" y="139206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Elipse 34">
            <a:extLst>
              <a:ext uri="{FF2B5EF4-FFF2-40B4-BE49-F238E27FC236}">
                <a16:creationId xmlns:a16="http://schemas.microsoft.com/office/drawing/2014/main" id="{4D6DFF2C-1E2D-4757-B40B-27AA6EE91783}"/>
              </a:ext>
            </a:extLst>
          </p:cNvPr>
          <p:cNvSpPr/>
          <p:nvPr/>
        </p:nvSpPr>
        <p:spPr>
          <a:xfrm>
            <a:off x="3790949" y="139446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Elipse 35">
            <a:extLst>
              <a:ext uri="{FF2B5EF4-FFF2-40B4-BE49-F238E27FC236}">
                <a16:creationId xmlns:a16="http://schemas.microsoft.com/office/drawing/2014/main" id="{EDFBB2AC-41B9-45D5-BBD3-A096160E8958}"/>
              </a:ext>
            </a:extLst>
          </p:cNvPr>
          <p:cNvSpPr/>
          <p:nvPr/>
        </p:nvSpPr>
        <p:spPr>
          <a:xfrm>
            <a:off x="4047172" y="139206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Elipse 36">
            <a:extLst>
              <a:ext uri="{FF2B5EF4-FFF2-40B4-BE49-F238E27FC236}">
                <a16:creationId xmlns:a16="http://schemas.microsoft.com/office/drawing/2014/main" id="{E9816E52-C902-4525-BEC4-55451362B7C6}"/>
              </a:ext>
            </a:extLst>
          </p:cNvPr>
          <p:cNvSpPr/>
          <p:nvPr/>
        </p:nvSpPr>
        <p:spPr>
          <a:xfrm>
            <a:off x="5883592" y="140970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FA4D51B0-D8C0-42BE-B9FA-BBB57C5C7A9A}"/>
              </a:ext>
            </a:extLst>
          </p:cNvPr>
          <p:cNvSpPr/>
          <p:nvPr/>
        </p:nvSpPr>
        <p:spPr>
          <a:xfrm>
            <a:off x="6134099" y="140970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8DBE15D2-9BB8-43A0-888E-10B25FBCE581}"/>
              </a:ext>
            </a:extLst>
          </p:cNvPr>
          <p:cNvSpPr/>
          <p:nvPr/>
        </p:nvSpPr>
        <p:spPr>
          <a:xfrm>
            <a:off x="6393179" y="141372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FE2D7ED3-1C2D-450A-80FD-19FB7B0BE127}"/>
              </a:ext>
            </a:extLst>
          </p:cNvPr>
          <p:cNvSpPr/>
          <p:nvPr/>
        </p:nvSpPr>
        <p:spPr>
          <a:xfrm>
            <a:off x="7158989" y="141401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Elipse 40">
            <a:extLst>
              <a:ext uri="{FF2B5EF4-FFF2-40B4-BE49-F238E27FC236}">
                <a16:creationId xmlns:a16="http://schemas.microsoft.com/office/drawing/2014/main" id="{1788EDF0-7BE1-4311-BAF8-E6795BD40A1E}"/>
              </a:ext>
            </a:extLst>
          </p:cNvPr>
          <p:cNvSpPr/>
          <p:nvPr/>
        </p:nvSpPr>
        <p:spPr>
          <a:xfrm>
            <a:off x="7444739" y="140730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id="{F88A960C-9E5F-490D-AEFA-9DC88A7FA23F}"/>
              </a:ext>
            </a:extLst>
          </p:cNvPr>
          <p:cNvSpPr/>
          <p:nvPr/>
        </p:nvSpPr>
        <p:spPr>
          <a:xfrm>
            <a:off x="7707629" y="1415664"/>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42">
            <a:extLst>
              <a:ext uri="{FF2B5EF4-FFF2-40B4-BE49-F238E27FC236}">
                <a16:creationId xmlns:a16="http://schemas.microsoft.com/office/drawing/2014/main" id="{0227BF03-1A0E-4D31-9CA8-25689D73185B}"/>
              </a:ext>
            </a:extLst>
          </p:cNvPr>
          <p:cNvSpPr/>
          <p:nvPr/>
        </p:nvSpPr>
        <p:spPr>
          <a:xfrm>
            <a:off x="7958136" y="141372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4">
            <a:extLst>
              <a:ext uri="{FF2B5EF4-FFF2-40B4-BE49-F238E27FC236}">
                <a16:creationId xmlns:a16="http://schemas.microsoft.com/office/drawing/2014/main" id="{F15B7D1F-134A-4D8E-8914-6A2BC0688D36}"/>
              </a:ext>
            </a:extLst>
          </p:cNvPr>
          <p:cNvSpPr/>
          <p:nvPr/>
        </p:nvSpPr>
        <p:spPr>
          <a:xfrm>
            <a:off x="8513443" y="140730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Elipse 45">
            <a:extLst>
              <a:ext uri="{FF2B5EF4-FFF2-40B4-BE49-F238E27FC236}">
                <a16:creationId xmlns:a16="http://schemas.microsoft.com/office/drawing/2014/main" id="{53061002-CC4A-4CDF-A99A-2F9588808B5A}"/>
              </a:ext>
            </a:extLst>
          </p:cNvPr>
          <p:cNvSpPr/>
          <p:nvPr/>
        </p:nvSpPr>
        <p:spPr>
          <a:xfrm>
            <a:off x="6652259" y="140970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6">
            <a:extLst>
              <a:ext uri="{FF2B5EF4-FFF2-40B4-BE49-F238E27FC236}">
                <a16:creationId xmlns:a16="http://schemas.microsoft.com/office/drawing/2014/main" id="{02FC1E14-683F-4F5B-B388-36A27F0C5B7E}"/>
              </a:ext>
            </a:extLst>
          </p:cNvPr>
          <p:cNvSpPr/>
          <p:nvPr/>
        </p:nvSpPr>
        <p:spPr>
          <a:xfrm>
            <a:off x="6908482" y="140730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a:extLst>
              <a:ext uri="{FF2B5EF4-FFF2-40B4-BE49-F238E27FC236}">
                <a16:creationId xmlns:a16="http://schemas.microsoft.com/office/drawing/2014/main" id="{12AB7F03-7D6E-4CB6-832E-AF737A510092}"/>
              </a:ext>
            </a:extLst>
          </p:cNvPr>
          <p:cNvSpPr/>
          <p:nvPr/>
        </p:nvSpPr>
        <p:spPr>
          <a:xfrm>
            <a:off x="8752045" y="1400632"/>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Elipse 48">
            <a:extLst>
              <a:ext uri="{FF2B5EF4-FFF2-40B4-BE49-F238E27FC236}">
                <a16:creationId xmlns:a16="http://schemas.microsoft.com/office/drawing/2014/main" id="{7582A165-FF17-4FBA-8907-E349A28EB81E}"/>
              </a:ext>
            </a:extLst>
          </p:cNvPr>
          <p:cNvSpPr/>
          <p:nvPr/>
        </p:nvSpPr>
        <p:spPr>
          <a:xfrm>
            <a:off x="9031603" y="139968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3CBAEA28-B70D-412D-A726-DE0A2433B39C}"/>
              </a:ext>
            </a:extLst>
          </p:cNvPr>
          <p:cNvSpPr/>
          <p:nvPr/>
        </p:nvSpPr>
        <p:spPr>
          <a:xfrm>
            <a:off x="3026092" y="385572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294F32BB-2252-4350-97E4-FF0F2EE6A299}"/>
              </a:ext>
            </a:extLst>
          </p:cNvPr>
          <p:cNvSpPr/>
          <p:nvPr/>
        </p:nvSpPr>
        <p:spPr>
          <a:xfrm>
            <a:off x="9293542" y="385953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51">
            <a:extLst>
              <a:ext uri="{FF2B5EF4-FFF2-40B4-BE49-F238E27FC236}">
                <a16:creationId xmlns:a16="http://schemas.microsoft.com/office/drawing/2014/main" id="{4826E6EF-4C56-4636-AA60-3B498901B21D}"/>
              </a:ext>
            </a:extLst>
          </p:cNvPr>
          <p:cNvSpPr/>
          <p:nvPr/>
        </p:nvSpPr>
        <p:spPr>
          <a:xfrm>
            <a:off x="3276599" y="385572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Elipse 52">
            <a:extLst>
              <a:ext uri="{FF2B5EF4-FFF2-40B4-BE49-F238E27FC236}">
                <a16:creationId xmlns:a16="http://schemas.microsoft.com/office/drawing/2014/main" id="{3B3774A0-F889-4FB2-8ACE-4058292EA8F2}"/>
              </a:ext>
            </a:extLst>
          </p:cNvPr>
          <p:cNvSpPr/>
          <p:nvPr/>
        </p:nvSpPr>
        <p:spPr>
          <a:xfrm>
            <a:off x="3535679" y="385974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Elipse 53">
            <a:extLst>
              <a:ext uri="{FF2B5EF4-FFF2-40B4-BE49-F238E27FC236}">
                <a16:creationId xmlns:a16="http://schemas.microsoft.com/office/drawing/2014/main" id="{4F2B179E-C15E-412D-8BA4-92A5E9047B3D}"/>
              </a:ext>
            </a:extLst>
          </p:cNvPr>
          <p:cNvSpPr/>
          <p:nvPr/>
        </p:nvSpPr>
        <p:spPr>
          <a:xfrm>
            <a:off x="4301489" y="386003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Elipse 54">
            <a:extLst>
              <a:ext uri="{FF2B5EF4-FFF2-40B4-BE49-F238E27FC236}">
                <a16:creationId xmlns:a16="http://schemas.microsoft.com/office/drawing/2014/main" id="{BD5EB4C7-C3EA-4788-B579-4F0A68EBBC08}"/>
              </a:ext>
            </a:extLst>
          </p:cNvPr>
          <p:cNvSpPr/>
          <p:nvPr/>
        </p:nvSpPr>
        <p:spPr>
          <a:xfrm>
            <a:off x="4587239" y="385332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967CE1A1-395F-422B-8232-F9D84F67E510}"/>
              </a:ext>
            </a:extLst>
          </p:cNvPr>
          <p:cNvSpPr/>
          <p:nvPr/>
        </p:nvSpPr>
        <p:spPr>
          <a:xfrm>
            <a:off x="4850129" y="3861684"/>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Elipse 56">
            <a:extLst>
              <a:ext uri="{FF2B5EF4-FFF2-40B4-BE49-F238E27FC236}">
                <a16:creationId xmlns:a16="http://schemas.microsoft.com/office/drawing/2014/main" id="{C04DF9B8-1D1E-4CEC-AE7E-6DBC7BB40627}"/>
              </a:ext>
            </a:extLst>
          </p:cNvPr>
          <p:cNvSpPr/>
          <p:nvPr/>
        </p:nvSpPr>
        <p:spPr>
          <a:xfrm>
            <a:off x="5100636" y="385974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Elipse 57">
            <a:extLst>
              <a:ext uri="{FF2B5EF4-FFF2-40B4-BE49-F238E27FC236}">
                <a16:creationId xmlns:a16="http://schemas.microsoft.com/office/drawing/2014/main" id="{7724B143-D9B6-4706-A107-4FDA2556C450}"/>
              </a:ext>
            </a:extLst>
          </p:cNvPr>
          <p:cNvSpPr/>
          <p:nvPr/>
        </p:nvSpPr>
        <p:spPr>
          <a:xfrm>
            <a:off x="5376385" y="3854272"/>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Elipse 58">
            <a:extLst>
              <a:ext uri="{FF2B5EF4-FFF2-40B4-BE49-F238E27FC236}">
                <a16:creationId xmlns:a16="http://schemas.microsoft.com/office/drawing/2014/main" id="{D3846483-9E9E-4339-9BD0-0F8319784117}"/>
              </a:ext>
            </a:extLst>
          </p:cNvPr>
          <p:cNvSpPr/>
          <p:nvPr/>
        </p:nvSpPr>
        <p:spPr>
          <a:xfrm>
            <a:off x="5655943" y="385332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Elipse 59">
            <a:extLst>
              <a:ext uri="{FF2B5EF4-FFF2-40B4-BE49-F238E27FC236}">
                <a16:creationId xmlns:a16="http://schemas.microsoft.com/office/drawing/2014/main" id="{1C317FDC-2350-4CF3-9B8C-3749CA4A35C1}"/>
              </a:ext>
            </a:extLst>
          </p:cNvPr>
          <p:cNvSpPr/>
          <p:nvPr/>
        </p:nvSpPr>
        <p:spPr>
          <a:xfrm>
            <a:off x="3794759" y="385572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Elipse 60">
            <a:extLst>
              <a:ext uri="{FF2B5EF4-FFF2-40B4-BE49-F238E27FC236}">
                <a16:creationId xmlns:a16="http://schemas.microsoft.com/office/drawing/2014/main" id="{E3A3D9C7-74F3-442B-BF2B-EAC46A5F0CE8}"/>
              </a:ext>
            </a:extLst>
          </p:cNvPr>
          <p:cNvSpPr/>
          <p:nvPr/>
        </p:nvSpPr>
        <p:spPr>
          <a:xfrm>
            <a:off x="4050982" y="385332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Elipse 61">
            <a:extLst>
              <a:ext uri="{FF2B5EF4-FFF2-40B4-BE49-F238E27FC236}">
                <a16:creationId xmlns:a16="http://schemas.microsoft.com/office/drawing/2014/main" id="{8D4EF7F6-521E-4C9E-BBF0-F2BC22E4EB7B}"/>
              </a:ext>
            </a:extLst>
          </p:cNvPr>
          <p:cNvSpPr/>
          <p:nvPr/>
        </p:nvSpPr>
        <p:spPr>
          <a:xfrm>
            <a:off x="5887402" y="387096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Elipse 62">
            <a:extLst>
              <a:ext uri="{FF2B5EF4-FFF2-40B4-BE49-F238E27FC236}">
                <a16:creationId xmlns:a16="http://schemas.microsoft.com/office/drawing/2014/main" id="{AF5FA66A-CEE0-4656-BD9C-2E39F5404906}"/>
              </a:ext>
            </a:extLst>
          </p:cNvPr>
          <p:cNvSpPr/>
          <p:nvPr/>
        </p:nvSpPr>
        <p:spPr>
          <a:xfrm>
            <a:off x="6137909" y="387096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Elipse 63">
            <a:extLst>
              <a:ext uri="{FF2B5EF4-FFF2-40B4-BE49-F238E27FC236}">
                <a16:creationId xmlns:a16="http://schemas.microsoft.com/office/drawing/2014/main" id="{93425D04-3741-43FD-B256-475D71048B3B}"/>
              </a:ext>
            </a:extLst>
          </p:cNvPr>
          <p:cNvSpPr/>
          <p:nvPr/>
        </p:nvSpPr>
        <p:spPr>
          <a:xfrm>
            <a:off x="6396989" y="387498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Elipse 64">
            <a:extLst>
              <a:ext uri="{FF2B5EF4-FFF2-40B4-BE49-F238E27FC236}">
                <a16:creationId xmlns:a16="http://schemas.microsoft.com/office/drawing/2014/main" id="{D10708A7-2FD7-4CEF-8528-E7EC4D567DBF}"/>
              </a:ext>
            </a:extLst>
          </p:cNvPr>
          <p:cNvSpPr/>
          <p:nvPr/>
        </p:nvSpPr>
        <p:spPr>
          <a:xfrm>
            <a:off x="7162799" y="387527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Elipse 65">
            <a:extLst>
              <a:ext uri="{FF2B5EF4-FFF2-40B4-BE49-F238E27FC236}">
                <a16:creationId xmlns:a16="http://schemas.microsoft.com/office/drawing/2014/main" id="{76430F96-9C24-40B9-97BC-6F74D581DCE2}"/>
              </a:ext>
            </a:extLst>
          </p:cNvPr>
          <p:cNvSpPr/>
          <p:nvPr/>
        </p:nvSpPr>
        <p:spPr>
          <a:xfrm>
            <a:off x="7448549" y="386856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Elipse 66">
            <a:extLst>
              <a:ext uri="{FF2B5EF4-FFF2-40B4-BE49-F238E27FC236}">
                <a16:creationId xmlns:a16="http://schemas.microsoft.com/office/drawing/2014/main" id="{0D0F9969-ECFE-4D25-9D79-0240A2A70E85}"/>
              </a:ext>
            </a:extLst>
          </p:cNvPr>
          <p:cNvSpPr/>
          <p:nvPr/>
        </p:nvSpPr>
        <p:spPr>
          <a:xfrm>
            <a:off x="7711439" y="3876924"/>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Elipse 67">
            <a:extLst>
              <a:ext uri="{FF2B5EF4-FFF2-40B4-BE49-F238E27FC236}">
                <a16:creationId xmlns:a16="http://schemas.microsoft.com/office/drawing/2014/main" id="{379694AA-4AEF-4C4E-8C32-02F32DDCE82C}"/>
              </a:ext>
            </a:extLst>
          </p:cNvPr>
          <p:cNvSpPr/>
          <p:nvPr/>
        </p:nvSpPr>
        <p:spPr>
          <a:xfrm>
            <a:off x="7961946" y="387498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Elipse 68">
            <a:extLst>
              <a:ext uri="{FF2B5EF4-FFF2-40B4-BE49-F238E27FC236}">
                <a16:creationId xmlns:a16="http://schemas.microsoft.com/office/drawing/2014/main" id="{335409B1-DCF1-42A6-BFFF-2CAD1FF46667}"/>
              </a:ext>
            </a:extLst>
          </p:cNvPr>
          <p:cNvSpPr/>
          <p:nvPr/>
        </p:nvSpPr>
        <p:spPr>
          <a:xfrm>
            <a:off x="8237695" y="3869512"/>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Elipse 69">
            <a:extLst>
              <a:ext uri="{FF2B5EF4-FFF2-40B4-BE49-F238E27FC236}">
                <a16:creationId xmlns:a16="http://schemas.microsoft.com/office/drawing/2014/main" id="{90D78146-6941-4FC7-9805-0AAE2DDE17A8}"/>
              </a:ext>
            </a:extLst>
          </p:cNvPr>
          <p:cNvSpPr/>
          <p:nvPr/>
        </p:nvSpPr>
        <p:spPr>
          <a:xfrm>
            <a:off x="8517253" y="386856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Elipse 70">
            <a:extLst>
              <a:ext uri="{FF2B5EF4-FFF2-40B4-BE49-F238E27FC236}">
                <a16:creationId xmlns:a16="http://schemas.microsoft.com/office/drawing/2014/main" id="{F3586E75-E1FF-4A37-8A92-00C077E3E9CF}"/>
              </a:ext>
            </a:extLst>
          </p:cNvPr>
          <p:cNvSpPr/>
          <p:nvPr/>
        </p:nvSpPr>
        <p:spPr>
          <a:xfrm>
            <a:off x="6656069" y="3870960"/>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Elipse 71">
            <a:extLst>
              <a:ext uri="{FF2B5EF4-FFF2-40B4-BE49-F238E27FC236}">
                <a16:creationId xmlns:a16="http://schemas.microsoft.com/office/drawing/2014/main" id="{B5817B88-F9AC-47F5-84A8-624AAAA6A449}"/>
              </a:ext>
            </a:extLst>
          </p:cNvPr>
          <p:cNvSpPr/>
          <p:nvPr/>
        </p:nvSpPr>
        <p:spPr>
          <a:xfrm>
            <a:off x="6912292" y="386856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Elipse 72">
            <a:extLst>
              <a:ext uri="{FF2B5EF4-FFF2-40B4-BE49-F238E27FC236}">
                <a16:creationId xmlns:a16="http://schemas.microsoft.com/office/drawing/2014/main" id="{51D0E1C4-D15A-4B1E-888E-6F342274DFA4}"/>
              </a:ext>
            </a:extLst>
          </p:cNvPr>
          <p:cNvSpPr/>
          <p:nvPr/>
        </p:nvSpPr>
        <p:spPr>
          <a:xfrm>
            <a:off x="8755855" y="3861892"/>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E4ECCC00-3C11-4CBC-8896-DA3F5D353F71}"/>
              </a:ext>
            </a:extLst>
          </p:cNvPr>
          <p:cNvSpPr/>
          <p:nvPr/>
        </p:nvSpPr>
        <p:spPr>
          <a:xfrm>
            <a:off x="9035413" y="3860949"/>
            <a:ext cx="171450" cy="171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Rectángulo 75">
            <a:extLst>
              <a:ext uri="{FF2B5EF4-FFF2-40B4-BE49-F238E27FC236}">
                <a16:creationId xmlns:a16="http://schemas.microsoft.com/office/drawing/2014/main" id="{32FAFFD4-6BAA-4996-B84E-A85309508D89}"/>
              </a:ext>
            </a:extLst>
          </p:cNvPr>
          <p:cNvSpPr/>
          <p:nvPr/>
        </p:nvSpPr>
        <p:spPr>
          <a:xfrm>
            <a:off x="5100637" y="1307040"/>
            <a:ext cx="194310" cy="2732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Rectángulo 76">
            <a:extLst>
              <a:ext uri="{FF2B5EF4-FFF2-40B4-BE49-F238E27FC236}">
                <a16:creationId xmlns:a16="http://schemas.microsoft.com/office/drawing/2014/main" id="{609E5428-904D-4E9B-8F9D-CE45E330770C}"/>
              </a:ext>
            </a:extLst>
          </p:cNvPr>
          <p:cNvSpPr/>
          <p:nvPr/>
        </p:nvSpPr>
        <p:spPr>
          <a:xfrm>
            <a:off x="8224837" y="1299420"/>
            <a:ext cx="194310" cy="2732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Rectángulo 78">
            <a:extLst>
              <a:ext uri="{FF2B5EF4-FFF2-40B4-BE49-F238E27FC236}">
                <a16:creationId xmlns:a16="http://schemas.microsoft.com/office/drawing/2014/main" id="{42DAEEAB-637D-4601-9688-5D2446A84153}"/>
              </a:ext>
            </a:extLst>
          </p:cNvPr>
          <p:cNvSpPr/>
          <p:nvPr/>
        </p:nvSpPr>
        <p:spPr>
          <a:xfrm rot="5400000">
            <a:off x="9291637" y="3234900"/>
            <a:ext cx="194310" cy="2732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CuadroTexto 79">
            <a:extLst>
              <a:ext uri="{FF2B5EF4-FFF2-40B4-BE49-F238E27FC236}">
                <a16:creationId xmlns:a16="http://schemas.microsoft.com/office/drawing/2014/main" id="{4A5FBACD-D495-40B0-A787-D7B2AED9F822}"/>
              </a:ext>
            </a:extLst>
          </p:cNvPr>
          <p:cNvSpPr txBox="1"/>
          <p:nvPr/>
        </p:nvSpPr>
        <p:spPr>
          <a:xfrm>
            <a:off x="9806941" y="2179149"/>
            <a:ext cx="2114549" cy="1015663"/>
          </a:xfrm>
          <a:prstGeom prst="rect">
            <a:avLst/>
          </a:prstGeom>
          <a:noFill/>
        </p:spPr>
        <p:txBody>
          <a:bodyPr wrap="square" rtlCol="0">
            <a:spAutoFit/>
          </a:bodyPr>
          <a:lstStyle/>
          <a:p>
            <a:r>
              <a:rPr lang="es-ES" sz="2000" b="1" dirty="0">
                <a:solidFill>
                  <a:schemeClr val="accent2">
                    <a:lumMod val="20000"/>
                    <a:lumOff val="80000"/>
                  </a:schemeClr>
                </a:solidFill>
              </a:rPr>
              <a:t>Tarjeta indexada por la palabra Geometría</a:t>
            </a:r>
          </a:p>
        </p:txBody>
      </p:sp>
      <p:sp>
        <p:nvSpPr>
          <p:cNvPr id="2" name="CuadroTexto 1">
            <a:extLst>
              <a:ext uri="{FF2B5EF4-FFF2-40B4-BE49-F238E27FC236}">
                <a16:creationId xmlns:a16="http://schemas.microsoft.com/office/drawing/2014/main" id="{4BAA0AE5-C56D-4689-A56C-8AACA1B1B1AD}"/>
              </a:ext>
            </a:extLst>
          </p:cNvPr>
          <p:cNvSpPr txBox="1"/>
          <p:nvPr/>
        </p:nvSpPr>
        <p:spPr>
          <a:xfrm rot="5400000">
            <a:off x="4741703" y="1860778"/>
            <a:ext cx="962123" cy="369332"/>
          </a:xfrm>
          <a:prstGeom prst="rect">
            <a:avLst/>
          </a:prstGeom>
          <a:noFill/>
        </p:spPr>
        <p:txBody>
          <a:bodyPr wrap="none" rtlCol="0">
            <a:spAutoFit/>
          </a:bodyPr>
          <a:lstStyle/>
          <a:p>
            <a:r>
              <a:rPr lang="es-ES" dirty="0">
                <a:solidFill>
                  <a:schemeClr val="bg1"/>
                </a:solidFill>
              </a:rPr>
              <a:t>espacial</a:t>
            </a:r>
          </a:p>
        </p:txBody>
      </p:sp>
      <p:sp>
        <p:nvSpPr>
          <p:cNvPr id="3" name="CuadroTexto 2">
            <a:extLst>
              <a:ext uri="{FF2B5EF4-FFF2-40B4-BE49-F238E27FC236}">
                <a16:creationId xmlns:a16="http://schemas.microsoft.com/office/drawing/2014/main" id="{B555FCC7-79A4-4494-A694-ECE4919FA43F}"/>
              </a:ext>
            </a:extLst>
          </p:cNvPr>
          <p:cNvSpPr txBox="1"/>
          <p:nvPr/>
        </p:nvSpPr>
        <p:spPr>
          <a:xfrm rot="5400000">
            <a:off x="7925145" y="1811023"/>
            <a:ext cx="864339" cy="369332"/>
          </a:xfrm>
          <a:prstGeom prst="rect">
            <a:avLst/>
          </a:prstGeom>
          <a:noFill/>
        </p:spPr>
        <p:txBody>
          <a:bodyPr wrap="none" rtlCol="0">
            <a:spAutoFit/>
          </a:bodyPr>
          <a:lstStyle/>
          <a:p>
            <a:r>
              <a:rPr lang="es-ES" dirty="0">
                <a:solidFill>
                  <a:schemeClr val="bg1"/>
                </a:solidFill>
              </a:rPr>
              <a:t>calculo</a:t>
            </a:r>
          </a:p>
        </p:txBody>
      </p:sp>
      <p:sp>
        <p:nvSpPr>
          <p:cNvPr id="22" name="CuadroTexto 21">
            <a:extLst>
              <a:ext uri="{FF2B5EF4-FFF2-40B4-BE49-F238E27FC236}">
                <a16:creationId xmlns:a16="http://schemas.microsoft.com/office/drawing/2014/main" id="{40CB748E-C339-4636-8E07-2A8886FCD64D}"/>
              </a:ext>
            </a:extLst>
          </p:cNvPr>
          <p:cNvSpPr txBox="1"/>
          <p:nvPr/>
        </p:nvSpPr>
        <p:spPr>
          <a:xfrm>
            <a:off x="8080211" y="3169255"/>
            <a:ext cx="1192955" cy="369332"/>
          </a:xfrm>
          <a:prstGeom prst="rect">
            <a:avLst/>
          </a:prstGeom>
          <a:noFill/>
        </p:spPr>
        <p:txBody>
          <a:bodyPr wrap="none" rtlCol="0">
            <a:spAutoFit/>
          </a:bodyPr>
          <a:lstStyle/>
          <a:p>
            <a:r>
              <a:rPr lang="es-ES" dirty="0" err="1">
                <a:solidFill>
                  <a:schemeClr val="bg1"/>
                </a:solidFill>
              </a:rPr>
              <a:t>geometria</a:t>
            </a:r>
            <a:endParaRPr lang="es-ES" dirty="0"/>
          </a:p>
        </p:txBody>
      </p:sp>
    </p:spTree>
    <p:extLst>
      <p:ext uri="{BB962C8B-B14F-4D97-AF65-F5344CB8AC3E}">
        <p14:creationId xmlns:p14="http://schemas.microsoft.com/office/powerpoint/2010/main" val="120657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dirty="0"/>
              <a:t>En 1945, se inventa una versión automatizada de la indexación </a:t>
            </a:r>
            <a:r>
              <a:rPr lang="es-ES" sz="2400" dirty="0" err="1"/>
              <a:t>post-coordinada</a:t>
            </a:r>
            <a:r>
              <a:rPr lang="es-ES" sz="2400" dirty="0"/>
              <a:t>, la cual es usada hasta hoy en día.</a:t>
            </a:r>
          </a:p>
          <a:p>
            <a:r>
              <a:rPr lang="es-ES" sz="2400" dirty="0"/>
              <a:t>Los documentos son representados mediante un resumen formado por sus términos más relevantes.</a:t>
            </a:r>
          </a:p>
          <a:p>
            <a:r>
              <a:rPr lang="es-ES" sz="2400" dirty="0"/>
              <a:t>Estos procedimientos cambiaron la forma de buscar información en colecciones de documentos.</a:t>
            </a:r>
          </a:p>
          <a:p>
            <a:r>
              <a:rPr lang="es-ES" sz="2400" dirty="0"/>
              <a:t>La diferencia entre buscar en una biblioteca y en un motor de búsqueda, radica en que, en la biblioteca, la consulta depende de las palabras clave, mientras que en el motor de búsqueda, ésta queda a discreción del usuario.</a:t>
            </a:r>
          </a:p>
          <a:p>
            <a:r>
              <a:rPr lang="es-ES" sz="2400" dirty="0"/>
              <a:t>Los índices manuales se vuelven muy laboriosos y complejos, por lo que los índices automatizados se han convertido en la única opción.</a:t>
            </a:r>
          </a:p>
          <a:p>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Historia de la RI</a:t>
            </a:r>
          </a:p>
        </p:txBody>
      </p:sp>
    </p:spTree>
    <p:extLst>
      <p:ext uri="{BB962C8B-B14F-4D97-AF65-F5344CB8AC3E}">
        <p14:creationId xmlns:p14="http://schemas.microsoft.com/office/powerpoint/2010/main" val="316313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normAutofit/>
          </a:bodyPr>
          <a:lstStyle/>
          <a:p>
            <a:r>
              <a:rPr lang="es-ES" sz="2400" dirty="0"/>
              <a:t>A pesar de que en los  años 80, los sistemas de RI se expandieron son mucha fuerza, fue en la década de 1990 que se generalizaron y se realizan retos para fomentar progreso.</a:t>
            </a:r>
          </a:p>
          <a:p>
            <a:r>
              <a:rPr lang="es-ES" sz="2400" dirty="0"/>
              <a:t>En esa misma década, coincide la aparición de la </a:t>
            </a:r>
            <a:r>
              <a:rPr lang="es-ES" sz="2400" dirty="0" err="1"/>
              <a:t>World</a:t>
            </a:r>
            <a:r>
              <a:rPr lang="es-ES" sz="2400" dirty="0"/>
              <a:t> Wide Web (WWW), que será elemento multiplicador de la cantidad de documentos a nivel mundial.</a:t>
            </a:r>
          </a:p>
          <a:p>
            <a:r>
              <a:rPr lang="es-ES" sz="2400" dirty="0"/>
              <a:t>La WWW nace a partir de la idea de Tim </a:t>
            </a:r>
            <a:r>
              <a:rPr lang="es-ES" sz="2400" dirty="0" err="1"/>
              <a:t>Bermers</a:t>
            </a:r>
            <a:r>
              <a:rPr lang="es-ES" sz="2400" dirty="0"/>
              <a:t>: “Enlazar documentos en una red, de forma que se vean como un gran libro de contenido dinámico”</a:t>
            </a:r>
          </a:p>
          <a:p>
            <a:r>
              <a:rPr lang="es-ES" sz="2400" dirty="0"/>
              <a:t>Un usuario navegaría entre los documentos siguiendo hiperenlaces.</a:t>
            </a:r>
          </a:p>
          <a:p>
            <a:r>
              <a:rPr lang="es-ES" sz="2400" dirty="0"/>
              <a:t>Fue necesario construir </a:t>
            </a:r>
            <a:r>
              <a:rPr lang="es-ES" sz="2400" i="1" dirty="0">
                <a:solidFill>
                  <a:schemeClr val="accent6">
                    <a:lumMod val="75000"/>
                  </a:schemeClr>
                </a:solidFill>
              </a:rPr>
              <a:t>portales</a:t>
            </a:r>
            <a:r>
              <a:rPr lang="es-ES" sz="2400" dirty="0"/>
              <a:t> para acceder a esos contenidos. (</a:t>
            </a:r>
            <a:r>
              <a:rPr lang="es-ES" sz="2400" dirty="0" err="1"/>
              <a:t>Yahoo</a:t>
            </a:r>
            <a:r>
              <a:rPr lang="es-ES" sz="2400" dirty="0"/>
              <a:t> - 1994)</a:t>
            </a:r>
          </a:p>
          <a:p>
            <a:r>
              <a:rPr lang="es-ES" sz="2400" dirty="0" err="1"/>
              <a:t>Yahoo</a:t>
            </a:r>
            <a:r>
              <a:rPr lang="es-ES" sz="2400" dirty="0"/>
              <a:t> es una versión mejorada de los buscadores existentes en las bibliotecas, con vocabulario controlado.</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Historia de la RI</a:t>
            </a:r>
          </a:p>
        </p:txBody>
      </p:sp>
    </p:spTree>
    <p:extLst>
      <p:ext uri="{BB962C8B-B14F-4D97-AF65-F5344CB8AC3E}">
        <p14:creationId xmlns:p14="http://schemas.microsoft.com/office/powerpoint/2010/main" val="20585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97726" y="546755"/>
            <a:ext cx="8830491" cy="697584"/>
          </a:xfrm>
        </p:spPr>
        <p:txBody>
          <a:bodyPr>
            <a:noAutofit/>
          </a:bodyPr>
          <a:lstStyle/>
          <a:p>
            <a:pPr algn="ctr"/>
            <a:r>
              <a:rPr lang="es-ES" sz="4000" b="1"/>
              <a:t>Contenido de la Unidad</a:t>
            </a:r>
            <a:endParaRPr lang="es-ES" sz="4000" b="1" dirty="0"/>
          </a:p>
        </p:txBody>
      </p:sp>
      <p:sp>
        <p:nvSpPr>
          <p:cNvPr id="6" name="Marcador de contenido 2"/>
          <p:cNvSpPr>
            <a:spLocks noGrp="1"/>
          </p:cNvSpPr>
          <p:nvPr>
            <p:ph idx="1"/>
          </p:nvPr>
        </p:nvSpPr>
        <p:spPr>
          <a:xfrm>
            <a:off x="744717" y="1404593"/>
            <a:ext cx="10784263" cy="4906651"/>
          </a:xfrm>
        </p:spPr>
        <p:txBody>
          <a:bodyPr>
            <a:noAutofit/>
          </a:bodyPr>
          <a:lstStyle/>
          <a:p>
            <a:pPr marL="0" indent="0" algn="just">
              <a:buNone/>
            </a:pPr>
            <a:r>
              <a:rPr lang="es-ES" sz="2400" dirty="0">
                <a:solidFill>
                  <a:schemeClr val="tx1"/>
                </a:solidFill>
              </a:rPr>
              <a:t>En esta unidad se revisan los conceptos fundamentales de  la Recuperación de Información RI. Se persiguen tres objetivos:</a:t>
            </a:r>
          </a:p>
          <a:p>
            <a:pPr marL="457200" indent="-457200" algn="just">
              <a:buFont typeface="+mj-lt"/>
              <a:buAutoNum type="arabicPeriod"/>
            </a:pPr>
            <a:r>
              <a:rPr lang="es-ES" sz="2400" dirty="0">
                <a:solidFill>
                  <a:schemeClr val="tx1"/>
                </a:solidFill>
              </a:rPr>
              <a:t>Definir qué es Recuperación de Información.</a:t>
            </a:r>
          </a:p>
          <a:p>
            <a:pPr marL="457200" indent="-457200" algn="just">
              <a:buFont typeface="+mj-lt"/>
              <a:buAutoNum type="arabicPeriod"/>
            </a:pPr>
            <a:r>
              <a:rPr lang="es-ES" sz="2400" dirty="0">
                <a:solidFill>
                  <a:schemeClr val="tx1"/>
                </a:solidFill>
              </a:rPr>
              <a:t>Proporcionar una perspectiva breve de lo que ha sido, hasta nuestros días, el campo de la recuperación de información. </a:t>
            </a:r>
          </a:p>
          <a:p>
            <a:pPr marL="457200" indent="-457200" algn="just">
              <a:buFont typeface="+mj-lt"/>
              <a:buAutoNum type="arabicPeriod"/>
            </a:pPr>
            <a:r>
              <a:rPr lang="es-ES" sz="2400" dirty="0">
                <a:solidFill>
                  <a:schemeClr val="tx1"/>
                </a:solidFill>
              </a:rPr>
              <a:t>Revisar los conceptos importantes, relativos a la RI; en particular:</a:t>
            </a:r>
          </a:p>
          <a:p>
            <a:pPr marL="822960" lvl="1" indent="-457200" algn="just">
              <a:buFont typeface="+mj-lt"/>
              <a:buAutoNum type="arabicPeriod"/>
            </a:pPr>
            <a:r>
              <a:rPr lang="es-ES" sz="2200" dirty="0">
                <a:solidFill>
                  <a:schemeClr val="tx1"/>
                </a:solidFill>
              </a:rPr>
              <a:t>Relevancia</a:t>
            </a:r>
          </a:p>
          <a:p>
            <a:pPr marL="822960" lvl="1" indent="-457200" algn="just">
              <a:buFont typeface="+mj-lt"/>
              <a:buAutoNum type="arabicPeriod"/>
            </a:pPr>
            <a:r>
              <a:rPr lang="es-ES" sz="2200" dirty="0">
                <a:solidFill>
                  <a:schemeClr val="tx1"/>
                </a:solidFill>
              </a:rPr>
              <a:t>Representación</a:t>
            </a:r>
          </a:p>
          <a:p>
            <a:pPr marL="822960" lvl="1" indent="-457200" algn="just">
              <a:buFont typeface="+mj-lt"/>
              <a:buAutoNum type="arabicPeriod"/>
            </a:pPr>
            <a:r>
              <a:rPr lang="es-ES" sz="2200" dirty="0">
                <a:solidFill>
                  <a:schemeClr val="tx1"/>
                </a:solidFill>
              </a:rPr>
              <a:t>Modelos</a:t>
            </a:r>
          </a:p>
          <a:p>
            <a:pPr marL="822960" lvl="1" indent="-457200" algn="just">
              <a:buFont typeface="+mj-lt"/>
              <a:buAutoNum type="arabicPeriod"/>
            </a:pPr>
            <a:r>
              <a:rPr lang="es-ES" sz="2200" dirty="0" err="1">
                <a:solidFill>
                  <a:schemeClr val="tx1"/>
                </a:solidFill>
              </a:rPr>
              <a:t>Indices</a:t>
            </a:r>
            <a:endParaRPr lang="es-ES" sz="2200" dirty="0">
              <a:solidFill>
                <a:schemeClr val="tx1"/>
              </a:solidFill>
            </a:endParaRPr>
          </a:p>
          <a:p>
            <a:pPr marL="822960" lvl="1" indent="-457200" algn="just">
              <a:buFont typeface="+mj-lt"/>
              <a:buAutoNum type="arabicPeriod"/>
            </a:pPr>
            <a:r>
              <a:rPr lang="es-ES" sz="2200" dirty="0">
                <a:solidFill>
                  <a:schemeClr val="tx1"/>
                </a:solidFill>
              </a:rPr>
              <a:t>Evaluación</a:t>
            </a:r>
          </a:p>
        </p:txBody>
      </p:sp>
    </p:spTree>
    <p:extLst>
      <p:ext uri="{BB962C8B-B14F-4D97-AF65-F5344CB8AC3E}">
        <p14:creationId xmlns:p14="http://schemas.microsoft.com/office/powerpoint/2010/main" val="283451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fade">
                                      <p:cBhvr>
                                        <p:cTn id="38" dur="1000"/>
                                        <p:tgtEl>
                                          <p:spTgt spid="6">
                                            <p:txEl>
                                              <p:pRg st="4" end="4"/>
                                            </p:txEl>
                                          </p:spTgt>
                                        </p:tgtEl>
                                      </p:cBhvr>
                                    </p:animEffect>
                                    <p:anim calcmode="lin" valueType="num">
                                      <p:cBhvr>
                                        <p:cTn id="3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fade">
                                      <p:cBhvr>
                                        <p:cTn id="43" dur="1000"/>
                                        <p:tgtEl>
                                          <p:spTgt spid="6">
                                            <p:txEl>
                                              <p:pRg st="5" end="5"/>
                                            </p:txEl>
                                          </p:spTgt>
                                        </p:tgtEl>
                                      </p:cBhvr>
                                    </p:animEffect>
                                    <p:anim calcmode="lin" valueType="num">
                                      <p:cBhvr>
                                        <p:cTn id="44"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animEffect transition="in" filter="fade">
                                      <p:cBhvr>
                                        <p:cTn id="53" dur="1000"/>
                                        <p:tgtEl>
                                          <p:spTgt spid="6">
                                            <p:txEl>
                                              <p:pRg st="7" end="7"/>
                                            </p:txEl>
                                          </p:spTgt>
                                        </p:tgtEl>
                                      </p:cBhvr>
                                    </p:animEffect>
                                    <p:anim calcmode="lin" valueType="num">
                                      <p:cBhvr>
                                        <p:cTn id="54"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
                                            <p:txEl>
                                              <p:pRg st="8" end="8"/>
                                            </p:txEl>
                                          </p:spTgt>
                                        </p:tgtEl>
                                        <p:attrNameLst>
                                          <p:attrName>style.visibility</p:attrName>
                                        </p:attrNameLst>
                                      </p:cBhvr>
                                      <p:to>
                                        <p:strVal val="visible"/>
                                      </p:to>
                                    </p:set>
                                    <p:animEffect transition="in" filter="fade">
                                      <p:cBhvr>
                                        <p:cTn id="58" dur="1000"/>
                                        <p:tgtEl>
                                          <p:spTgt spid="6">
                                            <p:txEl>
                                              <p:pRg st="8" end="8"/>
                                            </p:txEl>
                                          </p:spTgt>
                                        </p:tgtEl>
                                      </p:cBhvr>
                                    </p:animEffect>
                                    <p:anim calcmode="lin" valueType="num">
                                      <p:cBhvr>
                                        <p:cTn id="59"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5139252"/>
          </a:xfrm>
        </p:spPr>
        <p:txBody>
          <a:bodyPr>
            <a:normAutofit lnSpcReduction="10000"/>
          </a:bodyPr>
          <a:lstStyle/>
          <a:p>
            <a:r>
              <a:rPr lang="es-ES" sz="2400" dirty="0">
                <a:solidFill>
                  <a:schemeClr val="tx1"/>
                </a:solidFill>
              </a:rPr>
              <a:t>Debido a la gran cantidad de documentos  y al dinamismo de su incremento, esta forma de encontrar información deja de ser práctica.</a:t>
            </a:r>
          </a:p>
          <a:p>
            <a:r>
              <a:rPr lang="es-ES" sz="2400" dirty="0">
                <a:solidFill>
                  <a:schemeClr val="tx1"/>
                </a:solidFill>
              </a:rPr>
              <a:t>En el año 1944 aparecen los primeros motores de búsqueda (Lycos, </a:t>
            </a:r>
            <a:r>
              <a:rPr lang="es-ES" sz="2400" dirty="0" err="1">
                <a:solidFill>
                  <a:schemeClr val="tx1"/>
                </a:solidFill>
              </a:rPr>
              <a:t>Infoseek</a:t>
            </a:r>
            <a:r>
              <a:rPr lang="es-ES" sz="2400" dirty="0">
                <a:solidFill>
                  <a:schemeClr val="tx1"/>
                </a:solidFill>
              </a:rPr>
              <a:t> y </a:t>
            </a:r>
            <a:r>
              <a:rPr lang="es-ES" sz="2400" dirty="0" err="1">
                <a:solidFill>
                  <a:schemeClr val="tx1"/>
                </a:solidFill>
              </a:rPr>
              <a:t>Altavista</a:t>
            </a:r>
            <a:r>
              <a:rPr lang="es-ES" sz="2400" dirty="0">
                <a:solidFill>
                  <a:schemeClr val="tx1"/>
                </a:solidFill>
              </a:rPr>
              <a:t>) pero persisten problemas para la realización de una buena búsqueda.</a:t>
            </a:r>
          </a:p>
          <a:p>
            <a:r>
              <a:rPr lang="es-ES" sz="2400" dirty="0">
                <a:solidFill>
                  <a:schemeClr val="tx1"/>
                </a:solidFill>
              </a:rPr>
              <a:t>Google implementa el ‘PageRank’ para medir la calidad de lo encontrado.</a:t>
            </a:r>
          </a:p>
          <a:p>
            <a:r>
              <a:rPr lang="es-ES" sz="2400" dirty="0">
                <a:solidFill>
                  <a:schemeClr val="tx1"/>
                </a:solidFill>
              </a:rPr>
              <a:t>Google se hace tan popular, que la palabra </a:t>
            </a:r>
            <a:r>
              <a:rPr lang="es-ES" sz="2400" i="1" dirty="0">
                <a:solidFill>
                  <a:schemeClr val="accent3"/>
                </a:solidFill>
              </a:rPr>
              <a:t>“googlear” = “Buscar en la WWW”</a:t>
            </a:r>
          </a:p>
          <a:p>
            <a:r>
              <a:rPr lang="es-ES" sz="2400" dirty="0">
                <a:solidFill>
                  <a:schemeClr val="tx1"/>
                </a:solidFill>
              </a:rPr>
              <a:t>Los motores de búsqueda se han convertido en la principal puerta de entrada a la WWW.</a:t>
            </a:r>
          </a:p>
          <a:p>
            <a:r>
              <a:rPr lang="es-ES" sz="2400" dirty="0">
                <a:solidFill>
                  <a:schemeClr val="tx1"/>
                </a:solidFill>
              </a:rPr>
              <a:t>Existen tres categorías de búsqueda en la WWW:</a:t>
            </a:r>
          </a:p>
          <a:p>
            <a:pPr lvl="1"/>
            <a:r>
              <a:rPr lang="es-ES" dirty="0">
                <a:solidFill>
                  <a:schemeClr val="accent6">
                    <a:lumMod val="75000"/>
                  </a:schemeClr>
                </a:solidFill>
              </a:rPr>
              <a:t>Navegacional</a:t>
            </a:r>
            <a:r>
              <a:rPr lang="es-ES" dirty="0">
                <a:solidFill>
                  <a:schemeClr val="tx1"/>
                </a:solidFill>
              </a:rPr>
              <a:t>: Búsqueda de un sitio web conocido.</a:t>
            </a:r>
          </a:p>
          <a:p>
            <a:pPr lvl="1"/>
            <a:r>
              <a:rPr lang="es-ES" dirty="0">
                <a:solidFill>
                  <a:schemeClr val="accent6">
                    <a:lumMod val="75000"/>
                  </a:schemeClr>
                </a:solidFill>
              </a:rPr>
              <a:t>Transaccional</a:t>
            </a:r>
            <a:r>
              <a:rPr lang="es-ES" dirty="0">
                <a:solidFill>
                  <a:schemeClr val="tx1"/>
                </a:solidFill>
              </a:rPr>
              <a:t>: Donde se pretende completar una transacción.</a:t>
            </a:r>
          </a:p>
          <a:p>
            <a:pPr lvl="1"/>
            <a:r>
              <a:rPr lang="es-ES" dirty="0">
                <a:solidFill>
                  <a:schemeClr val="accent6">
                    <a:lumMod val="75000"/>
                  </a:schemeClr>
                </a:solidFill>
              </a:rPr>
              <a:t>Informativa</a:t>
            </a:r>
            <a:r>
              <a:rPr lang="es-ES" dirty="0">
                <a:solidFill>
                  <a:schemeClr val="tx1"/>
                </a:solidFill>
              </a:rPr>
              <a:t>:  El equivalente de las bibliotecas, para la WWW.</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Historia de la RI</a:t>
            </a:r>
          </a:p>
        </p:txBody>
      </p:sp>
    </p:spTree>
    <p:extLst>
      <p:ext uri="{BB962C8B-B14F-4D97-AF65-F5344CB8AC3E}">
        <p14:creationId xmlns:p14="http://schemas.microsoft.com/office/powerpoint/2010/main" val="382813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dirty="0">
                <a:solidFill>
                  <a:schemeClr val="accent6">
                    <a:lumMod val="75000"/>
                  </a:schemeClr>
                </a:solidFill>
              </a:rPr>
              <a:t>Diversidad:</a:t>
            </a:r>
            <a:r>
              <a:rPr lang="es-ES" sz="2400" dirty="0"/>
              <a:t> Wikis, foros, </a:t>
            </a:r>
            <a:r>
              <a:rPr lang="es-ES" sz="2400" dirty="0" err="1"/>
              <a:t>imágnes</a:t>
            </a:r>
            <a:r>
              <a:rPr lang="es-ES" sz="2400" dirty="0"/>
              <a:t>, vídeos, </a:t>
            </a:r>
            <a:r>
              <a:rPr lang="es-ES" sz="2400" dirty="0" err="1"/>
              <a:t>lbros</a:t>
            </a:r>
            <a:r>
              <a:rPr lang="es-ES" sz="2400" dirty="0"/>
              <a:t>, etc..</a:t>
            </a:r>
          </a:p>
          <a:p>
            <a:r>
              <a:rPr lang="es-ES" sz="2400" dirty="0">
                <a:solidFill>
                  <a:schemeClr val="accent6">
                    <a:lumMod val="75000"/>
                  </a:schemeClr>
                </a:solidFill>
              </a:rPr>
              <a:t>Tamaño:</a:t>
            </a:r>
            <a:r>
              <a:rPr lang="es-ES" sz="2400" dirty="0"/>
              <a:t> Gran capacidad de escalabilidad, debido a la cantidad de documentos.</a:t>
            </a:r>
          </a:p>
          <a:p>
            <a:r>
              <a:rPr lang="es-ES" sz="2400" dirty="0">
                <a:solidFill>
                  <a:schemeClr val="accent6">
                    <a:lumMod val="75000"/>
                  </a:schemeClr>
                </a:solidFill>
              </a:rPr>
              <a:t>Dinamismo:</a:t>
            </a:r>
            <a:r>
              <a:rPr lang="es-ES" sz="2400" dirty="0"/>
              <a:t> Aparecen y desaparecen documentos a cada momento.</a:t>
            </a:r>
          </a:p>
          <a:p>
            <a:r>
              <a:rPr lang="es-ES" sz="2400" dirty="0">
                <a:solidFill>
                  <a:schemeClr val="accent6">
                    <a:lumMod val="75000"/>
                  </a:schemeClr>
                </a:solidFill>
              </a:rPr>
              <a:t>Web oculta:</a:t>
            </a:r>
            <a:r>
              <a:rPr lang="es-ES" sz="2400" dirty="0"/>
              <a:t> Gran parte de la WWW no es accesible a la mayoría de buscadores, como es el caso de las bases de datos que se acceden por medio de formularios.</a:t>
            </a:r>
          </a:p>
          <a:p>
            <a:r>
              <a:rPr lang="es-ES" sz="2400" dirty="0">
                <a:solidFill>
                  <a:schemeClr val="accent6">
                    <a:lumMod val="75000"/>
                  </a:schemeClr>
                </a:solidFill>
              </a:rPr>
              <a:t>Datos sociales:</a:t>
            </a:r>
            <a:r>
              <a:rPr lang="es-ES" sz="2400" dirty="0"/>
              <a:t> La web 2.0 genera más contenido gracias a la acción del usuario.</a:t>
            </a:r>
          </a:p>
          <a:p>
            <a:r>
              <a:rPr lang="es-ES" sz="2400" dirty="0">
                <a:solidFill>
                  <a:schemeClr val="accent6">
                    <a:lumMod val="75000"/>
                  </a:schemeClr>
                </a:solidFill>
              </a:rPr>
              <a:t>Acceso Móvil:</a:t>
            </a:r>
            <a:r>
              <a:rPr lang="es-ES" sz="2400" dirty="0"/>
              <a:t>  La búsqueda en la WWW desde el móvil ha incrementado muchísimo en los últimos años, lo cual implica nuevas formas de interacción y contextualización (Búsqueda por voz y la realidad aumentada)</a:t>
            </a:r>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850605" y="546755"/>
            <a:ext cx="10462437" cy="697584"/>
          </a:xfrm>
        </p:spPr>
        <p:txBody>
          <a:bodyPr>
            <a:noAutofit/>
          </a:bodyPr>
          <a:lstStyle/>
          <a:p>
            <a:pPr algn="ctr"/>
            <a:r>
              <a:rPr lang="es-ES" sz="4000" b="1" dirty="0"/>
              <a:t>Diferencias entre la WWW y el papel</a:t>
            </a:r>
          </a:p>
        </p:txBody>
      </p:sp>
    </p:spTree>
    <p:extLst>
      <p:ext uri="{BB962C8B-B14F-4D97-AF65-F5344CB8AC3E}">
        <p14:creationId xmlns:p14="http://schemas.microsoft.com/office/powerpoint/2010/main" val="307876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normAutofit/>
          </a:bodyPr>
          <a:lstStyle/>
          <a:p>
            <a:r>
              <a:rPr lang="es-ES" sz="2400" dirty="0"/>
              <a:t>Finalmente, en esta introducción se mencionan los conceptos más importantes de RI, que están presentes en todos los enfoques de esta disciplina.</a:t>
            </a:r>
          </a:p>
          <a:p>
            <a:pPr lvl="1"/>
            <a:r>
              <a:rPr lang="es-ES" sz="2400" b="1" dirty="0">
                <a:solidFill>
                  <a:schemeClr val="accent6">
                    <a:lumMod val="75000"/>
                  </a:schemeClr>
                </a:solidFill>
              </a:rPr>
              <a:t>Relevancia</a:t>
            </a:r>
            <a:r>
              <a:rPr lang="es-ES" sz="2400" dirty="0"/>
              <a:t>: Cuál debe ser el nivel de relación entre las consultas y los documentos buscados.</a:t>
            </a:r>
          </a:p>
          <a:p>
            <a:pPr lvl="1"/>
            <a:r>
              <a:rPr lang="es-ES" sz="2400" b="1" dirty="0">
                <a:solidFill>
                  <a:schemeClr val="accent6">
                    <a:lumMod val="75000"/>
                  </a:schemeClr>
                </a:solidFill>
              </a:rPr>
              <a:t>Representación</a:t>
            </a:r>
            <a:r>
              <a:rPr lang="es-ES" sz="2400" dirty="0"/>
              <a:t>: Cómo se debe representar los documentos y las consultas.</a:t>
            </a:r>
          </a:p>
          <a:p>
            <a:pPr lvl="1"/>
            <a:r>
              <a:rPr lang="es-ES" sz="2400" b="1" dirty="0">
                <a:solidFill>
                  <a:schemeClr val="accent6">
                    <a:lumMod val="75000"/>
                  </a:schemeClr>
                </a:solidFill>
              </a:rPr>
              <a:t>Modelo</a:t>
            </a:r>
            <a:r>
              <a:rPr lang="es-ES" sz="2400" dirty="0"/>
              <a:t>: Conociendo la representación de los documentos relevantes y de las consultas, ¿Cómo relacionarlos? . El modelo sirve para ello.</a:t>
            </a:r>
          </a:p>
          <a:p>
            <a:pPr lvl="1"/>
            <a:r>
              <a:rPr lang="es-ES" sz="2400" b="1" dirty="0">
                <a:solidFill>
                  <a:schemeClr val="accent6">
                    <a:lumMod val="75000"/>
                  </a:schemeClr>
                </a:solidFill>
              </a:rPr>
              <a:t>Evaluación</a:t>
            </a:r>
            <a:r>
              <a:rPr lang="es-ES" sz="2400" dirty="0"/>
              <a:t>: Para evaluar la eficiencia y la eficacia de los modelos.</a:t>
            </a:r>
          </a:p>
          <a:p>
            <a:pPr lvl="1"/>
            <a:r>
              <a:rPr lang="es-ES" sz="2400" b="1" dirty="0">
                <a:solidFill>
                  <a:schemeClr val="accent6">
                    <a:lumMod val="75000"/>
                  </a:schemeClr>
                </a:solidFill>
              </a:rPr>
              <a:t>Índices</a:t>
            </a:r>
            <a:r>
              <a:rPr lang="es-ES" sz="2400" dirty="0"/>
              <a:t>: Sirven para calcular el grado de coincidencia entre documentos y consultas.</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Conceptos importantes en RI</a:t>
            </a:r>
          </a:p>
        </p:txBody>
      </p:sp>
    </p:spTree>
    <p:extLst>
      <p:ext uri="{BB962C8B-B14F-4D97-AF65-F5344CB8AC3E}">
        <p14:creationId xmlns:p14="http://schemas.microsoft.com/office/powerpoint/2010/main" val="317738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dirty="0"/>
              <a:t>La noción de relevancia sirve como fundamento para el campo de la RI.</a:t>
            </a:r>
          </a:p>
          <a:p>
            <a:r>
              <a:rPr lang="es-ES" sz="2400" dirty="0"/>
              <a:t>El fin de los sistemas de RI es el de recuperar ítems relevantes, en respuesta a las peticiones del usuario. </a:t>
            </a:r>
          </a:p>
          <a:p>
            <a:r>
              <a:rPr lang="es-ES" sz="2400" dirty="0"/>
              <a:t>Muchos usuarios conocen bien lo que es relevancia (</a:t>
            </a:r>
            <a:r>
              <a:rPr lang="es-ES" sz="2400" b="1" i="1" dirty="0">
                <a:solidFill>
                  <a:schemeClr val="accent3">
                    <a:lumMod val="75000"/>
                  </a:schemeClr>
                </a:solidFill>
              </a:rPr>
              <a:t>es una representación de su necesidad de información, un reflejo de lo que está buscando</a:t>
            </a:r>
            <a:r>
              <a:rPr lang="es-ES" sz="2400" dirty="0"/>
              <a:t>). </a:t>
            </a:r>
          </a:p>
          <a:p>
            <a:r>
              <a:rPr lang="es-ES" sz="2400" dirty="0"/>
              <a:t>Para construir y probar sistemas de RI eficaces, debemos traducir la noción intuitiva de relevancia en un formalismo estricto y eso resulta un desafío.</a:t>
            </a:r>
          </a:p>
          <a:p>
            <a:r>
              <a:rPr lang="es-ES" sz="2400" dirty="0"/>
              <a:t>La relevancia tiene una gran cantidad de subjetividad inherente.</a:t>
            </a:r>
          </a:p>
          <a:p>
            <a:r>
              <a:rPr lang="es-ES" sz="2400" dirty="0"/>
              <a:t>Una definición distingue cuatro dimensiones que deben ser especificadas para establecer una relación de relevancia: </a:t>
            </a:r>
            <a:r>
              <a:rPr lang="es-ES" sz="2400" dirty="0">
                <a:sym typeface="Wingdings" panose="05000000000000000000" pitchFamily="2" charset="2"/>
              </a:rPr>
              <a:t></a:t>
            </a:r>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Relevancia</a:t>
            </a:r>
          </a:p>
        </p:txBody>
      </p:sp>
    </p:spTree>
    <p:extLst>
      <p:ext uri="{BB962C8B-B14F-4D97-AF65-F5344CB8AC3E}">
        <p14:creationId xmlns:p14="http://schemas.microsoft.com/office/powerpoint/2010/main" val="108399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pPr lvl="1"/>
            <a:r>
              <a:rPr lang="es-ES" sz="2200" dirty="0">
                <a:solidFill>
                  <a:schemeClr val="accent6">
                    <a:lumMod val="75000"/>
                  </a:schemeClr>
                </a:solidFill>
              </a:rPr>
              <a:t>El tipo de información a recuperar</a:t>
            </a:r>
            <a:r>
              <a:rPr lang="es-ES" sz="2200" dirty="0"/>
              <a:t>. (Documentos)</a:t>
            </a:r>
          </a:p>
          <a:p>
            <a:pPr lvl="1"/>
            <a:r>
              <a:rPr lang="es-ES" sz="2200" dirty="0">
                <a:solidFill>
                  <a:schemeClr val="accent6">
                    <a:lumMod val="75000"/>
                  </a:schemeClr>
                </a:solidFill>
              </a:rPr>
              <a:t>El tipo de petición</a:t>
            </a:r>
            <a:r>
              <a:rPr lang="es-ES" sz="2200" dirty="0"/>
              <a:t>. (Consulta)</a:t>
            </a:r>
          </a:p>
          <a:p>
            <a:pPr lvl="1"/>
            <a:r>
              <a:rPr lang="es-ES" sz="2200" dirty="0">
                <a:solidFill>
                  <a:schemeClr val="accent6">
                    <a:lumMod val="75000"/>
                  </a:schemeClr>
                </a:solidFill>
              </a:rPr>
              <a:t>El tiempo en el que se realiza</a:t>
            </a:r>
            <a:r>
              <a:rPr lang="es-ES" sz="2200" dirty="0"/>
              <a:t>. (Demora)</a:t>
            </a:r>
          </a:p>
          <a:p>
            <a:pPr lvl="1"/>
            <a:r>
              <a:rPr lang="es-ES" sz="2200" dirty="0">
                <a:solidFill>
                  <a:schemeClr val="accent6">
                    <a:lumMod val="75000"/>
                  </a:schemeClr>
                </a:solidFill>
              </a:rPr>
              <a:t>Los componentes de la necesidad de información</a:t>
            </a:r>
            <a:r>
              <a:rPr lang="es-ES" sz="2200" dirty="0"/>
              <a:t>. (Asuntos)</a:t>
            </a:r>
          </a:p>
          <a:p>
            <a:r>
              <a:rPr lang="es-ES" sz="2400" dirty="0">
                <a:solidFill>
                  <a:schemeClr val="accent3">
                    <a:lumMod val="60000"/>
                    <a:lumOff val="40000"/>
                  </a:schemeClr>
                </a:solidFill>
              </a:rPr>
              <a:t>El tipo de información </a:t>
            </a:r>
            <a:r>
              <a:rPr lang="es-ES" sz="2400" dirty="0"/>
              <a:t>puede ser un RIN (</a:t>
            </a:r>
            <a:r>
              <a:rPr lang="es-ES" sz="2400" i="1" dirty="0"/>
              <a:t>Real </a:t>
            </a:r>
            <a:r>
              <a:rPr lang="es-ES" sz="2400" i="1" dirty="0" err="1"/>
              <a:t>Information</a:t>
            </a:r>
            <a:r>
              <a:rPr lang="es-ES" sz="2400" i="1" dirty="0"/>
              <a:t> </a:t>
            </a:r>
            <a:r>
              <a:rPr lang="es-ES" sz="2400" i="1" dirty="0" err="1"/>
              <a:t>Need</a:t>
            </a:r>
            <a:r>
              <a:rPr lang="es-ES" sz="2400" dirty="0"/>
              <a:t>), un PIN (</a:t>
            </a:r>
            <a:r>
              <a:rPr lang="es-ES" sz="2400" i="1" dirty="0" err="1"/>
              <a:t>Perceived</a:t>
            </a:r>
            <a:r>
              <a:rPr lang="es-ES" sz="2400" i="1" dirty="0"/>
              <a:t> </a:t>
            </a:r>
            <a:r>
              <a:rPr lang="es-ES" sz="2400" i="1" dirty="0" err="1"/>
              <a:t>Information</a:t>
            </a:r>
            <a:r>
              <a:rPr lang="es-ES" sz="2400" i="1" dirty="0"/>
              <a:t> </a:t>
            </a:r>
            <a:r>
              <a:rPr lang="es-ES" sz="2400" i="1" dirty="0" err="1"/>
              <a:t>Need</a:t>
            </a:r>
            <a:r>
              <a:rPr lang="es-ES" sz="2400" dirty="0"/>
              <a:t>), una solicitud o una consulta. </a:t>
            </a:r>
          </a:p>
          <a:p>
            <a:r>
              <a:rPr lang="es-ES" sz="2400" dirty="0"/>
              <a:t>El RIN no es conocido y el PIN es transmitido como una solicitud traducido en una consulta a un motor de búsqueda.</a:t>
            </a:r>
          </a:p>
          <a:p>
            <a:r>
              <a:rPr lang="es-ES" sz="2400" dirty="0"/>
              <a:t>La necesidad de información sirve para modelar la relevancia, además determina lo que el usuario está buscando y, en muchos casos, es desconocido tanto por el sistema como por el usuario.</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Relevancia</a:t>
            </a:r>
          </a:p>
        </p:txBody>
      </p:sp>
    </p:spTree>
    <p:extLst>
      <p:ext uri="{BB962C8B-B14F-4D97-AF65-F5344CB8AC3E}">
        <p14:creationId xmlns:p14="http://schemas.microsoft.com/office/powerpoint/2010/main" val="65064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normAutofit lnSpcReduction="10000"/>
          </a:bodyPr>
          <a:lstStyle/>
          <a:p>
            <a:r>
              <a:rPr lang="es-ES" sz="2400" dirty="0">
                <a:solidFill>
                  <a:schemeClr val="tx1"/>
                </a:solidFill>
              </a:rPr>
              <a:t>Una vez que el usuario interactúa con elementos de información, su PIN y RIN pueden cambiar, o sea, modificar la noción de relevancia.</a:t>
            </a:r>
          </a:p>
          <a:p>
            <a:r>
              <a:rPr lang="es-ES" sz="2400" dirty="0">
                <a:solidFill>
                  <a:schemeClr val="tx1"/>
                </a:solidFill>
              </a:rPr>
              <a:t>Los motores de búsqueda actuales tienen el reto de entender la relación entre PIN, RIN y una serie de consultas hechas por el usuario.</a:t>
            </a:r>
          </a:p>
          <a:p>
            <a:r>
              <a:rPr lang="es-ES" sz="2400" dirty="0">
                <a:solidFill>
                  <a:schemeClr val="tx1"/>
                </a:solidFill>
              </a:rPr>
              <a:t>Otra visión de relevancia restringe la discusión a los casos observados, o sea, a aquellos en los que la relevancia pueda ser observada y/o estimada.</a:t>
            </a:r>
          </a:p>
          <a:p>
            <a:r>
              <a:rPr lang="es-ES" sz="2400" dirty="0">
                <a:solidFill>
                  <a:schemeClr val="tx1"/>
                </a:solidFill>
              </a:rPr>
              <a:t>Hay cinco manifestaciones diferentes de relevancia: </a:t>
            </a:r>
          </a:p>
          <a:p>
            <a:r>
              <a:rPr lang="es-ES" sz="2400" dirty="0">
                <a:solidFill>
                  <a:schemeClr val="accent6">
                    <a:lumMod val="75000"/>
                  </a:schemeClr>
                </a:solidFill>
              </a:rPr>
              <a:t>El sistema </a:t>
            </a:r>
            <a:r>
              <a:rPr lang="es-ES" sz="2400" dirty="0">
                <a:solidFill>
                  <a:schemeClr val="tx1"/>
                </a:solidFill>
              </a:rPr>
              <a:t>(cómo es estimada por un motor de búsqueda); </a:t>
            </a:r>
            <a:r>
              <a:rPr lang="es-ES" sz="2400" dirty="0">
                <a:solidFill>
                  <a:schemeClr val="accent6">
                    <a:lumMod val="75000"/>
                  </a:schemeClr>
                </a:solidFill>
              </a:rPr>
              <a:t>del asunto </a:t>
            </a:r>
            <a:r>
              <a:rPr lang="es-ES" sz="2400" dirty="0">
                <a:solidFill>
                  <a:schemeClr val="tx1"/>
                </a:solidFill>
              </a:rPr>
              <a:t>(Un documento discute un tema dado); </a:t>
            </a:r>
            <a:r>
              <a:rPr lang="es-ES" sz="2400" dirty="0">
                <a:solidFill>
                  <a:schemeClr val="accent6">
                    <a:lumMod val="75000"/>
                  </a:schemeClr>
                </a:solidFill>
              </a:rPr>
              <a:t>el cognitivo </a:t>
            </a:r>
            <a:r>
              <a:rPr lang="es-ES" sz="2400" dirty="0">
                <a:solidFill>
                  <a:schemeClr val="tx1"/>
                </a:solidFill>
              </a:rPr>
              <a:t>(cómo el usuario estima la relevancia de un objeto de información); </a:t>
            </a:r>
            <a:r>
              <a:rPr lang="es-ES" sz="2400" dirty="0">
                <a:solidFill>
                  <a:schemeClr val="accent6">
                    <a:lumMod val="75000"/>
                  </a:schemeClr>
                </a:solidFill>
              </a:rPr>
              <a:t>situacional</a:t>
            </a:r>
            <a:r>
              <a:rPr lang="es-ES" sz="2400" dirty="0">
                <a:solidFill>
                  <a:schemeClr val="tx1"/>
                </a:solidFill>
              </a:rPr>
              <a:t> (es la información útil para lo que nos ocupa); y, </a:t>
            </a:r>
            <a:r>
              <a:rPr lang="es-ES" sz="2400" dirty="0">
                <a:solidFill>
                  <a:schemeClr val="accent6">
                    <a:lumMod val="75000"/>
                  </a:schemeClr>
                </a:solidFill>
              </a:rPr>
              <a:t>el afectivo </a:t>
            </a:r>
            <a:r>
              <a:rPr lang="es-ES" sz="2400" dirty="0">
                <a:solidFill>
                  <a:schemeClr val="tx1"/>
                </a:solidFill>
              </a:rPr>
              <a:t>(qué relación tiene con la satisfacción del usuario).</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Relevancia</a:t>
            </a:r>
          </a:p>
        </p:txBody>
      </p:sp>
    </p:spTree>
    <p:extLst>
      <p:ext uri="{BB962C8B-B14F-4D97-AF65-F5344CB8AC3E}">
        <p14:creationId xmlns:p14="http://schemas.microsoft.com/office/powerpoint/2010/main" val="208307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dirty="0"/>
              <a:t>Los sistemas de RI no pueden usar los documentos tal cual son.</a:t>
            </a:r>
          </a:p>
          <a:p>
            <a:r>
              <a:rPr lang="es-ES" sz="2400" dirty="0"/>
              <a:t>Las palabras son las unidades semánticas básicas que pueden ser usadas para representar un documento.</a:t>
            </a:r>
          </a:p>
          <a:p>
            <a:r>
              <a:rPr lang="es-ES" sz="2400" dirty="0"/>
              <a:t>Esta idea fue presentada en 1961 por </a:t>
            </a:r>
            <a:r>
              <a:rPr lang="es-ES" sz="2400" dirty="0" err="1"/>
              <a:t>Luhn</a:t>
            </a:r>
            <a:r>
              <a:rPr lang="es-ES" sz="2400" dirty="0"/>
              <a:t> y está en el centro de los sistemas de RI actuales.</a:t>
            </a:r>
          </a:p>
          <a:p>
            <a:r>
              <a:rPr lang="es-ES" sz="2400" dirty="0"/>
              <a:t>Por </a:t>
            </a:r>
            <a:r>
              <a:rPr lang="es-ES" sz="2400" dirty="0" err="1"/>
              <a:t>ej</a:t>
            </a:r>
            <a:r>
              <a:rPr lang="es-ES" sz="2400" dirty="0"/>
              <a:t>: si un documento contiene la palabra “contingente”, entonces puede ser relevante para una consulta que contiene la palabra ”contingente”.</a:t>
            </a:r>
          </a:p>
          <a:p>
            <a:r>
              <a:rPr lang="es-ES" sz="2400" dirty="0"/>
              <a:t>El proceso para transformar un documento en un formato más manejable, se lo conoce como </a:t>
            </a:r>
            <a:r>
              <a:rPr lang="es-ES" sz="2400" dirty="0" err="1"/>
              <a:t>pre-procesamiento</a:t>
            </a:r>
            <a:r>
              <a:rPr lang="es-ES" sz="2400" dirty="0"/>
              <a:t>.</a:t>
            </a:r>
          </a:p>
          <a:p>
            <a:r>
              <a:rPr lang="es-ES" sz="2400" dirty="0"/>
              <a:t>En adelante veremos los pasos del </a:t>
            </a:r>
            <a:r>
              <a:rPr lang="es-ES" sz="2400" dirty="0" err="1"/>
              <a:t>pre-procesamiento</a:t>
            </a:r>
            <a:r>
              <a:rPr lang="es-ES" sz="2400" dirty="0"/>
              <a:t> y algunas estrategias.</a:t>
            </a:r>
          </a:p>
          <a:p>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Representación</a:t>
            </a:r>
          </a:p>
        </p:txBody>
      </p:sp>
    </p:spTree>
    <p:extLst>
      <p:ext uri="{BB962C8B-B14F-4D97-AF65-F5344CB8AC3E}">
        <p14:creationId xmlns:p14="http://schemas.microsoft.com/office/powerpoint/2010/main" val="328680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b="1" dirty="0">
                <a:solidFill>
                  <a:schemeClr val="accent6">
                    <a:lumMod val="75000"/>
                  </a:schemeClr>
                </a:solidFill>
              </a:rPr>
              <a:t>Extraer palabras:</a:t>
            </a:r>
            <a:r>
              <a:rPr lang="es-ES" sz="2400" dirty="0"/>
              <a:t> Existen multitud de posibilidades, depende del idioma.</a:t>
            </a:r>
          </a:p>
          <a:p>
            <a:r>
              <a:rPr lang="es-ES" sz="2400" b="1" dirty="0">
                <a:solidFill>
                  <a:schemeClr val="accent6">
                    <a:lumMod val="75000"/>
                  </a:schemeClr>
                </a:solidFill>
              </a:rPr>
              <a:t>Normalización:</a:t>
            </a:r>
            <a:r>
              <a:rPr lang="es-ES" sz="2400" dirty="0"/>
              <a:t> Una vez extraídas las palabras, pueden existir desajustes como que “gatos” no cuadra con la consulta “gato”, por lo que sería importante dejar todas las palabras en singular y también eliminando las formas verbales y dejando solamente el infinitivo. No siempre la normalización mejora la recuperación, por </a:t>
            </a:r>
            <a:r>
              <a:rPr lang="es-ES" sz="2400" dirty="0" err="1"/>
              <a:t>ej</a:t>
            </a:r>
            <a:r>
              <a:rPr lang="es-ES" sz="2400" dirty="0"/>
              <a:t>: “</a:t>
            </a:r>
            <a:r>
              <a:rPr lang="es-ES" sz="2400" dirty="0" err="1"/>
              <a:t>The</a:t>
            </a:r>
            <a:r>
              <a:rPr lang="es-ES" sz="2400" dirty="0"/>
              <a:t> </a:t>
            </a:r>
            <a:r>
              <a:rPr lang="es-ES" sz="2400" dirty="0" err="1"/>
              <a:t>Doors</a:t>
            </a:r>
            <a:r>
              <a:rPr lang="es-ES" sz="2400" dirty="0"/>
              <a:t>” podría no buscar el grupo y sí las puertas.</a:t>
            </a:r>
          </a:p>
          <a:p>
            <a:r>
              <a:rPr lang="es-ES" sz="2400" b="1" dirty="0">
                <a:solidFill>
                  <a:schemeClr val="accent6">
                    <a:lumMod val="75000"/>
                  </a:schemeClr>
                </a:solidFill>
              </a:rPr>
              <a:t>Importancia</a:t>
            </a:r>
            <a:r>
              <a:rPr lang="es-ES" sz="2400" dirty="0"/>
              <a:t> </a:t>
            </a:r>
            <a:r>
              <a:rPr lang="es-ES" sz="2400" b="1" dirty="0">
                <a:solidFill>
                  <a:schemeClr val="accent6">
                    <a:lumMod val="75000"/>
                  </a:schemeClr>
                </a:solidFill>
              </a:rPr>
              <a:t>de</a:t>
            </a:r>
            <a:r>
              <a:rPr lang="es-ES" sz="2400" dirty="0"/>
              <a:t> </a:t>
            </a:r>
            <a:r>
              <a:rPr lang="es-ES" sz="2400" b="1" dirty="0">
                <a:solidFill>
                  <a:schemeClr val="accent6">
                    <a:lumMod val="75000"/>
                  </a:schemeClr>
                </a:solidFill>
              </a:rPr>
              <a:t>las</a:t>
            </a:r>
            <a:r>
              <a:rPr lang="es-ES" sz="2400" dirty="0"/>
              <a:t> </a:t>
            </a:r>
            <a:r>
              <a:rPr lang="es-ES" sz="2400" b="1" dirty="0">
                <a:solidFill>
                  <a:schemeClr val="accent6">
                    <a:lumMod val="75000"/>
                  </a:schemeClr>
                </a:solidFill>
              </a:rPr>
              <a:t>palabras:</a:t>
            </a:r>
            <a:r>
              <a:rPr lang="es-ES" sz="2400" dirty="0"/>
              <a:t> A seguir, se procede a eliminar las </a:t>
            </a:r>
            <a:r>
              <a:rPr lang="es-ES" sz="2400" i="1" dirty="0">
                <a:solidFill>
                  <a:schemeClr val="tx2"/>
                </a:solidFill>
              </a:rPr>
              <a:t>palabras no importantes</a:t>
            </a:r>
            <a:r>
              <a:rPr lang="es-ES" sz="2400" dirty="0"/>
              <a:t>, que suelen ser las más frecuentes, como los artículos, conjunciones, preposiciones, etc.. Lo más común es usar una lista de palabras no importantes (</a:t>
            </a:r>
            <a:r>
              <a:rPr lang="es-ES" sz="2400" i="1" dirty="0">
                <a:solidFill>
                  <a:schemeClr val="accent3">
                    <a:lumMod val="75000"/>
                  </a:schemeClr>
                </a:solidFill>
              </a:rPr>
              <a:t>stop </a:t>
            </a:r>
            <a:r>
              <a:rPr lang="es-ES" sz="2400" i="1" dirty="0" err="1">
                <a:solidFill>
                  <a:schemeClr val="accent3">
                    <a:lumMod val="75000"/>
                  </a:schemeClr>
                </a:solidFill>
              </a:rPr>
              <a:t>words</a:t>
            </a:r>
            <a:r>
              <a:rPr lang="es-ES" sz="2400" dirty="0"/>
              <a:t>). Existe también el elitismo de los términos, a ser tratados.</a:t>
            </a:r>
          </a:p>
          <a:p>
            <a:r>
              <a:rPr lang="es-ES" sz="2400" b="1" dirty="0">
                <a:solidFill>
                  <a:schemeClr val="accent6">
                    <a:lumMod val="75000"/>
                  </a:schemeClr>
                </a:solidFill>
              </a:rPr>
              <a:t>Problemas</a:t>
            </a:r>
            <a:r>
              <a:rPr lang="es-ES" sz="2400" dirty="0"/>
              <a:t> </a:t>
            </a:r>
            <a:r>
              <a:rPr lang="es-ES" sz="2400" b="1" dirty="0">
                <a:solidFill>
                  <a:schemeClr val="accent6">
                    <a:lumMod val="75000"/>
                  </a:schemeClr>
                </a:solidFill>
              </a:rPr>
              <a:t>con</a:t>
            </a:r>
            <a:r>
              <a:rPr lang="es-ES" sz="2400" dirty="0"/>
              <a:t> </a:t>
            </a:r>
            <a:r>
              <a:rPr lang="es-ES" sz="2400" b="1" dirty="0">
                <a:solidFill>
                  <a:schemeClr val="accent6">
                    <a:lumMod val="75000"/>
                  </a:schemeClr>
                </a:solidFill>
              </a:rPr>
              <a:t>las</a:t>
            </a:r>
            <a:r>
              <a:rPr lang="es-ES" sz="2400" dirty="0"/>
              <a:t> </a:t>
            </a:r>
            <a:r>
              <a:rPr lang="es-ES" sz="2400" b="1" dirty="0">
                <a:solidFill>
                  <a:schemeClr val="accent6">
                    <a:lumMod val="75000"/>
                  </a:schemeClr>
                </a:solidFill>
              </a:rPr>
              <a:t>palabras:</a:t>
            </a:r>
            <a:r>
              <a:rPr lang="es-ES" sz="2400" dirty="0"/>
              <a:t> Dos problemas habituales son la </a:t>
            </a:r>
            <a:r>
              <a:rPr lang="es-ES" sz="2400" dirty="0" err="1"/>
              <a:t>sinomia</a:t>
            </a:r>
            <a:r>
              <a:rPr lang="es-ES" sz="2400" dirty="0"/>
              <a:t> y la polisemia, pues en ambos caso se cae en la ambigüedad. (Es un tema abierto)</a:t>
            </a:r>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Representación</a:t>
            </a:r>
          </a:p>
        </p:txBody>
      </p:sp>
    </p:spTree>
    <p:extLst>
      <p:ext uri="{BB962C8B-B14F-4D97-AF65-F5344CB8AC3E}">
        <p14:creationId xmlns:p14="http://schemas.microsoft.com/office/powerpoint/2010/main" val="350581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normAutofit/>
          </a:bodyPr>
          <a:lstStyle/>
          <a:p>
            <a:r>
              <a:rPr lang="es-ES" sz="2400" dirty="0"/>
              <a:t>Ahora tenemos que calcular la probabilidad de que un documento coincida con una consulta. Esto se reduce a calcular una puntuación para que los documentos sean presentados al usuario en orden de relevancia. Existen varios enfoques.</a:t>
            </a:r>
          </a:p>
          <a:p>
            <a:r>
              <a:rPr lang="es-ES" sz="2400" b="1" dirty="0">
                <a:solidFill>
                  <a:schemeClr val="accent6">
                    <a:lumMod val="75000"/>
                  </a:schemeClr>
                </a:solidFill>
              </a:rPr>
              <a:t>Conjunto: </a:t>
            </a:r>
            <a:r>
              <a:rPr lang="es-ES" sz="2400" dirty="0"/>
              <a:t>Cada característica se asocia a un conjunto de documentos. Estos documentos pueden ser manipulados (Unión, intersección, …) para restringir el conjunto de documentos relevantes. Este enfoque coincide con la búsqueda </a:t>
            </a:r>
            <a:r>
              <a:rPr lang="es-ES" sz="2400" dirty="0" err="1"/>
              <a:t>post-coordinada</a:t>
            </a:r>
            <a:r>
              <a:rPr lang="es-ES" sz="2400" dirty="0"/>
              <a:t> que es usada aún hay en día. El desarrollo de estos modelos se centra en el mejoramiento de la eficiencia. </a:t>
            </a:r>
          </a:p>
          <a:p>
            <a:r>
              <a:rPr lang="es-ES" sz="2400" b="1" dirty="0">
                <a:solidFill>
                  <a:schemeClr val="accent6">
                    <a:lumMod val="75000"/>
                  </a:schemeClr>
                </a:solidFill>
              </a:rPr>
              <a:t>Lógica: </a:t>
            </a:r>
            <a:r>
              <a:rPr lang="es-ES" sz="2400" dirty="0">
                <a:solidFill>
                  <a:schemeClr val="tx1"/>
                </a:solidFill>
              </a:rPr>
              <a:t>Usan el conocimiento del mundo para inferir la relevancia de un documento. El lenguaje es contextual, ambiguo e incierto, </a:t>
            </a:r>
            <a:r>
              <a:rPr lang="es-ES" sz="2400" dirty="0" err="1">
                <a:solidFill>
                  <a:schemeClr val="tx1"/>
                </a:solidFill>
              </a:rPr>
              <a:t>porlo</a:t>
            </a:r>
            <a:r>
              <a:rPr lang="es-ES" sz="2400" dirty="0">
                <a:solidFill>
                  <a:schemeClr val="tx1"/>
                </a:solidFill>
              </a:rPr>
              <a:t> que la lógica clásica es inadecuada. Al día de hay, no se ha definido una interpretación operativa satisfactoria para implementar estos modelos.</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Modelo</a:t>
            </a:r>
          </a:p>
        </p:txBody>
      </p:sp>
    </p:spTree>
    <p:extLst>
      <p:ext uri="{BB962C8B-B14F-4D97-AF65-F5344CB8AC3E}">
        <p14:creationId xmlns:p14="http://schemas.microsoft.com/office/powerpoint/2010/main" val="6415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800" b="1" dirty="0">
                <a:solidFill>
                  <a:schemeClr val="accent6">
                    <a:lumMod val="75000"/>
                  </a:schemeClr>
                </a:solidFill>
              </a:rPr>
              <a:t>Geométrico: </a:t>
            </a:r>
            <a:r>
              <a:rPr lang="es-ES" sz="2400" dirty="0"/>
              <a:t>Los documentos y las consultas pueden representarse en un espacio vectorial común y los vectores pueden compararse para evaluar su correspondencia. Son usados, en la actualidad, para ciertas tareas como elaboración de resúmenes, agrupamiento o clasificación.</a:t>
            </a:r>
            <a:endParaRPr lang="es-ES" sz="2400" b="1" dirty="0">
              <a:solidFill>
                <a:schemeClr val="accent6">
                  <a:lumMod val="75000"/>
                </a:schemeClr>
              </a:solidFill>
            </a:endParaRPr>
          </a:p>
          <a:p>
            <a:r>
              <a:rPr lang="es-ES" sz="2400" b="1" dirty="0">
                <a:solidFill>
                  <a:schemeClr val="accent6">
                    <a:lumMod val="75000"/>
                  </a:schemeClr>
                </a:solidFill>
              </a:rPr>
              <a:t>Modelos</a:t>
            </a:r>
            <a:r>
              <a:rPr lang="es-ES" sz="2400" dirty="0">
                <a:solidFill>
                  <a:schemeClr val="accent5">
                    <a:lumMod val="75000"/>
                  </a:schemeClr>
                </a:solidFill>
              </a:rPr>
              <a:t> </a:t>
            </a:r>
            <a:r>
              <a:rPr lang="es-ES" sz="2400" b="1" dirty="0">
                <a:solidFill>
                  <a:schemeClr val="accent6">
                    <a:lumMod val="75000"/>
                  </a:schemeClr>
                </a:solidFill>
              </a:rPr>
              <a:t>de</a:t>
            </a:r>
            <a:r>
              <a:rPr lang="es-ES" sz="2400" b="1" dirty="0">
                <a:solidFill>
                  <a:schemeClr val="accent5">
                    <a:lumMod val="75000"/>
                  </a:schemeClr>
                </a:solidFill>
              </a:rPr>
              <a:t> </a:t>
            </a:r>
            <a:r>
              <a:rPr lang="es-ES" sz="2400" b="1" dirty="0">
                <a:solidFill>
                  <a:schemeClr val="accent6">
                    <a:lumMod val="75000"/>
                  </a:schemeClr>
                </a:solidFill>
              </a:rPr>
              <a:t>relevancia</a:t>
            </a:r>
            <a:r>
              <a:rPr lang="es-ES" sz="2400" b="1" dirty="0">
                <a:solidFill>
                  <a:schemeClr val="accent5">
                    <a:lumMod val="75000"/>
                  </a:schemeClr>
                </a:solidFill>
              </a:rPr>
              <a:t> </a:t>
            </a:r>
            <a:r>
              <a:rPr lang="es-ES" sz="2400" b="1" dirty="0">
                <a:solidFill>
                  <a:schemeClr val="accent6">
                    <a:lumMod val="75000"/>
                  </a:schemeClr>
                </a:solidFill>
              </a:rPr>
              <a:t>probabilística</a:t>
            </a:r>
            <a:r>
              <a:rPr lang="es-ES" sz="2800" b="1" dirty="0">
                <a:solidFill>
                  <a:schemeClr val="accent6">
                    <a:lumMod val="75000"/>
                  </a:schemeClr>
                </a:solidFill>
              </a:rPr>
              <a:t>:</a:t>
            </a:r>
            <a:r>
              <a:rPr lang="es-ES" sz="2400" dirty="0"/>
              <a:t> tanto documentos como búsquedas se modelan usando probabilidades. Uno de los modelos con más éxito en RI, el BM25, entra en esta categoría. La relevancia de un término se basa en el cálculo de una serie de probabilidades.</a:t>
            </a:r>
          </a:p>
          <a:p>
            <a:r>
              <a:rPr lang="es-ES" sz="2400" b="1" dirty="0">
                <a:solidFill>
                  <a:schemeClr val="accent6">
                    <a:lumMod val="75000"/>
                  </a:schemeClr>
                </a:solidFill>
              </a:rPr>
              <a:t>Modelos</a:t>
            </a:r>
            <a:r>
              <a:rPr lang="es-ES" sz="2400" b="1" dirty="0">
                <a:solidFill>
                  <a:schemeClr val="accent5">
                    <a:lumMod val="75000"/>
                  </a:schemeClr>
                </a:solidFill>
              </a:rPr>
              <a:t> </a:t>
            </a:r>
            <a:r>
              <a:rPr lang="es-ES" sz="2400" b="1" dirty="0">
                <a:solidFill>
                  <a:schemeClr val="accent6">
                    <a:lumMod val="75000"/>
                  </a:schemeClr>
                </a:solidFill>
              </a:rPr>
              <a:t>del</a:t>
            </a:r>
            <a:r>
              <a:rPr lang="es-ES" sz="2400" b="1" dirty="0">
                <a:solidFill>
                  <a:schemeClr val="accent5">
                    <a:lumMod val="75000"/>
                  </a:schemeClr>
                </a:solidFill>
              </a:rPr>
              <a:t> </a:t>
            </a:r>
            <a:r>
              <a:rPr lang="es-ES" sz="2400" b="1" dirty="0">
                <a:solidFill>
                  <a:schemeClr val="accent6">
                    <a:lumMod val="75000"/>
                  </a:schemeClr>
                </a:solidFill>
              </a:rPr>
              <a:t>lenguaje</a:t>
            </a:r>
            <a:r>
              <a:rPr lang="es-ES" sz="2800" b="1" dirty="0">
                <a:solidFill>
                  <a:schemeClr val="accent6">
                    <a:lumMod val="75000"/>
                  </a:schemeClr>
                </a:solidFill>
              </a:rPr>
              <a:t>:</a:t>
            </a:r>
            <a:r>
              <a:rPr lang="es-ES" sz="2400" dirty="0"/>
              <a:t> Cada documento y consulta se modelan probabilísticamente. Si un modelo de lenguaje de un documento es proclive a generar los términos de la búsqueda, entonces este documento es relevante.</a:t>
            </a:r>
          </a:p>
          <a:p>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Modelo</a:t>
            </a:r>
          </a:p>
        </p:txBody>
      </p:sp>
    </p:spTree>
    <p:extLst>
      <p:ext uri="{BB962C8B-B14F-4D97-AF65-F5344CB8AC3E}">
        <p14:creationId xmlns:p14="http://schemas.microsoft.com/office/powerpoint/2010/main" val="33626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normAutofit/>
          </a:bodyPr>
          <a:lstStyle/>
          <a:p>
            <a:r>
              <a:rPr lang="es-ES" sz="2400" dirty="0"/>
              <a:t>En los últimos años, los sistemas de recuperación de información han invadido nuestras vidas, a tal punto de que sería casi imposible que podamos realizar una tarea medianamente difícil sin ayuda de ellos.</a:t>
            </a:r>
          </a:p>
          <a:p>
            <a:r>
              <a:rPr lang="es-ES" sz="2400" dirty="0"/>
              <a:t>Si imaginamos, por un momento, que no existieran los buscadores (como por ej. Google), ¿Qué sentiremos?</a:t>
            </a:r>
          </a:p>
          <a:p>
            <a:r>
              <a:rPr lang="es-ES" sz="2400" dirty="0"/>
              <a:t>El desarrollo de los sistemas de RI se debe, principalmente, a la existencia de la WWW y su gran crecimiento, a pesar de que los sistemas de RI ya existían desde antes de que la WWW existiera, aunque solamente eran utilizados para la búsqueda de información en libros y otros documentos de las bibliotecas.</a:t>
            </a:r>
          </a:p>
          <a:p>
            <a:r>
              <a:rPr lang="es-ES" sz="2400" dirty="0"/>
              <a:t>En la actualidad, los sistemas de RI son usados para buscar información en grandes repositorios de documentos y para hurgar en la vasta nube de datos que representa la WWW.</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Definición de RI</a:t>
            </a:r>
          </a:p>
        </p:txBody>
      </p:sp>
    </p:spTree>
    <p:extLst>
      <p:ext uri="{BB962C8B-B14F-4D97-AF65-F5344CB8AC3E}">
        <p14:creationId xmlns:p14="http://schemas.microsoft.com/office/powerpoint/2010/main" val="411031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normAutofit/>
          </a:bodyPr>
          <a:lstStyle/>
          <a:p>
            <a:r>
              <a:rPr lang="es-ES" sz="2400" dirty="0"/>
              <a:t>La evaluación es uno de los principales criterios para juzgar los modelos de RI y esto permite su evolución teórica y práctica.</a:t>
            </a:r>
          </a:p>
          <a:p>
            <a:r>
              <a:rPr lang="es-ES" sz="2400" dirty="0"/>
              <a:t>Las técnicas de aprendizaje automático usada por los modelos (actualmente), aprenden los parámetros del modelo y tratan de optimizarlos, por lo que es necesario que las medidas de rendimiento no tengan sesgos.</a:t>
            </a:r>
          </a:p>
          <a:p>
            <a:r>
              <a:rPr lang="es-ES" sz="2400" dirty="0"/>
              <a:t>La evaluación es una tarea altamente compleja debido a lo difícil que resulta definir </a:t>
            </a:r>
            <a:r>
              <a:rPr lang="es-ES" sz="2400" b="1" i="1" dirty="0">
                <a:solidFill>
                  <a:schemeClr val="accent3">
                    <a:lumMod val="75000"/>
                  </a:schemeClr>
                </a:solidFill>
              </a:rPr>
              <a:t>relevancia</a:t>
            </a:r>
            <a:r>
              <a:rPr lang="es-ES" sz="2400" dirty="0"/>
              <a:t>. Conforme evoluciona la RI, se deben definir nuevas métricas.</a:t>
            </a:r>
          </a:p>
          <a:p>
            <a:r>
              <a:rPr lang="es-ES" sz="2400" dirty="0"/>
              <a:t>El objetivo es disminuir el sesgo entre satisfacción del usuario y esas métricas.</a:t>
            </a:r>
          </a:p>
          <a:p>
            <a:r>
              <a:rPr lang="es-ES" sz="2400" dirty="0"/>
              <a:t>¿Qué se puede medir? – El tiempo empleado en responder. – El esfuerzo que debe hacer el usuario para encontrar información relevante. – Qué tan bueno es un sistema de RI distinguiendo documentos relevantes de los que no lo son.</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Evaluación</a:t>
            </a:r>
          </a:p>
        </p:txBody>
      </p:sp>
    </p:spTree>
    <p:extLst>
      <p:ext uri="{BB962C8B-B14F-4D97-AF65-F5344CB8AC3E}">
        <p14:creationId xmlns:p14="http://schemas.microsoft.com/office/powerpoint/2010/main" val="35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dirty="0"/>
              <a:t>¿Qué significa que un sistema de RI sea efectivo? Puede ser Ordenar documentos de tal modo que el usuario encuentre más rápidamente la información requerida.</a:t>
            </a:r>
          </a:p>
          <a:p>
            <a:r>
              <a:rPr lang="es-ES" dirty="0"/>
              <a:t>Esta definición no se puede usar fácilmente para definir una métrica, puesto que:</a:t>
            </a:r>
          </a:p>
          <a:p>
            <a:pPr lvl="1"/>
            <a:r>
              <a:rPr lang="es-ES" dirty="0"/>
              <a:t>La necesidad de información no es fácil de definir.</a:t>
            </a:r>
          </a:p>
          <a:p>
            <a:pPr lvl="1"/>
            <a:r>
              <a:rPr lang="es-ES" dirty="0"/>
              <a:t>Puede haber más de un usuario a evaluar.</a:t>
            </a:r>
          </a:p>
          <a:p>
            <a:pPr lvl="1"/>
            <a:r>
              <a:rPr lang="es-ES" dirty="0"/>
              <a:t>Hay que cuantificar qué tan bueno es un sistema, comparado con otros.</a:t>
            </a:r>
          </a:p>
          <a:p>
            <a:r>
              <a:rPr lang="es-ES" dirty="0" err="1"/>
              <a:t>Swets</a:t>
            </a:r>
            <a:r>
              <a:rPr lang="es-ES" dirty="0"/>
              <a:t> (1969) enfatizo que una métrica debería ser definida claramente y enumeró cuatro características de una métrica significativa:</a:t>
            </a:r>
          </a:p>
          <a:p>
            <a:pPr lvl="1"/>
            <a:r>
              <a:rPr lang="es-ES" dirty="0"/>
              <a:t>Debe medir la habilidad de un sistema para distinguir entre elementos deseados y no deseados.</a:t>
            </a:r>
          </a:p>
          <a:p>
            <a:pPr lvl="1"/>
            <a:r>
              <a:rPr lang="es-ES" dirty="0"/>
              <a:t>La buena voluntad del sistema para devolver elementos, no debería afectarla.</a:t>
            </a:r>
          </a:p>
          <a:p>
            <a:pPr lvl="1"/>
            <a:r>
              <a:rPr lang="es-ES" dirty="0"/>
              <a:t>Debería se un único número, para poder ordenar sistemas.</a:t>
            </a:r>
          </a:p>
          <a:p>
            <a:pPr lvl="1"/>
            <a:r>
              <a:rPr lang="es-ES" dirty="0"/>
              <a:t>Debería proporcionar una ordenación del rendimiento de los sistemas, la diferencia entre rendimientos y valorar el rendimiento de cualquier sistema en términos absolutos.</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Evaluación</a:t>
            </a:r>
          </a:p>
        </p:txBody>
      </p:sp>
    </p:spTree>
    <p:extLst>
      <p:ext uri="{BB962C8B-B14F-4D97-AF65-F5344CB8AC3E}">
        <p14:creationId xmlns:p14="http://schemas.microsoft.com/office/powerpoint/2010/main" val="310590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dirty="0"/>
              <a:t>Muchas de las métricas de RI no cumplen con los dos últimos requisitos.</a:t>
            </a:r>
          </a:p>
          <a:p>
            <a:r>
              <a:rPr lang="es-ES" dirty="0"/>
              <a:t>El modelo de usuario es fundamental en la definición de una métrica de RI. Las siguiente descripción forma parte del modelo de usuario de muchas métricas de RI:</a:t>
            </a:r>
          </a:p>
          <a:p>
            <a:pPr lvl="1"/>
            <a:r>
              <a:rPr lang="es-ES" dirty="0"/>
              <a:t>El usuario analiza linealmente la lista de resultados y consulta cada documento de la lista.</a:t>
            </a:r>
          </a:p>
          <a:p>
            <a:pPr lvl="1"/>
            <a:r>
              <a:rPr lang="es-ES" dirty="0"/>
              <a:t>Cada documento tiene un grado de relevancia independiente de la de los otros.</a:t>
            </a:r>
          </a:p>
          <a:p>
            <a:pPr lvl="1"/>
            <a:r>
              <a:rPr lang="es-ES" dirty="0"/>
              <a:t>Dos documentos no pueden complementarse entre sí.</a:t>
            </a:r>
          </a:p>
          <a:p>
            <a:r>
              <a:rPr lang="es-ES" dirty="0"/>
              <a:t>Bajo la hipótesis de que un documento es relevante o no, se puede calcular la probabilidad de que un usuario escoja un documento relevante de entre los k primeros de la lista.</a:t>
            </a:r>
          </a:p>
          <a:p>
            <a:r>
              <a:rPr lang="es-ES" dirty="0"/>
              <a:t>Para definir esta métrica, junto con el modelo de usuario es importante cuál es la colección, cuál el subconjunto de documentos relevantes y cuál la necesidad de información.</a:t>
            </a:r>
          </a:p>
          <a:p>
            <a:r>
              <a:rPr lang="es-ES" b="1" dirty="0">
                <a:solidFill>
                  <a:schemeClr val="accent3">
                    <a:lumMod val="75000"/>
                  </a:schemeClr>
                </a:solidFill>
              </a:rPr>
              <a:t>Un tema </a:t>
            </a:r>
            <a:r>
              <a:rPr lang="es-ES" dirty="0"/>
              <a:t>(</a:t>
            </a:r>
            <a:r>
              <a:rPr lang="es-ES" i="1" dirty="0" err="1"/>
              <a:t>topic</a:t>
            </a:r>
            <a:r>
              <a:rPr lang="es-ES" dirty="0"/>
              <a:t>) es la conjunción de los </a:t>
            </a:r>
            <a:r>
              <a:rPr lang="es-ES" dirty="0" err="1"/>
              <a:t>tre</a:t>
            </a:r>
            <a:r>
              <a:rPr lang="es-ES" dirty="0"/>
              <a:t> elementos: - </a:t>
            </a:r>
            <a:r>
              <a:rPr lang="es-ES" dirty="0">
                <a:solidFill>
                  <a:schemeClr val="accent3">
                    <a:lumMod val="75000"/>
                  </a:schemeClr>
                </a:solidFill>
              </a:rPr>
              <a:t>Colección</a:t>
            </a:r>
            <a:r>
              <a:rPr lang="es-ES" dirty="0"/>
              <a:t> – </a:t>
            </a:r>
            <a:r>
              <a:rPr lang="es-ES" dirty="0">
                <a:solidFill>
                  <a:schemeClr val="accent3">
                    <a:lumMod val="75000"/>
                  </a:schemeClr>
                </a:solidFill>
              </a:rPr>
              <a:t>Evaluación de relevancia </a:t>
            </a:r>
            <a:r>
              <a:rPr lang="es-ES" dirty="0"/>
              <a:t>y </a:t>
            </a:r>
            <a:r>
              <a:rPr lang="es-ES" dirty="0">
                <a:solidFill>
                  <a:schemeClr val="accent3">
                    <a:lumMod val="75000"/>
                  </a:schemeClr>
                </a:solidFill>
              </a:rPr>
              <a:t>necesidad de información</a:t>
            </a:r>
            <a:r>
              <a:rPr lang="es-ES" dirty="0"/>
              <a:t>.</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Evaluación</a:t>
            </a:r>
          </a:p>
        </p:txBody>
      </p:sp>
    </p:spTree>
    <p:extLst>
      <p:ext uri="{BB962C8B-B14F-4D97-AF65-F5344CB8AC3E}">
        <p14:creationId xmlns:p14="http://schemas.microsoft.com/office/powerpoint/2010/main" val="212771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5099176"/>
          </a:xfrm>
        </p:spPr>
        <p:txBody>
          <a:bodyPr>
            <a:normAutofit/>
          </a:bodyPr>
          <a:lstStyle/>
          <a:p>
            <a:r>
              <a:rPr lang="es-ES" sz="2400" dirty="0"/>
              <a:t>Quienes investigan la forma de mejorar las métricas de evaluación realizan experimentación usando colecciones que se encuentran en la WWW como la </a:t>
            </a:r>
            <a:r>
              <a:rPr lang="es-ES" sz="2400" i="1" dirty="0"/>
              <a:t>ClueWeb09</a:t>
            </a:r>
            <a:r>
              <a:rPr lang="es-ES" sz="2400" dirty="0"/>
              <a:t> que ocupa 25 TB sin comprimir.</a:t>
            </a:r>
          </a:p>
          <a:p>
            <a:r>
              <a:rPr lang="es-ES" sz="2400" dirty="0"/>
              <a:t>En los últimos años, ha surgido una forma de evaluación basada en los registros (logs) de las consultas en los </a:t>
            </a:r>
            <a:r>
              <a:rPr lang="es-ES" sz="2400" dirty="0" err="1"/>
              <a:t>buscadoers</a:t>
            </a:r>
            <a:r>
              <a:rPr lang="es-ES" sz="2400" dirty="0"/>
              <a:t> web. Es una técnica no intrusiva y basada en la realidad, pero los registros no reflejan la satisfacción del usuario y es difícil relacionarlos con las métricas de RI.</a:t>
            </a:r>
          </a:p>
          <a:p>
            <a:r>
              <a:rPr lang="es-ES" sz="2400" dirty="0"/>
              <a:t>Finalmente, al evaluar la calidad de una métrica, hay dos aspectos importantes:</a:t>
            </a:r>
          </a:p>
          <a:p>
            <a:pPr lvl="1"/>
            <a:r>
              <a:rPr lang="es-ES" sz="2200" b="1" dirty="0">
                <a:solidFill>
                  <a:schemeClr val="accent6">
                    <a:lumMod val="75000"/>
                  </a:schemeClr>
                </a:solidFill>
              </a:rPr>
              <a:t>Fidelidad</a:t>
            </a:r>
            <a:r>
              <a:rPr lang="es-ES" sz="2200" dirty="0"/>
              <a:t>: ¿Mide la métrica lo que queremos que mida? Para evaluar esta métrica, se recurre al análisis teórico del modelo de usuario, o a experimentos con usuarios.</a:t>
            </a:r>
          </a:p>
          <a:p>
            <a:pPr lvl="1"/>
            <a:r>
              <a:rPr lang="es-ES" sz="2200" b="1" dirty="0">
                <a:solidFill>
                  <a:schemeClr val="accent6">
                    <a:lumMod val="75000"/>
                  </a:schemeClr>
                </a:solidFill>
              </a:rPr>
              <a:t>Robustez</a:t>
            </a:r>
            <a:r>
              <a:rPr lang="es-ES" sz="2200" dirty="0"/>
              <a:t>: ¿Es la métrica robusta? Es decir, ¿cómo se degrada la métrica cuando la información es incompleta? O sea, cuando los temas son insuficientes o que haya evaluaciones incompletas de la relevancia. Gran problema en colecciones grandes.</a:t>
            </a:r>
          </a:p>
          <a:p>
            <a:endParaRPr lang="es-ES" sz="2400" dirty="0"/>
          </a:p>
          <a:p>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Evaluación</a:t>
            </a:r>
          </a:p>
        </p:txBody>
      </p:sp>
    </p:spTree>
    <p:extLst>
      <p:ext uri="{BB962C8B-B14F-4D97-AF65-F5344CB8AC3E}">
        <p14:creationId xmlns:p14="http://schemas.microsoft.com/office/powerpoint/2010/main" val="230716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dirty="0"/>
                  <a:t>El tiempo de respuesta es crucial en un sistema de RI, pues el usuario está dispuesto a esperar una pequeña fracción de tiempo (&lt; 1 </a:t>
                </a:r>
                <a:r>
                  <a:rPr lang="es-ES" sz="2400" dirty="0" err="1"/>
                  <a:t>seg</a:t>
                </a:r>
                <a:r>
                  <a:rPr lang="es-ES" sz="2400" dirty="0"/>
                  <a:t>). </a:t>
                </a:r>
              </a:p>
              <a:p>
                <a:r>
                  <a:rPr lang="es-ES" sz="2400" dirty="0"/>
                  <a:t>Esto supone un reto, puesto que los motores de búsqueda en la web manejan cerca de </a:t>
                </a:r>
                <a14:m>
                  <m:oMath xmlns:m="http://schemas.openxmlformats.org/officeDocument/2006/math">
                    <m:sSup>
                      <m:sSupPr>
                        <m:ctrlPr>
                          <a:rPr lang="es-ES" sz="2400" i="1" smtClean="0">
                            <a:latin typeface="Cambria Math" panose="02040503050406030204" pitchFamily="18" charset="0"/>
                          </a:rPr>
                        </m:ctrlPr>
                      </m:sSupPr>
                      <m:e>
                        <m:r>
                          <a:rPr lang="es-ES" sz="2400" b="0" i="1" smtClean="0">
                            <a:latin typeface="Cambria Math" panose="02040503050406030204" pitchFamily="18" charset="0"/>
                          </a:rPr>
                          <m:t>10</m:t>
                        </m:r>
                      </m:e>
                      <m:sup>
                        <m:r>
                          <a:rPr lang="es-ES" sz="2400" b="0" i="1" smtClean="0">
                            <a:latin typeface="Cambria Math" panose="02040503050406030204" pitchFamily="18" charset="0"/>
                          </a:rPr>
                          <m:t>12</m:t>
                        </m:r>
                      </m:sup>
                    </m:sSup>
                  </m:oMath>
                </a14:m>
                <a:r>
                  <a:rPr lang="es-ES" sz="2400" dirty="0"/>
                  <a:t> páginas, con varios millones de solicitudes diarias.</a:t>
                </a:r>
              </a:p>
              <a:p>
                <a:r>
                  <a:rPr lang="es-ES" sz="2400" dirty="0"/>
                  <a:t>Estos números van en franco aumento gracias a los teléfonos móviles y nuevos servicios (blogs, foros, </a:t>
                </a:r>
                <a:r>
                  <a:rPr lang="es-ES" sz="2400" dirty="0" err="1"/>
                  <a:t>Twiter</a:t>
                </a:r>
                <a:r>
                  <a:rPr lang="es-ES" sz="2400" dirty="0"/>
                  <a:t>, Facebook, etc.) con nueva información.</a:t>
                </a:r>
              </a:p>
              <a:p>
                <a:r>
                  <a:rPr lang="es-ES" sz="2400" dirty="0"/>
                  <a:t>Se hacen necesarias técnicas sofisticadas de representación e indexación de documentos y para responder eficientemente a los usuarios.</a:t>
                </a:r>
              </a:p>
              <a:p>
                <a:r>
                  <a:rPr lang="es-ES" sz="2400" dirty="0"/>
                  <a:t>Hay tres conceptos asociados a estos temas de eficiencia: las estructuras de indexación, la caché y los algoritmos aproximados.</a:t>
                </a:r>
              </a:p>
              <a:p>
                <a:endParaRPr lang="es-ES" dirty="0"/>
              </a:p>
            </p:txBody>
          </p:sp>
        </mc:Choice>
        <mc:Fallback xmlns="">
          <p:sp>
            <p:nvSpPr>
              <p:cNvPr id="3" name="Marcador de contenido 2">
                <a:extLst>
                  <a:ext uri="{FF2B5EF4-FFF2-40B4-BE49-F238E27FC236}">
                    <a16:creationId xmlns:a16="http://schemas.microsoft.com/office/drawing/2014/main" id="{055DE9E7-FEF6-407C-A812-013D54BA13B2}"/>
                  </a:ext>
                </a:extLst>
              </p:cNvPr>
              <p:cNvSpPr>
                <a:spLocks noGrp="1" noRot="1" noChangeAspect="1" noMove="1" noResize="1" noEditPoints="1" noAdjustHandles="1" noChangeArrowheads="1" noChangeShapeType="1" noTextEdit="1"/>
              </p:cNvSpPr>
              <p:nvPr>
                <p:ph idx="1"/>
              </p:nvPr>
            </p:nvSpPr>
            <p:spPr>
              <a:xfrm>
                <a:off x="707009" y="1442301"/>
                <a:ext cx="10812545" cy="4868944"/>
              </a:xfrm>
              <a:blipFill>
                <a:blip r:embed="rId2"/>
                <a:stretch>
                  <a:fillRect l="-789" t="-1754"/>
                </a:stretch>
              </a:blipFill>
            </p:spPr>
            <p:txBody>
              <a:bodyPr/>
              <a:lstStyle/>
              <a:p>
                <a:r>
                  <a:rPr lang="es-ES">
                    <a:noFill/>
                  </a:rPr>
                  <a:t> </a:t>
                </a:r>
              </a:p>
            </p:txBody>
          </p:sp>
        </mc:Fallback>
      </mc:AlternateContent>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Índices</a:t>
            </a:r>
          </a:p>
        </p:txBody>
      </p:sp>
    </p:spTree>
    <p:extLst>
      <p:ext uri="{BB962C8B-B14F-4D97-AF65-F5344CB8AC3E}">
        <p14:creationId xmlns:p14="http://schemas.microsoft.com/office/powerpoint/2010/main" val="235102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dirty="0"/>
              <a:t>Estructuras de indexación: Proporcionan un acceso rápido a la información contenida en documentos.</a:t>
            </a:r>
          </a:p>
          <a:p>
            <a:r>
              <a:rPr lang="es-ES" sz="2400" dirty="0"/>
              <a:t>Caché: Almacena resultados de consultas anteriores y puede ser usada a nivel de consulta o de términos, o sea para </a:t>
            </a:r>
            <a:r>
              <a:rPr lang="es-ES" sz="2400" dirty="0" err="1"/>
              <a:t>precalcular</a:t>
            </a:r>
            <a:r>
              <a:rPr lang="es-ES" sz="2400" dirty="0"/>
              <a:t> una consulta con varios términos. </a:t>
            </a:r>
          </a:p>
          <a:p>
            <a:r>
              <a:rPr lang="es-ES" sz="2400" dirty="0"/>
              <a:t>Algoritmos aproximados: Aprovechan tanto las estructuras de indexación como la caché, para calcular los documentos más relevantes. </a:t>
            </a:r>
          </a:p>
          <a:p>
            <a:r>
              <a:rPr lang="es-ES" sz="2400" dirty="0"/>
              <a:t>Se basan en el concepto de que solo un subconjunto de documentos relevantes debe ser devuelto a los usuarios y utilizan una serie de heurísticas exactas o aproximadas para descartar parte del cálculo a realizar.</a:t>
            </a:r>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err="1"/>
              <a:t>Indices</a:t>
            </a:r>
            <a:endParaRPr lang="es-ES" sz="4000" b="1" dirty="0"/>
          </a:p>
        </p:txBody>
      </p:sp>
    </p:spTree>
    <p:extLst>
      <p:ext uri="{BB962C8B-B14F-4D97-AF65-F5344CB8AC3E}">
        <p14:creationId xmlns:p14="http://schemas.microsoft.com/office/powerpoint/2010/main" val="373875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Entrada de lápiz 1">
                <a:extLst>
                  <a:ext uri="{FF2B5EF4-FFF2-40B4-BE49-F238E27FC236}">
                    <a16:creationId xmlns:a16="http://schemas.microsoft.com/office/drawing/2014/main" id="{446CC950-3887-4546-BAB4-225E65E4AE46}"/>
                  </a:ext>
                </a:extLst>
              </p14:cNvPr>
              <p14:cNvContentPartPr/>
              <p14:nvPr/>
            </p14:nvContentPartPr>
            <p14:xfrm>
              <a:off x="1147317" y="1431737"/>
              <a:ext cx="1629000" cy="2513520"/>
            </p14:xfrm>
          </p:contentPart>
        </mc:Choice>
        <mc:Fallback>
          <p:pic>
            <p:nvPicPr>
              <p:cNvPr id="2" name="Entrada de lápiz 1">
                <a:extLst>
                  <a:ext uri="{FF2B5EF4-FFF2-40B4-BE49-F238E27FC236}">
                    <a16:creationId xmlns:a16="http://schemas.microsoft.com/office/drawing/2014/main" id="{446CC950-3887-4546-BAB4-225E65E4AE46}"/>
                  </a:ext>
                </a:extLst>
              </p:cNvPr>
              <p:cNvPicPr/>
              <p:nvPr/>
            </p:nvPicPr>
            <p:blipFill>
              <a:blip r:embed="rId3"/>
              <a:stretch>
                <a:fillRect/>
              </a:stretch>
            </p:blipFill>
            <p:spPr>
              <a:xfrm>
                <a:off x="1093317" y="1323737"/>
                <a:ext cx="1736640" cy="2729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242A7A16-1F66-4863-A951-54A769F14E44}"/>
                  </a:ext>
                </a:extLst>
              </p14:cNvPr>
              <p14:cNvContentPartPr/>
              <p14:nvPr/>
            </p14:nvContentPartPr>
            <p14:xfrm>
              <a:off x="1316517" y="1505177"/>
              <a:ext cx="1370520" cy="2241720"/>
            </p14:xfrm>
          </p:contentPart>
        </mc:Choice>
        <mc:Fallback>
          <p:pic>
            <p:nvPicPr>
              <p:cNvPr id="5" name="Entrada de lápiz 4">
                <a:extLst>
                  <a:ext uri="{FF2B5EF4-FFF2-40B4-BE49-F238E27FC236}">
                    <a16:creationId xmlns:a16="http://schemas.microsoft.com/office/drawing/2014/main" id="{242A7A16-1F66-4863-A951-54A769F14E44}"/>
                  </a:ext>
                </a:extLst>
              </p:cNvPr>
              <p:cNvPicPr/>
              <p:nvPr/>
            </p:nvPicPr>
            <p:blipFill>
              <a:blip r:embed="rId5"/>
              <a:stretch>
                <a:fillRect/>
              </a:stretch>
            </p:blipFill>
            <p:spPr>
              <a:xfrm>
                <a:off x="1262531" y="1397177"/>
                <a:ext cx="1478132" cy="2457360"/>
              </a:xfrm>
              <a:prstGeom prst="rect">
                <a:avLst/>
              </a:prstGeom>
            </p:spPr>
          </p:pic>
        </mc:Fallback>
      </mc:AlternateContent>
      <p:grpSp>
        <p:nvGrpSpPr>
          <p:cNvPr id="22" name="Grupo 21">
            <a:extLst>
              <a:ext uri="{FF2B5EF4-FFF2-40B4-BE49-F238E27FC236}">
                <a16:creationId xmlns:a16="http://schemas.microsoft.com/office/drawing/2014/main" id="{52284EE1-FC87-4F8D-9073-E5F4ED5D8086}"/>
              </a:ext>
            </a:extLst>
          </p:cNvPr>
          <p:cNvGrpSpPr/>
          <p:nvPr/>
        </p:nvGrpSpPr>
        <p:grpSpPr>
          <a:xfrm>
            <a:off x="1650237" y="1612166"/>
            <a:ext cx="3064680" cy="1696320"/>
            <a:chOff x="2682084" y="2005577"/>
            <a:chExt cx="3064680" cy="1696320"/>
          </a:xfrm>
        </p:grpSpPr>
        <mc:AlternateContent xmlns:mc="http://schemas.openxmlformats.org/markup-compatibility/2006" xmlns:p14="http://schemas.microsoft.com/office/powerpoint/2010/main">
          <mc:Choice Requires="p14">
            <p:contentPart p14:bwMode="auto" r:id="rId6">
              <p14:nvContentPartPr>
                <p14:cNvPr id="6" name="Entrada de lápiz 5">
                  <a:extLst>
                    <a:ext uri="{FF2B5EF4-FFF2-40B4-BE49-F238E27FC236}">
                      <a16:creationId xmlns:a16="http://schemas.microsoft.com/office/drawing/2014/main" id="{253E3377-B4CD-463C-81F1-689C9F0B870F}"/>
                    </a:ext>
                  </a:extLst>
                </p14:cNvPr>
                <p14:cNvContentPartPr/>
                <p14:nvPr/>
              </p14:nvContentPartPr>
              <p14:xfrm>
                <a:off x="3705564" y="2148857"/>
                <a:ext cx="124560" cy="145440"/>
              </p14:xfrm>
            </p:contentPart>
          </mc:Choice>
          <mc:Fallback xmlns="">
            <p:pic>
              <p:nvPicPr>
                <p:cNvPr id="6" name="Entrada de lápiz 5">
                  <a:extLst>
                    <a:ext uri="{FF2B5EF4-FFF2-40B4-BE49-F238E27FC236}">
                      <a16:creationId xmlns:a16="http://schemas.microsoft.com/office/drawing/2014/main" id="{253E3377-B4CD-463C-81F1-689C9F0B870F}"/>
                    </a:ext>
                  </a:extLst>
                </p:cNvPr>
                <p:cNvPicPr/>
                <p:nvPr/>
              </p:nvPicPr>
              <p:blipFill>
                <a:blip r:embed="rId7"/>
                <a:stretch>
                  <a:fillRect/>
                </a:stretch>
              </p:blipFill>
              <p:spPr>
                <a:xfrm>
                  <a:off x="3669564" y="2113217"/>
                  <a:ext cx="1962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Entrada de lápiz 6">
                  <a:extLst>
                    <a:ext uri="{FF2B5EF4-FFF2-40B4-BE49-F238E27FC236}">
                      <a16:creationId xmlns:a16="http://schemas.microsoft.com/office/drawing/2014/main" id="{B9453631-239D-4279-8648-9B28F00B976D}"/>
                    </a:ext>
                  </a:extLst>
                </p14:cNvPr>
                <p14:cNvContentPartPr/>
                <p14:nvPr/>
              </p14:nvContentPartPr>
              <p14:xfrm>
                <a:off x="2682084" y="2134097"/>
                <a:ext cx="1197360" cy="1549080"/>
              </p14:xfrm>
            </p:contentPart>
          </mc:Choice>
          <mc:Fallback xmlns="">
            <p:pic>
              <p:nvPicPr>
                <p:cNvPr id="7" name="Entrada de lápiz 6">
                  <a:extLst>
                    <a:ext uri="{FF2B5EF4-FFF2-40B4-BE49-F238E27FC236}">
                      <a16:creationId xmlns:a16="http://schemas.microsoft.com/office/drawing/2014/main" id="{B9453631-239D-4279-8648-9B28F00B976D}"/>
                    </a:ext>
                  </a:extLst>
                </p:cNvPr>
                <p:cNvPicPr/>
                <p:nvPr/>
              </p:nvPicPr>
              <p:blipFill>
                <a:blip r:embed="rId9"/>
                <a:stretch>
                  <a:fillRect/>
                </a:stretch>
              </p:blipFill>
              <p:spPr>
                <a:xfrm>
                  <a:off x="2646084" y="2098457"/>
                  <a:ext cx="1269000" cy="1620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Entrada de lápiz 7">
                  <a:extLst>
                    <a:ext uri="{FF2B5EF4-FFF2-40B4-BE49-F238E27FC236}">
                      <a16:creationId xmlns:a16="http://schemas.microsoft.com/office/drawing/2014/main" id="{CB9B20CF-6DDB-4CF8-A2BC-256323E8CF38}"/>
                    </a:ext>
                  </a:extLst>
                </p14:cNvPr>
                <p14:cNvContentPartPr/>
                <p14:nvPr/>
              </p14:nvContentPartPr>
              <p14:xfrm>
                <a:off x="3123084" y="2005577"/>
                <a:ext cx="2004120" cy="784080"/>
              </p14:xfrm>
            </p:contentPart>
          </mc:Choice>
          <mc:Fallback xmlns="">
            <p:pic>
              <p:nvPicPr>
                <p:cNvPr id="8" name="Entrada de lápiz 7">
                  <a:extLst>
                    <a:ext uri="{FF2B5EF4-FFF2-40B4-BE49-F238E27FC236}">
                      <a16:creationId xmlns:a16="http://schemas.microsoft.com/office/drawing/2014/main" id="{CB9B20CF-6DDB-4CF8-A2BC-256323E8CF38}"/>
                    </a:ext>
                  </a:extLst>
                </p:cNvPr>
                <p:cNvPicPr/>
                <p:nvPr/>
              </p:nvPicPr>
              <p:blipFill>
                <a:blip r:embed="rId11"/>
                <a:stretch>
                  <a:fillRect/>
                </a:stretch>
              </p:blipFill>
              <p:spPr>
                <a:xfrm>
                  <a:off x="3087084" y="1969577"/>
                  <a:ext cx="2075760" cy="855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Entrada de lápiz 9">
                  <a:extLst>
                    <a:ext uri="{FF2B5EF4-FFF2-40B4-BE49-F238E27FC236}">
                      <a16:creationId xmlns:a16="http://schemas.microsoft.com/office/drawing/2014/main" id="{10648954-3020-4219-81C8-4E23150D59E7}"/>
                    </a:ext>
                  </a:extLst>
                </p14:cNvPr>
                <p14:cNvContentPartPr/>
                <p14:nvPr/>
              </p14:nvContentPartPr>
              <p14:xfrm>
                <a:off x="3329364" y="2894057"/>
                <a:ext cx="834120" cy="306360"/>
              </p14:xfrm>
            </p:contentPart>
          </mc:Choice>
          <mc:Fallback xmlns="">
            <p:pic>
              <p:nvPicPr>
                <p:cNvPr id="10" name="Entrada de lápiz 9">
                  <a:extLst>
                    <a:ext uri="{FF2B5EF4-FFF2-40B4-BE49-F238E27FC236}">
                      <a16:creationId xmlns:a16="http://schemas.microsoft.com/office/drawing/2014/main" id="{10648954-3020-4219-81C8-4E23150D59E7}"/>
                    </a:ext>
                  </a:extLst>
                </p:cNvPr>
                <p:cNvPicPr/>
                <p:nvPr/>
              </p:nvPicPr>
              <p:blipFill>
                <a:blip r:embed="rId13"/>
                <a:stretch>
                  <a:fillRect/>
                </a:stretch>
              </p:blipFill>
              <p:spPr>
                <a:xfrm>
                  <a:off x="3293724" y="2858057"/>
                  <a:ext cx="9057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Entrada de lápiz 18">
                  <a:extLst>
                    <a:ext uri="{FF2B5EF4-FFF2-40B4-BE49-F238E27FC236}">
                      <a16:creationId xmlns:a16="http://schemas.microsoft.com/office/drawing/2014/main" id="{00540818-C3EB-49BD-BB1F-1A6CEC86DD46}"/>
                    </a:ext>
                  </a:extLst>
                </p14:cNvPr>
                <p14:cNvContentPartPr/>
                <p14:nvPr/>
              </p14:nvContentPartPr>
              <p14:xfrm>
                <a:off x="4277964" y="3096377"/>
                <a:ext cx="1468800" cy="605520"/>
              </p14:xfrm>
            </p:contentPart>
          </mc:Choice>
          <mc:Fallback xmlns="">
            <p:pic>
              <p:nvPicPr>
                <p:cNvPr id="19" name="Entrada de lápiz 18">
                  <a:extLst>
                    <a:ext uri="{FF2B5EF4-FFF2-40B4-BE49-F238E27FC236}">
                      <a16:creationId xmlns:a16="http://schemas.microsoft.com/office/drawing/2014/main" id="{00540818-C3EB-49BD-BB1F-1A6CEC86DD46}"/>
                    </a:ext>
                  </a:extLst>
                </p:cNvPr>
                <p:cNvPicPr/>
                <p:nvPr/>
              </p:nvPicPr>
              <p:blipFill>
                <a:blip r:embed="rId15"/>
                <a:stretch>
                  <a:fillRect/>
                </a:stretch>
              </p:blipFill>
              <p:spPr>
                <a:xfrm>
                  <a:off x="4241964" y="3060377"/>
                  <a:ext cx="154044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Entrada de lápiz 20">
                  <a:extLst>
                    <a:ext uri="{FF2B5EF4-FFF2-40B4-BE49-F238E27FC236}">
                      <a16:creationId xmlns:a16="http://schemas.microsoft.com/office/drawing/2014/main" id="{CC27CE64-E882-417D-A956-3FD38EFD3B4C}"/>
                    </a:ext>
                  </a:extLst>
                </p14:cNvPr>
                <p14:cNvContentPartPr/>
                <p14:nvPr/>
              </p14:nvContentPartPr>
              <p14:xfrm>
                <a:off x="4707444" y="2798297"/>
                <a:ext cx="55440" cy="82440"/>
              </p14:xfrm>
            </p:contentPart>
          </mc:Choice>
          <mc:Fallback xmlns="">
            <p:pic>
              <p:nvPicPr>
                <p:cNvPr id="21" name="Entrada de lápiz 20">
                  <a:extLst>
                    <a:ext uri="{FF2B5EF4-FFF2-40B4-BE49-F238E27FC236}">
                      <a16:creationId xmlns:a16="http://schemas.microsoft.com/office/drawing/2014/main" id="{CC27CE64-E882-417D-A956-3FD38EFD3B4C}"/>
                    </a:ext>
                  </a:extLst>
                </p:cNvPr>
                <p:cNvPicPr/>
                <p:nvPr/>
              </p:nvPicPr>
              <p:blipFill>
                <a:blip r:embed="rId17"/>
                <a:stretch>
                  <a:fillRect/>
                </a:stretch>
              </p:blipFill>
              <p:spPr>
                <a:xfrm>
                  <a:off x="4671444" y="2762297"/>
                  <a:ext cx="127080" cy="154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27" name="Entrada de lápiz 26">
                <a:extLst>
                  <a:ext uri="{FF2B5EF4-FFF2-40B4-BE49-F238E27FC236}">
                    <a16:creationId xmlns:a16="http://schemas.microsoft.com/office/drawing/2014/main" id="{6D83495A-929E-4071-BA2A-6E81FF29C27C}"/>
                  </a:ext>
                </a:extLst>
              </p14:cNvPr>
              <p14:cNvContentPartPr/>
              <p14:nvPr/>
            </p14:nvContentPartPr>
            <p14:xfrm>
              <a:off x="610197" y="3793337"/>
              <a:ext cx="755640" cy="1035000"/>
            </p14:xfrm>
          </p:contentPart>
        </mc:Choice>
        <mc:Fallback>
          <p:pic>
            <p:nvPicPr>
              <p:cNvPr id="27" name="Entrada de lápiz 26">
                <a:extLst>
                  <a:ext uri="{FF2B5EF4-FFF2-40B4-BE49-F238E27FC236}">
                    <a16:creationId xmlns:a16="http://schemas.microsoft.com/office/drawing/2014/main" id="{6D83495A-929E-4071-BA2A-6E81FF29C27C}"/>
                  </a:ext>
                </a:extLst>
              </p:cNvPr>
              <p:cNvPicPr/>
              <p:nvPr/>
            </p:nvPicPr>
            <p:blipFill>
              <a:blip r:embed="rId19"/>
              <a:stretch>
                <a:fillRect/>
              </a:stretch>
            </p:blipFill>
            <p:spPr>
              <a:xfrm>
                <a:off x="574214" y="3757337"/>
                <a:ext cx="827246" cy="1106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Entrada de lápiz 35">
                <a:extLst>
                  <a:ext uri="{FF2B5EF4-FFF2-40B4-BE49-F238E27FC236}">
                    <a16:creationId xmlns:a16="http://schemas.microsoft.com/office/drawing/2014/main" id="{DD36CDE5-CA28-4BA1-93C2-AC7F0754D5A8}"/>
                  </a:ext>
                </a:extLst>
              </p14:cNvPr>
              <p14:cNvContentPartPr/>
              <p14:nvPr/>
            </p14:nvContentPartPr>
            <p14:xfrm>
              <a:off x="827277" y="3627017"/>
              <a:ext cx="1240560" cy="749880"/>
            </p14:xfrm>
          </p:contentPart>
        </mc:Choice>
        <mc:Fallback>
          <p:pic>
            <p:nvPicPr>
              <p:cNvPr id="36" name="Entrada de lápiz 35">
                <a:extLst>
                  <a:ext uri="{FF2B5EF4-FFF2-40B4-BE49-F238E27FC236}">
                    <a16:creationId xmlns:a16="http://schemas.microsoft.com/office/drawing/2014/main" id="{DD36CDE5-CA28-4BA1-93C2-AC7F0754D5A8}"/>
                  </a:ext>
                </a:extLst>
              </p:cNvPr>
              <p:cNvPicPr/>
              <p:nvPr/>
            </p:nvPicPr>
            <p:blipFill>
              <a:blip r:embed="rId21"/>
              <a:stretch>
                <a:fillRect/>
              </a:stretch>
            </p:blipFill>
            <p:spPr>
              <a:xfrm>
                <a:off x="791277" y="3591034"/>
                <a:ext cx="1312200" cy="821486"/>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Entrada de lápiz 36">
                <a:extLst>
                  <a:ext uri="{FF2B5EF4-FFF2-40B4-BE49-F238E27FC236}">
                    <a16:creationId xmlns:a16="http://schemas.microsoft.com/office/drawing/2014/main" id="{3E363A5F-2A5C-439D-907B-3E9268F8BBB0}"/>
                  </a:ext>
                </a:extLst>
              </p14:cNvPr>
              <p14:cNvContentPartPr/>
              <p14:nvPr/>
            </p14:nvContentPartPr>
            <p14:xfrm>
              <a:off x="1928157" y="4234697"/>
              <a:ext cx="3436920" cy="606600"/>
            </p14:xfrm>
          </p:contentPart>
        </mc:Choice>
        <mc:Fallback>
          <p:pic>
            <p:nvPicPr>
              <p:cNvPr id="37" name="Entrada de lápiz 36">
                <a:extLst>
                  <a:ext uri="{FF2B5EF4-FFF2-40B4-BE49-F238E27FC236}">
                    <a16:creationId xmlns:a16="http://schemas.microsoft.com/office/drawing/2014/main" id="{3E363A5F-2A5C-439D-907B-3E9268F8BBB0}"/>
                  </a:ext>
                </a:extLst>
              </p:cNvPr>
              <p:cNvPicPr/>
              <p:nvPr/>
            </p:nvPicPr>
            <p:blipFill>
              <a:blip r:embed="rId23"/>
              <a:stretch>
                <a:fillRect/>
              </a:stretch>
            </p:blipFill>
            <p:spPr>
              <a:xfrm>
                <a:off x="1892157" y="4198697"/>
                <a:ext cx="3508560" cy="678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Entrada de lápiz 37">
                <a:extLst>
                  <a:ext uri="{FF2B5EF4-FFF2-40B4-BE49-F238E27FC236}">
                    <a16:creationId xmlns:a16="http://schemas.microsoft.com/office/drawing/2014/main" id="{6739BF5B-F9BD-4B26-B481-9FDCC6A030E0}"/>
                  </a:ext>
                </a:extLst>
              </p14:cNvPr>
              <p14:cNvContentPartPr/>
              <p14:nvPr/>
            </p14:nvContentPartPr>
            <p14:xfrm>
              <a:off x="5410797" y="4295897"/>
              <a:ext cx="651240" cy="522720"/>
            </p14:xfrm>
          </p:contentPart>
        </mc:Choice>
        <mc:Fallback>
          <p:pic>
            <p:nvPicPr>
              <p:cNvPr id="38" name="Entrada de lápiz 37">
                <a:extLst>
                  <a:ext uri="{FF2B5EF4-FFF2-40B4-BE49-F238E27FC236}">
                    <a16:creationId xmlns:a16="http://schemas.microsoft.com/office/drawing/2014/main" id="{6739BF5B-F9BD-4B26-B481-9FDCC6A030E0}"/>
                  </a:ext>
                </a:extLst>
              </p:cNvPr>
              <p:cNvPicPr/>
              <p:nvPr/>
            </p:nvPicPr>
            <p:blipFill>
              <a:blip r:embed="rId25"/>
              <a:stretch>
                <a:fillRect/>
              </a:stretch>
            </p:blipFill>
            <p:spPr>
              <a:xfrm>
                <a:off x="5374797" y="4259897"/>
                <a:ext cx="72288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9" name="Entrada de lápiz 38">
                <a:extLst>
                  <a:ext uri="{FF2B5EF4-FFF2-40B4-BE49-F238E27FC236}">
                    <a16:creationId xmlns:a16="http://schemas.microsoft.com/office/drawing/2014/main" id="{60730CEA-3194-4950-8DF7-5545766F20FC}"/>
                  </a:ext>
                </a:extLst>
              </p14:cNvPr>
              <p14:cNvContentPartPr/>
              <p14:nvPr/>
            </p14:nvContentPartPr>
            <p14:xfrm>
              <a:off x="5790237" y="4301297"/>
              <a:ext cx="137880" cy="16920"/>
            </p14:xfrm>
          </p:contentPart>
        </mc:Choice>
        <mc:Fallback>
          <p:pic>
            <p:nvPicPr>
              <p:cNvPr id="39" name="Entrada de lápiz 38">
                <a:extLst>
                  <a:ext uri="{FF2B5EF4-FFF2-40B4-BE49-F238E27FC236}">
                    <a16:creationId xmlns:a16="http://schemas.microsoft.com/office/drawing/2014/main" id="{60730CEA-3194-4950-8DF7-5545766F20FC}"/>
                  </a:ext>
                </a:extLst>
              </p:cNvPr>
              <p:cNvPicPr/>
              <p:nvPr/>
            </p:nvPicPr>
            <p:blipFill>
              <a:blip r:embed="rId27"/>
              <a:stretch>
                <a:fillRect/>
              </a:stretch>
            </p:blipFill>
            <p:spPr>
              <a:xfrm>
                <a:off x="5754143" y="4265297"/>
                <a:ext cx="209708"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0" name="Entrada de lápiz 39">
                <a:extLst>
                  <a:ext uri="{FF2B5EF4-FFF2-40B4-BE49-F238E27FC236}">
                    <a16:creationId xmlns:a16="http://schemas.microsoft.com/office/drawing/2014/main" id="{695E6FFA-46F3-4A81-8993-73308E00247F}"/>
                  </a:ext>
                </a:extLst>
              </p14:cNvPr>
              <p14:cNvContentPartPr/>
              <p14:nvPr/>
            </p14:nvContentPartPr>
            <p14:xfrm>
              <a:off x="3026877" y="4054697"/>
              <a:ext cx="72360" cy="28080"/>
            </p14:xfrm>
          </p:contentPart>
        </mc:Choice>
        <mc:Fallback>
          <p:pic>
            <p:nvPicPr>
              <p:cNvPr id="40" name="Entrada de lápiz 39">
                <a:extLst>
                  <a:ext uri="{FF2B5EF4-FFF2-40B4-BE49-F238E27FC236}">
                    <a16:creationId xmlns:a16="http://schemas.microsoft.com/office/drawing/2014/main" id="{695E6FFA-46F3-4A81-8993-73308E00247F}"/>
                  </a:ext>
                </a:extLst>
              </p:cNvPr>
              <p:cNvPicPr/>
              <p:nvPr/>
            </p:nvPicPr>
            <p:blipFill>
              <a:blip r:embed="rId29"/>
              <a:stretch>
                <a:fillRect/>
              </a:stretch>
            </p:blipFill>
            <p:spPr>
              <a:xfrm>
                <a:off x="2990697" y="4018229"/>
                <a:ext cx="144358" cy="10065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 name="Entrada de lápiz 11">
                <a:extLst>
                  <a:ext uri="{FF2B5EF4-FFF2-40B4-BE49-F238E27FC236}">
                    <a16:creationId xmlns:a16="http://schemas.microsoft.com/office/drawing/2014/main" id="{22F74B15-F72F-4BB2-B4FB-3AB8C8D13FBE}"/>
                  </a:ext>
                </a:extLst>
              </p14:cNvPr>
              <p14:cNvContentPartPr/>
              <p14:nvPr/>
            </p14:nvContentPartPr>
            <p14:xfrm>
              <a:off x="5250597" y="2814857"/>
              <a:ext cx="398880" cy="530640"/>
            </p14:xfrm>
          </p:contentPart>
        </mc:Choice>
        <mc:Fallback>
          <p:pic>
            <p:nvPicPr>
              <p:cNvPr id="12" name="Entrada de lápiz 11">
                <a:extLst>
                  <a:ext uri="{FF2B5EF4-FFF2-40B4-BE49-F238E27FC236}">
                    <a16:creationId xmlns:a16="http://schemas.microsoft.com/office/drawing/2014/main" id="{22F74B15-F72F-4BB2-B4FB-3AB8C8D13FBE}"/>
                  </a:ext>
                </a:extLst>
              </p:cNvPr>
              <p:cNvPicPr/>
              <p:nvPr/>
            </p:nvPicPr>
            <p:blipFill>
              <a:blip r:embed="rId31"/>
              <a:stretch>
                <a:fillRect/>
              </a:stretch>
            </p:blipFill>
            <p:spPr>
              <a:xfrm>
                <a:off x="5214597" y="2778857"/>
                <a:ext cx="470520" cy="602280"/>
              </a:xfrm>
              <a:prstGeom prst="rect">
                <a:avLst/>
              </a:prstGeom>
            </p:spPr>
          </p:pic>
        </mc:Fallback>
      </mc:AlternateContent>
      <p:grpSp>
        <p:nvGrpSpPr>
          <p:cNvPr id="20" name="Grupo 19">
            <a:extLst>
              <a:ext uri="{FF2B5EF4-FFF2-40B4-BE49-F238E27FC236}">
                <a16:creationId xmlns:a16="http://schemas.microsoft.com/office/drawing/2014/main" id="{AD3A28D8-21D4-4E94-BA13-C634D5BEE64E}"/>
              </a:ext>
            </a:extLst>
          </p:cNvPr>
          <p:cNvGrpSpPr/>
          <p:nvPr/>
        </p:nvGrpSpPr>
        <p:grpSpPr>
          <a:xfrm>
            <a:off x="5518797" y="2261177"/>
            <a:ext cx="2335680" cy="2514600"/>
            <a:chOff x="6550644" y="2261177"/>
            <a:chExt cx="2335680" cy="2514600"/>
          </a:xfrm>
        </p:grpSpPr>
        <mc:AlternateContent xmlns:mc="http://schemas.openxmlformats.org/markup-compatibility/2006" xmlns:p14="http://schemas.microsoft.com/office/powerpoint/2010/main">
          <mc:Choice Requires="p14">
            <p:contentPart p14:bwMode="auto" r:id="rId32">
              <p14:nvContentPartPr>
                <p14:cNvPr id="13" name="Entrada de lápiz 12">
                  <a:extLst>
                    <a:ext uri="{FF2B5EF4-FFF2-40B4-BE49-F238E27FC236}">
                      <a16:creationId xmlns:a16="http://schemas.microsoft.com/office/drawing/2014/main" id="{0FB11F82-67B6-40AA-A483-47FE3849D986}"/>
                    </a:ext>
                  </a:extLst>
                </p14:cNvPr>
                <p14:cNvContentPartPr/>
                <p14:nvPr/>
              </p14:nvContentPartPr>
              <p14:xfrm>
                <a:off x="6550644" y="2261177"/>
                <a:ext cx="566280" cy="1089720"/>
              </p14:xfrm>
            </p:contentPart>
          </mc:Choice>
          <mc:Fallback xmlns="">
            <p:pic>
              <p:nvPicPr>
                <p:cNvPr id="13" name="Entrada de lápiz 12">
                  <a:extLst>
                    <a:ext uri="{FF2B5EF4-FFF2-40B4-BE49-F238E27FC236}">
                      <a16:creationId xmlns:a16="http://schemas.microsoft.com/office/drawing/2014/main" id="{0FB11F82-67B6-40AA-A483-47FE3849D986}"/>
                    </a:ext>
                  </a:extLst>
                </p:cNvPr>
                <p:cNvPicPr/>
                <p:nvPr/>
              </p:nvPicPr>
              <p:blipFill>
                <a:blip r:embed="rId33"/>
                <a:stretch>
                  <a:fillRect/>
                </a:stretch>
              </p:blipFill>
              <p:spPr>
                <a:xfrm>
                  <a:off x="6515004" y="2225177"/>
                  <a:ext cx="637920" cy="1161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 name="Entrada de lápiz 13">
                  <a:extLst>
                    <a:ext uri="{FF2B5EF4-FFF2-40B4-BE49-F238E27FC236}">
                      <a16:creationId xmlns:a16="http://schemas.microsoft.com/office/drawing/2014/main" id="{78CE8AC9-97F3-4F92-AA7D-0C7120C8EB1E}"/>
                    </a:ext>
                  </a:extLst>
                </p14:cNvPr>
                <p14:cNvContentPartPr/>
                <p14:nvPr/>
              </p14:nvContentPartPr>
              <p14:xfrm>
                <a:off x="7515444" y="2268017"/>
                <a:ext cx="713160" cy="1078200"/>
              </p14:xfrm>
            </p:contentPart>
          </mc:Choice>
          <mc:Fallback xmlns="">
            <p:pic>
              <p:nvPicPr>
                <p:cNvPr id="14" name="Entrada de lápiz 13">
                  <a:extLst>
                    <a:ext uri="{FF2B5EF4-FFF2-40B4-BE49-F238E27FC236}">
                      <a16:creationId xmlns:a16="http://schemas.microsoft.com/office/drawing/2014/main" id="{78CE8AC9-97F3-4F92-AA7D-0C7120C8EB1E}"/>
                    </a:ext>
                  </a:extLst>
                </p:cNvPr>
                <p:cNvPicPr/>
                <p:nvPr/>
              </p:nvPicPr>
              <p:blipFill>
                <a:blip r:embed="rId35"/>
                <a:stretch>
                  <a:fillRect/>
                </a:stretch>
              </p:blipFill>
              <p:spPr>
                <a:xfrm>
                  <a:off x="7479444" y="2232377"/>
                  <a:ext cx="784800" cy="1149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 name="Entrada de lápiz 14">
                  <a:extLst>
                    <a:ext uri="{FF2B5EF4-FFF2-40B4-BE49-F238E27FC236}">
                      <a16:creationId xmlns:a16="http://schemas.microsoft.com/office/drawing/2014/main" id="{E1F87D96-F845-4D76-9A3E-C87232E96333}"/>
                    </a:ext>
                  </a:extLst>
                </p14:cNvPr>
                <p14:cNvContentPartPr/>
                <p14:nvPr/>
              </p14:nvContentPartPr>
              <p14:xfrm>
                <a:off x="8214924" y="2906657"/>
                <a:ext cx="671400" cy="433440"/>
              </p14:xfrm>
            </p:contentPart>
          </mc:Choice>
          <mc:Fallback xmlns="">
            <p:pic>
              <p:nvPicPr>
                <p:cNvPr id="15" name="Entrada de lápiz 14">
                  <a:extLst>
                    <a:ext uri="{FF2B5EF4-FFF2-40B4-BE49-F238E27FC236}">
                      <a16:creationId xmlns:a16="http://schemas.microsoft.com/office/drawing/2014/main" id="{E1F87D96-F845-4D76-9A3E-C87232E96333}"/>
                    </a:ext>
                  </a:extLst>
                </p:cNvPr>
                <p:cNvPicPr/>
                <p:nvPr/>
              </p:nvPicPr>
              <p:blipFill>
                <a:blip r:embed="rId37"/>
                <a:stretch>
                  <a:fillRect/>
                </a:stretch>
              </p:blipFill>
              <p:spPr>
                <a:xfrm>
                  <a:off x="8178924" y="2871017"/>
                  <a:ext cx="74304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6" name="Entrada de lápiz 15">
                  <a:extLst>
                    <a:ext uri="{FF2B5EF4-FFF2-40B4-BE49-F238E27FC236}">
                      <a16:creationId xmlns:a16="http://schemas.microsoft.com/office/drawing/2014/main" id="{7007CEFC-40AA-4F18-AA47-92B288265D69}"/>
                    </a:ext>
                  </a:extLst>
                </p14:cNvPr>
                <p14:cNvContentPartPr/>
                <p14:nvPr/>
              </p14:nvContentPartPr>
              <p14:xfrm>
                <a:off x="8594724" y="2911697"/>
                <a:ext cx="127800" cy="23040"/>
              </p14:xfrm>
            </p:contentPart>
          </mc:Choice>
          <mc:Fallback xmlns="">
            <p:pic>
              <p:nvPicPr>
                <p:cNvPr id="16" name="Entrada de lápiz 15">
                  <a:extLst>
                    <a:ext uri="{FF2B5EF4-FFF2-40B4-BE49-F238E27FC236}">
                      <a16:creationId xmlns:a16="http://schemas.microsoft.com/office/drawing/2014/main" id="{7007CEFC-40AA-4F18-AA47-92B288265D69}"/>
                    </a:ext>
                  </a:extLst>
                </p:cNvPr>
                <p:cNvPicPr/>
                <p:nvPr/>
              </p:nvPicPr>
              <p:blipFill>
                <a:blip r:embed="rId39"/>
                <a:stretch>
                  <a:fillRect/>
                </a:stretch>
              </p:blipFill>
              <p:spPr>
                <a:xfrm>
                  <a:off x="8558724" y="2875697"/>
                  <a:ext cx="1994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 name="Entrada de lápiz 17">
                  <a:extLst>
                    <a:ext uri="{FF2B5EF4-FFF2-40B4-BE49-F238E27FC236}">
                      <a16:creationId xmlns:a16="http://schemas.microsoft.com/office/drawing/2014/main" id="{CA8043B8-61BA-4832-980D-29C648A94FE0}"/>
                    </a:ext>
                  </a:extLst>
                </p14:cNvPr>
                <p14:cNvContentPartPr/>
                <p14:nvPr/>
              </p14:nvContentPartPr>
              <p14:xfrm>
                <a:off x="7603644" y="3638897"/>
                <a:ext cx="1040400" cy="1136880"/>
              </p14:xfrm>
            </p:contentPart>
          </mc:Choice>
          <mc:Fallback xmlns="">
            <p:pic>
              <p:nvPicPr>
                <p:cNvPr id="18" name="Entrada de lápiz 17">
                  <a:extLst>
                    <a:ext uri="{FF2B5EF4-FFF2-40B4-BE49-F238E27FC236}">
                      <a16:creationId xmlns:a16="http://schemas.microsoft.com/office/drawing/2014/main" id="{CA8043B8-61BA-4832-980D-29C648A94FE0}"/>
                    </a:ext>
                  </a:extLst>
                </p:cNvPr>
                <p:cNvPicPr/>
                <p:nvPr/>
              </p:nvPicPr>
              <p:blipFill>
                <a:blip r:embed="rId41"/>
                <a:stretch>
                  <a:fillRect/>
                </a:stretch>
              </p:blipFill>
              <p:spPr>
                <a:xfrm>
                  <a:off x="7568004" y="3603257"/>
                  <a:ext cx="1112040" cy="1208520"/>
                </a:xfrm>
                <a:prstGeom prst="rect">
                  <a:avLst/>
                </a:prstGeom>
              </p:spPr>
            </p:pic>
          </mc:Fallback>
        </mc:AlternateContent>
      </p:grpSp>
      <p:grpSp>
        <p:nvGrpSpPr>
          <p:cNvPr id="47" name="Grupo 46">
            <a:extLst>
              <a:ext uri="{FF2B5EF4-FFF2-40B4-BE49-F238E27FC236}">
                <a16:creationId xmlns:a16="http://schemas.microsoft.com/office/drawing/2014/main" id="{66941B7E-D2A2-4839-93AA-B6CFF31C0AF9}"/>
              </a:ext>
            </a:extLst>
          </p:cNvPr>
          <p:cNvGrpSpPr/>
          <p:nvPr/>
        </p:nvGrpSpPr>
        <p:grpSpPr>
          <a:xfrm>
            <a:off x="7425357" y="4233257"/>
            <a:ext cx="1275840" cy="596160"/>
            <a:chOff x="8457204" y="4233257"/>
            <a:chExt cx="1275840" cy="596160"/>
          </a:xfrm>
        </p:grpSpPr>
        <mc:AlternateContent xmlns:mc="http://schemas.openxmlformats.org/markup-compatibility/2006" xmlns:p14="http://schemas.microsoft.com/office/powerpoint/2010/main">
          <mc:Choice Requires="p14">
            <p:contentPart p14:bwMode="auto" r:id="rId42">
              <p14:nvContentPartPr>
                <p14:cNvPr id="44" name="Entrada de lápiz 43">
                  <a:extLst>
                    <a:ext uri="{FF2B5EF4-FFF2-40B4-BE49-F238E27FC236}">
                      <a16:creationId xmlns:a16="http://schemas.microsoft.com/office/drawing/2014/main" id="{28676EB5-BE0E-48BC-B591-C7289A3D7CF9}"/>
                    </a:ext>
                  </a:extLst>
                </p14:cNvPr>
                <p14:cNvContentPartPr/>
                <p14:nvPr/>
              </p14:nvContentPartPr>
              <p14:xfrm>
                <a:off x="8466924" y="4417217"/>
                <a:ext cx="13320" cy="38880"/>
              </p14:xfrm>
            </p:contentPart>
          </mc:Choice>
          <mc:Fallback xmlns="">
            <p:pic>
              <p:nvPicPr>
                <p:cNvPr id="44" name="Entrada de lápiz 43">
                  <a:extLst>
                    <a:ext uri="{FF2B5EF4-FFF2-40B4-BE49-F238E27FC236}">
                      <a16:creationId xmlns:a16="http://schemas.microsoft.com/office/drawing/2014/main" id="{28676EB5-BE0E-48BC-B591-C7289A3D7CF9}"/>
                    </a:ext>
                  </a:extLst>
                </p:cNvPr>
                <p:cNvPicPr/>
                <p:nvPr/>
              </p:nvPicPr>
              <p:blipFill>
                <a:blip r:embed="rId43"/>
                <a:stretch>
                  <a:fillRect/>
                </a:stretch>
              </p:blipFill>
              <p:spPr>
                <a:xfrm>
                  <a:off x="8431284" y="4381217"/>
                  <a:ext cx="849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Entrada de lápiz 44">
                  <a:extLst>
                    <a:ext uri="{FF2B5EF4-FFF2-40B4-BE49-F238E27FC236}">
                      <a16:creationId xmlns:a16="http://schemas.microsoft.com/office/drawing/2014/main" id="{9B40E996-A1A7-46EA-A7A7-56EF3EFB27FE}"/>
                    </a:ext>
                  </a:extLst>
                </p14:cNvPr>
                <p14:cNvContentPartPr/>
                <p14:nvPr/>
              </p14:nvContentPartPr>
              <p14:xfrm>
                <a:off x="8457204" y="4277177"/>
                <a:ext cx="226080" cy="200880"/>
              </p14:xfrm>
            </p:contentPart>
          </mc:Choice>
          <mc:Fallback xmlns="">
            <p:pic>
              <p:nvPicPr>
                <p:cNvPr id="45" name="Entrada de lápiz 44">
                  <a:extLst>
                    <a:ext uri="{FF2B5EF4-FFF2-40B4-BE49-F238E27FC236}">
                      <a16:creationId xmlns:a16="http://schemas.microsoft.com/office/drawing/2014/main" id="{9B40E996-A1A7-46EA-A7A7-56EF3EFB27FE}"/>
                    </a:ext>
                  </a:extLst>
                </p:cNvPr>
                <p:cNvPicPr/>
                <p:nvPr/>
              </p:nvPicPr>
              <p:blipFill>
                <a:blip r:embed="rId45"/>
                <a:stretch>
                  <a:fillRect/>
                </a:stretch>
              </p:blipFill>
              <p:spPr>
                <a:xfrm>
                  <a:off x="8421564" y="4241537"/>
                  <a:ext cx="2977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Entrada de lápiz 45">
                  <a:extLst>
                    <a:ext uri="{FF2B5EF4-FFF2-40B4-BE49-F238E27FC236}">
                      <a16:creationId xmlns:a16="http://schemas.microsoft.com/office/drawing/2014/main" id="{1E33DB26-B277-46D1-A759-59730B60C8A0}"/>
                    </a:ext>
                  </a:extLst>
                </p14:cNvPr>
                <p14:cNvContentPartPr/>
                <p14:nvPr/>
              </p14:nvContentPartPr>
              <p14:xfrm>
                <a:off x="8483484" y="4233257"/>
                <a:ext cx="1249560" cy="596160"/>
              </p14:xfrm>
            </p:contentPart>
          </mc:Choice>
          <mc:Fallback xmlns="">
            <p:pic>
              <p:nvPicPr>
                <p:cNvPr id="46" name="Entrada de lápiz 45">
                  <a:extLst>
                    <a:ext uri="{FF2B5EF4-FFF2-40B4-BE49-F238E27FC236}">
                      <a16:creationId xmlns:a16="http://schemas.microsoft.com/office/drawing/2014/main" id="{1E33DB26-B277-46D1-A759-59730B60C8A0}"/>
                    </a:ext>
                  </a:extLst>
                </p:cNvPr>
                <p:cNvPicPr/>
                <p:nvPr/>
              </p:nvPicPr>
              <p:blipFill>
                <a:blip r:embed="rId47"/>
                <a:stretch>
                  <a:fillRect/>
                </a:stretch>
              </p:blipFill>
              <p:spPr>
                <a:xfrm>
                  <a:off x="8447484" y="4197257"/>
                  <a:ext cx="1321200" cy="667800"/>
                </a:xfrm>
                <a:prstGeom prst="rect">
                  <a:avLst/>
                </a:prstGeom>
              </p:spPr>
            </p:pic>
          </mc:Fallback>
        </mc:AlternateContent>
      </p:grpSp>
      <p:grpSp>
        <p:nvGrpSpPr>
          <p:cNvPr id="55" name="Grupo 54">
            <a:extLst>
              <a:ext uri="{FF2B5EF4-FFF2-40B4-BE49-F238E27FC236}">
                <a16:creationId xmlns:a16="http://schemas.microsoft.com/office/drawing/2014/main" id="{DE751209-767B-403A-8BB1-A591C91EDBDE}"/>
              </a:ext>
            </a:extLst>
          </p:cNvPr>
          <p:cNvGrpSpPr/>
          <p:nvPr/>
        </p:nvGrpSpPr>
        <p:grpSpPr>
          <a:xfrm>
            <a:off x="8672037" y="3521177"/>
            <a:ext cx="2475360" cy="1281960"/>
            <a:chOff x="9703884" y="3521177"/>
            <a:chExt cx="2475360" cy="1281960"/>
          </a:xfrm>
        </p:grpSpPr>
        <mc:AlternateContent xmlns:mc="http://schemas.openxmlformats.org/markup-compatibility/2006" xmlns:p14="http://schemas.microsoft.com/office/powerpoint/2010/main">
          <mc:Choice Requires="p14">
            <p:contentPart p14:bwMode="auto" r:id="rId48">
              <p14:nvContentPartPr>
                <p14:cNvPr id="48" name="Entrada de lápiz 47">
                  <a:extLst>
                    <a:ext uri="{FF2B5EF4-FFF2-40B4-BE49-F238E27FC236}">
                      <a16:creationId xmlns:a16="http://schemas.microsoft.com/office/drawing/2014/main" id="{2FD70A5B-FF80-48A1-A5D9-009C30079E93}"/>
                    </a:ext>
                  </a:extLst>
                </p14:cNvPr>
                <p14:cNvContentPartPr/>
                <p14:nvPr/>
              </p14:nvContentPartPr>
              <p14:xfrm>
                <a:off x="9824124" y="3521177"/>
                <a:ext cx="940680" cy="1247400"/>
              </p14:xfrm>
            </p:contentPart>
          </mc:Choice>
          <mc:Fallback xmlns="">
            <p:pic>
              <p:nvPicPr>
                <p:cNvPr id="48" name="Entrada de lápiz 47">
                  <a:extLst>
                    <a:ext uri="{FF2B5EF4-FFF2-40B4-BE49-F238E27FC236}">
                      <a16:creationId xmlns:a16="http://schemas.microsoft.com/office/drawing/2014/main" id="{2FD70A5B-FF80-48A1-A5D9-009C30079E93}"/>
                    </a:ext>
                  </a:extLst>
                </p:cNvPr>
                <p:cNvPicPr/>
                <p:nvPr/>
              </p:nvPicPr>
              <p:blipFill>
                <a:blip r:embed="rId49"/>
                <a:stretch>
                  <a:fillRect/>
                </a:stretch>
              </p:blipFill>
              <p:spPr>
                <a:xfrm>
                  <a:off x="9788484" y="3485537"/>
                  <a:ext cx="1012320" cy="1319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9" name="Entrada de lápiz 48">
                  <a:extLst>
                    <a:ext uri="{FF2B5EF4-FFF2-40B4-BE49-F238E27FC236}">
                      <a16:creationId xmlns:a16="http://schemas.microsoft.com/office/drawing/2014/main" id="{C92F4EFC-5654-4E67-8437-E38803A4D811}"/>
                    </a:ext>
                  </a:extLst>
                </p14:cNvPr>
                <p14:cNvContentPartPr/>
                <p14:nvPr/>
              </p14:nvContentPartPr>
              <p14:xfrm>
                <a:off x="10594524" y="4304897"/>
                <a:ext cx="505440" cy="498240"/>
              </p14:xfrm>
            </p:contentPart>
          </mc:Choice>
          <mc:Fallback xmlns="">
            <p:pic>
              <p:nvPicPr>
                <p:cNvPr id="49" name="Entrada de lápiz 48">
                  <a:extLst>
                    <a:ext uri="{FF2B5EF4-FFF2-40B4-BE49-F238E27FC236}">
                      <a16:creationId xmlns:a16="http://schemas.microsoft.com/office/drawing/2014/main" id="{C92F4EFC-5654-4E67-8437-E38803A4D811}"/>
                    </a:ext>
                  </a:extLst>
                </p:cNvPr>
                <p:cNvPicPr/>
                <p:nvPr/>
              </p:nvPicPr>
              <p:blipFill>
                <a:blip r:embed="rId51"/>
                <a:stretch>
                  <a:fillRect/>
                </a:stretch>
              </p:blipFill>
              <p:spPr>
                <a:xfrm>
                  <a:off x="10558884" y="4268897"/>
                  <a:ext cx="57708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0" name="Entrada de lápiz 49">
                  <a:extLst>
                    <a:ext uri="{FF2B5EF4-FFF2-40B4-BE49-F238E27FC236}">
                      <a16:creationId xmlns:a16="http://schemas.microsoft.com/office/drawing/2014/main" id="{D7BACBAA-96C7-4BFA-924B-998D8A7F955F}"/>
                    </a:ext>
                  </a:extLst>
                </p14:cNvPr>
                <p14:cNvContentPartPr/>
                <p14:nvPr/>
              </p14:nvContentPartPr>
              <p14:xfrm>
                <a:off x="11262684" y="3813857"/>
                <a:ext cx="916560" cy="970560"/>
              </p14:xfrm>
            </p:contentPart>
          </mc:Choice>
          <mc:Fallback xmlns="">
            <p:pic>
              <p:nvPicPr>
                <p:cNvPr id="50" name="Entrada de lápiz 49">
                  <a:extLst>
                    <a:ext uri="{FF2B5EF4-FFF2-40B4-BE49-F238E27FC236}">
                      <a16:creationId xmlns:a16="http://schemas.microsoft.com/office/drawing/2014/main" id="{D7BACBAA-96C7-4BFA-924B-998D8A7F955F}"/>
                    </a:ext>
                  </a:extLst>
                </p:cNvPr>
                <p:cNvPicPr/>
                <p:nvPr/>
              </p:nvPicPr>
              <p:blipFill>
                <a:blip r:embed="rId53"/>
                <a:stretch>
                  <a:fillRect/>
                </a:stretch>
              </p:blipFill>
              <p:spPr>
                <a:xfrm>
                  <a:off x="11226684" y="3777857"/>
                  <a:ext cx="988200" cy="1042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1" name="Entrada de lápiz 50">
                  <a:extLst>
                    <a:ext uri="{FF2B5EF4-FFF2-40B4-BE49-F238E27FC236}">
                      <a16:creationId xmlns:a16="http://schemas.microsoft.com/office/drawing/2014/main" id="{8E5CEF48-5CE6-4472-889A-979466693BFC}"/>
                    </a:ext>
                  </a:extLst>
                </p14:cNvPr>
                <p14:cNvContentPartPr/>
                <p14:nvPr/>
              </p14:nvContentPartPr>
              <p14:xfrm>
                <a:off x="11106084" y="4685777"/>
                <a:ext cx="137880" cy="99720"/>
              </p14:xfrm>
            </p:contentPart>
          </mc:Choice>
          <mc:Fallback xmlns="">
            <p:pic>
              <p:nvPicPr>
                <p:cNvPr id="51" name="Entrada de lápiz 50">
                  <a:extLst>
                    <a:ext uri="{FF2B5EF4-FFF2-40B4-BE49-F238E27FC236}">
                      <a16:creationId xmlns:a16="http://schemas.microsoft.com/office/drawing/2014/main" id="{8E5CEF48-5CE6-4472-889A-979466693BFC}"/>
                    </a:ext>
                  </a:extLst>
                </p:cNvPr>
                <p:cNvPicPr/>
                <p:nvPr/>
              </p:nvPicPr>
              <p:blipFill>
                <a:blip r:embed="rId55"/>
                <a:stretch>
                  <a:fillRect/>
                </a:stretch>
              </p:blipFill>
              <p:spPr>
                <a:xfrm>
                  <a:off x="11070444" y="4649777"/>
                  <a:ext cx="2095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3" name="Entrada de lápiz 52">
                  <a:extLst>
                    <a:ext uri="{FF2B5EF4-FFF2-40B4-BE49-F238E27FC236}">
                      <a16:creationId xmlns:a16="http://schemas.microsoft.com/office/drawing/2014/main" id="{97A0C69D-D826-40B7-B14E-EB8D3361016D}"/>
                    </a:ext>
                  </a:extLst>
                </p14:cNvPr>
                <p14:cNvContentPartPr/>
                <p14:nvPr/>
              </p14:nvContentPartPr>
              <p14:xfrm>
                <a:off x="10489044" y="4626737"/>
                <a:ext cx="87840" cy="68400"/>
              </p14:xfrm>
            </p:contentPart>
          </mc:Choice>
          <mc:Fallback xmlns="">
            <p:pic>
              <p:nvPicPr>
                <p:cNvPr id="53" name="Entrada de lápiz 52">
                  <a:extLst>
                    <a:ext uri="{FF2B5EF4-FFF2-40B4-BE49-F238E27FC236}">
                      <a16:creationId xmlns:a16="http://schemas.microsoft.com/office/drawing/2014/main" id="{97A0C69D-D826-40B7-B14E-EB8D3361016D}"/>
                    </a:ext>
                  </a:extLst>
                </p:cNvPr>
                <p:cNvPicPr/>
                <p:nvPr/>
              </p:nvPicPr>
              <p:blipFill>
                <a:blip r:embed="rId57"/>
                <a:stretch>
                  <a:fillRect/>
                </a:stretch>
              </p:blipFill>
              <p:spPr>
                <a:xfrm>
                  <a:off x="10453044" y="4591097"/>
                  <a:ext cx="1594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4" name="Entrada de lápiz 53">
                  <a:extLst>
                    <a:ext uri="{FF2B5EF4-FFF2-40B4-BE49-F238E27FC236}">
                      <a16:creationId xmlns:a16="http://schemas.microsoft.com/office/drawing/2014/main" id="{E7FAB8A5-847F-4ADB-AFD6-7537B6F57498}"/>
                    </a:ext>
                  </a:extLst>
                </p14:cNvPr>
                <p14:cNvContentPartPr/>
                <p14:nvPr/>
              </p14:nvContentPartPr>
              <p14:xfrm>
                <a:off x="9703884" y="3940577"/>
                <a:ext cx="24840" cy="43560"/>
              </p14:xfrm>
            </p:contentPart>
          </mc:Choice>
          <mc:Fallback xmlns="">
            <p:pic>
              <p:nvPicPr>
                <p:cNvPr id="54" name="Entrada de lápiz 53">
                  <a:extLst>
                    <a:ext uri="{FF2B5EF4-FFF2-40B4-BE49-F238E27FC236}">
                      <a16:creationId xmlns:a16="http://schemas.microsoft.com/office/drawing/2014/main" id="{E7FAB8A5-847F-4ADB-AFD6-7537B6F57498}"/>
                    </a:ext>
                  </a:extLst>
                </p:cNvPr>
                <p:cNvPicPr/>
                <p:nvPr/>
              </p:nvPicPr>
              <p:blipFill>
                <a:blip r:embed="rId59"/>
                <a:stretch>
                  <a:fillRect/>
                </a:stretch>
              </p:blipFill>
              <p:spPr>
                <a:xfrm>
                  <a:off x="9668244" y="3904937"/>
                  <a:ext cx="96480" cy="115200"/>
                </a:xfrm>
                <a:prstGeom prst="rect">
                  <a:avLst/>
                </a:prstGeom>
              </p:spPr>
            </p:pic>
          </mc:Fallback>
        </mc:AlternateContent>
      </p:grpSp>
    </p:spTree>
    <p:extLst>
      <p:ext uri="{BB962C8B-B14F-4D97-AF65-F5344CB8AC3E}">
        <p14:creationId xmlns:p14="http://schemas.microsoft.com/office/powerpoint/2010/main" val="335354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ítulo 1"/>
          <p:cNvSpPr>
            <a:spLocks noGrp="1"/>
          </p:cNvSpPr>
          <p:nvPr>
            <p:ph type="title"/>
          </p:nvPr>
        </p:nvSpPr>
        <p:spPr>
          <a:xfrm>
            <a:off x="127892" y="140603"/>
            <a:ext cx="6688808" cy="830031"/>
          </a:xfrm>
        </p:spPr>
        <p:txBody>
          <a:bodyPr>
            <a:noAutofit/>
          </a:bodyPr>
          <a:lstStyle/>
          <a:p>
            <a:pPr algn="ctr"/>
            <a:r>
              <a:rPr lang="es-ES" sz="4400" b="1" u="sng" dirty="0"/>
              <a:t>TAREA PARA CASA</a:t>
            </a:r>
          </a:p>
        </p:txBody>
      </p:sp>
      <p:sp>
        <p:nvSpPr>
          <p:cNvPr id="5" name="Marcador de contenido 2"/>
          <p:cNvSpPr>
            <a:spLocks noGrp="1"/>
          </p:cNvSpPr>
          <p:nvPr>
            <p:ph sz="quarter" idx="4294967295"/>
          </p:nvPr>
        </p:nvSpPr>
        <p:spPr>
          <a:xfrm>
            <a:off x="279765" y="938888"/>
            <a:ext cx="11359607" cy="5631594"/>
          </a:xfrm>
          <a:prstGeom prst="rect">
            <a:avLst/>
          </a:prstGeom>
        </p:spPr>
        <p:txBody>
          <a:bodyPr>
            <a:noAutofit/>
          </a:bodyPr>
          <a:lstStyle/>
          <a:p>
            <a:pPr marL="457200" indent="-457200">
              <a:spcBef>
                <a:spcPts val="0"/>
              </a:spcBef>
              <a:buAutoNum type="arabicPeriod"/>
            </a:pPr>
            <a:r>
              <a:rPr lang="en-US" sz="2400" dirty="0">
                <a:solidFill>
                  <a:schemeClr val="bg1"/>
                </a:solidFill>
              </a:rPr>
              <a:t>¿</a:t>
            </a:r>
            <a:r>
              <a:rPr lang="en-US" sz="2400" dirty="0" err="1">
                <a:solidFill>
                  <a:schemeClr val="bg1"/>
                </a:solidFill>
              </a:rPr>
              <a:t>Cómo</a:t>
            </a:r>
            <a:r>
              <a:rPr lang="en-US" sz="2400" dirty="0">
                <a:solidFill>
                  <a:schemeClr val="bg1"/>
                </a:solidFill>
              </a:rPr>
              <a:t> se </a:t>
            </a:r>
            <a:r>
              <a:rPr lang="en-US" sz="2400" dirty="0" err="1">
                <a:solidFill>
                  <a:schemeClr val="bg1"/>
                </a:solidFill>
              </a:rPr>
              <a:t>puede</a:t>
            </a:r>
            <a:r>
              <a:rPr lang="en-US" sz="2400" dirty="0">
                <a:solidFill>
                  <a:schemeClr val="bg1"/>
                </a:solidFill>
              </a:rPr>
              <a:t> </a:t>
            </a:r>
            <a:r>
              <a:rPr lang="en-US" sz="2400" dirty="0" err="1">
                <a:solidFill>
                  <a:schemeClr val="bg1"/>
                </a:solidFill>
              </a:rPr>
              <a:t>hacer</a:t>
            </a:r>
            <a:r>
              <a:rPr lang="en-US" sz="2400" dirty="0">
                <a:solidFill>
                  <a:schemeClr val="bg1"/>
                </a:solidFill>
              </a:rPr>
              <a:t>, con las </a:t>
            </a:r>
            <a:r>
              <a:rPr lang="en-US" sz="2400" dirty="0" err="1">
                <a:solidFill>
                  <a:schemeClr val="bg1"/>
                </a:solidFill>
              </a:rPr>
              <a:t>tarjetas</a:t>
            </a:r>
            <a:r>
              <a:rPr lang="en-US" sz="2400" dirty="0">
                <a:solidFill>
                  <a:schemeClr val="bg1"/>
                </a:solidFill>
              </a:rPr>
              <a:t> </a:t>
            </a:r>
            <a:r>
              <a:rPr lang="en-US" sz="2400" dirty="0" err="1">
                <a:solidFill>
                  <a:schemeClr val="bg1"/>
                </a:solidFill>
              </a:rPr>
              <a:t>perforadas</a:t>
            </a:r>
            <a:r>
              <a:rPr lang="en-US" sz="2400" dirty="0">
                <a:solidFill>
                  <a:schemeClr val="bg1"/>
                </a:solidFill>
              </a:rPr>
              <a:t>, para </a:t>
            </a:r>
            <a:r>
              <a:rPr lang="en-US" sz="2400" dirty="0" err="1">
                <a:solidFill>
                  <a:schemeClr val="bg1"/>
                </a:solidFill>
              </a:rPr>
              <a:t>encontrar</a:t>
            </a:r>
            <a:r>
              <a:rPr lang="en-US" sz="2400" dirty="0">
                <a:solidFill>
                  <a:schemeClr val="bg1"/>
                </a:solidFill>
              </a:rPr>
              <a:t> los </a:t>
            </a:r>
            <a:r>
              <a:rPr lang="en-US" sz="2400" dirty="0" err="1">
                <a:solidFill>
                  <a:schemeClr val="bg1"/>
                </a:solidFill>
              </a:rPr>
              <a:t>documentos</a:t>
            </a:r>
            <a:r>
              <a:rPr lang="en-US" sz="2400" dirty="0">
                <a:solidFill>
                  <a:schemeClr val="bg1"/>
                </a:solidFill>
              </a:rPr>
              <a:t> </a:t>
            </a:r>
            <a:r>
              <a:rPr lang="en-US" sz="2400" dirty="0" err="1">
                <a:solidFill>
                  <a:schemeClr val="bg1"/>
                </a:solidFill>
              </a:rPr>
              <a:t>indexados</a:t>
            </a:r>
            <a:r>
              <a:rPr lang="en-US" sz="2400" dirty="0">
                <a:solidFill>
                  <a:schemeClr val="bg1"/>
                </a:solidFill>
              </a:rPr>
              <a:t> por las palabras clave “</a:t>
            </a:r>
            <a:r>
              <a:rPr lang="en-US" sz="2400" dirty="0" err="1">
                <a:solidFill>
                  <a:schemeClr val="bg1"/>
                </a:solidFill>
              </a:rPr>
              <a:t>Geometría</a:t>
            </a:r>
            <a:r>
              <a:rPr lang="en-US" sz="2400" dirty="0">
                <a:solidFill>
                  <a:schemeClr val="bg1"/>
                </a:solidFill>
              </a:rPr>
              <a:t>” y “Espacio” o “</a:t>
            </a:r>
            <a:r>
              <a:rPr lang="en-US" sz="2400" dirty="0" err="1">
                <a:solidFill>
                  <a:schemeClr val="bg1"/>
                </a:solidFill>
              </a:rPr>
              <a:t>Genética</a:t>
            </a:r>
            <a:r>
              <a:rPr lang="en-US" sz="2400" dirty="0">
                <a:solidFill>
                  <a:schemeClr val="bg1"/>
                </a:solidFill>
              </a:rPr>
              <a:t>”?</a:t>
            </a:r>
          </a:p>
          <a:p>
            <a:pPr marL="457200" indent="-457200">
              <a:spcBef>
                <a:spcPts val="0"/>
              </a:spcBef>
              <a:buAutoNum type="arabicPeriod"/>
            </a:pPr>
            <a:endParaRPr lang="en-US" sz="2400" dirty="0">
              <a:solidFill>
                <a:schemeClr val="bg1"/>
              </a:solidFill>
            </a:endParaRPr>
          </a:p>
          <a:p>
            <a:pPr marL="457200" indent="-457200">
              <a:spcBef>
                <a:spcPts val="0"/>
              </a:spcBef>
              <a:buFont typeface="Arial" pitchFamily="34" charset="0"/>
              <a:buAutoNum type="arabicPeriod"/>
            </a:pPr>
            <a:r>
              <a:rPr lang="en-US" sz="2400" dirty="0" err="1">
                <a:solidFill>
                  <a:schemeClr val="bg1"/>
                </a:solidFill>
              </a:rPr>
              <a:t>Localice</a:t>
            </a:r>
            <a:r>
              <a:rPr lang="en-US" sz="2400" dirty="0">
                <a:solidFill>
                  <a:schemeClr val="bg1"/>
                </a:solidFill>
              </a:rPr>
              <a:t> </a:t>
            </a:r>
            <a:r>
              <a:rPr lang="en-US" sz="2400" dirty="0" err="1">
                <a:solidFill>
                  <a:schemeClr val="bg1"/>
                </a:solidFill>
              </a:rPr>
              <a:t>en</a:t>
            </a:r>
            <a:r>
              <a:rPr lang="en-US" sz="2400" dirty="0">
                <a:solidFill>
                  <a:schemeClr val="bg1"/>
                </a:solidFill>
              </a:rPr>
              <a:t> internet </a:t>
            </a:r>
            <a:r>
              <a:rPr lang="en-US" sz="2400" dirty="0" err="1">
                <a:solidFill>
                  <a:schemeClr val="bg1"/>
                </a:solidFill>
              </a:rPr>
              <a:t>tres</a:t>
            </a:r>
            <a:r>
              <a:rPr lang="en-US" sz="2400" dirty="0">
                <a:solidFill>
                  <a:schemeClr val="bg1"/>
                </a:solidFill>
              </a:rPr>
              <a:t> </a:t>
            </a:r>
            <a:r>
              <a:rPr lang="en-US" sz="2400" dirty="0" err="1">
                <a:solidFill>
                  <a:schemeClr val="bg1"/>
                </a:solidFill>
              </a:rPr>
              <a:t>motores</a:t>
            </a:r>
            <a:r>
              <a:rPr lang="en-US" sz="2400" dirty="0">
                <a:solidFill>
                  <a:schemeClr val="bg1"/>
                </a:solidFill>
              </a:rPr>
              <a:t> de </a:t>
            </a:r>
            <a:r>
              <a:rPr lang="en-US" sz="2400" dirty="0" err="1">
                <a:solidFill>
                  <a:schemeClr val="bg1"/>
                </a:solidFill>
              </a:rPr>
              <a:t>búsqueda</a:t>
            </a:r>
            <a:r>
              <a:rPr lang="en-US" sz="2400" dirty="0">
                <a:solidFill>
                  <a:schemeClr val="bg1"/>
                </a:solidFill>
              </a:rPr>
              <a:t> y observe los </a:t>
            </a:r>
            <a:r>
              <a:rPr lang="en-US" sz="2400" dirty="0" err="1">
                <a:solidFill>
                  <a:schemeClr val="bg1"/>
                </a:solidFill>
              </a:rPr>
              <a:t>siguientes</a:t>
            </a:r>
            <a:r>
              <a:rPr lang="en-US" sz="2400" dirty="0">
                <a:solidFill>
                  <a:schemeClr val="bg1"/>
                </a:solidFill>
              </a:rPr>
              <a:t> </a:t>
            </a:r>
            <a:r>
              <a:rPr lang="en-US" sz="2400" dirty="0" err="1">
                <a:solidFill>
                  <a:schemeClr val="bg1"/>
                </a:solidFill>
              </a:rPr>
              <a:t>aspectos</a:t>
            </a:r>
            <a:r>
              <a:rPr lang="en-US" sz="2400" dirty="0">
                <a:solidFill>
                  <a:schemeClr val="bg1"/>
                </a:solidFill>
              </a:rPr>
              <a:t>: ¿</a:t>
            </a:r>
            <a:r>
              <a:rPr lang="en-US" sz="2400" dirty="0" err="1">
                <a:solidFill>
                  <a:schemeClr val="bg1"/>
                </a:solidFill>
              </a:rPr>
              <a:t>Qué</a:t>
            </a:r>
            <a:r>
              <a:rPr lang="en-US" sz="2400" dirty="0">
                <a:solidFill>
                  <a:schemeClr val="bg1"/>
                </a:solidFill>
              </a:rPr>
              <a:t> </a:t>
            </a:r>
            <a:r>
              <a:rPr lang="en-US" sz="2400" dirty="0" err="1">
                <a:solidFill>
                  <a:schemeClr val="bg1"/>
                </a:solidFill>
              </a:rPr>
              <a:t>tipos</a:t>
            </a:r>
            <a:r>
              <a:rPr lang="en-US" sz="2400" dirty="0">
                <a:solidFill>
                  <a:schemeClr val="bg1"/>
                </a:solidFill>
              </a:rPr>
              <a:t> de </a:t>
            </a:r>
            <a:r>
              <a:rPr lang="en-US" sz="2400" dirty="0" err="1">
                <a:solidFill>
                  <a:schemeClr val="bg1"/>
                </a:solidFill>
              </a:rPr>
              <a:t>consultas</a:t>
            </a:r>
            <a:r>
              <a:rPr lang="en-US" sz="2400" dirty="0">
                <a:solidFill>
                  <a:schemeClr val="bg1"/>
                </a:solidFill>
              </a:rPr>
              <a:t> </a:t>
            </a:r>
            <a:r>
              <a:rPr lang="en-US" sz="2400" dirty="0" err="1">
                <a:solidFill>
                  <a:schemeClr val="bg1"/>
                </a:solidFill>
              </a:rPr>
              <a:t>admiten</a:t>
            </a:r>
            <a:r>
              <a:rPr lang="en-US" sz="2400" dirty="0">
                <a:solidFill>
                  <a:schemeClr val="bg1"/>
                </a:solidFill>
              </a:rPr>
              <a:t>?; (¿</a:t>
            </a:r>
            <a:r>
              <a:rPr lang="en-US" sz="2400" dirty="0" err="1">
                <a:solidFill>
                  <a:schemeClr val="bg1"/>
                </a:solidFill>
              </a:rPr>
              <a:t>qué</a:t>
            </a:r>
            <a:r>
              <a:rPr lang="en-US" sz="2400" dirty="0">
                <a:solidFill>
                  <a:schemeClr val="bg1"/>
                </a:solidFill>
              </a:rPr>
              <a:t> </a:t>
            </a:r>
            <a:r>
              <a:rPr lang="en-US" sz="2400" dirty="0" err="1">
                <a:solidFill>
                  <a:schemeClr val="bg1"/>
                </a:solidFill>
              </a:rPr>
              <a:t>opciones</a:t>
            </a:r>
            <a:r>
              <a:rPr lang="en-US" sz="2400" dirty="0">
                <a:solidFill>
                  <a:schemeClr val="bg1"/>
                </a:solidFill>
              </a:rPr>
              <a:t> </a:t>
            </a:r>
            <a:r>
              <a:rPr lang="en-US" sz="2400" dirty="0" err="1">
                <a:solidFill>
                  <a:schemeClr val="bg1"/>
                </a:solidFill>
              </a:rPr>
              <a:t>más</a:t>
            </a:r>
            <a:r>
              <a:rPr lang="en-US" sz="2400" dirty="0">
                <a:solidFill>
                  <a:schemeClr val="bg1"/>
                </a:solidFill>
              </a:rPr>
              <a:t> </a:t>
            </a:r>
            <a:r>
              <a:rPr lang="en-US" sz="2400" dirty="0" err="1">
                <a:solidFill>
                  <a:schemeClr val="bg1"/>
                </a:solidFill>
              </a:rPr>
              <a:t>avanzadas</a:t>
            </a:r>
            <a:r>
              <a:rPr lang="en-US" sz="2400" dirty="0">
                <a:solidFill>
                  <a:schemeClr val="bg1"/>
                </a:solidFill>
              </a:rPr>
              <a:t> </a:t>
            </a:r>
            <a:r>
              <a:rPr lang="en-US" sz="2400" dirty="0" err="1">
                <a:solidFill>
                  <a:schemeClr val="bg1"/>
                </a:solidFill>
              </a:rPr>
              <a:t>ofrecen</a:t>
            </a:r>
            <a:r>
              <a:rPr lang="en-US" sz="2400" dirty="0">
                <a:solidFill>
                  <a:schemeClr val="bg1"/>
                </a:solidFill>
              </a:rPr>
              <a:t>?); ¿</a:t>
            </a:r>
            <a:r>
              <a:rPr lang="en-US" sz="2400" dirty="0" err="1">
                <a:solidFill>
                  <a:schemeClr val="bg1"/>
                </a:solidFill>
              </a:rPr>
              <a:t>Qué</a:t>
            </a:r>
            <a:r>
              <a:rPr lang="en-US" sz="2400" dirty="0">
                <a:solidFill>
                  <a:schemeClr val="bg1"/>
                </a:solidFill>
              </a:rPr>
              <a:t> </a:t>
            </a:r>
            <a:r>
              <a:rPr lang="en-US" sz="2400" dirty="0" err="1">
                <a:solidFill>
                  <a:schemeClr val="bg1"/>
                </a:solidFill>
              </a:rPr>
              <a:t>mecanismos</a:t>
            </a:r>
            <a:r>
              <a:rPr lang="en-US" sz="2400" dirty="0">
                <a:solidFill>
                  <a:schemeClr val="bg1"/>
                </a:solidFill>
              </a:rPr>
              <a:t> </a:t>
            </a:r>
            <a:r>
              <a:rPr lang="en-US" sz="2400" dirty="0" err="1">
                <a:solidFill>
                  <a:schemeClr val="bg1"/>
                </a:solidFill>
              </a:rPr>
              <a:t>nos</a:t>
            </a:r>
            <a:r>
              <a:rPr lang="en-US" sz="2400" dirty="0">
                <a:solidFill>
                  <a:schemeClr val="bg1"/>
                </a:solidFill>
              </a:rPr>
              <a:t> </a:t>
            </a:r>
            <a:r>
              <a:rPr lang="en-US" sz="2400" dirty="0" err="1">
                <a:solidFill>
                  <a:schemeClr val="bg1"/>
                </a:solidFill>
              </a:rPr>
              <a:t>permiten</a:t>
            </a:r>
            <a:r>
              <a:rPr lang="en-US" sz="2400" dirty="0">
                <a:solidFill>
                  <a:schemeClr val="bg1"/>
                </a:solidFill>
              </a:rPr>
              <a:t> </a:t>
            </a:r>
            <a:r>
              <a:rPr lang="en-US" sz="2400" dirty="0" err="1">
                <a:solidFill>
                  <a:schemeClr val="bg1"/>
                </a:solidFill>
              </a:rPr>
              <a:t>filtrar</a:t>
            </a:r>
            <a:r>
              <a:rPr lang="en-US" sz="2400" dirty="0">
                <a:solidFill>
                  <a:schemeClr val="bg1"/>
                </a:solidFill>
              </a:rPr>
              <a:t> </a:t>
            </a:r>
            <a:r>
              <a:rPr lang="en-US" sz="2400" dirty="0" err="1">
                <a:solidFill>
                  <a:schemeClr val="bg1"/>
                </a:solidFill>
              </a:rPr>
              <a:t>documentos</a:t>
            </a:r>
            <a:r>
              <a:rPr lang="en-US" sz="2400" dirty="0">
                <a:solidFill>
                  <a:schemeClr val="bg1"/>
                </a:solidFill>
              </a:rPr>
              <a:t>?; ¿</a:t>
            </a:r>
            <a:r>
              <a:rPr lang="en-US" sz="2400" dirty="0" err="1">
                <a:solidFill>
                  <a:schemeClr val="bg1"/>
                </a:solidFill>
              </a:rPr>
              <a:t>Qué</a:t>
            </a:r>
            <a:r>
              <a:rPr lang="en-US" sz="2400" dirty="0">
                <a:solidFill>
                  <a:schemeClr val="bg1"/>
                </a:solidFill>
              </a:rPr>
              <a:t> </a:t>
            </a:r>
            <a:r>
              <a:rPr lang="en-US" sz="2400" dirty="0" err="1">
                <a:solidFill>
                  <a:schemeClr val="bg1"/>
                </a:solidFill>
              </a:rPr>
              <a:t>tipos</a:t>
            </a:r>
            <a:r>
              <a:rPr lang="en-US" sz="2400" dirty="0">
                <a:solidFill>
                  <a:schemeClr val="bg1"/>
                </a:solidFill>
              </a:rPr>
              <a:t> de </a:t>
            </a:r>
            <a:r>
              <a:rPr lang="en-US" sz="2400" dirty="0" err="1">
                <a:solidFill>
                  <a:schemeClr val="bg1"/>
                </a:solidFill>
              </a:rPr>
              <a:t>resultados</a:t>
            </a:r>
            <a:r>
              <a:rPr lang="en-US" sz="2400" dirty="0">
                <a:solidFill>
                  <a:schemeClr val="bg1"/>
                </a:solidFill>
              </a:rPr>
              <a:t> </a:t>
            </a:r>
            <a:r>
              <a:rPr lang="en-US" sz="2400" dirty="0" err="1">
                <a:solidFill>
                  <a:schemeClr val="bg1"/>
                </a:solidFill>
              </a:rPr>
              <a:t>presentan</a:t>
            </a:r>
            <a:r>
              <a:rPr lang="en-US" sz="2400" dirty="0">
                <a:solidFill>
                  <a:schemeClr val="bg1"/>
                </a:solidFill>
              </a:rPr>
              <a:t>? (</a:t>
            </a:r>
            <a:r>
              <a:rPr lang="en-US" sz="2400" dirty="0" err="1">
                <a:solidFill>
                  <a:schemeClr val="bg1"/>
                </a:solidFill>
              </a:rPr>
              <a:t>fotos</a:t>
            </a:r>
            <a:r>
              <a:rPr lang="en-US" sz="2400" dirty="0">
                <a:solidFill>
                  <a:schemeClr val="bg1"/>
                </a:solidFill>
              </a:rPr>
              <a:t>, </a:t>
            </a:r>
            <a:r>
              <a:rPr lang="en-US" sz="2400" dirty="0" err="1">
                <a:solidFill>
                  <a:schemeClr val="bg1"/>
                </a:solidFill>
              </a:rPr>
              <a:t>noticias</a:t>
            </a:r>
            <a:r>
              <a:rPr lang="en-US" sz="2400" dirty="0">
                <a:solidFill>
                  <a:schemeClr val="bg1"/>
                </a:solidFill>
              </a:rPr>
              <a:t>, </a:t>
            </a:r>
            <a:r>
              <a:rPr lang="en-US" sz="2400" dirty="0" err="1">
                <a:solidFill>
                  <a:schemeClr val="bg1"/>
                </a:solidFill>
              </a:rPr>
              <a:t>anuncios</a:t>
            </a:r>
            <a:r>
              <a:rPr lang="en-US" sz="2400" dirty="0">
                <a:solidFill>
                  <a:schemeClr val="bg1"/>
                </a:solidFill>
              </a:rPr>
              <a:t>); ¿</a:t>
            </a:r>
            <a:r>
              <a:rPr lang="en-US" sz="2400" dirty="0" err="1">
                <a:solidFill>
                  <a:schemeClr val="bg1"/>
                </a:solidFill>
              </a:rPr>
              <a:t>Qué</a:t>
            </a:r>
            <a:r>
              <a:rPr lang="en-US" sz="2400" dirty="0">
                <a:solidFill>
                  <a:schemeClr val="bg1"/>
                </a:solidFill>
              </a:rPr>
              <a:t> </a:t>
            </a:r>
            <a:r>
              <a:rPr lang="en-US" sz="2400" dirty="0" err="1">
                <a:solidFill>
                  <a:schemeClr val="bg1"/>
                </a:solidFill>
              </a:rPr>
              <a:t>tipo</a:t>
            </a:r>
            <a:r>
              <a:rPr lang="en-US" sz="2400" dirty="0">
                <a:solidFill>
                  <a:schemeClr val="bg1"/>
                </a:solidFill>
              </a:rPr>
              <a:t> de </a:t>
            </a:r>
            <a:r>
              <a:rPr lang="en-US" sz="2400" dirty="0" err="1">
                <a:solidFill>
                  <a:schemeClr val="bg1"/>
                </a:solidFill>
              </a:rPr>
              <a:t>documentos</a:t>
            </a:r>
            <a:r>
              <a:rPr lang="en-US" sz="2400" dirty="0">
                <a:solidFill>
                  <a:schemeClr val="bg1"/>
                </a:solidFill>
              </a:rPr>
              <a:t> </a:t>
            </a:r>
            <a:r>
              <a:rPr lang="en-US" sz="2400" dirty="0" err="1">
                <a:solidFill>
                  <a:schemeClr val="bg1"/>
                </a:solidFill>
              </a:rPr>
              <a:t>presentan</a:t>
            </a:r>
            <a:r>
              <a:rPr lang="en-US" sz="2400" dirty="0">
                <a:solidFill>
                  <a:schemeClr val="bg1"/>
                </a:solidFill>
              </a:rPr>
              <a:t> </a:t>
            </a:r>
            <a:r>
              <a:rPr lang="en-US" sz="2400" dirty="0" err="1">
                <a:solidFill>
                  <a:schemeClr val="bg1"/>
                </a:solidFill>
              </a:rPr>
              <a:t>como</a:t>
            </a:r>
            <a:r>
              <a:rPr lang="en-US" sz="2400" dirty="0">
                <a:solidFill>
                  <a:schemeClr val="bg1"/>
                </a:solidFill>
              </a:rPr>
              <a:t> </a:t>
            </a:r>
            <a:r>
              <a:rPr lang="en-US" sz="2400" dirty="0" err="1">
                <a:solidFill>
                  <a:schemeClr val="bg1"/>
                </a:solidFill>
              </a:rPr>
              <a:t>resultados</a:t>
            </a:r>
            <a:r>
              <a:rPr lang="en-US" sz="2400" dirty="0">
                <a:solidFill>
                  <a:schemeClr val="bg1"/>
                </a:solidFill>
              </a:rPr>
              <a:t>? (</a:t>
            </a:r>
            <a:r>
              <a:rPr lang="en-US" sz="2400" dirty="0" err="1">
                <a:solidFill>
                  <a:schemeClr val="bg1"/>
                </a:solidFill>
              </a:rPr>
              <a:t>páginas</a:t>
            </a:r>
            <a:r>
              <a:rPr lang="en-US" sz="2400" dirty="0">
                <a:solidFill>
                  <a:schemeClr val="bg1"/>
                </a:solidFill>
              </a:rPr>
              <a:t> web, </a:t>
            </a:r>
            <a:r>
              <a:rPr lang="en-US" sz="2400" dirty="0" err="1">
                <a:solidFill>
                  <a:schemeClr val="bg1"/>
                </a:solidFill>
              </a:rPr>
              <a:t>documentos</a:t>
            </a:r>
            <a:r>
              <a:rPr lang="en-US" sz="2400" dirty="0">
                <a:solidFill>
                  <a:schemeClr val="bg1"/>
                </a:solidFill>
              </a:rPr>
              <a:t> pdf, etc.); y, </a:t>
            </a:r>
            <a:r>
              <a:rPr lang="en-US" sz="2400" dirty="0" err="1">
                <a:solidFill>
                  <a:schemeClr val="bg1"/>
                </a:solidFill>
              </a:rPr>
              <a:t>finalmente</a:t>
            </a:r>
            <a:r>
              <a:rPr lang="en-US" sz="2400" dirty="0">
                <a:solidFill>
                  <a:schemeClr val="bg1"/>
                </a:solidFill>
              </a:rPr>
              <a:t>, ¿</a:t>
            </a:r>
            <a:r>
              <a:rPr lang="en-US" sz="2400" dirty="0" err="1">
                <a:solidFill>
                  <a:schemeClr val="bg1"/>
                </a:solidFill>
              </a:rPr>
              <a:t>Qué</a:t>
            </a:r>
            <a:r>
              <a:rPr lang="en-US" sz="2400" dirty="0">
                <a:solidFill>
                  <a:schemeClr val="bg1"/>
                </a:solidFill>
              </a:rPr>
              <a:t> </a:t>
            </a:r>
            <a:r>
              <a:rPr lang="en-US" sz="2400" dirty="0" err="1">
                <a:solidFill>
                  <a:schemeClr val="bg1"/>
                </a:solidFill>
              </a:rPr>
              <a:t>elementos</a:t>
            </a:r>
            <a:r>
              <a:rPr lang="en-US" sz="2400" dirty="0">
                <a:solidFill>
                  <a:schemeClr val="bg1"/>
                </a:solidFill>
              </a:rPr>
              <a:t> </a:t>
            </a:r>
            <a:r>
              <a:rPr lang="en-US" sz="2400" dirty="0" err="1">
                <a:solidFill>
                  <a:schemeClr val="bg1"/>
                </a:solidFill>
              </a:rPr>
              <a:t>tienen</a:t>
            </a:r>
            <a:r>
              <a:rPr lang="en-US" sz="2400" dirty="0">
                <a:solidFill>
                  <a:schemeClr val="bg1"/>
                </a:solidFill>
              </a:rPr>
              <a:t> </a:t>
            </a:r>
            <a:r>
              <a:rPr lang="en-US" sz="2400" dirty="0" err="1">
                <a:solidFill>
                  <a:schemeClr val="bg1"/>
                </a:solidFill>
              </a:rPr>
              <a:t>en</a:t>
            </a:r>
            <a:r>
              <a:rPr lang="en-US" sz="2400" dirty="0">
                <a:solidFill>
                  <a:schemeClr val="bg1"/>
                </a:solidFill>
              </a:rPr>
              <a:t> </a:t>
            </a:r>
            <a:r>
              <a:rPr lang="en-US" sz="2400" dirty="0" err="1">
                <a:solidFill>
                  <a:schemeClr val="bg1"/>
                </a:solidFill>
              </a:rPr>
              <a:t>común</a:t>
            </a:r>
            <a:r>
              <a:rPr lang="en-US" sz="2400" dirty="0">
                <a:solidFill>
                  <a:schemeClr val="bg1"/>
                </a:solidFill>
              </a:rPr>
              <a:t> y </a:t>
            </a:r>
            <a:r>
              <a:rPr lang="en-US" sz="2400" dirty="0" err="1">
                <a:solidFill>
                  <a:schemeClr val="bg1"/>
                </a:solidFill>
              </a:rPr>
              <a:t>qué</a:t>
            </a:r>
            <a:r>
              <a:rPr lang="en-US" sz="2400" dirty="0">
                <a:solidFill>
                  <a:schemeClr val="bg1"/>
                </a:solidFill>
              </a:rPr>
              <a:t> </a:t>
            </a:r>
            <a:r>
              <a:rPr lang="en-US" sz="2400" dirty="0" err="1">
                <a:solidFill>
                  <a:schemeClr val="bg1"/>
                </a:solidFill>
              </a:rPr>
              <a:t>elementos</a:t>
            </a:r>
            <a:r>
              <a:rPr lang="en-US" sz="2400" dirty="0">
                <a:solidFill>
                  <a:schemeClr val="bg1"/>
                </a:solidFill>
              </a:rPr>
              <a:t> los </a:t>
            </a:r>
            <a:r>
              <a:rPr lang="en-US" sz="2400" dirty="0" err="1">
                <a:solidFill>
                  <a:schemeClr val="bg1"/>
                </a:solidFill>
              </a:rPr>
              <a:t>diferencian</a:t>
            </a:r>
            <a:r>
              <a:rPr lang="en-US" sz="2400" dirty="0">
                <a:solidFill>
                  <a:schemeClr val="bg1"/>
                </a:solidFill>
              </a:rPr>
              <a:t> entre </a:t>
            </a:r>
            <a:r>
              <a:rPr lang="en-US" sz="2400" dirty="0" err="1">
                <a:solidFill>
                  <a:schemeClr val="bg1"/>
                </a:solidFill>
              </a:rPr>
              <a:t>sí</a:t>
            </a:r>
            <a:r>
              <a:rPr lang="en-US" sz="2400" dirty="0">
                <a:solidFill>
                  <a:schemeClr val="bg1"/>
                </a:solidFill>
              </a:rPr>
              <a:t>?</a:t>
            </a:r>
          </a:p>
          <a:p>
            <a:pPr marL="0" indent="0">
              <a:spcBef>
                <a:spcPts val="0"/>
              </a:spcBef>
              <a:buNone/>
            </a:pPr>
            <a:endParaRPr lang="en-US" sz="2400" dirty="0">
              <a:solidFill>
                <a:schemeClr val="bg1"/>
              </a:solidFill>
            </a:endParaRPr>
          </a:p>
          <a:p>
            <a:pPr marL="457200" indent="-457200">
              <a:spcBef>
                <a:spcPts val="0"/>
              </a:spcBef>
              <a:buFont typeface="+mj-lt"/>
              <a:buAutoNum type="arabicPeriod" startAt="3"/>
            </a:pPr>
            <a:r>
              <a:rPr lang="en-US" sz="2400" dirty="0" err="1">
                <a:solidFill>
                  <a:schemeClr val="bg1"/>
                </a:solidFill>
              </a:rPr>
              <a:t>Intente</a:t>
            </a:r>
            <a:r>
              <a:rPr lang="en-US" sz="2400" dirty="0">
                <a:solidFill>
                  <a:schemeClr val="bg1"/>
                </a:solidFill>
              </a:rPr>
              <a:t> resolver las </a:t>
            </a:r>
            <a:r>
              <a:rPr lang="en-US" sz="2400" dirty="0" err="1">
                <a:solidFill>
                  <a:schemeClr val="bg1"/>
                </a:solidFill>
              </a:rPr>
              <a:t>siguientes</a:t>
            </a:r>
            <a:r>
              <a:rPr lang="en-US" sz="2400" dirty="0">
                <a:solidFill>
                  <a:schemeClr val="bg1"/>
                </a:solidFill>
              </a:rPr>
              <a:t> </a:t>
            </a:r>
            <a:r>
              <a:rPr lang="en-US" sz="2400" dirty="0" err="1">
                <a:solidFill>
                  <a:schemeClr val="bg1"/>
                </a:solidFill>
              </a:rPr>
              <a:t>cuestiones</a:t>
            </a:r>
            <a:r>
              <a:rPr lang="en-US" sz="2400" dirty="0">
                <a:solidFill>
                  <a:schemeClr val="bg1"/>
                </a:solidFill>
              </a:rPr>
              <a:t> con </a:t>
            </a:r>
            <a:r>
              <a:rPr lang="en-US" sz="2400" dirty="0" err="1">
                <a:solidFill>
                  <a:schemeClr val="bg1"/>
                </a:solidFill>
              </a:rPr>
              <a:t>ayuda</a:t>
            </a:r>
            <a:r>
              <a:rPr lang="en-US" sz="2400" dirty="0">
                <a:solidFill>
                  <a:schemeClr val="bg1"/>
                </a:solidFill>
              </a:rPr>
              <a:t> de los </a:t>
            </a:r>
            <a:r>
              <a:rPr lang="en-US" sz="2400" dirty="0" err="1">
                <a:solidFill>
                  <a:schemeClr val="bg1"/>
                </a:solidFill>
              </a:rPr>
              <a:t>buscadores</a:t>
            </a:r>
            <a:r>
              <a:rPr lang="en-US" sz="2400" dirty="0">
                <a:solidFill>
                  <a:schemeClr val="bg1"/>
                </a:solidFill>
              </a:rPr>
              <a:t> </a:t>
            </a:r>
            <a:r>
              <a:rPr lang="en-US" sz="2400" dirty="0" err="1">
                <a:solidFill>
                  <a:schemeClr val="bg1"/>
                </a:solidFill>
              </a:rPr>
              <a:t>en</a:t>
            </a:r>
            <a:r>
              <a:rPr lang="en-US" sz="2400" dirty="0">
                <a:solidFill>
                  <a:schemeClr val="bg1"/>
                </a:solidFill>
              </a:rPr>
              <a:t> internet. </a:t>
            </a:r>
            <a:r>
              <a:rPr lang="en-US" sz="2400" dirty="0" err="1">
                <a:solidFill>
                  <a:schemeClr val="bg1"/>
                </a:solidFill>
              </a:rPr>
              <a:t>Analice</a:t>
            </a:r>
            <a:r>
              <a:rPr lang="en-US" sz="2400" dirty="0">
                <a:solidFill>
                  <a:schemeClr val="bg1"/>
                </a:solidFill>
              </a:rPr>
              <a:t> las </a:t>
            </a:r>
            <a:r>
              <a:rPr lang="en-US" sz="2400" dirty="0" err="1">
                <a:solidFill>
                  <a:schemeClr val="bg1"/>
                </a:solidFill>
              </a:rPr>
              <a:t>posibles</a:t>
            </a:r>
            <a:r>
              <a:rPr lang="en-US" sz="2400" dirty="0">
                <a:solidFill>
                  <a:schemeClr val="bg1"/>
                </a:solidFill>
              </a:rPr>
              <a:t> </a:t>
            </a:r>
            <a:r>
              <a:rPr lang="en-US" sz="2400" dirty="0" err="1">
                <a:solidFill>
                  <a:schemeClr val="bg1"/>
                </a:solidFill>
              </a:rPr>
              <a:t>dificultades</a:t>
            </a:r>
            <a:r>
              <a:rPr lang="en-US" sz="2400" dirty="0">
                <a:solidFill>
                  <a:schemeClr val="bg1"/>
                </a:solidFill>
              </a:rPr>
              <a:t> a la hora de </a:t>
            </a:r>
            <a:r>
              <a:rPr lang="en-US" sz="2400" dirty="0" err="1">
                <a:solidFill>
                  <a:schemeClr val="bg1"/>
                </a:solidFill>
              </a:rPr>
              <a:t>traducir</a:t>
            </a:r>
            <a:r>
              <a:rPr lang="en-US" sz="2400" dirty="0">
                <a:solidFill>
                  <a:schemeClr val="bg1"/>
                </a:solidFill>
              </a:rPr>
              <a:t> </a:t>
            </a:r>
            <a:r>
              <a:rPr lang="en-US" sz="2400" dirty="0" err="1">
                <a:solidFill>
                  <a:schemeClr val="bg1"/>
                </a:solidFill>
              </a:rPr>
              <a:t>estas</a:t>
            </a:r>
            <a:r>
              <a:rPr lang="en-US" sz="2400" dirty="0">
                <a:solidFill>
                  <a:schemeClr val="bg1"/>
                </a:solidFill>
              </a:rPr>
              <a:t> </a:t>
            </a:r>
            <a:r>
              <a:rPr lang="en-US" sz="2400" dirty="0" err="1">
                <a:solidFill>
                  <a:schemeClr val="bg1"/>
                </a:solidFill>
              </a:rPr>
              <a:t>necesidades</a:t>
            </a:r>
            <a:r>
              <a:rPr lang="en-US" sz="2400" dirty="0">
                <a:solidFill>
                  <a:schemeClr val="bg1"/>
                </a:solidFill>
              </a:rPr>
              <a:t> de </a:t>
            </a:r>
            <a:r>
              <a:rPr lang="en-US" sz="2400" dirty="0" err="1">
                <a:solidFill>
                  <a:schemeClr val="bg1"/>
                </a:solidFill>
              </a:rPr>
              <a:t>información</a:t>
            </a:r>
            <a:r>
              <a:rPr lang="en-US" sz="2400" dirty="0">
                <a:solidFill>
                  <a:schemeClr val="bg1"/>
                </a:solidFill>
              </a:rPr>
              <a:t> al </a:t>
            </a:r>
            <a:r>
              <a:rPr lang="en-US" sz="2400" dirty="0" err="1">
                <a:solidFill>
                  <a:schemeClr val="bg1"/>
                </a:solidFill>
              </a:rPr>
              <a:t>lenguaje</a:t>
            </a:r>
            <a:r>
              <a:rPr lang="en-US" sz="2400" dirty="0">
                <a:solidFill>
                  <a:schemeClr val="bg1"/>
                </a:solidFill>
              </a:rPr>
              <a:t> que </a:t>
            </a:r>
            <a:r>
              <a:rPr lang="en-US" sz="2400" dirty="0" err="1">
                <a:solidFill>
                  <a:schemeClr val="bg1"/>
                </a:solidFill>
              </a:rPr>
              <a:t>permita</a:t>
            </a:r>
            <a:r>
              <a:rPr lang="en-US" sz="2400" dirty="0">
                <a:solidFill>
                  <a:schemeClr val="bg1"/>
                </a:solidFill>
              </a:rPr>
              <a:t> a los </a:t>
            </a:r>
            <a:r>
              <a:rPr lang="en-US" sz="2400" dirty="0" err="1">
                <a:solidFill>
                  <a:schemeClr val="bg1"/>
                </a:solidFill>
              </a:rPr>
              <a:t>buscadores</a:t>
            </a:r>
            <a:r>
              <a:rPr lang="en-US" sz="2400" dirty="0">
                <a:solidFill>
                  <a:schemeClr val="bg1"/>
                </a:solidFill>
              </a:rPr>
              <a:t> resolver sus </a:t>
            </a:r>
            <a:r>
              <a:rPr lang="en-US" sz="2400" dirty="0" err="1">
                <a:solidFill>
                  <a:schemeClr val="bg1"/>
                </a:solidFill>
              </a:rPr>
              <a:t>consultas</a:t>
            </a:r>
            <a:r>
              <a:rPr lang="en-US" sz="2400" dirty="0">
                <a:solidFill>
                  <a:schemeClr val="bg1"/>
                </a:solidFill>
              </a:rPr>
              <a:t>:</a:t>
            </a:r>
          </a:p>
          <a:p>
            <a:pPr lvl="1">
              <a:spcBef>
                <a:spcPts val="0"/>
              </a:spcBef>
            </a:pPr>
            <a:r>
              <a:rPr lang="en-US" sz="2200" dirty="0">
                <a:solidFill>
                  <a:schemeClr val="bg1"/>
                </a:solidFill>
              </a:rPr>
              <a:t>¿</a:t>
            </a:r>
            <a:r>
              <a:rPr lang="en-US" sz="2200" dirty="0" err="1">
                <a:solidFill>
                  <a:schemeClr val="bg1"/>
                </a:solidFill>
              </a:rPr>
              <a:t>Cuál</a:t>
            </a:r>
            <a:r>
              <a:rPr lang="en-US" sz="2200" dirty="0">
                <a:solidFill>
                  <a:schemeClr val="bg1"/>
                </a:solidFill>
              </a:rPr>
              <a:t> es la </a:t>
            </a:r>
            <a:r>
              <a:rPr lang="en-US" sz="2200" dirty="0" err="1">
                <a:solidFill>
                  <a:schemeClr val="bg1"/>
                </a:solidFill>
              </a:rPr>
              <a:t>diferencia</a:t>
            </a:r>
            <a:r>
              <a:rPr lang="en-US" sz="2200" dirty="0">
                <a:solidFill>
                  <a:schemeClr val="bg1"/>
                </a:solidFill>
              </a:rPr>
              <a:t> entre un </a:t>
            </a:r>
            <a:r>
              <a:rPr lang="en-US" sz="2200" dirty="0" err="1">
                <a:solidFill>
                  <a:schemeClr val="bg1"/>
                </a:solidFill>
              </a:rPr>
              <a:t>taquiglócido</a:t>
            </a:r>
            <a:r>
              <a:rPr lang="en-US" sz="2200" dirty="0">
                <a:solidFill>
                  <a:schemeClr val="bg1"/>
                </a:solidFill>
              </a:rPr>
              <a:t> y un erizo?</a:t>
            </a:r>
          </a:p>
          <a:p>
            <a:pPr lvl="1">
              <a:spcBef>
                <a:spcPts val="0"/>
              </a:spcBef>
            </a:pPr>
            <a:r>
              <a:rPr lang="en-US" sz="2400" dirty="0">
                <a:solidFill>
                  <a:schemeClr val="bg1"/>
                </a:solidFill>
              </a:rPr>
              <a:t>¿</a:t>
            </a:r>
            <a:r>
              <a:rPr lang="en-US" sz="2400" dirty="0" err="1">
                <a:solidFill>
                  <a:schemeClr val="bg1"/>
                </a:solidFill>
              </a:rPr>
              <a:t>Cuál</a:t>
            </a:r>
            <a:r>
              <a:rPr lang="en-US" sz="2400" dirty="0">
                <a:solidFill>
                  <a:schemeClr val="bg1"/>
                </a:solidFill>
              </a:rPr>
              <a:t> es </a:t>
            </a:r>
            <a:r>
              <a:rPr lang="en-US" sz="2400" dirty="0" err="1">
                <a:solidFill>
                  <a:schemeClr val="bg1"/>
                </a:solidFill>
              </a:rPr>
              <a:t>el</a:t>
            </a:r>
            <a:r>
              <a:rPr lang="en-US" sz="2400" dirty="0">
                <a:solidFill>
                  <a:schemeClr val="bg1"/>
                </a:solidFill>
              </a:rPr>
              <a:t> </a:t>
            </a:r>
            <a:r>
              <a:rPr lang="en-US" sz="2400" dirty="0" err="1">
                <a:solidFill>
                  <a:schemeClr val="bg1"/>
                </a:solidFill>
              </a:rPr>
              <a:t>nombre</a:t>
            </a:r>
            <a:r>
              <a:rPr lang="en-US" sz="2400" dirty="0">
                <a:solidFill>
                  <a:schemeClr val="bg1"/>
                </a:solidFill>
              </a:rPr>
              <a:t> </a:t>
            </a:r>
            <a:r>
              <a:rPr lang="en-US" sz="2400" dirty="0" err="1">
                <a:solidFill>
                  <a:schemeClr val="bg1"/>
                </a:solidFill>
              </a:rPr>
              <a:t>técnico</a:t>
            </a:r>
            <a:r>
              <a:rPr lang="en-US" sz="2400" dirty="0">
                <a:solidFill>
                  <a:schemeClr val="bg1"/>
                </a:solidFill>
              </a:rPr>
              <a:t> de la zona </a:t>
            </a:r>
            <a:r>
              <a:rPr lang="en-US" sz="2400" dirty="0" err="1">
                <a:solidFill>
                  <a:schemeClr val="bg1"/>
                </a:solidFill>
              </a:rPr>
              <a:t>situada</a:t>
            </a:r>
            <a:r>
              <a:rPr lang="en-US" sz="2400" dirty="0">
                <a:solidFill>
                  <a:schemeClr val="bg1"/>
                </a:solidFill>
              </a:rPr>
              <a:t> entre la </a:t>
            </a:r>
            <a:r>
              <a:rPr lang="en-US" sz="2400" dirty="0" err="1">
                <a:solidFill>
                  <a:schemeClr val="bg1"/>
                </a:solidFill>
              </a:rPr>
              <a:t>nariz</a:t>
            </a:r>
            <a:r>
              <a:rPr lang="en-US" sz="2400" dirty="0">
                <a:solidFill>
                  <a:schemeClr val="bg1"/>
                </a:solidFill>
              </a:rPr>
              <a:t> y </a:t>
            </a:r>
            <a:r>
              <a:rPr lang="en-US" sz="2400" dirty="0" err="1">
                <a:solidFill>
                  <a:schemeClr val="bg1"/>
                </a:solidFill>
              </a:rPr>
              <a:t>el</a:t>
            </a:r>
            <a:r>
              <a:rPr lang="en-US" sz="2400" dirty="0">
                <a:solidFill>
                  <a:schemeClr val="bg1"/>
                </a:solidFill>
              </a:rPr>
              <a:t> </a:t>
            </a:r>
            <a:r>
              <a:rPr lang="en-US" sz="2400" dirty="0" err="1">
                <a:solidFill>
                  <a:schemeClr val="bg1"/>
                </a:solidFill>
              </a:rPr>
              <a:t>labio</a:t>
            </a:r>
            <a:r>
              <a:rPr lang="en-US" sz="2400" dirty="0">
                <a:solidFill>
                  <a:schemeClr val="bg1"/>
                </a:solidFill>
              </a:rPr>
              <a:t> inferior </a:t>
            </a:r>
            <a:r>
              <a:rPr lang="en-US" sz="2400" dirty="0" err="1">
                <a:solidFill>
                  <a:schemeClr val="bg1"/>
                </a:solidFill>
              </a:rPr>
              <a:t>donde</a:t>
            </a:r>
            <a:r>
              <a:rPr lang="en-US" sz="2400" dirty="0">
                <a:solidFill>
                  <a:schemeClr val="bg1"/>
                </a:solidFill>
              </a:rPr>
              <a:t> hay </a:t>
            </a:r>
            <a:r>
              <a:rPr lang="en-US" sz="2400" dirty="0" err="1">
                <a:solidFill>
                  <a:schemeClr val="bg1"/>
                </a:solidFill>
              </a:rPr>
              <a:t>ina</a:t>
            </a:r>
            <a:r>
              <a:rPr lang="en-US" sz="2400" dirty="0">
                <a:solidFill>
                  <a:schemeClr val="bg1"/>
                </a:solidFill>
              </a:rPr>
              <a:t> </a:t>
            </a:r>
            <a:r>
              <a:rPr lang="en-US" sz="2400" dirty="0" err="1">
                <a:solidFill>
                  <a:schemeClr val="bg1"/>
                </a:solidFill>
              </a:rPr>
              <a:t>pequeña</a:t>
            </a:r>
            <a:r>
              <a:rPr lang="en-US" sz="2400" dirty="0">
                <a:solidFill>
                  <a:schemeClr val="bg1"/>
                </a:solidFill>
              </a:rPr>
              <a:t> </a:t>
            </a:r>
            <a:r>
              <a:rPr lang="en-US" sz="2400" dirty="0" err="1">
                <a:solidFill>
                  <a:schemeClr val="bg1"/>
                </a:solidFill>
              </a:rPr>
              <a:t>depresión</a:t>
            </a:r>
            <a:r>
              <a:rPr lang="en-US" sz="2400" dirty="0">
                <a:solidFill>
                  <a:schemeClr val="bg1"/>
                </a:solidFill>
              </a:rPr>
              <a:t>? ¿</a:t>
            </a:r>
            <a:r>
              <a:rPr lang="en-US" sz="2400" dirty="0" err="1">
                <a:solidFill>
                  <a:schemeClr val="bg1"/>
                </a:solidFill>
              </a:rPr>
              <a:t>Cómo</a:t>
            </a:r>
            <a:r>
              <a:rPr lang="en-US" sz="2400" dirty="0">
                <a:solidFill>
                  <a:schemeClr val="bg1"/>
                </a:solidFill>
              </a:rPr>
              <a:t> se llama </a:t>
            </a:r>
            <a:r>
              <a:rPr lang="en-US" sz="2400" dirty="0" err="1">
                <a:solidFill>
                  <a:schemeClr val="bg1"/>
                </a:solidFill>
              </a:rPr>
              <a:t>en</a:t>
            </a:r>
            <a:r>
              <a:rPr lang="en-US" sz="2400" dirty="0">
                <a:solidFill>
                  <a:schemeClr val="bg1"/>
                </a:solidFill>
              </a:rPr>
              <a:t> </a:t>
            </a:r>
            <a:r>
              <a:rPr lang="en-US" sz="2400" dirty="0" err="1">
                <a:solidFill>
                  <a:schemeClr val="bg1"/>
                </a:solidFill>
              </a:rPr>
              <a:t>inglés</a:t>
            </a:r>
            <a:r>
              <a:rPr lang="en-US" sz="2400" dirty="0">
                <a:solidFill>
                  <a:schemeClr val="bg1"/>
                </a:solidFill>
              </a:rPr>
              <a:t>?</a:t>
            </a:r>
            <a:endParaRPr lang="en-US" sz="2200" dirty="0">
              <a:solidFill>
                <a:schemeClr val="bg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5823" y="0"/>
            <a:ext cx="1438285" cy="1078714"/>
          </a:xfrm>
          <a:prstGeom prst="rect">
            <a:avLst/>
          </a:prstGeom>
        </p:spPr>
      </p:pic>
    </p:spTree>
    <p:extLst>
      <p:ext uri="{BB962C8B-B14F-4D97-AF65-F5344CB8AC3E}">
        <p14:creationId xmlns:p14="http://schemas.microsoft.com/office/powerpoint/2010/main" val="14989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arn(inVertical)">
                                      <p:cBhvr>
                                        <p:cTn id="25" dur="500"/>
                                        <p:tgtEl>
                                          <p:spTgt spid="5">
                                            <p:txEl>
                                              <p:pRg st="5" end="5"/>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arn(inVertical)">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ítulo 1"/>
          <p:cNvSpPr>
            <a:spLocks noGrp="1"/>
          </p:cNvSpPr>
          <p:nvPr>
            <p:ph type="title"/>
          </p:nvPr>
        </p:nvSpPr>
        <p:spPr>
          <a:xfrm>
            <a:off x="127892" y="140603"/>
            <a:ext cx="6688808" cy="830031"/>
          </a:xfrm>
        </p:spPr>
        <p:txBody>
          <a:bodyPr>
            <a:noAutofit/>
          </a:bodyPr>
          <a:lstStyle/>
          <a:p>
            <a:pPr algn="ctr"/>
            <a:r>
              <a:rPr lang="es-ES" sz="4400" b="1" u="sng" dirty="0"/>
              <a:t>TAREA PARA CASA</a:t>
            </a:r>
          </a:p>
        </p:txBody>
      </p:sp>
      <p:sp>
        <p:nvSpPr>
          <p:cNvPr id="5" name="Marcador de contenido 2"/>
          <p:cNvSpPr>
            <a:spLocks noGrp="1"/>
          </p:cNvSpPr>
          <p:nvPr>
            <p:ph sz="quarter" idx="4294967295"/>
          </p:nvPr>
        </p:nvSpPr>
        <p:spPr>
          <a:xfrm>
            <a:off x="279765" y="938888"/>
            <a:ext cx="11359607" cy="5631594"/>
          </a:xfrm>
          <a:prstGeom prst="rect">
            <a:avLst/>
          </a:prstGeom>
        </p:spPr>
        <p:txBody>
          <a:bodyPr>
            <a:noAutofit/>
          </a:bodyPr>
          <a:lstStyle/>
          <a:p>
            <a:pPr lvl="1" algn="just">
              <a:spcBef>
                <a:spcPts val="0"/>
              </a:spcBef>
            </a:pPr>
            <a:r>
              <a:rPr lang="en-US" sz="2200" dirty="0">
                <a:solidFill>
                  <a:schemeClr val="bg1"/>
                </a:solidFill>
              </a:rPr>
              <a:t>¿</a:t>
            </a:r>
            <a:r>
              <a:rPr lang="en-US" sz="2200" dirty="0" err="1">
                <a:solidFill>
                  <a:schemeClr val="bg1"/>
                </a:solidFill>
              </a:rPr>
              <a:t>Qué</a:t>
            </a:r>
            <a:r>
              <a:rPr lang="en-US" sz="2200" dirty="0">
                <a:solidFill>
                  <a:schemeClr val="bg1"/>
                </a:solidFill>
              </a:rPr>
              <a:t> tan </a:t>
            </a:r>
            <a:r>
              <a:rPr lang="en-US" sz="2200" dirty="0" err="1">
                <a:solidFill>
                  <a:schemeClr val="bg1"/>
                </a:solidFill>
              </a:rPr>
              <a:t>lejos</a:t>
            </a:r>
            <a:r>
              <a:rPr lang="en-US" sz="2200" dirty="0">
                <a:solidFill>
                  <a:schemeClr val="bg1"/>
                </a:solidFill>
              </a:rPr>
              <a:t> </a:t>
            </a:r>
            <a:r>
              <a:rPr lang="en-US" sz="2200" dirty="0" err="1">
                <a:solidFill>
                  <a:schemeClr val="bg1"/>
                </a:solidFill>
              </a:rPr>
              <a:t>queda</a:t>
            </a:r>
            <a:r>
              <a:rPr lang="en-US" sz="2200" dirty="0">
                <a:solidFill>
                  <a:schemeClr val="bg1"/>
                </a:solidFill>
              </a:rPr>
              <a:t> </a:t>
            </a:r>
            <a:r>
              <a:rPr lang="en-US" sz="2200" dirty="0" err="1">
                <a:solidFill>
                  <a:schemeClr val="bg1"/>
                </a:solidFill>
              </a:rPr>
              <a:t>el</a:t>
            </a:r>
            <a:r>
              <a:rPr lang="en-US" sz="2200" dirty="0">
                <a:solidFill>
                  <a:schemeClr val="bg1"/>
                </a:solidFill>
              </a:rPr>
              <a:t> ‘</a:t>
            </a:r>
            <a:r>
              <a:rPr lang="en-US" sz="2200" dirty="0" err="1">
                <a:solidFill>
                  <a:schemeClr val="bg1"/>
                </a:solidFill>
              </a:rPr>
              <a:t>embalse</a:t>
            </a:r>
            <a:r>
              <a:rPr lang="en-US" sz="2200" dirty="0">
                <a:solidFill>
                  <a:schemeClr val="bg1"/>
                </a:solidFill>
              </a:rPr>
              <a:t> de </a:t>
            </a:r>
            <a:r>
              <a:rPr lang="en-US" sz="2200" dirty="0" err="1">
                <a:solidFill>
                  <a:schemeClr val="bg1"/>
                </a:solidFill>
              </a:rPr>
              <a:t>Cecebre</a:t>
            </a:r>
            <a:r>
              <a:rPr lang="en-US" sz="2200" dirty="0">
                <a:solidFill>
                  <a:schemeClr val="bg1"/>
                </a:solidFill>
              </a:rPr>
              <a:t>’ de ‘A </a:t>
            </a:r>
            <a:r>
              <a:rPr lang="en-US" sz="2200" dirty="0" err="1">
                <a:solidFill>
                  <a:schemeClr val="bg1"/>
                </a:solidFill>
              </a:rPr>
              <a:t>Coruña</a:t>
            </a:r>
            <a:r>
              <a:rPr lang="en-US" sz="2200" dirty="0">
                <a:solidFill>
                  <a:schemeClr val="bg1"/>
                </a:solidFill>
              </a:rPr>
              <a:t> del pueblo de </a:t>
            </a:r>
            <a:r>
              <a:rPr lang="en-US" sz="2200" dirty="0" err="1">
                <a:solidFill>
                  <a:schemeClr val="bg1"/>
                </a:solidFill>
              </a:rPr>
              <a:t>Betanzos</a:t>
            </a:r>
            <a:r>
              <a:rPr lang="en-US" sz="2200" dirty="0">
                <a:solidFill>
                  <a:schemeClr val="bg1"/>
                </a:solidFill>
              </a:rPr>
              <a:t>’?</a:t>
            </a:r>
          </a:p>
          <a:p>
            <a:pPr lvl="1" algn="just">
              <a:spcBef>
                <a:spcPts val="0"/>
              </a:spcBef>
            </a:pPr>
            <a:endParaRPr lang="en-US" sz="2200" dirty="0">
              <a:solidFill>
                <a:schemeClr val="bg1"/>
              </a:solidFill>
            </a:endParaRPr>
          </a:p>
          <a:p>
            <a:pPr lvl="1" algn="just">
              <a:spcBef>
                <a:spcPts val="0"/>
              </a:spcBef>
            </a:pPr>
            <a:r>
              <a:rPr lang="en-US" sz="2200" dirty="0">
                <a:solidFill>
                  <a:schemeClr val="bg1"/>
                </a:solidFill>
              </a:rPr>
              <a:t>¿</a:t>
            </a:r>
            <a:r>
              <a:rPr lang="en-US" sz="2200" dirty="0" err="1">
                <a:solidFill>
                  <a:schemeClr val="bg1"/>
                </a:solidFill>
              </a:rPr>
              <a:t>Cuánto</a:t>
            </a:r>
            <a:r>
              <a:rPr lang="en-US" sz="2200" dirty="0">
                <a:solidFill>
                  <a:schemeClr val="bg1"/>
                </a:solidFill>
              </a:rPr>
              <a:t> </a:t>
            </a:r>
            <a:r>
              <a:rPr lang="en-US" sz="2200" dirty="0" err="1">
                <a:solidFill>
                  <a:schemeClr val="bg1"/>
                </a:solidFill>
              </a:rPr>
              <a:t>tiempo</a:t>
            </a:r>
            <a:r>
              <a:rPr lang="en-US" sz="2200" dirty="0">
                <a:solidFill>
                  <a:schemeClr val="bg1"/>
                </a:solidFill>
              </a:rPr>
              <a:t> </a:t>
            </a:r>
            <a:r>
              <a:rPr lang="en-US" sz="2200" dirty="0" err="1">
                <a:solidFill>
                  <a:schemeClr val="bg1"/>
                </a:solidFill>
              </a:rPr>
              <a:t>llevaría</a:t>
            </a:r>
            <a:r>
              <a:rPr lang="en-US" sz="2200" dirty="0">
                <a:solidFill>
                  <a:schemeClr val="bg1"/>
                </a:solidFill>
              </a:rPr>
              <a:t> una </a:t>
            </a:r>
            <a:r>
              <a:rPr lang="en-US" sz="2200" dirty="0" err="1">
                <a:solidFill>
                  <a:schemeClr val="bg1"/>
                </a:solidFill>
              </a:rPr>
              <a:t>caminata</a:t>
            </a:r>
            <a:r>
              <a:rPr lang="en-US" sz="2200" dirty="0">
                <a:solidFill>
                  <a:schemeClr val="bg1"/>
                </a:solidFill>
              </a:rPr>
              <a:t> de un sitio a </a:t>
            </a:r>
            <a:r>
              <a:rPr lang="en-US" sz="2200" dirty="0" err="1">
                <a:solidFill>
                  <a:schemeClr val="bg1"/>
                </a:solidFill>
              </a:rPr>
              <a:t>otro</a:t>
            </a:r>
            <a:r>
              <a:rPr lang="en-US" sz="2200" dirty="0">
                <a:solidFill>
                  <a:schemeClr val="bg1"/>
                </a:solidFill>
              </a:rPr>
              <a:t>, </a:t>
            </a:r>
            <a:r>
              <a:rPr lang="en-US" sz="2200" dirty="0" err="1">
                <a:solidFill>
                  <a:schemeClr val="bg1"/>
                </a:solidFill>
              </a:rPr>
              <a:t>suponiendo</a:t>
            </a:r>
            <a:r>
              <a:rPr lang="en-US" sz="2200" dirty="0">
                <a:solidFill>
                  <a:schemeClr val="bg1"/>
                </a:solidFill>
              </a:rPr>
              <a:t> que no </a:t>
            </a:r>
            <a:r>
              <a:rPr lang="en-US" sz="2200" dirty="0" err="1">
                <a:solidFill>
                  <a:schemeClr val="bg1"/>
                </a:solidFill>
              </a:rPr>
              <a:t>lloviese</a:t>
            </a:r>
            <a:r>
              <a:rPr lang="en-US" sz="2200" dirty="0">
                <a:solidFill>
                  <a:schemeClr val="bg1"/>
                </a:solidFill>
              </a:rPr>
              <a:t>? </a:t>
            </a:r>
          </a:p>
          <a:p>
            <a:pPr lvl="1" algn="just">
              <a:spcBef>
                <a:spcPts val="0"/>
              </a:spcBef>
            </a:pPr>
            <a:endParaRPr lang="en-US" sz="2200" dirty="0">
              <a:solidFill>
                <a:schemeClr val="bg1"/>
              </a:solidFill>
            </a:endParaRPr>
          </a:p>
          <a:p>
            <a:pPr lvl="1" algn="just">
              <a:spcBef>
                <a:spcPts val="0"/>
              </a:spcBef>
            </a:pPr>
            <a:r>
              <a:rPr lang="en-US" sz="2200" dirty="0">
                <a:solidFill>
                  <a:schemeClr val="bg1"/>
                </a:solidFill>
              </a:rPr>
              <a:t>¿</a:t>
            </a:r>
            <a:r>
              <a:rPr lang="en-US" sz="2200" dirty="0" err="1">
                <a:solidFill>
                  <a:schemeClr val="bg1"/>
                </a:solidFill>
              </a:rPr>
              <a:t>Qué</a:t>
            </a:r>
            <a:r>
              <a:rPr lang="en-US" sz="2200" dirty="0">
                <a:solidFill>
                  <a:schemeClr val="bg1"/>
                </a:solidFill>
              </a:rPr>
              <a:t> </a:t>
            </a:r>
            <a:r>
              <a:rPr lang="en-US" sz="2200" dirty="0" err="1">
                <a:solidFill>
                  <a:schemeClr val="bg1"/>
                </a:solidFill>
              </a:rPr>
              <a:t>colores</a:t>
            </a:r>
            <a:r>
              <a:rPr lang="en-US" sz="2200" dirty="0">
                <a:solidFill>
                  <a:schemeClr val="bg1"/>
                </a:solidFill>
              </a:rPr>
              <a:t> </a:t>
            </a:r>
            <a:r>
              <a:rPr lang="en-US" sz="2200" dirty="0" err="1">
                <a:solidFill>
                  <a:schemeClr val="bg1"/>
                </a:solidFill>
              </a:rPr>
              <a:t>tiene</a:t>
            </a:r>
            <a:r>
              <a:rPr lang="en-US" sz="2200" dirty="0">
                <a:solidFill>
                  <a:schemeClr val="bg1"/>
                </a:solidFill>
              </a:rPr>
              <a:t> </a:t>
            </a:r>
            <a:r>
              <a:rPr lang="en-US" sz="2200" dirty="0" err="1">
                <a:solidFill>
                  <a:schemeClr val="bg1"/>
                </a:solidFill>
              </a:rPr>
              <a:t>el</a:t>
            </a:r>
            <a:r>
              <a:rPr lang="en-US" sz="2200" dirty="0">
                <a:solidFill>
                  <a:schemeClr val="bg1"/>
                </a:solidFill>
              </a:rPr>
              <a:t> dragon del </a:t>
            </a:r>
            <a:r>
              <a:rPr lang="en-US" sz="2200" dirty="0" err="1">
                <a:solidFill>
                  <a:schemeClr val="bg1"/>
                </a:solidFill>
              </a:rPr>
              <a:t>parque</a:t>
            </a:r>
            <a:r>
              <a:rPr lang="en-US" sz="2200" dirty="0">
                <a:solidFill>
                  <a:schemeClr val="bg1"/>
                </a:solidFill>
              </a:rPr>
              <a:t> </a:t>
            </a:r>
            <a:r>
              <a:rPr lang="en-US" sz="2200" dirty="0" err="1">
                <a:solidFill>
                  <a:schemeClr val="bg1"/>
                </a:solidFill>
              </a:rPr>
              <a:t>Güell</a:t>
            </a:r>
            <a:r>
              <a:rPr lang="en-US" sz="2200" dirty="0">
                <a:solidFill>
                  <a:schemeClr val="bg1"/>
                </a:solidFill>
              </a:rPr>
              <a:t> </a:t>
            </a:r>
            <a:r>
              <a:rPr lang="en-US" sz="2200" dirty="0" err="1">
                <a:solidFill>
                  <a:schemeClr val="bg1"/>
                </a:solidFill>
              </a:rPr>
              <a:t>en</a:t>
            </a:r>
            <a:r>
              <a:rPr lang="en-US" sz="2200" dirty="0">
                <a:solidFill>
                  <a:schemeClr val="bg1"/>
                </a:solidFill>
              </a:rPr>
              <a:t> Barcelona?</a:t>
            </a:r>
          </a:p>
          <a:p>
            <a:pPr lvl="1" algn="just">
              <a:spcBef>
                <a:spcPts val="0"/>
              </a:spcBef>
            </a:pPr>
            <a:endParaRPr lang="en-US" sz="2200" dirty="0">
              <a:solidFill>
                <a:schemeClr val="bg1"/>
              </a:solidFill>
            </a:endParaRPr>
          </a:p>
          <a:p>
            <a:pPr lvl="1" algn="just">
              <a:spcBef>
                <a:spcPts val="0"/>
              </a:spcBef>
            </a:pPr>
            <a:r>
              <a:rPr lang="en-US" sz="2200" dirty="0">
                <a:solidFill>
                  <a:schemeClr val="bg1"/>
                </a:solidFill>
              </a:rPr>
              <a:t>¿</a:t>
            </a:r>
            <a:r>
              <a:rPr lang="en-US" sz="2200" dirty="0" err="1">
                <a:solidFill>
                  <a:schemeClr val="bg1"/>
                </a:solidFill>
              </a:rPr>
              <a:t>Qué</a:t>
            </a:r>
            <a:r>
              <a:rPr lang="en-US" sz="2200" dirty="0">
                <a:solidFill>
                  <a:schemeClr val="bg1"/>
                </a:solidFill>
              </a:rPr>
              <a:t> </a:t>
            </a:r>
            <a:r>
              <a:rPr lang="en-US" sz="2200" dirty="0" err="1">
                <a:solidFill>
                  <a:schemeClr val="bg1"/>
                </a:solidFill>
              </a:rPr>
              <a:t>haría</a:t>
            </a:r>
            <a:r>
              <a:rPr lang="en-US" sz="2200" dirty="0">
                <a:solidFill>
                  <a:schemeClr val="bg1"/>
                </a:solidFill>
              </a:rPr>
              <a:t> </a:t>
            </a:r>
            <a:r>
              <a:rPr lang="en-US" sz="2200" dirty="0" err="1">
                <a:solidFill>
                  <a:schemeClr val="bg1"/>
                </a:solidFill>
              </a:rPr>
              <a:t>usted</a:t>
            </a:r>
            <a:r>
              <a:rPr lang="en-US" sz="2200" dirty="0">
                <a:solidFill>
                  <a:schemeClr val="bg1"/>
                </a:solidFill>
              </a:rPr>
              <a:t> para </a:t>
            </a:r>
            <a:r>
              <a:rPr lang="en-US" sz="2200" dirty="0" err="1">
                <a:solidFill>
                  <a:schemeClr val="bg1"/>
                </a:solidFill>
              </a:rPr>
              <a:t>encontrar</a:t>
            </a:r>
            <a:r>
              <a:rPr lang="en-US" sz="2200" dirty="0">
                <a:solidFill>
                  <a:schemeClr val="bg1"/>
                </a:solidFill>
              </a:rPr>
              <a:t> </a:t>
            </a:r>
            <a:r>
              <a:rPr lang="en-US" sz="2200" dirty="0" err="1">
                <a:solidFill>
                  <a:schemeClr val="bg1"/>
                </a:solidFill>
              </a:rPr>
              <a:t>el</a:t>
            </a:r>
            <a:r>
              <a:rPr lang="en-US" sz="2200" dirty="0">
                <a:solidFill>
                  <a:schemeClr val="bg1"/>
                </a:solidFill>
              </a:rPr>
              <a:t> </a:t>
            </a:r>
            <a:r>
              <a:rPr lang="en-US" sz="2200" dirty="0" err="1">
                <a:solidFill>
                  <a:schemeClr val="bg1"/>
                </a:solidFill>
              </a:rPr>
              <a:t>mejor</a:t>
            </a:r>
            <a:r>
              <a:rPr lang="en-US" sz="2200" dirty="0">
                <a:solidFill>
                  <a:schemeClr val="bg1"/>
                </a:solidFill>
              </a:rPr>
              <a:t> </a:t>
            </a:r>
            <a:r>
              <a:rPr lang="en-US" sz="2200" dirty="0" err="1">
                <a:solidFill>
                  <a:schemeClr val="bg1"/>
                </a:solidFill>
              </a:rPr>
              <a:t>recorrido</a:t>
            </a:r>
            <a:r>
              <a:rPr lang="en-US" sz="2200" dirty="0">
                <a:solidFill>
                  <a:schemeClr val="bg1"/>
                </a:solidFill>
              </a:rPr>
              <a:t> para </a:t>
            </a:r>
            <a:r>
              <a:rPr lang="en-US" sz="2200" dirty="0" err="1">
                <a:solidFill>
                  <a:schemeClr val="bg1"/>
                </a:solidFill>
              </a:rPr>
              <a:t>hacer</a:t>
            </a:r>
            <a:r>
              <a:rPr lang="en-US" sz="2200" dirty="0">
                <a:solidFill>
                  <a:schemeClr val="bg1"/>
                </a:solidFill>
              </a:rPr>
              <a:t> footing </a:t>
            </a:r>
            <a:r>
              <a:rPr lang="en-US" sz="2200" dirty="0" err="1">
                <a:solidFill>
                  <a:schemeClr val="bg1"/>
                </a:solidFill>
              </a:rPr>
              <a:t>en</a:t>
            </a:r>
            <a:r>
              <a:rPr lang="en-US" sz="2200" dirty="0">
                <a:solidFill>
                  <a:schemeClr val="bg1"/>
                </a:solidFill>
              </a:rPr>
              <a:t> </a:t>
            </a:r>
            <a:r>
              <a:rPr lang="en-US" sz="2200" dirty="0" err="1">
                <a:solidFill>
                  <a:schemeClr val="bg1"/>
                </a:solidFill>
              </a:rPr>
              <a:t>su</a:t>
            </a:r>
            <a:r>
              <a:rPr lang="en-US" sz="2200" dirty="0">
                <a:solidFill>
                  <a:schemeClr val="bg1"/>
                </a:solidFill>
              </a:rPr>
              <a:t> </a:t>
            </a:r>
            <a:r>
              <a:rPr lang="en-US" sz="2200" dirty="0" err="1">
                <a:solidFill>
                  <a:schemeClr val="bg1"/>
                </a:solidFill>
              </a:rPr>
              <a:t>parque</a:t>
            </a:r>
            <a:r>
              <a:rPr lang="en-US" sz="2200" dirty="0">
                <a:solidFill>
                  <a:schemeClr val="bg1"/>
                </a:solidFill>
              </a:rPr>
              <a:t> </a:t>
            </a:r>
            <a:r>
              <a:rPr lang="en-US" sz="2200" dirty="0" err="1">
                <a:solidFill>
                  <a:schemeClr val="bg1"/>
                </a:solidFill>
              </a:rPr>
              <a:t>favorito</a:t>
            </a:r>
            <a:r>
              <a:rPr lang="en-US" sz="2200" dirty="0">
                <a:solidFill>
                  <a:schemeClr val="bg1"/>
                </a:solidFill>
              </a:rPr>
              <a:t>?</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0309" y="284"/>
            <a:ext cx="1293799" cy="970350"/>
          </a:xfrm>
          <a:prstGeom prst="rect">
            <a:avLst/>
          </a:prstGeom>
        </p:spPr>
      </p:pic>
    </p:spTree>
    <p:extLst>
      <p:ext uri="{BB962C8B-B14F-4D97-AF65-F5344CB8AC3E}">
        <p14:creationId xmlns:p14="http://schemas.microsoft.com/office/powerpoint/2010/main" val="240488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arn(inVertical)">
                                      <p:cBhvr>
                                        <p:cTn id="20" dur="500"/>
                                        <p:tgtEl>
                                          <p:spTgt spid="5">
                                            <p:txEl>
                                              <p:pRg st="4" end="4"/>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arn(inVertical)">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dirty="0"/>
              <a:t>El término Recuperación de Información fue acuñado por Calvin N. </a:t>
            </a:r>
            <a:r>
              <a:rPr lang="es-ES" sz="2400" dirty="0" err="1"/>
              <a:t>Mooers</a:t>
            </a:r>
            <a:r>
              <a:rPr lang="es-ES" sz="2400" dirty="0"/>
              <a:t>(1919-1994), quien la definió como: </a:t>
            </a:r>
          </a:p>
          <a:p>
            <a:r>
              <a:rPr lang="es-ES" sz="2400" i="1" dirty="0">
                <a:solidFill>
                  <a:schemeClr val="accent2">
                    <a:lumMod val="60000"/>
                    <a:lumOff val="40000"/>
                  </a:schemeClr>
                </a:solidFill>
              </a:rPr>
              <a:t>“El ámbito que comprende los aspectos </a:t>
            </a:r>
            <a:r>
              <a:rPr lang="es-ES" sz="2400" i="1" dirty="0" err="1">
                <a:solidFill>
                  <a:schemeClr val="accent2">
                    <a:lumMod val="60000"/>
                    <a:lumOff val="40000"/>
                  </a:schemeClr>
                </a:solidFill>
              </a:rPr>
              <a:t>inlelectuales</a:t>
            </a:r>
            <a:r>
              <a:rPr lang="es-ES" sz="2400" i="1" dirty="0">
                <a:solidFill>
                  <a:schemeClr val="accent2">
                    <a:lumMod val="60000"/>
                    <a:lumOff val="40000"/>
                  </a:schemeClr>
                </a:solidFill>
              </a:rPr>
              <a:t> de la descripción de la información y su especificación para buscarla, así como cualquier sistema, técnica o máquina que se emplee para desarrollar la operación (</a:t>
            </a:r>
            <a:r>
              <a:rPr lang="es-ES" sz="2400" i="1" dirty="0" err="1">
                <a:solidFill>
                  <a:schemeClr val="accent2">
                    <a:lumMod val="60000"/>
                    <a:lumOff val="40000"/>
                  </a:schemeClr>
                </a:solidFill>
              </a:rPr>
              <a:t>Mooers</a:t>
            </a:r>
            <a:r>
              <a:rPr lang="es-ES" sz="2400" i="1" dirty="0">
                <a:solidFill>
                  <a:schemeClr val="accent2">
                    <a:lumMod val="60000"/>
                    <a:lumOff val="40000"/>
                  </a:schemeClr>
                </a:solidFill>
              </a:rPr>
              <a:t> 1959)”.</a:t>
            </a:r>
            <a:r>
              <a:rPr lang="es-ES" sz="2400" dirty="0">
                <a:solidFill>
                  <a:schemeClr val="accent2">
                    <a:lumMod val="60000"/>
                    <a:lumOff val="40000"/>
                  </a:schemeClr>
                </a:solidFill>
              </a:rPr>
              <a:t> </a:t>
            </a:r>
          </a:p>
          <a:p>
            <a:r>
              <a:rPr lang="es-ES" sz="2400" dirty="0"/>
              <a:t>Esta definición abarca las tecnologías que tenemos hoy en día, pero también el papel o cualquier otro tipo de elemento que permita almacenar información.</a:t>
            </a:r>
          </a:p>
          <a:p>
            <a:r>
              <a:rPr lang="es-ES" sz="2400" dirty="0"/>
              <a:t>A continuación se presentan tres definiciones que son más </a:t>
            </a:r>
            <a:r>
              <a:rPr lang="es-ES" sz="2400" dirty="0" err="1"/>
              <a:t>restrictias</a:t>
            </a:r>
            <a:r>
              <a:rPr lang="es-ES" sz="2400" dirty="0"/>
              <a:t>, esto es, se ajustan a la actual existencia de tecnología informática:</a:t>
            </a:r>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Definición de RI</a:t>
            </a:r>
          </a:p>
        </p:txBody>
      </p:sp>
    </p:spTree>
    <p:extLst>
      <p:ext uri="{BB962C8B-B14F-4D97-AF65-F5344CB8AC3E}">
        <p14:creationId xmlns:p14="http://schemas.microsoft.com/office/powerpoint/2010/main" val="83131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dirty="0"/>
              <a:t>”</a:t>
            </a:r>
            <a:r>
              <a:rPr lang="es-ES" sz="2400" b="1" i="1" dirty="0">
                <a:solidFill>
                  <a:schemeClr val="accent2">
                    <a:lumMod val="60000"/>
                    <a:lumOff val="40000"/>
                  </a:schemeClr>
                </a:solidFill>
              </a:rPr>
              <a:t>En principio, al almacenamiento y recuperación de información es simple. Supongamos que existe un almacén de documentos y una persona formula una consulta que tiene por repuesta un conjunto de documentos que satisfacen la necesidad de información expresada por esa persona</a:t>
            </a:r>
            <a:r>
              <a:rPr lang="es-ES" sz="2400" dirty="0"/>
              <a:t>” (Van </a:t>
            </a:r>
            <a:r>
              <a:rPr lang="es-ES" sz="2400" dirty="0" err="1"/>
              <a:t>Rijsbenguer</a:t>
            </a:r>
            <a:r>
              <a:rPr lang="es-ES" sz="2400" dirty="0"/>
              <a:t>, 1979).</a:t>
            </a:r>
          </a:p>
          <a:p>
            <a:r>
              <a:rPr lang="es-ES" sz="2400" dirty="0"/>
              <a:t>“</a:t>
            </a:r>
            <a:r>
              <a:rPr lang="es-ES" sz="2400" b="1" i="1" dirty="0">
                <a:solidFill>
                  <a:schemeClr val="accent2">
                    <a:lumMod val="60000"/>
                    <a:lumOff val="40000"/>
                  </a:schemeClr>
                </a:solidFill>
              </a:rPr>
              <a:t>La RI trata de modelar, diseñar e implementar sistemas que sean capaces de proporcionar acceso basado en contenidos, rápido y efectivo. Una meta de un sistema de RI es estimar la relevancia de elementos de información a la necesidad del información del usuario, expresada en una consulta</a:t>
            </a:r>
            <a:r>
              <a:rPr lang="es-ES" sz="2400" dirty="0"/>
              <a:t>”</a:t>
            </a:r>
            <a:r>
              <a:rPr lang="es-ES" sz="2400" b="1" i="1" dirty="0">
                <a:solidFill>
                  <a:schemeClr val="accent2">
                    <a:lumMod val="60000"/>
                    <a:lumOff val="40000"/>
                  </a:schemeClr>
                </a:solidFill>
              </a:rPr>
              <a:t> </a:t>
            </a:r>
            <a:r>
              <a:rPr lang="es-ES" sz="2400" dirty="0"/>
              <a:t>(</a:t>
            </a:r>
            <a:r>
              <a:rPr lang="es-ES" sz="2400" dirty="0" err="1"/>
              <a:t>Crof</a:t>
            </a:r>
            <a:r>
              <a:rPr lang="es-ES" sz="2400" dirty="0"/>
              <a:t>, </a:t>
            </a:r>
            <a:r>
              <a:rPr lang="es-ES" sz="2400" dirty="0" err="1"/>
              <a:t>mendelehf</a:t>
            </a:r>
            <a:r>
              <a:rPr lang="es-ES" sz="2400" dirty="0"/>
              <a:t> y </a:t>
            </a:r>
            <a:r>
              <a:rPr lang="es-ES" sz="2400" dirty="0" err="1"/>
              <a:t>Ziroman</a:t>
            </a:r>
            <a:r>
              <a:rPr lang="es-ES" sz="2400" dirty="0"/>
              <a:t>, 2010).</a:t>
            </a:r>
          </a:p>
          <a:p>
            <a:r>
              <a:rPr lang="es-ES" sz="2400" dirty="0"/>
              <a:t>“</a:t>
            </a:r>
            <a:r>
              <a:rPr lang="es-ES" sz="2400" b="1" i="1" dirty="0">
                <a:solidFill>
                  <a:schemeClr val="accent2">
                    <a:lumMod val="60000"/>
                    <a:lumOff val="40000"/>
                  </a:schemeClr>
                </a:solidFill>
              </a:rPr>
              <a:t>RI es la disciplina que trata de encontrar material, de naturaleza desestructurada, que satisface una necesidad de información sobre una colección grande de documentos</a:t>
            </a:r>
            <a:r>
              <a:rPr lang="es-ES" sz="2400" dirty="0"/>
              <a:t>” (Manning, </a:t>
            </a:r>
            <a:r>
              <a:rPr lang="es-ES" sz="2400" dirty="0" err="1"/>
              <a:t>Raghavan</a:t>
            </a:r>
            <a:r>
              <a:rPr lang="es-ES" sz="2400" dirty="0"/>
              <a:t> &amp; </a:t>
            </a:r>
            <a:r>
              <a:rPr lang="es-ES" sz="2400" dirty="0" err="1"/>
              <a:t>Schutze</a:t>
            </a:r>
            <a:r>
              <a:rPr lang="es-ES" sz="2400" dirty="0"/>
              <a:t>, 2008).</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Definición de RI</a:t>
            </a:r>
          </a:p>
        </p:txBody>
      </p:sp>
    </p:spTree>
    <p:extLst>
      <p:ext uri="{BB962C8B-B14F-4D97-AF65-F5344CB8AC3E}">
        <p14:creationId xmlns:p14="http://schemas.microsoft.com/office/powerpoint/2010/main" val="228872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dirty="0"/>
              <a:t>Todas estas definiciones tienen varios elementos comunes:</a:t>
            </a:r>
          </a:p>
          <a:p>
            <a:pPr lvl="1"/>
            <a:r>
              <a:rPr lang="es-ES" b="1" dirty="0">
                <a:solidFill>
                  <a:srgbClr val="0070C0"/>
                </a:solidFill>
              </a:rPr>
              <a:t>Un usuario </a:t>
            </a:r>
            <a:r>
              <a:rPr lang="es-ES" b="1" dirty="0"/>
              <a:t>– Quien necesita información</a:t>
            </a:r>
          </a:p>
          <a:p>
            <a:pPr lvl="1"/>
            <a:r>
              <a:rPr lang="es-ES" b="1" dirty="0">
                <a:solidFill>
                  <a:srgbClr val="0070C0"/>
                </a:solidFill>
              </a:rPr>
              <a:t>Una</a:t>
            </a:r>
            <a:r>
              <a:rPr lang="es-ES" b="1" dirty="0"/>
              <a:t> </a:t>
            </a:r>
            <a:r>
              <a:rPr lang="es-ES" b="1" dirty="0">
                <a:solidFill>
                  <a:srgbClr val="0070C0"/>
                </a:solidFill>
              </a:rPr>
              <a:t>petición</a:t>
            </a:r>
            <a:r>
              <a:rPr lang="es-ES" b="1" dirty="0"/>
              <a:t> – En forma de consulta</a:t>
            </a:r>
          </a:p>
          <a:p>
            <a:pPr lvl="1"/>
            <a:r>
              <a:rPr lang="es-ES" b="1" dirty="0">
                <a:solidFill>
                  <a:srgbClr val="0070C0"/>
                </a:solidFill>
              </a:rPr>
              <a:t>Debe</a:t>
            </a:r>
            <a:r>
              <a:rPr lang="es-ES" b="1" dirty="0"/>
              <a:t> </a:t>
            </a:r>
            <a:r>
              <a:rPr lang="es-ES" b="1" dirty="0">
                <a:solidFill>
                  <a:srgbClr val="0070C0"/>
                </a:solidFill>
              </a:rPr>
              <a:t>encontrar</a:t>
            </a:r>
            <a:r>
              <a:rPr lang="es-ES" b="1" dirty="0"/>
              <a:t> – Recuperar</a:t>
            </a:r>
          </a:p>
          <a:p>
            <a:pPr lvl="1"/>
            <a:r>
              <a:rPr lang="es-ES" b="1" dirty="0">
                <a:solidFill>
                  <a:srgbClr val="0070C0"/>
                </a:solidFill>
              </a:rPr>
              <a:t>Un</a:t>
            </a:r>
            <a:r>
              <a:rPr lang="es-ES" b="1" dirty="0"/>
              <a:t> </a:t>
            </a:r>
            <a:r>
              <a:rPr lang="es-ES" b="1" dirty="0">
                <a:solidFill>
                  <a:srgbClr val="0070C0"/>
                </a:solidFill>
              </a:rPr>
              <a:t>repositorio</a:t>
            </a:r>
            <a:r>
              <a:rPr lang="es-ES" b="1" dirty="0"/>
              <a:t> </a:t>
            </a:r>
            <a:r>
              <a:rPr lang="es-ES" b="1" dirty="0">
                <a:solidFill>
                  <a:srgbClr val="0070C0"/>
                </a:solidFill>
              </a:rPr>
              <a:t>de</a:t>
            </a:r>
            <a:r>
              <a:rPr lang="es-ES" b="1" dirty="0"/>
              <a:t> </a:t>
            </a:r>
            <a:r>
              <a:rPr lang="es-ES" b="1" dirty="0">
                <a:solidFill>
                  <a:srgbClr val="0070C0"/>
                </a:solidFill>
              </a:rPr>
              <a:t>información</a:t>
            </a:r>
            <a:r>
              <a:rPr lang="es-ES" b="1" dirty="0"/>
              <a:t> – Colección de documentos</a:t>
            </a:r>
          </a:p>
          <a:p>
            <a:pPr lvl="1"/>
            <a:r>
              <a:rPr lang="es-ES" b="1" dirty="0">
                <a:solidFill>
                  <a:srgbClr val="0070C0"/>
                </a:solidFill>
              </a:rPr>
              <a:t>Una</a:t>
            </a:r>
            <a:r>
              <a:rPr lang="es-ES" b="1" dirty="0"/>
              <a:t> </a:t>
            </a:r>
            <a:r>
              <a:rPr lang="es-ES" b="1" dirty="0">
                <a:solidFill>
                  <a:srgbClr val="0070C0"/>
                </a:solidFill>
              </a:rPr>
              <a:t>respuesta</a:t>
            </a:r>
            <a:r>
              <a:rPr lang="es-ES" b="1" dirty="0"/>
              <a:t> – Resultado de la búsqueda</a:t>
            </a:r>
          </a:p>
          <a:p>
            <a:r>
              <a:rPr lang="es-ES" sz="2400" dirty="0"/>
              <a:t>Un Sistema de RI presenta el resultado de la búsqueda como un conjunto de documentos ordenados por su prioridad. </a:t>
            </a:r>
            <a:r>
              <a:rPr lang="es-ES" sz="2400" i="1" dirty="0"/>
              <a:t>Como nos tienen acostumbrados los motores de búsqueda como Google</a:t>
            </a:r>
            <a:r>
              <a:rPr lang="es-ES" sz="2400" dirty="0"/>
              <a:t>.</a:t>
            </a:r>
          </a:p>
          <a:p>
            <a:r>
              <a:rPr lang="es-ES" sz="2400" dirty="0"/>
              <a:t>En el proceso de satisfacer la necesidad de información del usuario, existe una subjetividad inherente relacionada con los intereses del usuario, lo cual dificulta la imparcialidad del sistema a la hora de recuperar y ranquear los documentos.</a:t>
            </a:r>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Definición de RI</a:t>
            </a:r>
          </a:p>
        </p:txBody>
      </p:sp>
    </p:spTree>
    <p:extLst>
      <p:ext uri="{BB962C8B-B14F-4D97-AF65-F5344CB8AC3E}">
        <p14:creationId xmlns:p14="http://schemas.microsoft.com/office/powerpoint/2010/main" val="313536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lstStyle/>
          <a:p>
            <a:r>
              <a:rPr lang="es-ES" sz="2400" b="1" dirty="0">
                <a:solidFill>
                  <a:schemeClr val="accent5">
                    <a:lumMod val="75000"/>
                  </a:schemeClr>
                </a:solidFill>
              </a:rPr>
              <a:t>Información desestructurada</a:t>
            </a:r>
            <a:r>
              <a:rPr lang="es-ES" sz="2400" dirty="0"/>
              <a:t>: Datos que tienen una estructura semántica arbitraria. Al contrario de lo que ocurre con las Bases de Datos relacionales.</a:t>
            </a:r>
          </a:p>
          <a:p>
            <a:r>
              <a:rPr lang="es-ES" sz="2400" b="1" dirty="0">
                <a:solidFill>
                  <a:schemeClr val="accent5">
                    <a:lumMod val="75000"/>
                  </a:schemeClr>
                </a:solidFill>
              </a:rPr>
              <a:t>Documentos</a:t>
            </a:r>
            <a:r>
              <a:rPr lang="es-ES" sz="2400" b="1" dirty="0">
                <a:solidFill>
                  <a:schemeClr val="accent6">
                    <a:lumMod val="60000"/>
                    <a:lumOff val="40000"/>
                  </a:schemeClr>
                </a:solidFill>
              </a:rPr>
              <a:t>:</a:t>
            </a:r>
            <a:r>
              <a:rPr lang="es-ES" sz="2400" dirty="0"/>
              <a:t> Se refiere a la granularidad de la información que se presenta al usuario; podría presentarse como páginas web, resúmenes, capítulos de libro, correos electrónicos, frases, citas, etc.. Además, el término documento puede no ser sólo texto, sino también música, vídeos o imágenes.</a:t>
            </a:r>
          </a:p>
          <a:p>
            <a:r>
              <a:rPr lang="es-ES" sz="2400" b="1" dirty="0">
                <a:solidFill>
                  <a:schemeClr val="accent5">
                    <a:lumMod val="75000"/>
                  </a:schemeClr>
                </a:solidFill>
              </a:rPr>
              <a:t>Colección</a:t>
            </a:r>
            <a:r>
              <a:rPr lang="es-ES" sz="2400" b="1" dirty="0">
                <a:solidFill>
                  <a:schemeClr val="accent6">
                    <a:lumMod val="60000"/>
                    <a:lumOff val="40000"/>
                  </a:schemeClr>
                </a:solidFill>
              </a:rPr>
              <a:t>:</a:t>
            </a:r>
            <a:r>
              <a:rPr lang="es-ES" sz="2400" dirty="0"/>
              <a:t> Es el repositorio de donde se recuperará la información.</a:t>
            </a:r>
          </a:p>
          <a:p>
            <a:r>
              <a:rPr lang="es-ES" sz="2400" b="1" dirty="0" err="1">
                <a:solidFill>
                  <a:schemeClr val="accent5">
                    <a:lumMod val="75000"/>
                  </a:schemeClr>
                </a:solidFill>
              </a:rPr>
              <a:t>Necesiad</a:t>
            </a:r>
            <a:r>
              <a:rPr lang="es-ES" sz="2400" b="1" dirty="0">
                <a:solidFill>
                  <a:schemeClr val="accent5">
                    <a:lumMod val="75000"/>
                  </a:schemeClr>
                </a:solidFill>
              </a:rPr>
              <a:t> de Información</a:t>
            </a:r>
            <a:r>
              <a:rPr lang="es-ES" sz="2400" b="1" dirty="0">
                <a:solidFill>
                  <a:schemeClr val="accent6">
                    <a:lumMod val="60000"/>
                    <a:lumOff val="40000"/>
                  </a:schemeClr>
                </a:solidFill>
              </a:rPr>
              <a:t>:</a:t>
            </a:r>
            <a:r>
              <a:rPr lang="es-ES" sz="2400" dirty="0"/>
              <a:t> Se refleja en la consulta que el usuario aporta.</a:t>
            </a:r>
          </a:p>
          <a:p>
            <a:r>
              <a:rPr lang="es-ES" sz="2400" b="1" dirty="0">
                <a:solidFill>
                  <a:schemeClr val="accent5">
                    <a:lumMod val="75000"/>
                  </a:schemeClr>
                </a:solidFill>
              </a:rPr>
              <a:t>Presentación de Resultados</a:t>
            </a:r>
            <a:r>
              <a:rPr lang="es-ES" sz="2400" b="1" dirty="0">
                <a:solidFill>
                  <a:schemeClr val="accent6">
                    <a:lumMod val="60000"/>
                    <a:lumOff val="40000"/>
                  </a:schemeClr>
                </a:solidFill>
              </a:rPr>
              <a:t>:</a:t>
            </a:r>
            <a:r>
              <a:rPr lang="es-ES" sz="2400" dirty="0"/>
              <a:t> Los documentos relevantes para el usuario se presentan en forma ordenada, de fácil navegación y posibles de ser filtrados.</a:t>
            </a:r>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Conceptos básicos</a:t>
            </a:r>
          </a:p>
        </p:txBody>
      </p:sp>
    </p:spTree>
    <p:extLst>
      <p:ext uri="{BB962C8B-B14F-4D97-AF65-F5344CB8AC3E}">
        <p14:creationId xmlns:p14="http://schemas.microsoft.com/office/powerpoint/2010/main" val="51155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normAutofit/>
          </a:bodyPr>
          <a:lstStyle/>
          <a:p>
            <a:r>
              <a:rPr lang="es-ES" sz="2400" dirty="0"/>
              <a:t>Para delimitar el campo de la RI, a continuación se describen las tres dimensiones que lo caracterizan y donde cada una cumple su función específica:</a:t>
            </a:r>
          </a:p>
          <a:p>
            <a:pPr lvl="1"/>
            <a:r>
              <a:rPr lang="es-ES" sz="2400" dirty="0"/>
              <a:t>¿Cómo puede un usuario acceder a las colecciones de documentos y obtener la información que necesita?</a:t>
            </a:r>
          </a:p>
          <a:p>
            <a:pPr lvl="1"/>
            <a:r>
              <a:rPr lang="es-ES" sz="2400" dirty="0"/>
              <a:t>¿Cuáles son los diferentes tipos de información que pueden ser sujetos de búsqueda?</a:t>
            </a:r>
          </a:p>
          <a:p>
            <a:pPr lvl="1"/>
            <a:r>
              <a:rPr lang="es-ES" sz="2400" dirty="0"/>
              <a:t>¿Cuál es la colección de documentos en la que se debe buscar la información?</a:t>
            </a:r>
          </a:p>
          <a:p>
            <a:r>
              <a:rPr lang="es-ES" sz="2400" dirty="0"/>
              <a:t>Estas tres dimensiones no son independientes entre sí, pero contiene los elementos necesarios para clasificar los modelos y sistemas de RI encontrados en la bibliografía.</a:t>
            </a:r>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Las tres dimensiones de la RI</a:t>
            </a:r>
          </a:p>
        </p:txBody>
      </p:sp>
    </p:spTree>
    <p:extLst>
      <p:ext uri="{BB962C8B-B14F-4D97-AF65-F5344CB8AC3E}">
        <p14:creationId xmlns:p14="http://schemas.microsoft.com/office/powerpoint/2010/main" val="103425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5DE9E7-FEF6-407C-A812-013D54BA13B2}"/>
              </a:ext>
            </a:extLst>
          </p:cNvPr>
          <p:cNvSpPr>
            <a:spLocks noGrp="1"/>
          </p:cNvSpPr>
          <p:nvPr>
            <p:ph idx="1"/>
          </p:nvPr>
        </p:nvSpPr>
        <p:spPr>
          <a:xfrm>
            <a:off x="707009" y="1442301"/>
            <a:ext cx="10812545" cy="4868944"/>
          </a:xfrm>
        </p:spPr>
        <p:txBody>
          <a:bodyPr>
            <a:normAutofit fontScale="92500"/>
          </a:bodyPr>
          <a:lstStyle/>
          <a:p>
            <a:r>
              <a:rPr lang="es-ES" sz="2400" dirty="0"/>
              <a:t>El motor de búsqueda es el medio más conocido para encontrar información en la Web. El usuario ingresa una consulta y la información aparece en forma de una lista ordenada de documentos.</a:t>
            </a:r>
          </a:p>
          <a:p>
            <a:pPr marL="0" indent="0">
              <a:buNone/>
            </a:pPr>
            <a:r>
              <a:rPr lang="es-ES" sz="2400" dirty="0"/>
              <a:t>Existen otras formas de acceder a la información basadas en varios paradigmas:</a:t>
            </a:r>
          </a:p>
          <a:p>
            <a:r>
              <a:rPr lang="es-ES" sz="2400" b="1" dirty="0">
                <a:solidFill>
                  <a:schemeClr val="accent6">
                    <a:lumMod val="75000"/>
                  </a:schemeClr>
                </a:solidFill>
              </a:rPr>
              <a:t>Clasificación</a:t>
            </a:r>
            <a:r>
              <a:rPr lang="es-ES" sz="2400" dirty="0"/>
              <a:t>: Se utiliza para categorizar los documentos en los que navega el usuario, para ir profundizando en la jerarquía hasta encontrar lo que busca.</a:t>
            </a:r>
          </a:p>
          <a:p>
            <a:r>
              <a:rPr lang="es-ES" sz="2400" b="1" dirty="0">
                <a:solidFill>
                  <a:schemeClr val="accent6">
                    <a:lumMod val="75000"/>
                  </a:schemeClr>
                </a:solidFill>
              </a:rPr>
              <a:t>Agrupamiento</a:t>
            </a:r>
            <a:r>
              <a:rPr lang="es-ES" sz="2400" dirty="0"/>
              <a:t>: Los documentos recuperados pueden ser agrupados por asunto, para facilitar la tarea de búsqueda del usuario.</a:t>
            </a:r>
          </a:p>
          <a:p>
            <a:r>
              <a:rPr lang="es-ES" sz="2400" b="1" dirty="0">
                <a:solidFill>
                  <a:schemeClr val="accent6">
                    <a:lumMod val="75000"/>
                  </a:schemeClr>
                </a:solidFill>
              </a:rPr>
              <a:t>Filtrado</a:t>
            </a:r>
            <a:r>
              <a:rPr lang="es-ES" sz="2400" dirty="0"/>
              <a:t>: Se ofrece al usuario solamente un conjunto de documentos seleccionados.</a:t>
            </a:r>
          </a:p>
          <a:p>
            <a:r>
              <a:rPr lang="es-ES" sz="2400" b="1" dirty="0">
                <a:solidFill>
                  <a:schemeClr val="accent6">
                    <a:lumMod val="75000"/>
                  </a:schemeClr>
                </a:solidFill>
              </a:rPr>
              <a:t>Recomendación</a:t>
            </a:r>
            <a:r>
              <a:rPr lang="es-ES" sz="2400" dirty="0"/>
              <a:t>: Los documentos son presentados al usuario basándose en su perfil.</a:t>
            </a:r>
          </a:p>
          <a:p>
            <a:r>
              <a:rPr lang="es-ES" sz="2400" b="1" dirty="0">
                <a:solidFill>
                  <a:schemeClr val="accent6">
                    <a:lumMod val="75000"/>
                  </a:schemeClr>
                </a:solidFill>
              </a:rPr>
              <a:t>Resumen</a:t>
            </a:r>
            <a:r>
              <a:rPr lang="es-ES" sz="2400" dirty="0"/>
              <a:t>: Sirven para disminuir la cantidad de información que se presenta al usuario.</a:t>
            </a:r>
            <a:endParaRPr lang="es-ES" dirty="0"/>
          </a:p>
        </p:txBody>
      </p:sp>
      <p:sp>
        <p:nvSpPr>
          <p:cNvPr id="4" name="Título 1">
            <a:extLst>
              <a:ext uri="{FF2B5EF4-FFF2-40B4-BE49-F238E27FC236}">
                <a16:creationId xmlns:a16="http://schemas.microsoft.com/office/drawing/2014/main" id="{F58679AF-1B8F-4EC5-B1ED-51A1092B2FA3}"/>
              </a:ext>
            </a:extLst>
          </p:cNvPr>
          <p:cNvSpPr>
            <a:spLocks noGrp="1"/>
          </p:cNvSpPr>
          <p:nvPr>
            <p:ph type="title"/>
          </p:nvPr>
        </p:nvSpPr>
        <p:spPr>
          <a:xfrm>
            <a:off x="1397726" y="546755"/>
            <a:ext cx="8830491" cy="697584"/>
          </a:xfrm>
        </p:spPr>
        <p:txBody>
          <a:bodyPr>
            <a:noAutofit/>
          </a:bodyPr>
          <a:lstStyle/>
          <a:p>
            <a:pPr algn="ctr"/>
            <a:r>
              <a:rPr lang="es-ES" sz="4000" b="1" dirty="0"/>
              <a:t>Acceso a la Información</a:t>
            </a:r>
          </a:p>
        </p:txBody>
      </p:sp>
    </p:spTree>
    <p:extLst>
      <p:ext uri="{BB962C8B-B14F-4D97-AF65-F5344CB8AC3E}">
        <p14:creationId xmlns:p14="http://schemas.microsoft.com/office/powerpoint/2010/main" val="107456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Informática y tecnología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docProps/app.xml><?xml version="1.0" encoding="utf-8"?>
<Properties xmlns="http://schemas.openxmlformats.org/officeDocument/2006/extended-properties" xmlns:vt="http://schemas.openxmlformats.org/officeDocument/2006/docPropsVTypes">
  <Template>tf00001064</Template>
  <TotalTime>1349</TotalTime>
  <Words>4607</Words>
  <Application>Microsoft Office PowerPoint</Application>
  <PresentationFormat>Panorámica</PresentationFormat>
  <Paragraphs>255</Paragraphs>
  <Slides>38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Arial</vt:lpstr>
      <vt:lpstr>Cambria Math</vt:lpstr>
      <vt:lpstr>Candara</vt:lpstr>
      <vt:lpstr>Consolas</vt:lpstr>
      <vt:lpstr>Informática y tecnología 16x9</vt:lpstr>
      <vt:lpstr>Recuperción de Información I</vt:lpstr>
      <vt:lpstr>Contenido de la Unidad</vt:lpstr>
      <vt:lpstr>Definición de RI</vt:lpstr>
      <vt:lpstr>Definición de RI</vt:lpstr>
      <vt:lpstr>Definición de RI</vt:lpstr>
      <vt:lpstr>Definición de RI</vt:lpstr>
      <vt:lpstr>Conceptos básicos</vt:lpstr>
      <vt:lpstr>Las tres dimensiones de la RI</vt:lpstr>
      <vt:lpstr>Acceso a la Información</vt:lpstr>
      <vt:lpstr>Tipos de Información</vt:lpstr>
      <vt:lpstr>Tipos de Información</vt:lpstr>
      <vt:lpstr>Colección</vt:lpstr>
      <vt:lpstr>Componentes de un Sistema de RI</vt:lpstr>
      <vt:lpstr>Componentes de un Sistema de RI</vt:lpstr>
      <vt:lpstr>Componentes de un Sistema de RI</vt:lpstr>
      <vt:lpstr>Historia de la RI</vt:lpstr>
      <vt:lpstr>Historia de la RI</vt:lpstr>
      <vt:lpstr>Historia de la RI</vt:lpstr>
      <vt:lpstr>Historia de la RI</vt:lpstr>
      <vt:lpstr>Historia de la RI</vt:lpstr>
      <vt:lpstr>Diferencias entre la WWW y el papel</vt:lpstr>
      <vt:lpstr>Conceptos importantes en RI</vt:lpstr>
      <vt:lpstr>Relevancia</vt:lpstr>
      <vt:lpstr>Relevancia</vt:lpstr>
      <vt:lpstr>Relevancia</vt:lpstr>
      <vt:lpstr>Representación</vt:lpstr>
      <vt:lpstr>Representación</vt:lpstr>
      <vt:lpstr>Modelo</vt:lpstr>
      <vt:lpstr>Modelo</vt:lpstr>
      <vt:lpstr>Evaluación</vt:lpstr>
      <vt:lpstr>Evaluación</vt:lpstr>
      <vt:lpstr>Evaluación</vt:lpstr>
      <vt:lpstr>Evaluación</vt:lpstr>
      <vt:lpstr>Índices</vt:lpstr>
      <vt:lpstr>Indices</vt:lpstr>
      <vt:lpstr>Presentación de PowerPoint</vt:lpstr>
      <vt:lpstr>TAREA PARA CASA</vt:lpstr>
      <vt:lpstr>TAREA PARA CASA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Arquitectura del computador</dc:title>
  <dc:creator>WILLIAM SUNTAXI</dc:creator>
  <cp:lastModifiedBy>MARCO EDUARDO MOLINA BUSTAMANTE</cp:lastModifiedBy>
  <cp:revision>86</cp:revision>
  <dcterms:created xsi:type="dcterms:W3CDTF">2018-08-12T16:45:37Z</dcterms:created>
  <dcterms:modified xsi:type="dcterms:W3CDTF">2021-10-27T22:39:50Z</dcterms:modified>
</cp:coreProperties>
</file>