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9" r:id="rId4"/>
    <p:sldId id="272" r:id="rId5"/>
    <p:sldId id="274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109DA-DD0F-4B1B-90A3-33A84BE7500A}" type="doc">
      <dgm:prSet loTypeId="urn:microsoft.com/office/officeart/2005/8/layout/vList3" loCatId="list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FC9A4E1-16C9-4496-9DC4-9C6BE6946E6B}">
      <dgm:prSet phldrT="[Texto]" custT="1"/>
      <dgm:spPr/>
      <dgm:t>
        <a:bodyPr/>
        <a:lstStyle/>
        <a:p>
          <a:r>
            <a:rPr lang="es-ES" sz="2400" dirty="0" smtClean="0"/>
            <a:t>Ser individual y estar vinculada exclusivamente a su titular</a:t>
          </a:r>
          <a:endParaRPr lang="es-ES" sz="2400" dirty="0"/>
        </a:p>
      </dgm:t>
    </dgm:pt>
    <dgm:pt modelId="{F3C6A194-3BF8-4C25-B851-1AF0D337CCF8}" type="parTrans" cxnId="{27209BC3-2068-4717-9272-CAC04ADFE6A2}">
      <dgm:prSet/>
      <dgm:spPr/>
      <dgm:t>
        <a:bodyPr/>
        <a:lstStyle/>
        <a:p>
          <a:endParaRPr lang="es-ES"/>
        </a:p>
      </dgm:t>
    </dgm:pt>
    <dgm:pt modelId="{7E7CB3CB-0E0C-42FC-AEB4-ADABD35CE221}" type="sibTrans" cxnId="{27209BC3-2068-4717-9272-CAC04ADFE6A2}">
      <dgm:prSet/>
      <dgm:spPr/>
      <dgm:t>
        <a:bodyPr/>
        <a:lstStyle/>
        <a:p>
          <a:endParaRPr lang="es-ES"/>
        </a:p>
      </dgm:t>
    </dgm:pt>
    <dgm:pt modelId="{4C844F60-DDBE-4D72-B4A1-FFCFD9B9D59B}">
      <dgm:prSet phldrT="[Texto]" custT="1"/>
      <dgm:spPr/>
      <dgm:t>
        <a:bodyPr/>
        <a:lstStyle/>
        <a:p>
          <a:r>
            <a:rPr lang="es-ES" sz="2000" dirty="0" smtClean="0"/>
            <a:t>Que su método de creación y verificación sea confiable, seguro e inalterable para el propósito para el cual el mensaje fue generado o comunicado. </a:t>
          </a:r>
          <a:endParaRPr lang="es-ES" sz="2000" dirty="0"/>
        </a:p>
      </dgm:t>
    </dgm:pt>
    <dgm:pt modelId="{98148072-B6FC-44EE-86F5-788937820D2A}" type="parTrans" cxnId="{C15DAE14-A984-458A-9459-7AF14533073E}">
      <dgm:prSet/>
      <dgm:spPr/>
      <dgm:t>
        <a:bodyPr/>
        <a:lstStyle/>
        <a:p>
          <a:endParaRPr lang="es-ES"/>
        </a:p>
      </dgm:t>
    </dgm:pt>
    <dgm:pt modelId="{7A246EA8-37F5-4758-AA15-903A9A39F283}" type="sibTrans" cxnId="{C15DAE14-A984-458A-9459-7AF14533073E}">
      <dgm:prSet/>
      <dgm:spPr/>
      <dgm:t>
        <a:bodyPr/>
        <a:lstStyle/>
        <a:p>
          <a:endParaRPr lang="es-ES"/>
        </a:p>
      </dgm:t>
    </dgm:pt>
    <dgm:pt modelId="{1D858E4E-5A1F-4842-A66E-5EBA7A0687CF}">
      <dgm:prSet phldrT="[Texto]" custT="1"/>
      <dgm:spPr/>
      <dgm:t>
        <a:bodyPr/>
        <a:lstStyle/>
        <a:p>
          <a:r>
            <a:rPr lang="es-ES" sz="2000" dirty="0" smtClean="0"/>
            <a:t>Que al momento de creación de la firma electrónica, los datos con los que se realizo se hallen bajo control exclusivo del signatario</a:t>
          </a:r>
          <a:endParaRPr lang="es-ES" sz="2000" dirty="0"/>
        </a:p>
      </dgm:t>
    </dgm:pt>
    <dgm:pt modelId="{0BEE543E-7C7C-4C58-A727-959B33896B72}" type="parTrans" cxnId="{E99FF473-C9F7-4084-8370-DEA327349583}">
      <dgm:prSet/>
      <dgm:spPr/>
      <dgm:t>
        <a:bodyPr/>
        <a:lstStyle/>
        <a:p>
          <a:endParaRPr lang="es-ES"/>
        </a:p>
      </dgm:t>
    </dgm:pt>
    <dgm:pt modelId="{BFD48A6B-56F6-4892-B9BF-454B13B37E8E}" type="sibTrans" cxnId="{E99FF473-C9F7-4084-8370-DEA327349583}">
      <dgm:prSet/>
      <dgm:spPr/>
      <dgm:t>
        <a:bodyPr/>
        <a:lstStyle/>
        <a:p>
          <a:endParaRPr lang="es-ES"/>
        </a:p>
      </dgm:t>
    </dgm:pt>
    <dgm:pt modelId="{015C077C-3C91-48C8-AF13-993B10C8F5B8}">
      <dgm:prSet/>
      <dgm:spPr/>
      <dgm:t>
        <a:bodyPr/>
        <a:lstStyle/>
        <a:p>
          <a:r>
            <a:rPr lang="es-ES" dirty="0" smtClean="0"/>
            <a:t>Que la firma sea controlada por la persona a quien pertenece. </a:t>
          </a:r>
          <a:endParaRPr lang="es-ES" dirty="0"/>
        </a:p>
      </dgm:t>
    </dgm:pt>
    <dgm:pt modelId="{382B1BA7-2A91-4252-8E4C-EDD74668D20B}" type="parTrans" cxnId="{459C9AA1-26DE-4302-8C03-5DCE31BF6189}">
      <dgm:prSet/>
      <dgm:spPr/>
      <dgm:t>
        <a:bodyPr/>
        <a:lstStyle/>
        <a:p>
          <a:endParaRPr lang="es-ES"/>
        </a:p>
      </dgm:t>
    </dgm:pt>
    <dgm:pt modelId="{C932EC9D-0B23-45EA-AC71-61C9914792D7}" type="sibTrans" cxnId="{459C9AA1-26DE-4302-8C03-5DCE31BF6189}">
      <dgm:prSet/>
      <dgm:spPr/>
      <dgm:t>
        <a:bodyPr/>
        <a:lstStyle/>
        <a:p>
          <a:endParaRPr lang="es-ES"/>
        </a:p>
      </dgm:t>
    </dgm:pt>
    <dgm:pt modelId="{121BABF1-C1E0-400A-9932-1B01648A63C7}" type="pres">
      <dgm:prSet presAssocID="{DBF109DA-DD0F-4B1B-90A3-33A84BE7500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BB7F745-563A-43F2-B075-68F5AACCEF5A}" type="pres">
      <dgm:prSet presAssocID="{BFC9A4E1-16C9-4496-9DC4-9C6BE6946E6B}" presName="composite" presStyleCnt="0"/>
      <dgm:spPr/>
      <dgm:t>
        <a:bodyPr/>
        <a:lstStyle/>
        <a:p>
          <a:endParaRPr lang="es-ES"/>
        </a:p>
      </dgm:t>
    </dgm:pt>
    <dgm:pt modelId="{91AD2554-296D-437F-B6ED-12BDA8D68A06}" type="pres">
      <dgm:prSet presAssocID="{BFC9A4E1-16C9-4496-9DC4-9C6BE6946E6B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BD821636-FAA5-44AF-A5F3-1655BCB57D79}" type="pres">
      <dgm:prSet presAssocID="{BFC9A4E1-16C9-4496-9DC4-9C6BE6946E6B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0CE483-45BF-48F0-9272-BA4BC7C667F6}" type="pres">
      <dgm:prSet presAssocID="{7E7CB3CB-0E0C-42FC-AEB4-ADABD35CE221}" presName="spacing" presStyleCnt="0"/>
      <dgm:spPr/>
      <dgm:t>
        <a:bodyPr/>
        <a:lstStyle/>
        <a:p>
          <a:endParaRPr lang="es-ES"/>
        </a:p>
      </dgm:t>
    </dgm:pt>
    <dgm:pt modelId="{075F5579-3D0B-4093-BCE0-8A4CA28D8A74}" type="pres">
      <dgm:prSet presAssocID="{4C844F60-DDBE-4D72-B4A1-FFCFD9B9D59B}" presName="composite" presStyleCnt="0"/>
      <dgm:spPr/>
      <dgm:t>
        <a:bodyPr/>
        <a:lstStyle/>
        <a:p>
          <a:endParaRPr lang="es-ES"/>
        </a:p>
      </dgm:t>
    </dgm:pt>
    <dgm:pt modelId="{47AF7204-2DE4-49C1-A643-C86C66BA6C75}" type="pres">
      <dgm:prSet presAssocID="{4C844F60-DDBE-4D72-B4A1-FFCFD9B9D59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C04BFA37-54EB-41D5-B675-1074CF9A51B8}" type="pres">
      <dgm:prSet presAssocID="{4C844F60-DDBE-4D72-B4A1-FFCFD9B9D59B}" presName="txShp" presStyleLbl="node1" presStyleIdx="1" presStyleCnt="4" custScaleY="1484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04CEE5-C940-48C6-B35E-60C1728C1E10}" type="pres">
      <dgm:prSet presAssocID="{7A246EA8-37F5-4758-AA15-903A9A39F283}" presName="spacing" presStyleCnt="0"/>
      <dgm:spPr/>
      <dgm:t>
        <a:bodyPr/>
        <a:lstStyle/>
        <a:p>
          <a:endParaRPr lang="es-ES"/>
        </a:p>
      </dgm:t>
    </dgm:pt>
    <dgm:pt modelId="{49344572-D8A5-4D0B-8275-36ACC61B1FA8}" type="pres">
      <dgm:prSet presAssocID="{1D858E4E-5A1F-4842-A66E-5EBA7A0687CF}" presName="composite" presStyleCnt="0"/>
      <dgm:spPr/>
      <dgm:t>
        <a:bodyPr/>
        <a:lstStyle/>
        <a:p>
          <a:endParaRPr lang="es-ES"/>
        </a:p>
      </dgm:t>
    </dgm:pt>
    <dgm:pt modelId="{D16C3CAE-F659-40AC-86CD-D72ECD5715F2}" type="pres">
      <dgm:prSet presAssocID="{1D858E4E-5A1F-4842-A66E-5EBA7A0687CF}" presName="imgShp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D88511A-03D1-41C0-A5D6-5D74CF93700D}" type="pres">
      <dgm:prSet presAssocID="{1D858E4E-5A1F-4842-A66E-5EBA7A0687CF}" presName="txShp" presStyleLbl="node1" presStyleIdx="2" presStyleCnt="4" custScaleY="1238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121373-B34A-4416-82C0-14F9AAB67948}" type="pres">
      <dgm:prSet presAssocID="{BFD48A6B-56F6-4892-B9BF-454B13B37E8E}" presName="spacing" presStyleCnt="0"/>
      <dgm:spPr/>
      <dgm:t>
        <a:bodyPr/>
        <a:lstStyle/>
        <a:p>
          <a:endParaRPr lang="es-ES"/>
        </a:p>
      </dgm:t>
    </dgm:pt>
    <dgm:pt modelId="{5E0F667F-967C-44AD-B43E-3C8018751342}" type="pres">
      <dgm:prSet presAssocID="{015C077C-3C91-48C8-AF13-993B10C8F5B8}" presName="composite" presStyleCnt="0"/>
      <dgm:spPr/>
      <dgm:t>
        <a:bodyPr/>
        <a:lstStyle/>
        <a:p>
          <a:endParaRPr lang="es-ES"/>
        </a:p>
      </dgm:t>
    </dgm:pt>
    <dgm:pt modelId="{95BAB07E-0619-46A7-B377-1D3FCF3A016C}" type="pres">
      <dgm:prSet presAssocID="{015C077C-3C91-48C8-AF13-993B10C8F5B8}" presName="imgShp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E56B82A7-906C-403F-80F9-5821805B9EFB}" type="pres">
      <dgm:prSet presAssocID="{015C077C-3C91-48C8-AF13-993B10C8F5B8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99FF473-C9F7-4084-8370-DEA327349583}" srcId="{DBF109DA-DD0F-4B1B-90A3-33A84BE7500A}" destId="{1D858E4E-5A1F-4842-A66E-5EBA7A0687CF}" srcOrd="2" destOrd="0" parTransId="{0BEE543E-7C7C-4C58-A727-959B33896B72}" sibTransId="{BFD48A6B-56F6-4892-B9BF-454B13B37E8E}"/>
    <dgm:cxn modelId="{C15DAE14-A984-458A-9459-7AF14533073E}" srcId="{DBF109DA-DD0F-4B1B-90A3-33A84BE7500A}" destId="{4C844F60-DDBE-4D72-B4A1-FFCFD9B9D59B}" srcOrd="1" destOrd="0" parTransId="{98148072-B6FC-44EE-86F5-788937820D2A}" sibTransId="{7A246EA8-37F5-4758-AA15-903A9A39F283}"/>
    <dgm:cxn modelId="{8C8BC6AD-1B41-43D1-9BA9-0923C5523BA5}" type="presOf" srcId="{015C077C-3C91-48C8-AF13-993B10C8F5B8}" destId="{E56B82A7-906C-403F-80F9-5821805B9EFB}" srcOrd="0" destOrd="0" presId="urn:microsoft.com/office/officeart/2005/8/layout/vList3"/>
    <dgm:cxn modelId="{1AF68638-4D92-4B4E-8B21-0C4A40E8E3F8}" type="presOf" srcId="{4C844F60-DDBE-4D72-B4A1-FFCFD9B9D59B}" destId="{C04BFA37-54EB-41D5-B675-1074CF9A51B8}" srcOrd="0" destOrd="0" presId="urn:microsoft.com/office/officeart/2005/8/layout/vList3"/>
    <dgm:cxn modelId="{890ED148-E54A-4440-B766-7E02B08753AD}" type="presOf" srcId="{DBF109DA-DD0F-4B1B-90A3-33A84BE7500A}" destId="{121BABF1-C1E0-400A-9932-1B01648A63C7}" srcOrd="0" destOrd="0" presId="urn:microsoft.com/office/officeart/2005/8/layout/vList3"/>
    <dgm:cxn modelId="{81A012B9-66AC-4168-8019-66A99D0A39D5}" type="presOf" srcId="{BFC9A4E1-16C9-4496-9DC4-9C6BE6946E6B}" destId="{BD821636-FAA5-44AF-A5F3-1655BCB57D79}" srcOrd="0" destOrd="0" presId="urn:microsoft.com/office/officeart/2005/8/layout/vList3"/>
    <dgm:cxn modelId="{87D36FDE-6DDE-4FDD-866B-669D200504B6}" type="presOf" srcId="{1D858E4E-5A1F-4842-A66E-5EBA7A0687CF}" destId="{9D88511A-03D1-41C0-A5D6-5D74CF93700D}" srcOrd="0" destOrd="0" presId="urn:microsoft.com/office/officeart/2005/8/layout/vList3"/>
    <dgm:cxn modelId="{27209BC3-2068-4717-9272-CAC04ADFE6A2}" srcId="{DBF109DA-DD0F-4B1B-90A3-33A84BE7500A}" destId="{BFC9A4E1-16C9-4496-9DC4-9C6BE6946E6B}" srcOrd="0" destOrd="0" parTransId="{F3C6A194-3BF8-4C25-B851-1AF0D337CCF8}" sibTransId="{7E7CB3CB-0E0C-42FC-AEB4-ADABD35CE221}"/>
    <dgm:cxn modelId="{459C9AA1-26DE-4302-8C03-5DCE31BF6189}" srcId="{DBF109DA-DD0F-4B1B-90A3-33A84BE7500A}" destId="{015C077C-3C91-48C8-AF13-993B10C8F5B8}" srcOrd="3" destOrd="0" parTransId="{382B1BA7-2A91-4252-8E4C-EDD74668D20B}" sibTransId="{C932EC9D-0B23-45EA-AC71-61C9914792D7}"/>
    <dgm:cxn modelId="{67448465-F77D-4CEE-BE5D-5A1CD54230BF}" type="presParOf" srcId="{121BABF1-C1E0-400A-9932-1B01648A63C7}" destId="{8BB7F745-563A-43F2-B075-68F5AACCEF5A}" srcOrd="0" destOrd="0" presId="urn:microsoft.com/office/officeart/2005/8/layout/vList3"/>
    <dgm:cxn modelId="{497005EE-F9DC-4680-9E65-A8F050B9B79B}" type="presParOf" srcId="{8BB7F745-563A-43F2-B075-68F5AACCEF5A}" destId="{91AD2554-296D-437F-B6ED-12BDA8D68A06}" srcOrd="0" destOrd="0" presId="urn:microsoft.com/office/officeart/2005/8/layout/vList3"/>
    <dgm:cxn modelId="{ABB3FCA6-7342-4800-A107-D76FA180C0C8}" type="presParOf" srcId="{8BB7F745-563A-43F2-B075-68F5AACCEF5A}" destId="{BD821636-FAA5-44AF-A5F3-1655BCB57D79}" srcOrd="1" destOrd="0" presId="urn:microsoft.com/office/officeart/2005/8/layout/vList3"/>
    <dgm:cxn modelId="{89AE38E4-56B1-4430-A4AB-19A991378D8D}" type="presParOf" srcId="{121BABF1-C1E0-400A-9932-1B01648A63C7}" destId="{0B0CE483-45BF-48F0-9272-BA4BC7C667F6}" srcOrd="1" destOrd="0" presId="urn:microsoft.com/office/officeart/2005/8/layout/vList3"/>
    <dgm:cxn modelId="{C609E16D-0B5B-4AD5-88BB-DD836BE3D12E}" type="presParOf" srcId="{121BABF1-C1E0-400A-9932-1B01648A63C7}" destId="{075F5579-3D0B-4093-BCE0-8A4CA28D8A74}" srcOrd="2" destOrd="0" presId="urn:microsoft.com/office/officeart/2005/8/layout/vList3"/>
    <dgm:cxn modelId="{2C463FDB-E8CD-4F7F-A62A-521596FCA6E0}" type="presParOf" srcId="{075F5579-3D0B-4093-BCE0-8A4CA28D8A74}" destId="{47AF7204-2DE4-49C1-A643-C86C66BA6C75}" srcOrd="0" destOrd="0" presId="urn:microsoft.com/office/officeart/2005/8/layout/vList3"/>
    <dgm:cxn modelId="{987FD025-250A-4CBF-BA1F-4CB4F3857DED}" type="presParOf" srcId="{075F5579-3D0B-4093-BCE0-8A4CA28D8A74}" destId="{C04BFA37-54EB-41D5-B675-1074CF9A51B8}" srcOrd="1" destOrd="0" presId="urn:microsoft.com/office/officeart/2005/8/layout/vList3"/>
    <dgm:cxn modelId="{3E6994CD-C88F-4FF4-8FAE-B29A555FF973}" type="presParOf" srcId="{121BABF1-C1E0-400A-9932-1B01648A63C7}" destId="{7C04CEE5-C940-48C6-B35E-60C1728C1E10}" srcOrd="3" destOrd="0" presId="urn:microsoft.com/office/officeart/2005/8/layout/vList3"/>
    <dgm:cxn modelId="{D35ADB78-0D02-43D6-B95F-84A482A2519E}" type="presParOf" srcId="{121BABF1-C1E0-400A-9932-1B01648A63C7}" destId="{49344572-D8A5-4D0B-8275-36ACC61B1FA8}" srcOrd="4" destOrd="0" presId="urn:microsoft.com/office/officeart/2005/8/layout/vList3"/>
    <dgm:cxn modelId="{E6CFAB9A-1032-4DD8-A3CE-A00B75A5F76E}" type="presParOf" srcId="{49344572-D8A5-4D0B-8275-36ACC61B1FA8}" destId="{D16C3CAE-F659-40AC-86CD-D72ECD5715F2}" srcOrd="0" destOrd="0" presId="urn:microsoft.com/office/officeart/2005/8/layout/vList3"/>
    <dgm:cxn modelId="{006CD85E-2B37-4F3F-9D48-FF936A42F099}" type="presParOf" srcId="{49344572-D8A5-4D0B-8275-36ACC61B1FA8}" destId="{9D88511A-03D1-41C0-A5D6-5D74CF93700D}" srcOrd="1" destOrd="0" presId="urn:microsoft.com/office/officeart/2005/8/layout/vList3"/>
    <dgm:cxn modelId="{FFCC9550-2600-46A2-B886-24F797B2DC88}" type="presParOf" srcId="{121BABF1-C1E0-400A-9932-1B01648A63C7}" destId="{6F121373-B34A-4416-82C0-14F9AAB67948}" srcOrd="5" destOrd="0" presId="urn:microsoft.com/office/officeart/2005/8/layout/vList3"/>
    <dgm:cxn modelId="{CAD4D5EE-179A-40C0-B72E-9826F94D0F8E}" type="presParOf" srcId="{121BABF1-C1E0-400A-9932-1B01648A63C7}" destId="{5E0F667F-967C-44AD-B43E-3C8018751342}" srcOrd="6" destOrd="0" presId="urn:microsoft.com/office/officeart/2005/8/layout/vList3"/>
    <dgm:cxn modelId="{AE796647-82B5-4568-B201-99B5E74920DB}" type="presParOf" srcId="{5E0F667F-967C-44AD-B43E-3C8018751342}" destId="{95BAB07E-0619-46A7-B377-1D3FCF3A016C}" srcOrd="0" destOrd="0" presId="urn:microsoft.com/office/officeart/2005/8/layout/vList3"/>
    <dgm:cxn modelId="{35F3CF57-14F5-4FFD-A6C4-F27D63C1693C}" type="presParOf" srcId="{5E0F667F-967C-44AD-B43E-3C8018751342}" destId="{E56B82A7-906C-403F-80F9-5821805B9EFB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ED416-46BA-4E08-85C6-2A870BA54F72}" type="doc">
      <dgm:prSet loTypeId="urn:microsoft.com/office/officeart/2005/8/layout/vList3" loCatId="list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F42B208F-BD67-44E2-ABA9-D55BC8A646BC}">
      <dgm:prSet phldrT="[Texto]"/>
      <dgm:spPr/>
      <dgm:t>
        <a:bodyPr/>
        <a:lstStyle/>
        <a:p>
          <a:r>
            <a:rPr lang="es-ES" dirty="0" smtClean="0"/>
            <a:t>Identificación de la entidad de certificación de información</a:t>
          </a:r>
          <a:endParaRPr lang="es-ES" dirty="0"/>
        </a:p>
      </dgm:t>
    </dgm:pt>
    <dgm:pt modelId="{0D49BBE9-4FA2-4637-9783-E7FCD1AB4C39}" type="parTrans" cxnId="{01E4BA02-AA6E-43D8-A041-49EBAB30C480}">
      <dgm:prSet/>
      <dgm:spPr/>
      <dgm:t>
        <a:bodyPr/>
        <a:lstStyle/>
        <a:p>
          <a:endParaRPr lang="es-ES"/>
        </a:p>
      </dgm:t>
    </dgm:pt>
    <dgm:pt modelId="{B610FE00-B6AC-44A9-A398-1E2C75732776}" type="sibTrans" cxnId="{01E4BA02-AA6E-43D8-A041-49EBAB30C480}">
      <dgm:prSet/>
      <dgm:spPr/>
      <dgm:t>
        <a:bodyPr/>
        <a:lstStyle/>
        <a:p>
          <a:endParaRPr lang="es-ES"/>
        </a:p>
      </dgm:t>
    </dgm:pt>
    <dgm:pt modelId="{6026EFFE-9776-4B1D-B8D8-ED46BCD426F5}">
      <dgm:prSet phldrT="[Texto]"/>
      <dgm:spPr/>
      <dgm:t>
        <a:bodyPr/>
        <a:lstStyle/>
        <a:p>
          <a:r>
            <a:rPr lang="es-ES" dirty="0" smtClean="0"/>
            <a:t>Domicilio legal de la entidad de certificación de información</a:t>
          </a:r>
          <a:endParaRPr lang="es-ES" dirty="0"/>
        </a:p>
      </dgm:t>
    </dgm:pt>
    <dgm:pt modelId="{34DBE474-45AE-477F-9DFF-DBCFE4256F6D}" type="parTrans" cxnId="{DC227E68-4FEB-4E0C-971F-72369B4414C1}">
      <dgm:prSet/>
      <dgm:spPr/>
      <dgm:t>
        <a:bodyPr/>
        <a:lstStyle/>
        <a:p>
          <a:endParaRPr lang="es-ES"/>
        </a:p>
      </dgm:t>
    </dgm:pt>
    <dgm:pt modelId="{71B49F37-6943-4202-8C95-85C517577A38}" type="sibTrans" cxnId="{DC227E68-4FEB-4E0C-971F-72369B4414C1}">
      <dgm:prSet/>
      <dgm:spPr/>
      <dgm:t>
        <a:bodyPr/>
        <a:lstStyle/>
        <a:p>
          <a:endParaRPr lang="es-ES"/>
        </a:p>
      </dgm:t>
    </dgm:pt>
    <dgm:pt modelId="{1B02641B-8C3E-4870-BDC2-94F2EE37AD64}">
      <dgm:prSet phldrT="[Texto]"/>
      <dgm:spPr/>
      <dgm:t>
        <a:bodyPr/>
        <a:lstStyle/>
        <a:p>
          <a:r>
            <a:rPr lang="es-ES" dirty="0" smtClean="0"/>
            <a:t>Los datos del titular del certificado que permitan su ubicación e identificación</a:t>
          </a:r>
          <a:endParaRPr lang="es-ES" dirty="0"/>
        </a:p>
      </dgm:t>
    </dgm:pt>
    <dgm:pt modelId="{EEEE59FF-3AA4-4BE4-9073-E1DE33E30071}" type="parTrans" cxnId="{357273BA-7854-4FD3-98CB-BF5B9AC11453}">
      <dgm:prSet/>
      <dgm:spPr/>
      <dgm:t>
        <a:bodyPr/>
        <a:lstStyle/>
        <a:p>
          <a:endParaRPr lang="es-ES"/>
        </a:p>
      </dgm:t>
    </dgm:pt>
    <dgm:pt modelId="{AE8B20E6-4B2B-4B59-8061-486B57D0E4CB}" type="sibTrans" cxnId="{357273BA-7854-4FD3-98CB-BF5B9AC11453}">
      <dgm:prSet/>
      <dgm:spPr/>
      <dgm:t>
        <a:bodyPr/>
        <a:lstStyle/>
        <a:p>
          <a:endParaRPr lang="es-ES"/>
        </a:p>
      </dgm:t>
    </dgm:pt>
    <dgm:pt modelId="{691177A3-43C4-4995-ACA8-189C751551D3}" type="pres">
      <dgm:prSet presAssocID="{87CED416-46BA-4E08-85C6-2A870BA54F7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DB5027B-6352-4628-B320-32C51586D4F5}" type="pres">
      <dgm:prSet presAssocID="{F42B208F-BD67-44E2-ABA9-D55BC8A646BC}" presName="composite" presStyleCnt="0"/>
      <dgm:spPr/>
    </dgm:pt>
    <dgm:pt modelId="{FE4F057E-FD13-45F2-BE9F-70383744BD99}" type="pres">
      <dgm:prSet presAssocID="{F42B208F-BD67-44E2-ABA9-D55BC8A646BC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F4F55E15-2F37-4618-9B53-791C49F0A8B6}" type="pres">
      <dgm:prSet presAssocID="{F42B208F-BD67-44E2-ABA9-D55BC8A646B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19E52A-992D-40B9-AEAD-5983F55C9C9E}" type="pres">
      <dgm:prSet presAssocID="{B610FE00-B6AC-44A9-A398-1E2C75732776}" presName="spacing" presStyleCnt="0"/>
      <dgm:spPr/>
    </dgm:pt>
    <dgm:pt modelId="{A4B22FF9-3CD3-4958-AED7-EE9F4A7D667C}" type="pres">
      <dgm:prSet presAssocID="{6026EFFE-9776-4B1D-B8D8-ED46BCD426F5}" presName="composite" presStyleCnt="0"/>
      <dgm:spPr/>
    </dgm:pt>
    <dgm:pt modelId="{CF833F18-A519-489F-BAAE-449DD4B91E1C}" type="pres">
      <dgm:prSet presAssocID="{6026EFFE-9776-4B1D-B8D8-ED46BCD426F5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1B4D39B9-2C3D-4D01-95D7-89DC144D6EB7}" type="pres">
      <dgm:prSet presAssocID="{6026EFFE-9776-4B1D-B8D8-ED46BCD426F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D39437-C9E4-41C3-B720-F59B6B825BF9}" type="pres">
      <dgm:prSet presAssocID="{71B49F37-6943-4202-8C95-85C517577A38}" presName="spacing" presStyleCnt="0"/>
      <dgm:spPr/>
    </dgm:pt>
    <dgm:pt modelId="{65449F6D-3419-4E73-951C-6C3303D4806E}" type="pres">
      <dgm:prSet presAssocID="{1B02641B-8C3E-4870-BDC2-94F2EE37AD64}" presName="composite" presStyleCnt="0"/>
      <dgm:spPr/>
    </dgm:pt>
    <dgm:pt modelId="{F39D38C3-14D4-451F-B1BE-2BE65E7CFF6A}" type="pres">
      <dgm:prSet presAssocID="{1B02641B-8C3E-4870-BDC2-94F2EE37AD64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31E9158-E599-49CB-9F59-ABC031077C3A}" type="pres">
      <dgm:prSet presAssocID="{1B02641B-8C3E-4870-BDC2-94F2EE37AD6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FBC9A75-3410-44F4-AB39-4FFDCBDF065C}" type="presOf" srcId="{F42B208F-BD67-44E2-ABA9-D55BC8A646BC}" destId="{F4F55E15-2F37-4618-9B53-791C49F0A8B6}" srcOrd="0" destOrd="0" presId="urn:microsoft.com/office/officeart/2005/8/layout/vList3"/>
    <dgm:cxn modelId="{E2808DF6-5DA1-40BB-9730-DC2095F592C5}" type="presOf" srcId="{6026EFFE-9776-4B1D-B8D8-ED46BCD426F5}" destId="{1B4D39B9-2C3D-4D01-95D7-89DC144D6EB7}" srcOrd="0" destOrd="0" presId="urn:microsoft.com/office/officeart/2005/8/layout/vList3"/>
    <dgm:cxn modelId="{DC227E68-4FEB-4E0C-971F-72369B4414C1}" srcId="{87CED416-46BA-4E08-85C6-2A870BA54F72}" destId="{6026EFFE-9776-4B1D-B8D8-ED46BCD426F5}" srcOrd="1" destOrd="0" parTransId="{34DBE474-45AE-477F-9DFF-DBCFE4256F6D}" sibTransId="{71B49F37-6943-4202-8C95-85C517577A38}"/>
    <dgm:cxn modelId="{B7D3413F-BD44-4136-AB7B-7E5AF89E682E}" type="presOf" srcId="{1B02641B-8C3E-4870-BDC2-94F2EE37AD64}" destId="{931E9158-E599-49CB-9F59-ABC031077C3A}" srcOrd="0" destOrd="0" presId="urn:microsoft.com/office/officeart/2005/8/layout/vList3"/>
    <dgm:cxn modelId="{01E4BA02-AA6E-43D8-A041-49EBAB30C480}" srcId="{87CED416-46BA-4E08-85C6-2A870BA54F72}" destId="{F42B208F-BD67-44E2-ABA9-D55BC8A646BC}" srcOrd="0" destOrd="0" parTransId="{0D49BBE9-4FA2-4637-9783-E7FCD1AB4C39}" sibTransId="{B610FE00-B6AC-44A9-A398-1E2C75732776}"/>
    <dgm:cxn modelId="{357273BA-7854-4FD3-98CB-BF5B9AC11453}" srcId="{87CED416-46BA-4E08-85C6-2A870BA54F72}" destId="{1B02641B-8C3E-4870-BDC2-94F2EE37AD64}" srcOrd="2" destOrd="0" parTransId="{EEEE59FF-3AA4-4BE4-9073-E1DE33E30071}" sibTransId="{AE8B20E6-4B2B-4B59-8061-486B57D0E4CB}"/>
    <dgm:cxn modelId="{C7664915-182B-4CAD-8EF1-C89AA5AEBA69}" type="presOf" srcId="{87CED416-46BA-4E08-85C6-2A870BA54F72}" destId="{691177A3-43C4-4995-ACA8-189C751551D3}" srcOrd="0" destOrd="0" presId="urn:microsoft.com/office/officeart/2005/8/layout/vList3"/>
    <dgm:cxn modelId="{1D55349A-B41D-45EF-B0D5-6C648AB94865}" type="presParOf" srcId="{691177A3-43C4-4995-ACA8-189C751551D3}" destId="{5DB5027B-6352-4628-B320-32C51586D4F5}" srcOrd="0" destOrd="0" presId="urn:microsoft.com/office/officeart/2005/8/layout/vList3"/>
    <dgm:cxn modelId="{EA1AC5C2-4FE6-4E58-B0B3-B39E60AD12E2}" type="presParOf" srcId="{5DB5027B-6352-4628-B320-32C51586D4F5}" destId="{FE4F057E-FD13-45F2-BE9F-70383744BD99}" srcOrd="0" destOrd="0" presId="urn:microsoft.com/office/officeart/2005/8/layout/vList3"/>
    <dgm:cxn modelId="{6C42D20F-392F-40D0-A5BD-B0A27DF581CC}" type="presParOf" srcId="{5DB5027B-6352-4628-B320-32C51586D4F5}" destId="{F4F55E15-2F37-4618-9B53-791C49F0A8B6}" srcOrd="1" destOrd="0" presId="urn:microsoft.com/office/officeart/2005/8/layout/vList3"/>
    <dgm:cxn modelId="{F9AC4FD2-4F54-45B0-A743-668659E36A0A}" type="presParOf" srcId="{691177A3-43C4-4995-ACA8-189C751551D3}" destId="{4519E52A-992D-40B9-AEAD-5983F55C9C9E}" srcOrd="1" destOrd="0" presId="urn:microsoft.com/office/officeart/2005/8/layout/vList3"/>
    <dgm:cxn modelId="{747177A1-1594-485F-BAD2-0CA32B5CE40A}" type="presParOf" srcId="{691177A3-43C4-4995-ACA8-189C751551D3}" destId="{A4B22FF9-3CD3-4958-AED7-EE9F4A7D667C}" srcOrd="2" destOrd="0" presId="urn:microsoft.com/office/officeart/2005/8/layout/vList3"/>
    <dgm:cxn modelId="{0672D6A3-1BD8-4533-AA18-6ED07A11190D}" type="presParOf" srcId="{A4B22FF9-3CD3-4958-AED7-EE9F4A7D667C}" destId="{CF833F18-A519-489F-BAAE-449DD4B91E1C}" srcOrd="0" destOrd="0" presId="urn:microsoft.com/office/officeart/2005/8/layout/vList3"/>
    <dgm:cxn modelId="{E9765FFF-C829-4A33-8E2B-0042F352E546}" type="presParOf" srcId="{A4B22FF9-3CD3-4958-AED7-EE9F4A7D667C}" destId="{1B4D39B9-2C3D-4D01-95D7-89DC144D6EB7}" srcOrd="1" destOrd="0" presId="urn:microsoft.com/office/officeart/2005/8/layout/vList3"/>
    <dgm:cxn modelId="{F5857132-95FC-4070-AF2F-49906A927620}" type="presParOf" srcId="{691177A3-43C4-4995-ACA8-189C751551D3}" destId="{CAD39437-C9E4-41C3-B720-F59B6B825BF9}" srcOrd="3" destOrd="0" presId="urn:microsoft.com/office/officeart/2005/8/layout/vList3"/>
    <dgm:cxn modelId="{9197723C-F0E5-48DF-B206-3EA671C58F46}" type="presParOf" srcId="{691177A3-43C4-4995-ACA8-189C751551D3}" destId="{65449F6D-3419-4E73-951C-6C3303D4806E}" srcOrd="4" destOrd="0" presId="urn:microsoft.com/office/officeart/2005/8/layout/vList3"/>
    <dgm:cxn modelId="{DBAADD5A-906D-498E-8660-521B5F065D5C}" type="presParOf" srcId="{65449F6D-3419-4E73-951C-6C3303D4806E}" destId="{F39D38C3-14D4-451F-B1BE-2BE65E7CFF6A}" srcOrd="0" destOrd="0" presId="urn:microsoft.com/office/officeart/2005/8/layout/vList3"/>
    <dgm:cxn modelId="{EC36606B-6E3A-482B-A761-E633F4D143F4}" type="presParOf" srcId="{65449F6D-3419-4E73-951C-6C3303D4806E}" destId="{931E9158-E599-49CB-9F59-ABC031077C3A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57A0CA-5F20-4B8B-B4B4-79DCA8035D8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C518EC8-49BF-45D9-924C-0C12D32C37EA}">
      <dgm:prSet phldrT="[Texto]" custT="1"/>
      <dgm:spPr/>
      <dgm:t>
        <a:bodyPr/>
        <a:lstStyle/>
        <a:p>
          <a:r>
            <a:rPr lang="es-ES" sz="3200" b="1" dirty="0" smtClean="0"/>
            <a:t>Art. 40.- </a:t>
          </a:r>
          <a:r>
            <a:rPr lang="es-ES" sz="2800" b="1" dirty="0" smtClean="0"/>
            <a:t>Infracciones administrativas.- Para los efectos previstos en la presente ley, las infracciones administrativas se clasifican en leves y graves.</a:t>
          </a:r>
          <a:endParaRPr lang="es-ES" sz="2800" dirty="0"/>
        </a:p>
      </dgm:t>
    </dgm:pt>
    <dgm:pt modelId="{AFEA482D-DE19-4AB0-88E2-B443962243BA}" type="parTrans" cxnId="{63CFC839-7E2C-4AF4-BB1D-50019C1DF370}">
      <dgm:prSet/>
      <dgm:spPr/>
      <dgm:t>
        <a:bodyPr/>
        <a:lstStyle/>
        <a:p>
          <a:endParaRPr lang="es-ES"/>
        </a:p>
      </dgm:t>
    </dgm:pt>
    <dgm:pt modelId="{AB7D89D0-BF6B-44C6-8357-D15C07904615}" type="sibTrans" cxnId="{63CFC839-7E2C-4AF4-BB1D-50019C1DF370}">
      <dgm:prSet/>
      <dgm:spPr/>
      <dgm:t>
        <a:bodyPr/>
        <a:lstStyle/>
        <a:p>
          <a:endParaRPr lang="es-ES"/>
        </a:p>
      </dgm:t>
    </dgm:pt>
    <dgm:pt modelId="{CC14C405-B2A1-4126-A3E5-85C5D1CCC77E}">
      <dgm:prSet phldrT="[Texto]" custT="1"/>
      <dgm:spPr/>
      <dgm:t>
        <a:bodyPr/>
        <a:lstStyle/>
        <a:p>
          <a:r>
            <a:rPr lang="es-ES" sz="2400" b="1" dirty="0" smtClean="0">
              <a:solidFill>
                <a:schemeClr val="accent5">
                  <a:lumMod val="50000"/>
                </a:schemeClr>
              </a:solidFill>
            </a:rPr>
            <a:t>Infracciones leves: </a:t>
          </a:r>
          <a:endParaRPr lang="es-ES" sz="2400" dirty="0">
            <a:solidFill>
              <a:schemeClr val="accent5">
                <a:lumMod val="50000"/>
              </a:schemeClr>
            </a:solidFill>
          </a:endParaRPr>
        </a:p>
      </dgm:t>
    </dgm:pt>
    <dgm:pt modelId="{D3CD1522-1EBC-401F-870C-698BBD05BD2E}" type="parTrans" cxnId="{E1790086-8E69-4828-B287-F81F7848C4FC}">
      <dgm:prSet/>
      <dgm:spPr/>
      <dgm:t>
        <a:bodyPr/>
        <a:lstStyle/>
        <a:p>
          <a:endParaRPr lang="es-ES"/>
        </a:p>
      </dgm:t>
    </dgm:pt>
    <dgm:pt modelId="{AAC704BE-265A-4E70-8272-ED9DE242EEFD}" type="sibTrans" cxnId="{E1790086-8E69-4828-B287-F81F7848C4FC}">
      <dgm:prSet/>
      <dgm:spPr/>
      <dgm:t>
        <a:bodyPr/>
        <a:lstStyle/>
        <a:p>
          <a:endParaRPr lang="es-ES"/>
        </a:p>
      </dgm:t>
    </dgm:pt>
    <dgm:pt modelId="{D8033DA6-556E-4760-A3E0-FB9040E3F46C}">
      <dgm:prSet phldrT="[Texto]" custT="1"/>
      <dgm:spPr/>
      <dgm:t>
        <a:bodyPr/>
        <a:lstStyle/>
        <a:p>
          <a:pPr algn="ctr"/>
          <a:r>
            <a:rPr lang="es-ES" sz="2400" dirty="0" smtClean="0"/>
            <a:t>1. La demora en el cumplimiento de una instrucción o en la entrega de información requerida por el organismo de control</a:t>
          </a:r>
          <a:endParaRPr lang="es-ES" sz="2400" dirty="0"/>
        </a:p>
      </dgm:t>
    </dgm:pt>
    <dgm:pt modelId="{9112A8E2-E64C-46F0-84E7-8BD9CF0E0493}" type="parTrans" cxnId="{A3B23FD6-89A8-4EAC-BA87-D54B4863623E}">
      <dgm:prSet/>
      <dgm:spPr/>
      <dgm:t>
        <a:bodyPr/>
        <a:lstStyle/>
        <a:p>
          <a:endParaRPr lang="es-ES"/>
        </a:p>
      </dgm:t>
    </dgm:pt>
    <dgm:pt modelId="{A408DA94-2197-4A39-AB1B-ECF80A6264AD}" type="sibTrans" cxnId="{A3B23FD6-89A8-4EAC-BA87-D54B4863623E}">
      <dgm:prSet/>
      <dgm:spPr/>
      <dgm:t>
        <a:bodyPr/>
        <a:lstStyle/>
        <a:p>
          <a:endParaRPr lang="es-ES"/>
        </a:p>
      </dgm:t>
    </dgm:pt>
    <dgm:pt modelId="{65F9DABC-8201-4D9E-94BD-54B045BC6A7E}">
      <dgm:prSet phldrT="[Texto]" custT="1"/>
      <dgm:spPr/>
      <dgm:t>
        <a:bodyPr/>
        <a:lstStyle/>
        <a:p>
          <a:r>
            <a:rPr lang="es-ES" sz="2400" dirty="0" smtClean="0"/>
            <a:t>2. Cualquier otro incumplimiento de las obligaciones impuestas por esta Ley y sus reglamentos a las entidades de certificación acreditadas. </a:t>
          </a:r>
          <a:endParaRPr lang="es-ES" sz="2400" dirty="0"/>
        </a:p>
      </dgm:t>
    </dgm:pt>
    <dgm:pt modelId="{5B9AAEDD-01CA-4E60-9E4D-DFA1D66C841A}" type="parTrans" cxnId="{C2182932-A008-4421-9AA5-388DD91540DC}">
      <dgm:prSet/>
      <dgm:spPr/>
      <dgm:t>
        <a:bodyPr/>
        <a:lstStyle/>
        <a:p>
          <a:endParaRPr lang="es-ES"/>
        </a:p>
      </dgm:t>
    </dgm:pt>
    <dgm:pt modelId="{D33AE3A6-5C57-4555-82CF-A69BBF071E41}" type="sibTrans" cxnId="{C2182932-A008-4421-9AA5-388DD91540DC}">
      <dgm:prSet/>
      <dgm:spPr/>
      <dgm:t>
        <a:bodyPr/>
        <a:lstStyle/>
        <a:p>
          <a:endParaRPr lang="es-ES"/>
        </a:p>
      </dgm:t>
    </dgm:pt>
    <dgm:pt modelId="{81F18329-9F4D-4601-B548-E309134DEC55}" type="pres">
      <dgm:prSet presAssocID="{FF57A0CA-5F20-4B8B-B4B4-79DCA8035D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FB63E9-8A36-46AE-B661-CFA1756F56F0}" type="pres">
      <dgm:prSet presAssocID="{CC518EC8-49BF-45D9-924C-0C12D32C37EA}" presName="hierRoot1" presStyleCnt="0"/>
      <dgm:spPr/>
    </dgm:pt>
    <dgm:pt modelId="{75494B18-F047-4463-8516-55DCEA076F4B}" type="pres">
      <dgm:prSet presAssocID="{CC518EC8-49BF-45D9-924C-0C12D32C37EA}" presName="composite" presStyleCnt="0"/>
      <dgm:spPr/>
    </dgm:pt>
    <dgm:pt modelId="{062EF55D-2CB1-4080-8ED8-92E2FC51EB72}" type="pres">
      <dgm:prSet presAssocID="{CC518EC8-49BF-45D9-924C-0C12D32C37EA}" presName="background" presStyleLbl="node0" presStyleIdx="0" presStyleCnt="1"/>
      <dgm:spPr/>
    </dgm:pt>
    <dgm:pt modelId="{6EE64B5B-BB41-43D3-8398-40B3A62B1DD5}" type="pres">
      <dgm:prSet presAssocID="{CC518EC8-49BF-45D9-924C-0C12D32C37EA}" presName="text" presStyleLbl="fgAcc0" presStyleIdx="0" presStyleCnt="1" custScaleX="278311" custScaleY="10001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FBECE71-92C8-4FD3-8CF9-E23704441F2C}" type="pres">
      <dgm:prSet presAssocID="{CC518EC8-49BF-45D9-924C-0C12D32C37EA}" presName="hierChild2" presStyleCnt="0"/>
      <dgm:spPr/>
    </dgm:pt>
    <dgm:pt modelId="{6846D967-4861-471B-B832-AF640038E25E}" type="pres">
      <dgm:prSet presAssocID="{D3CD1522-1EBC-401F-870C-698BBD05BD2E}" presName="Name10" presStyleLbl="parChTrans1D2" presStyleIdx="0" presStyleCnt="1"/>
      <dgm:spPr/>
      <dgm:t>
        <a:bodyPr/>
        <a:lstStyle/>
        <a:p>
          <a:endParaRPr lang="es-ES"/>
        </a:p>
      </dgm:t>
    </dgm:pt>
    <dgm:pt modelId="{E8D93834-DCE3-4C80-B8D4-BC2F1DA6EA4C}" type="pres">
      <dgm:prSet presAssocID="{CC14C405-B2A1-4126-A3E5-85C5D1CCC77E}" presName="hierRoot2" presStyleCnt="0"/>
      <dgm:spPr/>
    </dgm:pt>
    <dgm:pt modelId="{2F8FFE34-9A5E-41E2-8A00-1AF9B9F253FA}" type="pres">
      <dgm:prSet presAssocID="{CC14C405-B2A1-4126-A3E5-85C5D1CCC77E}" presName="composite2" presStyleCnt="0"/>
      <dgm:spPr/>
    </dgm:pt>
    <dgm:pt modelId="{AE098FB8-4B79-46CE-8825-866EBC2A4CDB}" type="pres">
      <dgm:prSet presAssocID="{CC14C405-B2A1-4126-A3E5-85C5D1CCC77E}" presName="background2" presStyleLbl="node2" presStyleIdx="0" presStyleCnt="1"/>
      <dgm:spPr/>
    </dgm:pt>
    <dgm:pt modelId="{4DA15B47-1EDC-4C1C-A8B6-933204299C40}" type="pres">
      <dgm:prSet presAssocID="{CC14C405-B2A1-4126-A3E5-85C5D1CCC77E}" presName="text2" presStyleLbl="fgAcc2" presStyleIdx="0" presStyleCnt="1" custScaleX="165449" custScaleY="51624" custLinFactNeighborX="-1012" custLinFactNeighborY="-1912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844214F-80BD-42B1-A9C4-ADAB2442298C}" type="pres">
      <dgm:prSet presAssocID="{CC14C405-B2A1-4126-A3E5-85C5D1CCC77E}" presName="hierChild3" presStyleCnt="0"/>
      <dgm:spPr/>
    </dgm:pt>
    <dgm:pt modelId="{B343F157-AA9D-4D06-82A7-DB51A82B42E0}" type="pres">
      <dgm:prSet presAssocID="{9112A8E2-E64C-46F0-84E7-8BD9CF0E0493}" presName="Name17" presStyleLbl="parChTrans1D3" presStyleIdx="0" presStyleCnt="2"/>
      <dgm:spPr/>
      <dgm:t>
        <a:bodyPr/>
        <a:lstStyle/>
        <a:p>
          <a:endParaRPr lang="es-ES"/>
        </a:p>
      </dgm:t>
    </dgm:pt>
    <dgm:pt modelId="{A4B6B056-5831-4460-B23D-288C0CCD04B0}" type="pres">
      <dgm:prSet presAssocID="{D8033DA6-556E-4760-A3E0-FB9040E3F46C}" presName="hierRoot3" presStyleCnt="0"/>
      <dgm:spPr/>
    </dgm:pt>
    <dgm:pt modelId="{6490B013-5C59-4B2F-85FC-D76E3CA5A082}" type="pres">
      <dgm:prSet presAssocID="{D8033DA6-556E-4760-A3E0-FB9040E3F46C}" presName="composite3" presStyleCnt="0"/>
      <dgm:spPr/>
    </dgm:pt>
    <dgm:pt modelId="{3044AB76-E9C0-4270-92A9-A5DC1A2C5995}" type="pres">
      <dgm:prSet presAssocID="{D8033DA6-556E-4760-A3E0-FB9040E3F46C}" presName="background3" presStyleLbl="node3" presStyleIdx="0" presStyleCnt="2"/>
      <dgm:spPr/>
    </dgm:pt>
    <dgm:pt modelId="{18427B4D-5F89-415E-BCD5-9B2F31C5174B}" type="pres">
      <dgm:prSet presAssocID="{D8033DA6-556E-4760-A3E0-FB9040E3F46C}" presName="text3" presStyleLbl="fgAcc3" presStyleIdx="0" presStyleCnt="2" custScaleX="131024" custScaleY="12572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3AED6FC-DE74-4937-8409-C8BFCB377C1D}" type="pres">
      <dgm:prSet presAssocID="{D8033DA6-556E-4760-A3E0-FB9040E3F46C}" presName="hierChild4" presStyleCnt="0"/>
      <dgm:spPr/>
    </dgm:pt>
    <dgm:pt modelId="{A630D485-ADF6-42B0-90B1-EEA4A4A88789}" type="pres">
      <dgm:prSet presAssocID="{5B9AAEDD-01CA-4E60-9E4D-DFA1D66C841A}" presName="Name17" presStyleLbl="parChTrans1D3" presStyleIdx="1" presStyleCnt="2"/>
      <dgm:spPr/>
      <dgm:t>
        <a:bodyPr/>
        <a:lstStyle/>
        <a:p>
          <a:endParaRPr lang="es-ES"/>
        </a:p>
      </dgm:t>
    </dgm:pt>
    <dgm:pt modelId="{D50A2027-F9E2-4A4D-857F-8B03D5AA7793}" type="pres">
      <dgm:prSet presAssocID="{65F9DABC-8201-4D9E-94BD-54B045BC6A7E}" presName="hierRoot3" presStyleCnt="0"/>
      <dgm:spPr/>
    </dgm:pt>
    <dgm:pt modelId="{3EE56D47-F43B-4221-A872-31135876B85E}" type="pres">
      <dgm:prSet presAssocID="{65F9DABC-8201-4D9E-94BD-54B045BC6A7E}" presName="composite3" presStyleCnt="0"/>
      <dgm:spPr/>
    </dgm:pt>
    <dgm:pt modelId="{8A1D7473-7775-4770-8BB5-9C90BA1D42C9}" type="pres">
      <dgm:prSet presAssocID="{65F9DABC-8201-4D9E-94BD-54B045BC6A7E}" presName="background3" presStyleLbl="node3" presStyleIdx="1" presStyleCnt="2"/>
      <dgm:spPr/>
      <dgm:t>
        <a:bodyPr/>
        <a:lstStyle/>
        <a:p>
          <a:endParaRPr lang="es-ES"/>
        </a:p>
      </dgm:t>
    </dgm:pt>
    <dgm:pt modelId="{AD167AD5-94A5-4409-A4A1-7C119ED97442}" type="pres">
      <dgm:prSet presAssocID="{65F9DABC-8201-4D9E-94BD-54B045BC6A7E}" presName="text3" presStyleLbl="fgAcc3" presStyleIdx="1" presStyleCnt="2" custScaleX="144276" custScaleY="12462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6199C9-4E64-4CA9-964D-CEBFE132553F}" type="pres">
      <dgm:prSet presAssocID="{65F9DABC-8201-4D9E-94BD-54B045BC6A7E}" presName="hierChild4" presStyleCnt="0"/>
      <dgm:spPr/>
    </dgm:pt>
  </dgm:ptLst>
  <dgm:cxnLst>
    <dgm:cxn modelId="{16CE7F52-6D00-49F5-B8EA-5C062FEC35FB}" type="presOf" srcId="{5B9AAEDD-01CA-4E60-9E4D-DFA1D66C841A}" destId="{A630D485-ADF6-42B0-90B1-EEA4A4A88789}" srcOrd="0" destOrd="0" presId="urn:microsoft.com/office/officeart/2005/8/layout/hierarchy1"/>
    <dgm:cxn modelId="{E1790086-8E69-4828-B287-F81F7848C4FC}" srcId="{CC518EC8-49BF-45D9-924C-0C12D32C37EA}" destId="{CC14C405-B2A1-4126-A3E5-85C5D1CCC77E}" srcOrd="0" destOrd="0" parTransId="{D3CD1522-1EBC-401F-870C-698BBD05BD2E}" sibTransId="{AAC704BE-265A-4E70-8272-ED9DE242EEFD}"/>
    <dgm:cxn modelId="{717A1A09-116A-45B1-AB93-233EEE6CF4D1}" type="presOf" srcId="{CC518EC8-49BF-45D9-924C-0C12D32C37EA}" destId="{6EE64B5B-BB41-43D3-8398-40B3A62B1DD5}" srcOrd="0" destOrd="0" presId="urn:microsoft.com/office/officeart/2005/8/layout/hierarchy1"/>
    <dgm:cxn modelId="{046809EF-1A71-4C17-BFBC-0F796E1B8ABC}" type="presOf" srcId="{D8033DA6-556E-4760-A3E0-FB9040E3F46C}" destId="{18427B4D-5F89-415E-BCD5-9B2F31C5174B}" srcOrd="0" destOrd="0" presId="urn:microsoft.com/office/officeart/2005/8/layout/hierarchy1"/>
    <dgm:cxn modelId="{9AA5FE49-1859-459B-AF09-4072495565C4}" type="presOf" srcId="{9112A8E2-E64C-46F0-84E7-8BD9CF0E0493}" destId="{B343F157-AA9D-4D06-82A7-DB51A82B42E0}" srcOrd="0" destOrd="0" presId="urn:microsoft.com/office/officeart/2005/8/layout/hierarchy1"/>
    <dgm:cxn modelId="{A3B23FD6-89A8-4EAC-BA87-D54B4863623E}" srcId="{CC14C405-B2A1-4126-A3E5-85C5D1CCC77E}" destId="{D8033DA6-556E-4760-A3E0-FB9040E3F46C}" srcOrd="0" destOrd="0" parTransId="{9112A8E2-E64C-46F0-84E7-8BD9CF0E0493}" sibTransId="{A408DA94-2197-4A39-AB1B-ECF80A6264AD}"/>
    <dgm:cxn modelId="{1A81FD4F-14BA-4F13-832B-73A6242CA640}" type="presOf" srcId="{CC14C405-B2A1-4126-A3E5-85C5D1CCC77E}" destId="{4DA15B47-1EDC-4C1C-A8B6-933204299C40}" srcOrd="0" destOrd="0" presId="urn:microsoft.com/office/officeart/2005/8/layout/hierarchy1"/>
    <dgm:cxn modelId="{C2182932-A008-4421-9AA5-388DD91540DC}" srcId="{CC14C405-B2A1-4126-A3E5-85C5D1CCC77E}" destId="{65F9DABC-8201-4D9E-94BD-54B045BC6A7E}" srcOrd="1" destOrd="0" parTransId="{5B9AAEDD-01CA-4E60-9E4D-DFA1D66C841A}" sibTransId="{D33AE3A6-5C57-4555-82CF-A69BBF071E41}"/>
    <dgm:cxn modelId="{63CFC839-7E2C-4AF4-BB1D-50019C1DF370}" srcId="{FF57A0CA-5F20-4B8B-B4B4-79DCA8035D8B}" destId="{CC518EC8-49BF-45D9-924C-0C12D32C37EA}" srcOrd="0" destOrd="0" parTransId="{AFEA482D-DE19-4AB0-88E2-B443962243BA}" sibTransId="{AB7D89D0-BF6B-44C6-8357-D15C07904615}"/>
    <dgm:cxn modelId="{C654D63B-1432-4A84-BFE1-9D040DC88A16}" type="presOf" srcId="{FF57A0CA-5F20-4B8B-B4B4-79DCA8035D8B}" destId="{81F18329-9F4D-4601-B548-E309134DEC55}" srcOrd="0" destOrd="0" presId="urn:microsoft.com/office/officeart/2005/8/layout/hierarchy1"/>
    <dgm:cxn modelId="{1FE3DF6D-BFF4-4D33-875A-26DFC916C62A}" type="presOf" srcId="{65F9DABC-8201-4D9E-94BD-54B045BC6A7E}" destId="{AD167AD5-94A5-4409-A4A1-7C119ED97442}" srcOrd="0" destOrd="0" presId="urn:microsoft.com/office/officeart/2005/8/layout/hierarchy1"/>
    <dgm:cxn modelId="{7F41E8AD-B990-4159-B698-277C649E129C}" type="presOf" srcId="{D3CD1522-1EBC-401F-870C-698BBD05BD2E}" destId="{6846D967-4861-471B-B832-AF640038E25E}" srcOrd="0" destOrd="0" presId="urn:microsoft.com/office/officeart/2005/8/layout/hierarchy1"/>
    <dgm:cxn modelId="{2672D993-70E1-40AC-8DE2-9CE6D76F7245}" type="presParOf" srcId="{81F18329-9F4D-4601-B548-E309134DEC55}" destId="{CAFB63E9-8A36-46AE-B661-CFA1756F56F0}" srcOrd="0" destOrd="0" presId="urn:microsoft.com/office/officeart/2005/8/layout/hierarchy1"/>
    <dgm:cxn modelId="{BDE0DB2A-EE37-40DE-8A05-A9BB117409E8}" type="presParOf" srcId="{CAFB63E9-8A36-46AE-B661-CFA1756F56F0}" destId="{75494B18-F047-4463-8516-55DCEA076F4B}" srcOrd="0" destOrd="0" presId="urn:microsoft.com/office/officeart/2005/8/layout/hierarchy1"/>
    <dgm:cxn modelId="{627BBF0C-9D73-4910-903C-63AC991E6999}" type="presParOf" srcId="{75494B18-F047-4463-8516-55DCEA076F4B}" destId="{062EF55D-2CB1-4080-8ED8-92E2FC51EB72}" srcOrd="0" destOrd="0" presId="urn:microsoft.com/office/officeart/2005/8/layout/hierarchy1"/>
    <dgm:cxn modelId="{91A5C7C6-DE80-4644-B5BA-46C180DA53A8}" type="presParOf" srcId="{75494B18-F047-4463-8516-55DCEA076F4B}" destId="{6EE64B5B-BB41-43D3-8398-40B3A62B1DD5}" srcOrd="1" destOrd="0" presId="urn:microsoft.com/office/officeart/2005/8/layout/hierarchy1"/>
    <dgm:cxn modelId="{31063875-6092-499E-9B79-D71FD1446994}" type="presParOf" srcId="{CAFB63E9-8A36-46AE-B661-CFA1756F56F0}" destId="{5FBECE71-92C8-4FD3-8CF9-E23704441F2C}" srcOrd="1" destOrd="0" presId="urn:microsoft.com/office/officeart/2005/8/layout/hierarchy1"/>
    <dgm:cxn modelId="{F7433063-2FDE-40EF-B24E-E1D3729C5F2D}" type="presParOf" srcId="{5FBECE71-92C8-4FD3-8CF9-E23704441F2C}" destId="{6846D967-4861-471B-B832-AF640038E25E}" srcOrd="0" destOrd="0" presId="urn:microsoft.com/office/officeart/2005/8/layout/hierarchy1"/>
    <dgm:cxn modelId="{1E20E07A-6EC2-4C82-81E2-5E7C770F2EE5}" type="presParOf" srcId="{5FBECE71-92C8-4FD3-8CF9-E23704441F2C}" destId="{E8D93834-DCE3-4C80-B8D4-BC2F1DA6EA4C}" srcOrd="1" destOrd="0" presId="urn:microsoft.com/office/officeart/2005/8/layout/hierarchy1"/>
    <dgm:cxn modelId="{52EDCF83-610E-4CE5-B0BE-22134D2D7335}" type="presParOf" srcId="{E8D93834-DCE3-4C80-B8D4-BC2F1DA6EA4C}" destId="{2F8FFE34-9A5E-41E2-8A00-1AF9B9F253FA}" srcOrd="0" destOrd="0" presId="urn:microsoft.com/office/officeart/2005/8/layout/hierarchy1"/>
    <dgm:cxn modelId="{6024FA56-2E67-4F2F-A28C-4999E91663F2}" type="presParOf" srcId="{2F8FFE34-9A5E-41E2-8A00-1AF9B9F253FA}" destId="{AE098FB8-4B79-46CE-8825-866EBC2A4CDB}" srcOrd="0" destOrd="0" presId="urn:microsoft.com/office/officeart/2005/8/layout/hierarchy1"/>
    <dgm:cxn modelId="{1D56F997-7E3C-4B14-9B0E-BA7683397BFD}" type="presParOf" srcId="{2F8FFE34-9A5E-41E2-8A00-1AF9B9F253FA}" destId="{4DA15B47-1EDC-4C1C-A8B6-933204299C40}" srcOrd="1" destOrd="0" presId="urn:microsoft.com/office/officeart/2005/8/layout/hierarchy1"/>
    <dgm:cxn modelId="{D9831D01-4CF2-46E8-86E4-11262C1E75E0}" type="presParOf" srcId="{E8D93834-DCE3-4C80-B8D4-BC2F1DA6EA4C}" destId="{0844214F-80BD-42B1-A9C4-ADAB2442298C}" srcOrd="1" destOrd="0" presId="urn:microsoft.com/office/officeart/2005/8/layout/hierarchy1"/>
    <dgm:cxn modelId="{CB95D96A-7687-4CF3-9689-D534827CAC72}" type="presParOf" srcId="{0844214F-80BD-42B1-A9C4-ADAB2442298C}" destId="{B343F157-AA9D-4D06-82A7-DB51A82B42E0}" srcOrd="0" destOrd="0" presId="urn:microsoft.com/office/officeart/2005/8/layout/hierarchy1"/>
    <dgm:cxn modelId="{415ECEC8-F3A7-4B60-ACBE-14B8E51C8C37}" type="presParOf" srcId="{0844214F-80BD-42B1-A9C4-ADAB2442298C}" destId="{A4B6B056-5831-4460-B23D-288C0CCD04B0}" srcOrd="1" destOrd="0" presId="urn:microsoft.com/office/officeart/2005/8/layout/hierarchy1"/>
    <dgm:cxn modelId="{C59FD78E-43E8-4C5E-B180-5193963CDF03}" type="presParOf" srcId="{A4B6B056-5831-4460-B23D-288C0CCD04B0}" destId="{6490B013-5C59-4B2F-85FC-D76E3CA5A082}" srcOrd="0" destOrd="0" presId="urn:microsoft.com/office/officeart/2005/8/layout/hierarchy1"/>
    <dgm:cxn modelId="{671510EC-5516-4313-AC18-1A537E65F5F6}" type="presParOf" srcId="{6490B013-5C59-4B2F-85FC-D76E3CA5A082}" destId="{3044AB76-E9C0-4270-92A9-A5DC1A2C5995}" srcOrd="0" destOrd="0" presId="urn:microsoft.com/office/officeart/2005/8/layout/hierarchy1"/>
    <dgm:cxn modelId="{A05D365D-4017-4E6E-983B-2AD337C120AB}" type="presParOf" srcId="{6490B013-5C59-4B2F-85FC-D76E3CA5A082}" destId="{18427B4D-5F89-415E-BCD5-9B2F31C5174B}" srcOrd="1" destOrd="0" presId="urn:microsoft.com/office/officeart/2005/8/layout/hierarchy1"/>
    <dgm:cxn modelId="{6CE3ABD9-5338-4628-AC81-62D0B679123A}" type="presParOf" srcId="{A4B6B056-5831-4460-B23D-288C0CCD04B0}" destId="{73AED6FC-DE74-4937-8409-C8BFCB377C1D}" srcOrd="1" destOrd="0" presId="urn:microsoft.com/office/officeart/2005/8/layout/hierarchy1"/>
    <dgm:cxn modelId="{01E9C627-1DA5-4E23-93E9-93A7C2DFB54F}" type="presParOf" srcId="{0844214F-80BD-42B1-A9C4-ADAB2442298C}" destId="{A630D485-ADF6-42B0-90B1-EEA4A4A88789}" srcOrd="2" destOrd="0" presId="urn:microsoft.com/office/officeart/2005/8/layout/hierarchy1"/>
    <dgm:cxn modelId="{20ADBC1F-C433-4843-8EB5-EAD292E7378D}" type="presParOf" srcId="{0844214F-80BD-42B1-A9C4-ADAB2442298C}" destId="{D50A2027-F9E2-4A4D-857F-8B03D5AA7793}" srcOrd="3" destOrd="0" presId="urn:microsoft.com/office/officeart/2005/8/layout/hierarchy1"/>
    <dgm:cxn modelId="{15332045-18D3-4CC6-A427-5D0F47F9ADEE}" type="presParOf" srcId="{D50A2027-F9E2-4A4D-857F-8B03D5AA7793}" destId="{3EE56D47-F43B-4221-A872-31135876B85E}" srcOrd="0" destOrd="0" presId="urn:microsoft.com/office/officeart/2005/8/layout/hierarchy1"/>
    <dgm:cxn modelId="{32FE213A-C869-4EF7-B17C-67327C8F2A62}" type="presParOf" srcId="{3EE56D47-F43B-4221-A872-31135876B85E}" destId="{8A1D7473-7775-4770-8BB5-9C90BA1D42C9}" srcOrd="0" destOrd="0" presId="urn:microsoft.com/office/officeart/2005/8/layout/hierarchy1"/>
    <dgm:cxn modelId="{A789EA13-6D40-4BAD-919B-CE6D0BA0FC73}" type="presParOf" srcId="{3EE56D47-F43B-4221-A872-31135876B85E}" destId="{AD167AD5-94A5-4409-A4A1-7C119ED97442}" srcOrd="1" destOrd="0" presId="urn:microsoft.com/office/officeart/2005/8/layout/hierarchy1"/>
    <dgm:cxn modelId="{F4F96B73-8759-4520-AF34-494AF913F9A6}" type="presParOf" srcId="{D50A2027-F9E2-4A4D-857F-8B03D5AA7793}" destId="{5E6199C9-4E64-4CA9-964D-CEBFE132553F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5EE34B-DD1A-4A16-A931-13DF177E4C1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8951DBB-E84F-4C8D-8D99-62248BC17708}">
      <dgm:prSet phldrT="[Texto]" custT="1"/>
      <dgm:spPr/>
      <dgm:t>
        <a:bodyPr/>
        <a:lstStyle/>
        <a:p>
          <a:r>
            <a:rPr lang="es-ES" sz="2400" b="1" dirty="0" smtClean="0"/>
            <a:t>Infracciones graves: </a:t>
          </a:r>
          <a:endParaRPr lang="es-ES" sz="2400" dirty="0"/>
        </a:p>
      </dgm:t>
    </dgm:pt>
    <dgm:pt modelId="{F879FC36-ACA9-47E4-951B-E05188204A9B}" type="parTrans" cxnId="{2F0FD7AB-DE7C-4739-BB5B-625A78C5E8DF}">
      <dgm:prSet/>
      <dgm:spPr/>
      <dgm:t>
        <a:bodyPr/>
        <a:lstStyle/>
        <a:p>
          <a:endParaRPr lang="es-ES"/>
        </a:p>
      </dgm:t>
    </dgm:pt>
    <dgm:pt modelId="{848990D1-57FB-4639-9C48-4571F73FCD1C}" type="sibTrans" cxnId="{2F0FD7AB-DE7C-4739-BB5B-625A78C5E8DF}">
      <dgm:prSet/>
      <dgm:spPr/>
      <dgm:t>
        <a:bodyPr/>
        <a:lstStyle/>
        <a:p>
          <a:endParaRPr lang="es-ES"/>
        </a:p>
      </dgm:t>
    </dgm:pt>
    <dgm:pt modelId="{8264BDAD-D31F-4370-948D-F7AA9E31BBE0}">
      <dgm:prSet phldrT="[Texto]"/>
      <dgm:spPr/>
      <dgm:t>
        <a:bodyPr/>
        <a:lstStyle/>
        <a:p>
          <a:r>
            <a:rPr lang="es-ES" dirty="0" smtClean="0"/>
            <a:t>1. Uso indebido del certificado de firma electrónica por omisiones imputables a la entidad de certificación de información acreditada.</a:t>
          </a:r>
          <a:endParaRPr lang="es-ES" dirty="0"/>
        </a:p>
      </dgm:t>
    </dgm:pt>
    <dgm:pt modelId="{26CF1AAD-225F-4163-89A1-621A15D0B600}" type="parTrans" cxnId="{69F68A2B-4AAE-4D18-BC49-6D2D74099A61}">
      <dgm:prSet/>
      <dgm:spPr/>
      <dgm:t>
        <a:bodyPr/>
        <a:lstStyle/>
        <a:p>
          <a:endParaRPr lang="es-ES"/>
        </a:p>
      </dgm:t>
    </dgm:pt>
    <dgm:pt modelId="{9EDE4F2C-0590-4DB9-9F37-C1ABFF5EDE82}" type="sibTrans" cxnId="{69F68A2B-4AAE-4D18-BC49-6D2D74099A61}">
      <dgm:prSet/>
      <dgm:spPr/>
      <dgm:t>
        <a:bodyPr/>
        <a:lstStyle/>
        <a:p>
          <a:endParaRPr lang="es-ES"/>
        </a:p>
      </dgm:t>
    </dgm:pt>
    <dgm:pt modelId="{97B566C4-F966-4375-B9A5-344A26E7BBA2}">
      <dgm:prSet phldrT="[Texto]"/>
      <dgm:spPr/>
      <dgm:t>
        <a:bodyPr/>
        <a:lstStyle/>
        <a:p>
          <a:r>
            <a:rPr lang="es-ES" dirty="0" smtClean="0"/>
            <a:t>2. Omitir comunicar al organismo de control, de la existencia de actividades presuntamente ilícitas realizada por el destinatario del servicio.</a:t>
          </a:r>
          <a:endParaRPr lang="es-ES" dirty="0"/>
        </a:p>
      </dgm:t>
    </dgm:pt>
    <dgm:pt modelId="{78AD68D8-256C-443E-8F59-F0D30943BD0C}" type="parTrans" cxnId="{A95FB3AA-9D81-41BC-9B4A-064A31CD56B5}">
      <dgm:prSet/>
      <dgm:spPr/>
      <dgm:t>
        <a:bodyPr/>
        <a:lstStyle/>
        <a:p>
          <a:endParaRPr lang="es-ES"/>
        </a:p>
      </dgm:t>
    </dgm:pt>
    <dgm:pt modelId="{3E94D790-53CE-49FB-8EED-D30341497225}" type="sibTrans" cxnId="{A95FB3AA-9D81-41BC-9B4A-064A31CD56B5}">
      <dgm:prSet/>
      <dgm:spPr/>
      <dgm:t>
        <a:bodyPr/>
        <a:lstStyle/>
        <a:p>
          <a:endParaRPr lang="es-ES"/>
        </a:p>
      </dgm:t>
    </dgm:pt>
    <dgm:pt modelId="{42CB65C9-39A2-4AF0-A8BA-43C85D11ACDB}">
      <dgm:prSet phldrT="[Texto]"/>
      <dgm:spPr/>
      <dgm:t>
        <a:bodyPr/>
        <a:lstStyle/>
        <a:p>
          <a:r>
            <a:rPr lang="es-ES" dirty="0" smtClean="0"/>
            <a:t>5. No permitir u obstruir la realización de auditorías técnicas por parte del organismo de control. </a:t>
          </a:r>
          <a:endParaRPr lang="es-ES" dirty="0"/>
        </a:p>
      </dgm:t>
    </dgm:pt>
    <dgm:pt modelId="{EA438324-9D9F-42DA-99DA-3087087CE554}" type="parTrans" cxnId="{51D65BB2-74FC-407B-9C70-36CA1B41D6BE}">
      <dgm:prSet/>
      <dgm:spPr/>
      <dgm:t>
        <a:bodyPr/>
        <a:lstStyle/>
        <a:p>
          <a:endParaRPr lang="es-ES"/>
        </a:p>
      </dgm:t>
    </dgm:pt>
    <dgm:pt modelId="{1A6E0F0C-6F10-4B2E-9591-6557F772D5A6}" type="sibTrans" cxnId="{51D65BB2-74FC-407B-9C70-36CA1B41D6BE}">
      <dgm:prSet/>
      <dgm:spPr/>
      <dgm:t>
        <a:bodyPr/>
        <a:lstStyle/>
        <a:p>
          <a:endParaRPr lang="es-ES"/>
        </a:p>
      </dgm:t>
    </dgm:pt>
    <dgm:pt modelId="{59A3DAB7-F3A6-4773-B00B-A644F4237425}" type="pres">
      <dgm:prSet presAssocID="{D95EE34B-DD1A-4A16-A931-13DF177E4C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ECEC583-35DA-47DE-82DC-E892BC3F7B52}" type="pres">
      <dgm:prSet presAssocID="{48951DBB-E84F-4C8D-8D99-62248BC17708}" presName="hierRoot1" presStyleCnt="0"/>
      <dgm:spPr/>
    </dgm:pt>
    <dgm:pt modelId="{AE5B010B-9352-4076-9D91-FC55ACC14D2D}" type="pres">
      <dgm:prSet presAssocID="{48951DBB-E84F-4C8D-8D99-62248BC17708}" presName="composite" presStyleCnt="0"/>
      <dgm:spPr/>
    </dgm:pt>
    <dgm:pt modelId="{C0BE3962-D888-423D-BBA7-C0DAA6F8781C}" type="pres">
      <dgm:prSet presAssocID="{48951DBB-E84F-4C8D-8D99-62248BC17708}" presName="background" presStyleLbl="node0" presStyleIdx="0" presStyleCnt="1"/>
      <dgm:spPr/>
    </dgm:pt>
    <dgm:pt modelId="{C1678847-3A54-4BC2-9B39-0FEF3E2AA22F}" type="pres">
      <dgm:prSet presAssocID="{48951DBB-E84F-4C8D-8D99-62248BC17708}" presName="text" presStyleLbl="fgAcc0" presStyleIdx="0" presStyleCnt="1" custScaleX="128369" custScaleY="46402" custLinFactNeighborX="-10332" custLinFactNeighborY="-545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4F202E4-C51E-41B8-B9B6-0545E70AE78F}" type="pres">
      <dgm:prSet presAssocID="{48951DBB-E84F-4C8D-8D99-62248BC17708}" presName="hierChild2" presStyleCnt="0"/>
      <dgm:spPr/>
    </dgm:pt>
    <dgm:pt modelId="{7E263B47-C781-40FC-9B55-457FB4128C64}" type="pres">
      <dgm:prSet presAssocID="{26CF1AAD-225F-4163-89A1-621A15D0B600}" presName="Name10" presStyleLbl="parChTrans1D2" presStyleIdx="0" presStyleCnt="3"/>
      <dgm:spPr/>
      <dgm:t>
        <a:bodyPr/>
        <a:lstStyle/>
        <a:p>
          <a:endParaRPr lang="es-ES"/>
        </a:p>
      </dgm:t>
    </dgm:pt>
    <dgm:pt modelId="{2EFC3015-87B8-4D45-A6F1-E23E1A41FF9A}" type="pres">
      <dgm:prSet presAssocID="{8264BDAD-D31F-4370-948D-F7AA9E31BBE0}" presName="hierRoot2" presStyleCnt="0"/>
      <dgm:spPr/>
    </dgm:pt>
    <dgm:pt modelId="{88C113B5-0CDE-4987-9BDD-2FFCCD6639F8}" type="pres">
      <dgm:prSet presAssocID="{8264BDAD-D31F-4370-948D-F7AA9E31BBE0}" presName="composite2" presStyleCnt="0"/>
      <dgm:spPr/>
    </dgm:pt>
    <dgm:pt modelId="{618B2C64-FCE7-4058-A9DB-66EE5C2EC775}" type="pres">
      <dgm:prSet presAssocID="{8264BDAD-D31F-4370-948D-F7AA9E31BBE0}" presName="background2" presStyleLbl="node2" presStyleIdx="0" presStyleCnt="3"/>
      <dgm:spPr/>
    </dgm:pt>
    <dgm:pt modelId="{E1596965-2177-4030-9DC9-C81236C9F0F5}" type="pres">
      <dgm:prSet presAssocID="{8264BDAD-D31F-4370-948D-F7AA9E31BBE0}" presName="text2" presStyleLbl="fgAcc2" presStyleIdx="0" presStyleCnt="3" custScaleX="85999" custScaleY="2384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5F7B36F-9425-4AC0-8A1A-B089EFF1F041}" type="pres">
      <dgm:prSet presAssocID="{8264BDAD-D31F-4370-948D-F7AA9E31BBE0}" presName="hierChild3" presStyleCnt="0"/>
      <dgm:spPr/>
    </dgm:pt>
    <dgm:pt modelId="{49DCA34D-1B85-41FE-AB1F-3E31F66F2F4F}" type="pres">
      <dgm:prSet presAssocID="{78AD68D8-256C-443E-8F59-F0D30943BD0C}" presName="Name10" presStyleLbl="parChTrans1D2" presStyleIdx="1" presStyleCnt="3"/>
      <dgm:spPr/>
      <dgm:t>
        <a:bodyPr/>
        <a:lstStyle/>
        <a:p>
          <a:endParaRPr lang="es-ES"/>
        </a:p>
      </dgm:t>
    </dgm:pt>
    <dgm:pt modelId="{34CD42A1-7BBF-4CDB-9AD4-1CC7296089B3}" type="pres">
      <dgm:prSet presAssocID="{97B566C4-F966-4375-B9A5-344A26E7BBA2}" presName="hierRoot2" presStyleCnt="0"/>
      <dgm:spPr/>
    </dgm:pt>
    <dgm:pt modelId="{174114B4-D7CE-4CCC-BA1F-C1AA4F16E161}" type="pres">
      <dgm:prSet presAssocID="{97B566C4-F966-4375-B9A5-344A26E7BBA2}" presName="composite2" presStyleCnt="0"/>
      <dgm:spPr/>
    </dgm:pt>
    <dgm:pt modelId="{BD039443-5520-4A7E-AB95-F50920A36895}" type="pres">
      <dgm:prSet presAssocID="{97B566C4-F966-4375-B9A5-344A26E7BBA2}" presName="background2" presStyleLbl="node2" presStyleIdx="1" presStyleCnt="3"/>
      <dgm:spPr/>
    </dgm:pt>
    <dgm:pt modelId="{A7B659AE-E117-4DC8-9DA8-558EBEEEAAE2}" type="pres">
      <dgm:prSet presAssocID="{97B566C4-F966-4375-B9A5-344A26E7BBA2}" presName="text2" presStyleLbl="fgAcc2" presStyleIdx="1" presStyleCnt="3" custScaleX="84306" custScaleY="23522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9FFF77B-974D-4056-AF83-67B67EBAFE1C}" type="pres">
      <dgm:prSet presAssocID="{97B566C4-F966-4375-B9A5-344A26E7BBA2}" presName="hierChild3" presStyleCnt="0"/>
      <dgm:spPr/>
    </dgm:pt>
    <dgm:pt modelId="{11975FBA-59B0-4046-9382-A5CE6BE48256}" type="pres">
      <dgm:prSet presAssocID="{EA438324-9D9F-42DA-99DA-3087087CE554}" presName="Name10" presStyleLbl="parChTrans1D2" presStyleIdx="2" presStyleCnt="3"/>
      <dgm:spPr/>
      <dgm:t>
        <a:bodyPr/>
        <a:lstStyle/>
        <a:p>
          <a:endParaRPr lang="es-ES"/>
        </a:p>
      </dgm:t>
    </dgm:pt>
    <dgm:pt modelId="{57FA09C6-9868-4BB8-A86D-374657D3477E}" type="pres">
      <dgm:prSet presAssocID="{42CB65C9-39A2-4AF0-A8BA-43C85D11ACDB}" presName="hierRoot2" presStyleCnt="0"/>
      <dgm:spPr/>
    </dgm:pt>
    <dgm:pt modelId="{7E6F3376-0BBD-40F4-BFB0-0E7815067CDC}" type="pres">
      <dgm:prSet presAssocID="{42CB65C9-39A2-4AF0-A8BA-43C85D11ACDB}" presName="composite2" presStyleCnt="0"/>
      <dgm:spPr/>
    </dgm:pt>
    <dgm:pt modelId="{FD7C8870-B4F8-49D7-8CCA-B229BE333958}" type="pres">
      <dgm:prSet presAssocID="{42CB65C9-39A2-4AF0-A8BA-43C85D11ACDB}" presName="background2" presStyleLbl="node2" presStyleIdx="2" presStyleCnt="3"/>
      <dgm:spPr/>
    </dgm:pt>
    <dgm:pt modelId="{075852A8-0985-4F47-A89A-BC1125C5AD90}" type="pres">
      <dgm:prSet presAssocID="{42CB65C9-39A2-4AF0-A8BA-43C85D11ACDB}" presName="text2" presStyleLbl="fgAcc2" presStyleIdx="2" presStyleCnt="3" custScaleX="85355" custScaleY="23172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4301612-193D-434D-834A-1BB5DDCBD5E0}" type="pres">
      <dgm:prSet presAssocID="{42CB65C9-39A2-4AF0-A8BA-43C85D11ACDB}" presName="hierChild3" presStyleCnt="0"/>
      <dgm:spPr/>
    </dgm:pt>
  </dgm:ptLst>
  <dgm:cxnLst>
    <dgm:cxn modelId="{8B704E95-9882-4087-AF95-22BAA0D0C536}" type="presOf" srcId="{97B566C4-F966-4375-B9A5-344A26E7BBA2}" destId="{A7B659AE-E117-4DC8-9DA8-558EBEEEAAE2}" srcOrd="0" destOrd="0" presId="urn:microsoft.com/office/officeart/2005/8/layout/hierarchy1"/>
    <dgm:cxn modelId="{51D65BB2-74FC-407B-9C70-36CA1B41D6BE}" srcId="{48951DBB-E84F-4C8D-8D99-62248BC17708}" destId="{42CB65C9-39A2-4AF0-A8BA-43C85D11ACDB}" srcOrd="2" destOrd="0" parTransId="{EA438324-9D9F-42DA-99DA-3087087CE554}" sibTransId="{1A6E0F0C-6F10-4B2E-9591-6557F772D5A6}"/>
    <dgm:cxn modelId="{70EF1E8B-68B5-4EAE-AF9A-6E6B35109CB0}" type="presOf" srcId="{26CF1AAD-225F-4163-89A1-621A15D0B600}" destId="{7E263B47-C781-40FC-9B55-457FB4128C64}" srcOrd="0" destOrd="0" presId="urn:microsoft.com/office/officeart/2005/8/layout/hierarchy1"/>
    <dgm:cxn modelId="{7FB9039F-7FA4-4A54-92CA-589731733FD1}" type="presOf" srcId="{42CB65C9-39A2-4AF0-A8BA-43C85D11ACDB}" destId="{075852A8-0985-4F47-A89A-BC1125C5AD90}" srcOrd="0" destOrd="0" presId="urn:microsoft.com/office/officeart/2005/8/layout/hierarchy1"/>
    <dgm:cxn modelId="{A95FB3AA-9D81-41BC-9B4A-064A31CD56B5}" srcId="{48951DBB-E84F-4C8D-8D99-62248BC17708}" destId="{97B566C4-F966-4375-B9A5-344A26E7BBA2}" srcOrd="1" destOrd="0" parTransId="{78AD68D8-256C-443E-8F59-F0D30943BD0C}" sibTransId="{3E94D790-53CE-49FB-8EED-D30341497225}"/>
    <dgm:cxn modelId="{2F0FD7AB-DE7C-4739-BB5B-625A78C5E8DF}" srcId="{D95EE34B-DD1A-4A16-A931-13DF177E4C1A}" destId="{48951DBB-E84F-4C8D-8D99-62248BC17708}" srcOrd="0" destOrd="0" parTransId="{F879FC36-ACA9-47E4-951B-E05188204A9B}" sibTransId="{848990D1-57FB-4639-9C48-4571F73FCD1C}"/>
    <dgm:cxn modelId="{08B64198-D473-4B76-9294-52BD2A56FD3A}" type="presOf" srcId="{EA438324-9D9F-42DA-99DA-3087087CE554}" destId="{11975FBA-59B0-4046-9382-A5CE6BE48256}" srcOrd="0" destOrd="0" presId="urn:microsoft.com/office/officeart/2005/8/layout/hierarchy1"/>
    <dgm:cxn modelId="{69F68A2B-4AAE-4D18-BC49-6D2D74099A61}" srcId="{48951DBB-E84F-4C8D-8D99-62248BC17708}" destId="{8264BDAD-D31F-4370-948D-F7AA9E31BBE0}" srcOrd="0" destOrd="0" parTransId="{26CF1AAD-225F-4163-89A1-621A15D0B600}" sibTransId="{9EDE4F2C-0590-4DB9-9F37-C1ABFF5EDE82}"/>
    <dgm:cxn modelId="{130604BF-5C57-44EF-8AE0-86357C836F4D}" type="presOf" srcId="{78AD68D8-256C-443E-8F59-F0D30943BD0C}" destId="{49DCA34D-1B85-41FE-AB1F-3E31F66F2F4F}" srcOrd="0" destOrd="0" presId="urn:microsoft.com/office/officeart/2005/8/layout/hierarchy1"/>
    <dgm:cxn modelId="{800EC020-372A-41A5-B67B-9D8E78CA8B20}" type="presOf" srcId="{D95EE34B-DD1A-4A16-A931-13DF177E4C1A}" destId="{59A3DAB7-F3A6-4773-B00B-A644F4237425}" srcOrd="0" destOrd="0" presId="urn:microsoft.com/office/officeart/2005/8/layout/hierarchy1"/>
    <dgm:cxn modelId="{EA056C26-EC1B-47F3-9D21-71701A2B9016}" type="presOf" srcId="{48951DBB-E84F-4C8D-8D99-62248BC17708}" destId="{C1678847-3A54-4BC2-9B39-0FEF3E2AA22F}" srcOrd="0" destOrd="0" presId="urn:microsoft.com/office/officeart/2005/8/layout/hierarchy1"/>
    <dgm:cxn modelId="{B7C5FFC6-CA06-469F-AF65-FB0F2968D8AB}" type="presOf" srcId="{8264BDAD-D31F-4370-948D-F7AA9E31BBE0}" destId="{E1596965-2177-4030-9DC9-C81236C9F0F5}" srcOrd="0" destOrd="0" presId="urn:microsoft.com/office/officeart/2005/8/layout/hierarchy1"/>
    <dgm:cxn modelId="{31392B93-CD89-4336-95D8-57259BC29C4D}" type="presParOf" srcId="{59A3DAB7-F3A6-4773-B00B-A644F4237425}" destId="{5ECEC583-35DA-47DE-82DC-E892BC3F7B52}" srcOrd="0" destOrd="0" presId="urn:microsoft.com/office/officeart/2005/8/layout/hierarchy1"/>
    <dgm:cxn modelId="{80F6ED57-76E2-42BC-84F2-A8495A4E9F51}" type="presParOf" srcId="{5ECEC583-35DA-47DE-82DC-E892BC3F7B52}" destId="{AE5B010B-9352-4076-9D91-FC55ACC14D2D}" srcOrd="0" destOrd="0" presId="urn:microsoft.com/office/officeart/2005/8/layout/hierarchy1"/>
    <dgm:cxn modelId="{9AAF8897-E360-453B-A235-EC68E54893FE}" type="presParOf" srcId="{AE5B010B-9352-4076-9D91-FC55ACC14D2D}" destId="{C0BE3962-D888-423D-BBA7-C0DAA6F8781C}" srcOrd="0" destOrd="0" presId="urn:microsoft.com/office/officeart/2005/8/layout/hierarchy1"/>
    <dgm:cxn modelId="{830EDCED-C21E-4C86-9A71-1E4AA24D5C8E}" type="presParOf" srcId="{AE5B010B-9352-4076-9D91-FC55ACC14D2D}" destId="{C1678847-3A54-4BC2-9B39-0FEF3E2AA22F}" srcOrd="1" destOrd="0" presId="urn:microsoft.com/office/officeart/2005/8/layout/hierarchy1"/>
    <dgm:cxn modelId="{1347FD4F-DD87-4027-8F99-44761E1B430F}" type="presParOf" srcId="{5ECEC583-35DA-47DE-82DC-E892BC3F7B52}" destId="{04F202E4-C51E-41B8-B9B6-0545E70AE78F}" srcOrd="1" destOrd="0" presId="urn:microsoft.com/office/officeart/2005/8/layout/hierarchy1"/>
    <dgm:cxn modelId="{83E7A370-3BD5-402E-8BFD-17164E1C4164}" type="presParOf" srcId="{04F202E4-C51E-41B8-B9B6-0545E70AE78F}" destId="{7E263B47-C781-40FC-9B55-457FB4128C64}" srcOrd="0" destOrd="0" presId="urn:microsoft.com/office/officeart/2005/8/layout/hierarchy1"/>
    <dgm:cxn modelId="{B51A8C43-32F9-426B-979A-7B820AD13BBB}" type="presParOf" srcId="{04F202E4-C51E-41B8-B9B6-0545E70AE78F}" destId="{2EFC3015-87B8-4D45-A6F1-E23E1A41FF9A}" srcOrd="1" destOrd="0" presId="urn:microsoft.com/office/officeart/2005/8/layout/hierarchy1"/>
    <dgm:cxn modelId="{A1391534-4DBA-4AD2-BA7A-DAB3BEEF4DA4}" type="presParOf" srcId="{2EFC3015-87B8-4D45-A6F1-E23E1A41FF9A}" destId="{88C113B5-0CDE-4987-9BDD-2FFCCD6639F8}" srcOrd="0" destOrd="0" presId="urn:microsoft.com/office/officeart/2005/8/layout/hierarchy1"/>
    <dgm:cxn modelId="{F4779190-3593-4C79-B531-89879F9B648C}" type="presParOf" srcId="{88C113B5-0CDE-4987-9BDD-2FFCCD6639F8}" destId="{618B2C64-FCE7-4058-A9DB-66EE5C2EC775}" srcOrd="0" destOrd="0" presId="urn:microsoft.com/office/officeart/2005/8/layout/hierarchy1"/>
    <dgm:cxn modelId="{37287273-B552-4D72-8C3D-8A9EBB523DC7}" type="presParOf" srcId="{88C113B5-0CDE-4987-9BDD-2FFCCD6639F8}" destId="{E1596965-2177-4030-9DC9-C81236C9F0F5}" srcOrd="1" destOrd="0" presId="urn:microsoft.com/office/officeart/2005/8/layout/hierarchy1"/>
    <dgm:cxn modelId="{D3DC976E-7E67-4679-89A5-7699B0C45400}" type="presParOf" srcId="{2EFC3015-87B8-4D45-A6F1-E23E1A41FF9A}" destId="{15F7B36F-9425-4AC0-8A1A-B089EFF1F041}" srcOrd="1" destOrd="0" presId="urn:microsoft.com/office/officeart/2005/8/layout/hierarchy1"/>
    <dgm:cxn modelId="{2941E366-10D3-4057-ABB5-9829665FD73C}" type="presParOf" srcId="{04F202E4-C51E-41B8-B9B6-0545E70AE78F}" destId="{49DCA34D-1B85-41FE-AB1F-3E31F66F2F4F}" srcOrd="2" destOrd="0" presId="urn:microsoft.com/office/officeart/2005/8/layout/hierarchy1"/>
    <dgm:cxn modelId="{CE8CED79-3558-4ED4-A7A0-10A30B615DEF}" type="presParOf" srcId="{04F202E4-C51E-41B8-B9B6-0545E70AE78F}" destId="{34CD42A1-7BBF-4CDB-9AD4-1CC7296089B3}" srcOrd="3" destOrd="0" presId="urn:microsoft.com/office/officeart/2005/8/layout/hierarchy1"/>
    <dgm:cxn modelId="{14489663-6992-47CC-9EB6-E258997BE2B2}" type="presParOf" srcId="{34CD42A1-7BBF-4CDB-9AD4-1CC7296089B3}" destId="{174114B4-D7CE-4CCC-BA1F-C1AA4F16E161}" srcOrd="0" destOrd="0" presId="urn:microsoft.com/office/officeart/2005/8/layout/hierarchy1"/>
    <dgm:cxn modelId="{108BF74C-60E4-4263-B729-D5907AE5675D}" type="presParOf" srcId="{174114B4-D7CE-4CCC-BA1F-C1AA4F16E161}" destId="{BD039443-5520-4A7E-AB95-F50920A36895}" srcOrd="0" destOrd="0" presId="urn:microsoft.com/office/officeart/2005/8/layout/hierarchy1"/>
    <dgm:cxn modelId="{C1C5E856-F712-4B5A-9F65-D7EF2CC98272}" type="presParOf" srcId="{174114B4-D7CE-4CCC-BA1F-C1AA4F16E161}" destId="{A7B659AE-E117-4DC8-9DA8-558EBEEEAAE2}" srcOrd="1" destOrd="0" presId="urn:microsoft.com/office/officeart/2005/8/layout/hierarchy1"/>
    <dgm:cxn modelId="{31F8D845-93E4-46BA-802C-7ED4A488BD54}" type="presParOf" srcId="{34CD42A1-7BBF-4CDB-9AD4-1CC7296089B3}" destId="{69FFF77B-974D-4056-AF83-67B67EBAFE1C}" srcOrd="1" destOrd="0" presId="urn:microsoft.com/office/officeart/2005/8/layout/hierarchy1"/>
    <dgm:cxn modelId="{412F4A1E-BBAB-4D1D-A462-5ED9D23CE3DA}" type="presParOf" srcId="{04F202E4-C51E-41B8-B9B6-0545E70AE78F}" destId="{11975FBA-59B0-4046-9382-A5CE6BE48256}" srcOrd="4" destOrd="0" presId="urn:microsoft.com/office/officeart/2005/8/layout/hierarchy1"/>
    <dgm:cxn modelId="{F6A4D8CD-61CB-444A-B049-638AB59A6BC1}" type="presParOf" srcId="{04F202E4-C51E-41B8-B9B6-0545E70AE78F}" destId="{57FA09C6-9868-4BB8-A86D-374657D3477E}" srcOrd="5" destOrd="0" presId="urn:microsoft.com/office/officeart/2005/8/layout/hierarchy1"/>
    <dgm:cxn modelId="{4A43423A-2372-46C8-B473-8EA7696CC91E}" type="presParOf" srcId="{57FA09C6-9868-4BB8-A86D-374657D3477E}" destId="{7E6F3376-0BBD-40F4-BFB0-0E7815067CDC}" srcOrd="0" destOrd="0" presId="urn:microsoft.com/office/officeart/2005/8/layout/hierarchy1"/>
    <dgm:cxn modelId="{CA7EAA89-AC8B-4997-AA27-53DCE84535C0}" type="presParOf" srcId="{7E6F3376-0BBD-40F4-BFB0-0E7815067CDC}" destId="{FD7C8870-B4F8-49D7-8CCA-B229BE333958}" srcOrd="0" destOrd="0" presId="urn:microsoft.com/office/officeart/2005/8/layout/hierarchy1"/>
    <dgm:cxn modelId="{63328210-F667-4E3C-A5B5-32F48DCCD33A}" type="presParOf" srcId="{7E6F3376-0BBD-40F4-BFB0-0E7815067CDC}" destId="{075852A8-0985-4F47-A89A-BC1125C5AD90}" srcOrd="1" destOrd="0" presId="urn:microsoft.com/office/officeart/2005/8/layout/hierarchy1"/>
    <dgm:cxn modelId="{ED360629-DFE6-45FE-8C1C-E5FDA06E2217}" type="presParOf" srcId="{57FA09C6-9868-4BB8-A86D-374657D3477E}" destId="{F4301612-193D-434D-834A-1BB5DDCBD5E0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74A8E0-D6E6-4F47-95A9-A92758F92EF3}" type="doc">
      <dgm:prSet loTypeId="urn:microsoft.com/office/officeart/2005/8/layout/equation2" loCatId="process" qsTypeId="urn:microsoft.com/office/officeart/2005/8/quickstyle/3d2" qsCatId="3D" csTypeId="urn:microsoft.com/office/officeart/2005/8/colors/colorful3" csCatId="colorful" phldr="1"/>
      <dgm:spPr/>
    </dgm:pt>
    <dgm:pt modelId="{05A7EAD9-2019-4D78-9E1A-51A0CE045EDB}">
      <dgm:prSet phldrT="[Texto]" custT="1"/>
      <dgm:spPr/>
      <dgm:t>
        <a:bodyPr/>
        <a:lstStyle/>
        <a:p>
          <a:r>
            <a:rPr lang="es-ES" sz="2400" b="1" dirty="0" smtClean="0"/>
            <a:t>INFRACCIONES INFORMÁTICAS </a:t>
          </a:r>
          <a:endParaRPr lang="es-ES" sz="2400" dirty="0"/>
        </a:p>
      </dgm:t>
    </dgm:pt>
    <dgm:pt modelId="{08922B02-E874-45FE-BA32-BDB663CBAA5F}" type="parTrans" cxnId="{CCE40B6B-7FDD-4A86-AF59-8DE083210430}">
      <dgm:prSet/>
      <dgm:spPr/>
      <dgm:t>
        <a:bodyPr/>
        <a:lstStyle/>
        <a:p>
          <a:endParaRPr lang="es-ES"/>
        </a:p>
      </dgm:t>
    </dgm:pt>
    <dgm:pt modelId="{ACF30213-F443-4F6C-8F23-6BEDE8EA352B}" type="sibTrans" cxnId="{CCE40B6B-7FDD-4A86-AF59-8DE083210430}">
      <dgm:prSet/>
      <dgm:spPr/>
      <dgm:t>
        <a:bodyPr/>
        <a:lstStyle/>
        <a:p>
          <a:endParaRPr lang="es-ES"/>
        </a:p>
      </dgm:t>
    </dgm:pt>
    <dgm:pt modelId="{98435E19-8CBB-409B-A7F1-EEE464FF2E5D}">
      <dgm:prSet phldrT="[Texto]" custT="1"/>
      <dgm:spPr/>
      <dgm:t>
        <a:bodyPr/>
        <a:lstStyle/>
        <a:p>
          <a:pPr algn="ctr"/>
          <a:r>
            <a:rPr lang="es-ES" sz="2400" b="1" dirty="0" smtClean="0"/>
            <a:t>Art. 57.-</a:t>
          </a:r>
        </a:p>
        <a:p>
          <a:pPr algn="ctr"/>
          <a:r>
            <a:rPr lang="es-ES" sz="2400" b="1" dirty="0" smtClean="0"/>
            <a:t>Se considerarán infracciones informáticas, las de carácter administrativo y las que se tipifican, mediante reformas al Código Penal, en la presente ley. </a:t>
          </a:r>
          <a:endParaRPr lang="es-ES" sz="2400" dirty="0"/>
        </a:p>
      </dgm:t>
    </dgm:pt>
    <dgm:pt modelId="{74249FED-8E33-4A20-ACE0-0D4826260897}" type="parTrans" cxnId="{94BC69D7-5100-4FD7-8B4C-DFB0456B6B99}">
      <dgm:prSet/>
      <dgm:spPr/>
      <dgm:t>
        <a:bodyPr/>
        <a:lstStyle/>
        <a:p>
          <a:endParaRPr lang="es-ES"/>
        </a:p>
      </dgm:t>
    </dgm:pt>
    <dgm:pt modelId="{85D5F507-DAB4-4554-B37E-73DB120E7DE6}" type="sibTrans" cxnId="{94BC69D7-5100-4FD7-8B4C-DFB0456B6B99}">
      <dgm:prSet/>
      <dgm:spPr/>
      <dgm:t>
        <a:bodyPr/>
        <a:lstStyle/>
        <a:p>
          <a:endParaRPr lang="es-ES"/>
        </a:p>
      </dgm:t>
    </dgm:pt>
    <dgm:pt modelId="{E36CDA3D-39C4-4C34-91C2-032C670CBE71}">
      <dgm:prSet phldrT="[Texto]" custT="1"/>
      <dgm:spPr/>
      <dgm:t>
        <a:bodyPr/>
        <a:lstStyle/>
        <a:p>
          <a:pPr algn="just"/>
          <a:r>
            <a:rPr lang="es-ES" sz="2000" dirty="0" smtClean="0"/>
            <a:t>"</a:t>
          </a:r>
          <a:r>
            <a:rPr lang="es-ES" sz="2000" b="1" dirty="0" smtClean="0"/>
            <a:t>Art. 262.- Serán reprimidos con tres a seis años de reclusión menor, todo empleado público y toda persona encargada de un servicio público, que hubiere maliciosa y fraudulentamente, destruido o suprimido documentos, títulos, programas, datos, bases de datos, información o cualquier mensaje de datos contenido en un sistema de información o red electrónica". </a:t>
          </a:r>
          <a:endParaRPr lang="es-ES" sz="2000" dirty="0"/>
        </a:p>
      </dgm:t>
    </dgm:pt>
    <dgm:pt modelId="{ED4CC57C-DE91-4899-B33A-2DC9B0F84514}" type="parTrans" cxnId="{03F3D5C4-B851-403D-A16A-50E8D827ECED}">
      <dgm:prSet/>
      <dgm:spPr/>
      <dgm:t>
        <a:bodyPr/>
        <a:lstStyle/>
        <a:p>
          <a:endParaRPr lang="es-ES"/>
        </a:p>
      </dgm:t>
    </dgm:pt>
    <dgm:pt modelId="{A2EBF057-40F5-4B61-8B86-24C124A1114F}" type="sibTrans" cxnId="{03F3D5C4-B851-403D-A16A-50E8D827ECED}">
      <dgm:prSet/>
      <dgm:spPr/>
      <dgm:t>
        <a:bodyPr/>
        <a:lstStyle/>
        <a:p>
          <a:endParaRPr lang="es-ES"/>
        </a:p>
      </dgm:t>
    </dgm:pt>
    <dgm:pt modelId="{30BFF8AB-570F-4919-B214-0111CA0B61AB}" type="pres">
      <dgm:prSet presAssocID="{0B74A8E0-D6E6-4F47-95A9-A92758F92EF3}" presName="Name0" presStyleCnt="0">
        <dgm:presLayoutVars>
          <dgm:dir/>
          <dgm:resizeHandles val="exact"/>
        </dgm:presLayoutVars>
      </dgm:prSet>
      <dgm:spPr/>
    </dgm:pt>
    <dgm:pt modelId="{681E7D15-9E5D-4F43-B8E3-4F46E4C74E63}" type="pres">
      <dgm:prSet presAssocID="{0B74A8E0-D6E6-4F47-95A9-A92758F92EF3}" presName="vNodes" presStyleCnt="0"/>
      <dgm:spPr/>
    </dgm:pt>
    <dgm:pt modelId="{A1DA4914-C970-4F46-8B3B-B1F4D2E0DB40}" type="pres">
      <dgm:prSet presAssocID="{05A7EAD9-2019-4D78-9E1A-51A0CE045EDB}" presName="node" presStyleLbl="node1" presStyleIdx="0" presStyleCnt="3" custScaleX="173992" custScaleY="95054" custLinFactY="9613" custLinFactNeighborX="1419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123935-E592-4EEE-8490-0F7650A7F2AA}" type="pres">
      <dgm:prSet presAssocID="{ACF30213-F443-4F6C-8F23-6BEDE8EA352B}" presName="spacerT" presStyleCnt="0"/>
      <dgm:spPr/>
    </dgm:pt>
    <dgm:pt modelId="{5B4904D1-CEE2-4295-B405-0E6F0FF5B52E}" type="pres">
      <dgm:prSet presAssocID="{ACF30213-F443-4F6C-8F23-6BEDE8EA352B}" presName="sibTrans" presStyleLbl="sibTrans2D1" presStyleIdx="0" presStyleCnt="2" custScaleX="73325" custScaleY="77722" custLinFactY="15154" custLinFactNeighborX="-2082" custLinFactNeighborY="100000"/>
      <dgm:spPr/>
      <dgm:t>
        <a:bodyPr/>
        <a:lstStyle/>
        <a:p>
          <a:endParaRPr lang="es-ES"/>
        </a:p>
      </dgm:t>
    </dgm:pt>
    <dgm:pt modelId="{73B82C75-AAB5-4070-A78E-8EA45ADDB476}" type="pres">
      <dgm:prSet presAssocID="{ACF30213-F443-4F6C-8F23-6BEDE8EA352B}" presName="spacerB" presStyleCnt="0"/>
      <dgm:spPr/>
    </dgm:pt>
    <dgm:pt modelId="{C26702F6-4636-4DB6-8382-0D4D67BF1D1F}" type="pres">
      <dgm:prSet presAssocID="{98435E19-8CBB-409B-A7F1-EEE464FF2E5D}" presName="node" presStyleLbl="node1" presStyleIdx="1" presStyleCnt="3" custScaleX="241996" custScaleY="194989" custLinFactY="-33849" custLinFactNeighborX="17045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480AF6-9E9E-4874-A5F9-F0697B026985}" type="pres">
      <dgm:prSet presAssocID="{0B74A8E0-D6E6-4F47-95A9-A92758F92EF3}" presName="sibTransLast" presStyleLbl="sibTrans2D1" presStyleIdx="1" presStyleCnt="2" custScaleX="240891" custLinFactNeighborX="-36022" custLinFactNeighborY="-19896"/>
      <dgm:spPr/>
      <dgm:t>
        <a:bodyPr/>
        <a:lstStyle/>
        <a:p>
          <a:endParaRPr lang="es-ES"/>
        </a:p>
      </dgm:t>
    </dgm:pt>
    <dgm:pt modelId="{E427F73B-A63D-4C05-8BD3-C2B0FBBD5CDE}" type="pres">
      <dgm:prSet presAssocID="{0B74A8E0-D6E6-4F47-95A9-A92758F92EF3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F1F79C4A-E18C-48BA-867F-EA5715D105A9}" type="pres">
      <dgm:prSet presAssocID="{0B74A8E0-D6E6-4F47-95A9-A92758F92EF3}" presName="lastNode" presStyleLbl="node1" presStyleIdx="2" presStyleCnt="3" custScaleX="132495" custScaleY="131737" custLinFactNeighborY="-740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BE01C1E-497B-4325-BDEF-2BCEA7F6A444}" type="presOf" srcId="{98435E19-8CBB-409B-A7F1-EEE464FF2E5D}" destId="{C26702F6-4636-4DB6-8382-0D4D67BF1D1F}" srcOrd="0" destOrd="0" presId="urn:microsoft.com/office/officeart/2005/8/layout/equation2"/>
    <dgm:cxn modelId="{3F1CB35C-C0CD-439E-847E-89EDE86EA9F5}" type="presOf" srcId="{85D5F507-DAB4-4554-B37E-73DB120E7DE6}" destId="{E427F73B-A63D-4C05-8BD3-C2B0FBBD5CDE}" srcOrd="1" destOrd="0" presId="urn:microsoft.com/office/officeart/2005/8/layout/equation2"/>
    <dgm:cxn modelId="{94BC69D7-5100-4FD7-8B4C-DFB0456B6B99}" srcId="{0B74A8E0-D6E6-4F47-95A9-A92758F92EF3}" destId="{98435E19-8CBB-409B-A7F1-EEE464FF2E5D}" srcOrd="1" destOrd="0" parTransId="{74249FED-8E33-4A20-ACE0-0D4826260897}" sibTransId="{85D5F507-DAB4-4554-B37E-73DB120E7DE6}"/>
    <dgm:cxn modelId="{9791B137-01B6-49BB-910A-352D3CFA211B}" type="presOf" srcId="{85D5F507-DAB4-4554-B37E-73DB120E7DE6}" destId="{12480AF6-9E9E-4874-A5F9-F0697B026985}" srcOrd="0" destOrd="0" presId="urn:microsoft.com/office/officeart/2005/8/layout/equation2"/>
    <dgm:cxn modelId="{D0A22716-9233-43F7-9737-C660EACCA49C}" type="presOf" srcId="{E36CDA3D-39C4-4C34-91C2-032C670CBE71}" destId="{F1F79C4A-E18C-48BA-867F-EA5715D105A9}" srcOrd="0" destOrd="0" presId="urn:microsoft.com/office/officeart/2005/8/layout/equation2"/>
    <dgm:cxn modelId="{395A2B70-E6F3-4E55-A856-5C7FC54B9BEA}" type="presOf" srcId="{0B74A8E0-D6E6-4F47-95A9-A92758F92EF3}" destId="{30BFF8AB-570F-4919-B214-0111CA0B61AB}" srcOrd="0" destOrd="0" presId="urn:microsoft.com/office/officeart/2005/8/layout/equation2"/>
    <dgm:cxn modelId="{35F3BB73-8542-496F-A158-9158E4C97C5C}" type="presOf" srcId="{05A7EAD9-2019-4D78-9E1A-51A0CE045EDB}" destId="{A1DA4914-C970-4F46-8B3B-B1F4D2E0DB40}" srcOrd="0" destOrd="0" presId="urn:microsoft.com/office/officeart/2005/8/layout/equation2"/>
    <dgm:cxn modelId="{CCE40B6B-7FDD-4A86-AF59-8DE083210430}" srcId="{0B74A8E0-D6E6-4F47-95A9-A92758F92EF3}" destId="{05A7EAD9-2019-4D78-9E1A-51A0CE045EDB}" srcOrd="0" destOrd="0" parTransId="{08922B02-E874-45FE-BA32-BDB663CBAA5F}" sibTransId="{ACF30213-F443-4F6C-8F23-6BEDE8EA352B}"/>
    <dgm:cxn modelId="{03F3D5C4-B851-403D-A16A-50E8D827ECED}" srcId="{0B74A8E0-D6E6-4F47-95A9-A92758F92EF3}" destId="{E36CDA3D-39C4-4C34-91C2-032C670CBE71}" srcOrd="2" destOrd="0" parTransId="{ED4CC57C-DE91-4899-B33A-2DC9B0F84514}" sibTransId="{A2EBF057-40F5-4B61-8B86-24C124A1114F}"/>
    <dgm:cxn modelId="{5FE56709-A4DF-462F-B792-4197927A8393}" type="presOf" srcId="{ACF30213-F443-4F6C-8F23-6BEDE8EA352B}" destId="{5B4904D1-CEE2-4295-B405-0E6F0FF5B52E}" srcOrd="0" destOrd="0" presId="urn:microsoft.com/office/officeart/2005/8/layout/equation2"/>
    <dgm:cxn modelId="{62AEC451-CFD3-4DA7-AF50-59D289D04A03}" type="presParOf" srcId="{30BFF8AB-570F-4919-B214-0111CA0B61AB}" destId="{681E7D15-9E5D-4F43-B8E3-4F46E4C74E63}" srcOrd="0" destOrd="0" presId="urn:microsoft.com/office/officeart/2005/8/layout/equation2"/>
    <dgm:cxn modelId="{F972EC24-50AD-4454-B70B-5E3FFF8BD118}" type="presParOf" srcId="{681E7D15-9E5D-4F43-B8E3-4F46E4C74E63}" destId="{A1DA4914-C970-4F46-8B3B-B1F4D2E0DB40}" srcOrd="0" destOrd="0" presId="urn:microsoft.com/office/officeart/2005/8/layout/equation2"/>
    <dgm:cxn modelId="{1EEB0986-47B7-496D-B930-D68BD89388E1}" type="presParOf" srcId="{681E7D15-9E5D-4F43-B8E3-4F46E4C74E63}" destId="{08123935-E592-4EEE-8490-0F7650A7F2AA}" srcOrd="1" destOrd="0" presId="urn:microsoft.com/office/officeart/2005/8/layout/equation2"/>
    <dgm:cxn modelId="{1C71C655-6305-4B20-855D-F1ED97C48000}" type="presParOf" srcId="{681E7D15-9E5D-4F43-B8E3-4F46E4C74E63}" destId="{5B4904D1-CEE2-4295-B405-0E6F0FF5B52E}" srcOrd="2" destOrd="0" presId="urn:microsoft.com/office/officeart/2005/8/layout/equation2"/>
    <dgm:cxn modelId="{24EB13FE-F053-45A4-85B8-2E47B5878588}" type="presParOf" srcId="{681E7D15-9E5D-4F43-B8E3-4F46E4C74E63}" destId="{73B82C75-AAB5-4070-A78E-8EA45ADDB476}" srcOrd="3" destOrd="0" presId="urn:microsoft.com/office/officeart/2005/8/layout/equation2"/>
    <dgm:cxn modelId="{7BB1FBEE-7743-4550-9D88-3C0DA220014E}" type="presParOf" srcId="{681E7D15-9E5D-4F43-B8E3-4F46E4C74E63}" destId="{C26702F6-4636-4DB6-8382-0D4D67BF1D1F}" srcOrd="4" destOrd="0" presId="urn:microsoft.com/office/officeart/2005/8/layout/equation2"/>
    <dgm:cxn modelId="{097C2852-9D8E-4CBD-8162-EC4F14361D8B}" type="presParOf" srcId="{30BFF8AB-570F-4919-B214-0111CA0B61AB}" destId="{12480AF6-9E9E-4874-A5F9-F0697B026985}" srcOrd="1" destOrd="0" presId="urn:microsoft.com/office/officeart/2005/8/layout/equation2"/>
    <dgm:cxn modelId="{6A13EC54-57FA-45CE-8D06-D7F43E4CDFEB}" type="presParOf" srcId="{12480AF6-9E9E-4874-A5F9-F0697B026985}" destId="{E427F73B-A63D-4C05-8BD3-C2B0FBBD5CDE}" srcOrd="0" destOrd="0" presId="urn:microsoft.com/office/officeart/2005/8/layout/equation2"/>
    <dgm:cxn modelId="{7E3073FF-D0E7-46F8-A1D9-F8ED76CF01B2}" type="presParOf" srcId="{30BFF8AB-570F-4919-B214-0111CA0B61AB}" destId="{F1F79C4A-E18C-48BA-867F-EA5715D105A9}" srcOrd="2" destOrd="0" presId="urn:microsoft.com/office/officeart/2005/8/layout/equati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23388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24113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872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44647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608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244475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8258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10233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20689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37988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2378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9328-B335-483A-88BD-8C423FA1CA59}" type="datetimeFigureOut">
              <a:rPr lang="es-EC" smtClean="0"/>
              <a:pPr/>
              <a:t>12/01/2017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0668-EB59-4C95-8731-E7997E81CFF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4619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ttps://encrypted-tbn1.gstatic.com/images?q=tbn:ANd9GcRN7sAMnmjiZduddslARWQpbkLsad3BKY3PLmQ530cYeI1NeHr0bQ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1143000" y="790698"/>
            <a:ext cx="9817100" cy="6067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219325" algn="l"/>
              </a:tabLst>
            </a:pPr>
            <a:r>
              <a:rPr lang="es-EC" sz="54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LEY DE COMERCIO    ELECTRÓNICO</a:t>
            </a:r>
            <a:endParaRPr lang="es-ES" sz="2800" dirty="0" smtClean="0"/>
          </a:p>
          <a:p>
            <a:r>
              <a:rPr lang="es-ES" sz="2800" b="1" dirty="0" smtClean="0"/>
              <a:t> </a:t>
            </a:r>
            <a:endParaRPr lang="es-ES" sz="2800" dirty="0" smtClean="0"/>
          </a:p>
          <a:p>
            <a:pPr algn="ctr"/>
            <a:r>
              <a:rPr lang="es-ES" sz="2800" b="1" dirty="0" smtClean="0"/>
              <a:t>INTEGRANTES</a:t>
            </a:r>
            <a:endParaRPr lang="es-ES" sz="2800" dirty="0" smtClean="0"/>
          </a:p>
          <a:p>
            <a:pPr algn="ctr"/>
            <a:r>
              <a:rPr lang="es-ES" sz="2800" b="1" dirty="0" smtClean="0"/>
              <a:t> </a:t>
            </a:r>
            <a:endParaRPr lang="es-ES" sz="2800" dirty="0" smtClean="0"/>
          </a:p>
          <a:p>
            <a:r>
              <a:rPr lang="es-EC" sz="2800" dirty="0" smtClean="0"/>
              <a:t>				-Lourdes Peñafiel</a:t>
            </a:r>
            <a:endParaRPr lang="es-ES" sz="2800" dirty="0" smtClean="0"/>
          </a:p>
          <a:p>
            <a:r>
              <a:rPr lang="es-ES" sz="2800" dirty="0" smtClean="0"/>
              <a:t>				-</a:t>
            </a:r>
            <a:r>
              <a:rPr lang="es-EC" sz="2800" dirty="0" smtClean="0"/>
              <a:t>Luis Maldonado</a:t>
            </a:r>
            <a:endParaRPr lang="es-ES" sz="2800" dirty="0" smtClean="0"/>
          </a:p>
          <a:p>
            <a:r>
              <a:rPr lang="es-EC" sz="2800" dirty="0" smtClean="0"/>
              <a:t>				-Mauricio Rodríguez</a:t>
            </a:r>
            <a:endParaRPr lang="es-ES" sz="2800" dirty="0" smtClean="0"/>
          </a:p>
          <a:p>
            <a:r>
              <a:rPr lang="es-EC" sz="2800" dirty="0" smtClean="0"/>
              <a:t>				-</a:t>
            </a:r>
            <a:r>
              <a:rPr lang="es-EC" sz="2800" dirty="0" err="1" smtClean="0"/>
              <a:t>Fredy</a:t>
            </a:r>
            <a:r>
              <a:rPr lang="es-EC" sz="2800" dirty="0" smtClean="0"/>
              <a:t> Sánchez</a:t>
            </a:r>
            <a:endParaRPr lang="es-ES" sz="2800" dirty="0" smtClean="0"/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219325" algn="l"/>
              </a:tabLst>
            </a:pPr>
            <a:endParaRPr lang="es-EC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219325" algn="l"/>
              </a:tabLst>
            </a:pPr>
            <a:r>
              <a:rPr lang="es-EC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C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219325" algn="l"/>
              </a:tabLst>
            </a:pPr>
            <a:endParaRPr lang="es-EC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59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14324" y="736600"/>
            <a:ext cx="8118476" cy="5664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</a:t>
            </a:r>
            <a:r>
              <a:rPr lang="es-MX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1.-  </a:t>
            </a:r>
            <a:endParaRPr lang="es-MX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MX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Objeto </a:t>
            </a:r>
            <a:r>
              <a:rPr lang="es-MX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la Ley.- Esta Ley regula los </a:t>
            </a:r>
          </a:p>
          <a:p>
            <a:pPr algn="just"/>
            <a:r>
              <a:rPr lang="es-MX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mensajes de datos, la firma electrónica, los servicios </a:t>
            </a:r>
            <a:r>
              <a:rPr lang="es-MX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s-MX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certificación, la contratación electrónica y </a:t>
            </a:r>
            <a:r>
              <a:rPr lang="es-MX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telemática</a:t>
            </a:r>
            <a:r>
              <a:rPr lang="es-MX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prestación de servicios electrónicos, a </a:t>
            </a:r>
            <a:r>
              <a:rPr lang="es-MX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través </a:t>
            </a:r>
            <a:r>
              <a:rPr lang="es-MX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redes de información, incluido el </a:t>
            </a:r>
            <a:r>
              <a:rPr lang="es-MX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comercio </a:t>
            </a:r>
            <a:r>
              <a:rPr lang="es-MX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electrónico y la protección a </a:t>
            </a:r>
            <a:r>
              <a:rPr lang="es-MX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los usuarios </a:t>
            </a:r>
            <a:r>
              <a:rPr lang="es-MX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MX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estos </a:t>
            </a:r>
            <a:r>
              <a:rPr lang="es-MX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15300" y="348734"/>
            <a:ext cx="462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 smtClean="0"/>
              <a:t>Título Preliminar </a:t>
            </a:r>
            <a:endParaRPr lang="es-ES" sz="3600" dirty="0"/>
          </a:p>
        </p:txBody>
      </p:sp>
      <p:pic>
        <p:nvPicPr>
          <p:cNvPr id="1026" name="Picture 2" descr="D:\SEMESTRE 2016-BB\COMERCIO ELECTRONICO\36612202-piso-de-dise-o-modernos-ilustraci-n-vectorial-conjunto-de-iconos-de-compras-en-l-nea-tienda-online-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8700" y="1447800"/>
            <a:ext cx="41148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6700" y="546101"/>
            <a:ext cx="45593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00" b="1" dirty="0" smtClean="0"/>
              <a:t>Art. 2.-  LOS MENSAJES DE DATOS</a:t>
            </a:r>
            <a:endParaRPr lang="es-MX" sz="2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endParaRPr lang="es-MX" sz="2600" dirty="0" smtClean="0">
              <a:latin typeface="Comic Sans MS" pitchFamily="66" charset="0"/>
              <a:cs typeface="Times New Roman" pitchFamily="18" charset="0"/>
            </a:endParaRPr>
          </a:p>
          <a:p>
            <a:pPr algn="just"/>
            <a:r>
              <a:rPr lang="es-MX" sz="2600" b="1" dirty="0" smtClean="0">
                <a:cs typeface="Times New Roman" pitchFamily="18" charset="0"/>
              </a:rPr>
              <a:t>Son </a:t>
            </a:r>
            <a:r>
              <a:rPr lang="es-MX" sz="2600" b="1" dirty="0">
                <a:cs typeface="Times New Roman" pitchFamily="18" charset="0"/>
              </a:rPr>
              <a:t>un concepto propio de las firmas digitales en los que se entiende como tal a cualquier tipo de mensaje enviado o recibido por medio electrónico u óptico. </a:t>
            </a:r>
            <a:endParaRPr lang="es-MX" sz="2600" b="1" dirty="0" smtClean="0">
              <a:cs typeface="Times New Roman" pitchFamily="18" charset="0"/>
            </a:endParaRPr>
          </a:p>
          <a:p>
            <a:pPr algn="just"/>
            <a:r>
              <a:rPr lang="es-ES" sz="2600" b="1" dirty="0" smtClean="0">
                <a:cs typeface="Times New Roman" pitchFamily="18" charset="0"/>
              </a:rPr>
              <a:t>Su eficacia, valoración y efectos se someterá al cumplimiento de lo establecido en esta Ley y su reglamento</a:t>
            </a:r>
            <a:r>
              <a:rPr lang="es-ES" sz="2600" dirty="0" smtClean="0">
                <a:cs typeface="Times New Roman" pitchFamily="18" charset="0"/>
              </a:rPr>
              <a:t>. </a:t>
            </a:r>
            <a:endParaRPr lang="es-MX" sz="2600" dirty="0">
              <a:cs typeface="Times New Roman" pitchFamily="18" charset="0"/>
            </a:endParaRPr>
          </a:p>
        </p:txBody>
      </p:sp>
      <p:pic>
        <p:nvPicPr>
          <p:cNvPr id="3074" name="Picture 2" descr="http://api.ning.com/files/1D30FS3uScu7PNCpIOPlw9uCjwh6c11I3uqHOurVkjOs5tXv2P9zCzX4GRmQ8nyzRCmPr3qcQOWyudDIJt*W18UnGkpABPCG/Articulo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230" r="12263" b="22865"/>
          <a:stretch/>
        </p:blipFill>
        <p:spPr bwMode="auto">
          <a:xfrm>
            <a:off x="4711701" y="469037"/>
            <a:ext cx="7289800" cy="5817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4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5100" y="1"/>
            <a:ext cx="9982200" cy="1117600"/>
          </a:xfrm>
        </p:spPr>
        <p:txBody>
          <a:bodyPr/>
          <a:lstStyle/>
          <a:p>
            <a:r>
              <a:rPr lang="es-ES" b="1" dirty="0" smtClean="0"/>
              <a:t> FIRMAS ELECTRÓNICAS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6400" y="1346200"/>
            <a:ext cx="5118100" cy="5130800"/>
          </a:xfrm>
        </p:spPr>
        <p:txBody>
          <a:bodyPr>
            <a:normAutofit fontScale="92500" lnSpcReduction="10000"/>
          </a:bodyPr>
          <a:lstStyle/>
          <a:p>
            <a:r>
              <a:rPr lang="es-ES" sz="3900" b="1" dirty="0" smtClean="0"/>
              <a:t>Art. 13.-  </a:t>
            </a:r>
          </a:p>
          <a:p>
            <a:pPr algn="just"/>
            <a:r>
              <a:rPr lang="es-ES" sz="3000" b="1" dirty="0" smtClean="0"/>
              <a:t>Son los datos en forma electrónica consignados en un mensaje de datos, adjuntados o lógicamente asociados al mismo, y que puedan ser utilizados para identificar al titular de la firma en relación con el mensaje de datos, e indicar que el titular de la firma aprueba y reconoce la información contenida en el mensaje de datos.</a:t>
            </a:r>
            <a:endParaRPr lang="es-ES" sz="2600" b="1" dirty="0"/>
          </a:p>
        </p:txBody>
      </p:sp>
      <p:graphicFrame>
        <p:nvGraphicFramePr>
          <p:cNvPr id="5" name="4 Diagrama"/>
          <p:cNvGraphicFramePr/>
          <p:nvPr/>
        </p:nvGraphicFramePr>
        <p:xfrm>
          <a:off x="3835400" y="584200"/>
          <a:ext cx="9017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3200" y="215900"/>
            <a:ext cx="9283700" cy="1082675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CERTIFICADOS DE FIRMA ELECTRÓNICA 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0200" y="1520824"/>
            <a:ext cx="5702300" cy="4816475"/>
          </a:xfrm>
        </p:spPr>
        <p:txBody>
          <a:bodyPr>
            <a:normAutofit lnSpcReduction="10000"/>
          </a:bodyPr>
          <a:lstStyle/>
          <a:p>
            <a:r>
              <a:rPr lang="es-ES" sz="4300" b="1" dirty="0" smtClean="0"/>
              <a:t>Art. 20 </a:t>
            </a:r>
          </a:p>
          <a:p>
            <a:pPr algn="just">
              <a:buNone/>
            </a:pPr>
            <a:r>
              <a:rPr lang="es-ES" sz="4000" b="1" dirty="0" smtClean="0"/>
              <a:t>   </a:t>
            </a:r>
            <a:r>
              <a:rPr lang="es-ES" b="1" dirty="0" smtClean="0"/>
              <a:t>Es el mensaje de datos que certifica la vinculación de una firma electrónica con una persona determinada, a través de un proceso de comprobación que confirma su identidad. </a:t>
            </a:r>
          </a:p>
          <a:p>
            <a:pPr algn="just">
              <a:buNone/>
            </a:pPr>
            <a:endParaRPr lang="es-ES" b="1" dirty="0" smtClean="0"/>
          </a:p>
          <a:p>
            <a:pPr algn="ctr">
              <a:buNone/>
            </a:pPr>
            <a:r>
              <a:rPr lang="es-ES" b="1" dirty="0" smtClean="0"/>
              <a:t>El certificado de firma electrónica para ser considerado válido contendrá los siguientes requisitos:</a:t>
            </a:r>
            <a:endParaRPr lang="es-ES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4876800" y="266700"/>
          <a:ext cx="7112000" cy="636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55600" y="165100"/>
          <a:ext cx="10985500" cy="638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393700"/>
          <a:ext cx="11391900" cy="596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Marcador de contenido"/>
          <p:cNvGraphicFramePr>
            <a:graphicFrameLocks noGrp="1"/>
          </p:cNvGraphicFramePr>
          <p:nvPr>
            <p:ph idx="1"/>
          </p:nvPr>
        </p:nvGraphicFramePr>
        <p:xfrm>
          <a:off x="-406400" y="0"/>
          <a:ext cx="11963400" cy="723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261</TotalTime>
  <Words>576</Words>
  <Application>Microsoft Office PowerPoint</Application>
  <PresentationFormat>Personalizado</PresentationFormat>
  <Paragraphs>45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 FIRMAS ELECTRÓNICAS</vt:lpstr>
      <vt:lpstr>CERTIFICADOS DE FIRMA ELECTRÓNICA </vt:lpstr>
      <vt:lpstr>Diapositiva 6</vt:lpstr>
      <vt:lpstr>Diapositiva 7</vt:lpstr>
      <vt:lpstr>Diapositiva 8</vt:lpstr>
    </vt:vector>
  </TitlesOfParts>
  <Company>Luffi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LAB-5</dc:creator>
  <cp:lastModifiedBy>maury</cp:lastModifiedBy>
  <cp:revision>33</cp:revision>
  <dcterms:created xsi:type="dcterms:W3CDTF">2015-10-31T14:57:16Z</dcterms:created>
  <dcterms:modified xsi:type="dcterms:W3CDTF">2017-01-12T18:20:30Z</dcterms:modified>
</cp:coreProperties>
</file>