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20897-38C5-874F-9F54-B84F6DE54639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2A8B-22CE-E345-B01E-903C9D6BFD9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026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A599E7-26F1-CB4F-82C9-593D4664786E}" type="datetimeFigureOut">
              <a:rPr lang="es-ES_tradnl" smtClean="0"/>
              <a:t>28/4/17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ACD01A-ED09-2B46-8C68-2168F4A91D4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1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Referen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lidator.w3.org/#validate_by_input" TargetMode="External"/><Relationship Id="rId3" Type="http://schemas.openxmlformats.org/officeDocument/2006/relationships/hyperlink" Target="http://jigsaw.w3.org/css-validator/#validate_by_inpu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assignments.udacity-extras.appspot.com/courses/html-css/samples/box-model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s-tricks.com/how-css-selectors-work/" TargetMode="External"/><Relationship Id="rId3" Type="http://schemas.openxmlformats.org/officeDocument/2006/relationships/hyperlink" Target="https://css-tricks.com/pseudo-class-selecto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s-tricks.com/pseudo-element-round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HTML y CSS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0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 CSS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/>
                </a:solidFill>
              </a:rPr>
              <a:t>Lo importante no es aprenderse todas las reglas CSS existentes, si no saber que es posible hacer y que no.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Para eso existe las referencias o manuales.</a:t>
            </a:r>
            <a:endParaRPr lang="es-ES_tradnl" dirty="0" smtClean="0">
              <a:solidFill>
                <a:schemeClr val="tx1"/>
              </a:solidFill>
              <a:hlinkClick r:id="rId2"/>
            </a:endParaRPr>
          </a:p>
          <a:p>
            <a:r>
              <a:rPr lang="es-ES_tradnl" dirty="0" smtClean="0">
                <a:hlinkClick r:id="rId2"/>
              </a:rPr>
              <a:t>https</a:t>
            </a:r>
            <a:r>
              <a:rPr lang="es-ES_tradnl" dirty="0">
                <a:hlinkClick r:id="rId2"/>
              </a:rPr>
              <a:t>://</a:t>
            </a:r>
            <a:r>
              <a:rPr lang="es-ES_tradnl" dirty="0" smtClean="0">
                <a:hlinkClick r:id="rId2"/>
              </a:rPr>
              <a:t>developer.mozilla.org/en-US/docs/Web/CSS/Reference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9620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Reglas específicas de cada navegador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3090862"/>
            <a:ext cx="64008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2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Posición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float</a:t>
            </a:r>
            <a:r>
              <a:rPr lang="es-ES_tradnl" dirty="0" smtClean="0"/>
              <a:t>: </a:t>
            </a:r>
            <a:r>
              <a:rPr lang="es-ES_tradnl" dirty="0" err="1" smtClean="0"/>
              <a:t>left</a:t>
            </a:r>
            <a:r>
              <a:rPr lang="es-ES_tradnl" dirty="0" smtClean="0"/>
              <a:t>;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display</a:t>
            </a:r>
            <a:r>
              <a:rPr lang="es-ES_tradnl" dirty="0" smtClean="0"/>
              <a:t>: </a:t>
            </a:r>
            <a:r>
              <a:rPr lang="es-ES_tradnl" dirty="0" err="1" smtClean="0"/>
              <a:t>flex</a:t>
            </a:r>
            <a:r>
              <a:rPr lang="es-ES_tradnl" dirty="0" smtClean="0"/>
              <a:t>;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10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Atributo </a:t>
            </a:r>
            <a:r>
              <a:rPr lang="es-ES_tradnl" dirty="0" err="1" smtClean="0"/>
              <a:t>alt</a:t>
            </a:r>
            <a:r>
              <a:rPr lang="es-ES_tradnl" dirty="0" smtClean="0"/>
              <a:t> para imágenes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 smtClean="0"/>
              <a:t>img.jpg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 smtClean="0"/>
              <a:t>img.jpg</a:t>
            </a:r>
            <a:r>
              <a:rPr lang="en-US" dirty="0"/>
              <a:t>" alt</a:t>
            </a:r>
            <a:r>
              <a:rPr lang="en-US" dirty="0" smtClean="0"/>
              <a:t>=”Imagen"&gt;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205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Recomendación para empezar con una página web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 los contenedores más obvios en el diseño</a:t>
            </a:r>
          </a:p>
          <a:p>
            <a:r>
              <a:rPr lang="es-ES_tradnl" dirty="0" smtClean="0"/>
              <a:t>Ver los patrones repetidos en el estilo y los elementos</a:t>
            </a:r>
          </a:p>
          <a:p>
            <a:r>
              <a:rPr lang="es-ES_tradnl" dirty="0" smtClean="0"/>
              <a:t>Escribir el HTML que represente la estructura de cajas que se obtuvo</a:t>
            </a:r>
          </a:p>
          <a:p>
            <a:r>
              <a:rPr lang="es-ES_tradnl" dirty="0" smtClean="0"/>
              <a:t>Aplicar los estilos (desde el más grande hasta llegar a los detalles)</a:t>
            </a:r>
          </a:p>
          <a:p>
            <a:r>
              <a:rPr lang="es-ES_tradnl" dirty="0" smtClean="0"/>
              <a:t>Arreglar lo que se necesite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160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Validar HTML y CSS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b="1" u="sng" dirty="0">
                <a:hlinkClick r:id="rId2"/>
              </a:rPr>
              <a:t>http://validator.w3.org/#</a:t>
            </a:r>
            <a:r>
              <a:rPr lang="es-ES_tradnl" b="1" u="sng" dirty="0" smtClean="0">
                <a:hlinkClick r:id="rId2"/>
              </a:rPr>
              <a:t>validate_by_input</a:t>
            </a:r>
            <a:endParaRPr lang="es-ES_tradnl" b="1" u="sng" dirty="0" smtClean="0"/>
          </a:p>
          <a:p>
            <a:r>
              <a:rPr lang="es-ES_tradnl" b="1" u="sng" dirty="0" smtClean="0"/>
              <a:t>CSS </a:t>
            </a:r>
            <a:r>
              <a:rPr lang="es-ES_tradnl" b="1" u="sng" dirty="0">
                <a:hlinkClick r:id="rId3"/>
              </a:rPr>
              <a:t>http://jigsaw.w3.org/css-validator/#validate_by_input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11957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 vemos una página web como una casa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smtClean="0"/>
              <a:t>HTML es la estructura:</a:t>
            </a:r>
          </a:p>
          <a:p>
            <a:pPr lvl="1"/>
            <a:r>
              <a:rPr lang="es-ES_tradnl" dirty="0" smtClean="0"/>
              <a:t>Donde estará la cocina, la sala, el dormitorio</a:t>
            </a:r>
          </a:p>
          <a:p>
            <a:r>
              <a:rPr lang="es-ES_tradnl" b="1" dirty="0" smtClean="0"/>
              <a:t>CSS el diseño</a:t>
            </a:r>
          </a:p>
          <a:p>
            <a:pPr lvl="1"/>
            <a:r>
              <a:rPr lang="es-ES_tradnl" dirty="0" smtClean="0"/>
              <a:t>El color de las paredes, las cortinas, alfombras, </a:t>
            </a:r>
            <a:r>
              <a:rPr lang="es-ES_tradnl" dirty="0" err="1" smtClean="0"/>
              <a:t>etc</a:t>
            </a:r>
            <a:endParaRPr lang="es-ES_tradnl" dirty="0" smtClean="0"/>
          </a:p>
          <a:p>
            <a:r>
              <a:rPr lang="es-ES_tradnl" b="1" dirty="0" smtClean="0"/>
              <a:t>JS los componentes que permiten interacción</a:t>
            </a:r>
          </a:p>
          <a:p>
            <a:pPr lvl="1"/>
            <a:r>
              <a:rPr lang="es-ES_tradnl" dirty="0" smtClean="0"/>
              <a:t>El control de la tele</a:t>
            </a:r>
          </a:p>
          <a:p>
            <a:pPr lvl="1"/>
            <a:r>
              <a:rPr lang="es-ES_tradnl" dirty="0" smtClean="0"/>
              <a:t>La puerta del garaje automática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465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</a:t>
            </a:r>
            <a:r>
              <a:rPr lang="es-ES_tradnl" dirty="0" err="1" smtClean="0"/>
              <a:t>html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489" y="2299043"/>
            <a:ext cx="5929022" cy="411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3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Developer</a:t>
            </a:r>
            <a:r>
              <a:rPr lang="es-ES_tradnl" dirty="0" smtClean="0"/>
              <a:t> </a:t>
            </a:r>
            <a:r>
              <a:rPr lang="es-ES_tradnl" dirty="0" err="1" smtClean="0"/>
              <a:t>tools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Chrome ofrece la mejor consola para desarrolladores web.</a:t>
            </a:r>
          </a:p>
          <a:p>
            <a:r>
              <a:rPr lang="es-ES_tradnl" dirty="0" smtClean="0"/>
              <a:t>Como funciona?</a:t>
            </a:r>
          </a:p>
          <a:p>
            <a:pPr lvl="1"/>
            <a:r>
              <a:rPr lang="es-ES_tradnl" dirty="0" smtClean="0"/>
              <a:t>Elementos</a:t>
            </a:r>
          </a:p>
          <a:p>
            <a:pPr lvl="1"/>
            <a:r>
              <a:rPr lang="es-ES_tradnl" dirty="0" err="1" smtClean="0"/>
              <a:t>Styles</a:t>
            </a:r>
            <a:endParaRPr lang="es-ES_tradnl" dirty="0" smtClean="0"/>
          </a:p>
          <a:p>
            <a:r>
              <a:rPr lang="es-ES_tradnl" dirty="0" smtClean="0"/>
              <a:t>Podemos modificar en tiempo real un sitio web.</a:t>
            </a:r>
          </a:p>
        </p:txBody>
      </p:sp>
    </p:spTree>
    <p:extLst>
      <p:ext uri="{BB962C8B-B14F-4D97-AF65-F5344CB8AC3E}">
        <p14:creationId xmlns:p14="http://schemas.microsoft.com/office/powerpoint/2010/main" val="92176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80420"/>
            <a:ext cx="6227064" cy="3705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ES_tradnl" dirty="0"/>
              <a:t>DOM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 smtClean="0"/>
              <a:t>HTML (Hypertext Markup Language)</a:t>
            </a:r>
          </a:p>
          <a:p>
            <a:r>
              <a:rPr lang="en-US" dirty="0" smtClean="0"/>
              <a:t>Tag de </a:t>
            </a:r>
            <a:r>
              <a:rPr lang="en-US" dirty="0" err="1" smtClean="0"/>
              <a:t>apertura</a:t>
            </a:r>
            <a:r>
              <a:rPr lang="en-US" dirty="0" smtClean="0"/>
              <a:t> y </a:t>
            </a:r>
            <a:r>
              <a:rPr lang="en-US" dirty="0" err="1" smtClean="0"/>
              <a:t>cierre</a:t>
            </a:r>
            <a:endParaRPr lang="en-US" dirty="0" smtClean="0"/>
          </a:p>
          <a:p>
            <a:r>
              <a:rPr lang="en-US" dirty="0" smtClean="0"/>
              <a:t>DOM (Document Object Model)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tag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endParaRPr lang="en-US" dirty="0" smtClean="0"/>
          </a:p>
          <a:p>
            <a:r>
              <a:rPr lang="en-US" dirty="0" smtClean="0"/>
              <a:t>CSS (Cascade Style Sheet) </a:t>
            </a:r>
            <a:r>
              <a:rPr lang="en-US" dirty="0" err="1" smtClean="0"/>
              <a:t>reglas</a:t>
            </a:r>
            <a:r>
              <a:rPr lang="en-US" dirty="0" smtClean="0"/>
              <a:t> de </a:t>
            </a:r>
            <a:r>
              <a:rPr lang="en-US" dirty="0" err="1" smtClean="0"/>
              <a:t>estilos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5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 modelo de Cajas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184" y="2638425"/>
            <a:ext cx="6763633" cy="310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9493" y="6040747"/>
            <a:ext cx="843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hlinkClick r:id="rId3"/>
              </a:rPr>
              <a:t>http://assignments.udacity-extras.appspot.com/courses/html-css/samples/box-model.html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3407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329497"/>
            <a:ext cx="7731125" cy="17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9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Selectores CSS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hlinkClick r:id="rId2"/>
              </a:rPr>
              <a:t>https://css-tricks.com/how-css-selectors-work</a:t>
            </a:r>
            <a:r>
              <a:rPr lang="es-ES_tradnl" dirty="0" smtClean="0">
                <a:hlinkClick r:id="rId2"/>
              </a:rPr>
              <a:t>/</a:t>
            </a:r>
            <a:endParaRPr lang="es-ES_tradnl" dirty="0"/>
          </a:p>
          <a:p>
            <a:r>
              <a:rPr lang="es-ES_tradnl" dirty="0" smtClean="0"/>
              <a:t>ID (#id)</a:t>
            </a:r>
          </a:p>
          <a:p>
            <a:r>
              <a:rPr lang="es-ES_tradnl" dirty="0" err="1" smtClean="0"/>
              <a:t>Class</a:t>
            </a:r>
            <a:r>
              <a:rPr lang="es-ES_tradnl" dirty="0" smtClean="0"/>
              <a:t> (.</a:t>
            </a:r>
            <a:r>
              <a:rPr lang="es-ES_tradnl" dirty="0" err="1" smtClean="0"/>
              <a:t>class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Tag</a:t>
            </a:r>
            <a:r>
              <a:rPr lang="es-ES_tradnl" dirty="0" smtClean="0"/>
              <a:t> (h1)</a:t>
            </a:r>
          </a:p>
          <a:p>
            <a:r>
              <a:rPr lang="es-ES_tradnl" dirty="0" smtClean="0"/>
              <a:t>Atributo ([data-modal=”open”])</a:t>
            </a:r>
          </a:p>
          <a:p>
            <a:r>
              <a:rPr lang="es-ES_tradnl" dirty="0" smtClean="0"/>
              <a:t>Posición (</a:t>
            </a:r>
            <a:r>
              <a:rPr lang="es-ES_tradnl" dirty="0"/>
              <a:t>:</a:t>
            </a:r>
            <a:r>
              <a:rPr lang="es-ES_tradnl" dirty="0" err="1"/>
              <a:t>nth-child</a:t>
            </a:r>
            <a:r>
              <a:rPr lang="es-ES_tradnl" dirty="0"/>
              <a:t>(2</a:t>
            </a:r>
            <a:r>
              <a:rPr lang="es-ES_tradnl" dirty="0" smtClean="0"/>
              <a:t>))</a:t>
            </a:r>
          </a:p>
          <a:p>
            <a:r>
              <a:rPr lang="es-ES_tradnl" dirty="0" err="1" smtClean="0"/>
              <a:t>Pseudo</a:t>
            </a:r>
            <a:r>
              <a:rPr lang="es-ES_tradnl" dirty="0" smtClean="0"/>
              <a:t> selectores (:</a:t>
            </a:r>
            <a:r>
              <a:rPr lang="es-ES_tradnl" dirty="0" err="1" smtClean="0"/>
              <a:t>empty</a:t>
            </a:r>
            <a:r>
              <a:rPr lang="es-ES_tradnl" dirty="0" smtClean="0"/>
              <a:t>, :</a:t>
            </a:r>
            <a:r>
              <a:rPr lang="es-ES_tradnl" dirty="0" err="1" smtClean="0"/>
              <a:t>hover</a:t>
            </a:r>
            <a:r>
              <a:rPr lang="es-ES_tradnl" dirty="0" smtClean="0"/>
              <a:t>, :link, :</a:t>
            </a:r>
            <a:r>
              <a:rPr lang="es-ES_tradnl" dirty="0" err="1" smtClean="0"/>
              <a:t>visited</a:t>
            </a:r>
            <a:r>
              <a:rPr lang="es-ES_tradnl" dirty="0" smtClean="0"/>
              <a:t>, :active, :</a:t>
            </a:r>
            <a:r>
              <a:rPr lang="es-ES_tradnl" dirty="0" err="1" smtClean="0"/>
              <a:t>focus</a:t>
            </a:r>
            <a:r>
              <a:rPr lang="es-ES_tradnl" dirty="0" smtClean="0"/>
              <a:t>, :target, :</a:t>
            </a:r>
            <a:r>
              <a:rPr lang="es-ES_tradnl" dirty="0" err="1" smtClean="0"/>
              <a:t>enabled</a:t>
            </a:r>
            <a:r>
              <a:rPr lang="es-ES_tradnl" dirty="0" smtClean="0"/>
              <a:t>, :</a:t>
            </a:r>
            <a:r>
              <a:rPr lang="es-ES_tradnl" dirty="0" err="1" smtClean="0"/>
              <a:t>disabled</a:t>
            </a:r>
            <a:r>
              <a:rPr lang="es-ES_tradnl" dirty="0" smtClean="0"/>
              <a:t>, :</a:t>
            </a:r>
            <a:r>
              <a:rPr lang="es-ES_tradnl" dirty="0" err="1" smtClean="0"/>
              <a:t>checked</a:t>
            </a:r>
            <a:r>
              <a:rPr lang="es-ES_tradnl" dirty="0"/>
              <a:t>) </a:t>
            </a:r>
            <a:r>
              <a:rPr lang="es-ES_tradnl" dirty="0">
                <a:hlinkClick r:id="rId3"/>
              </a:rPr>
              <a:t>https://css-tricks.com/pseudo-class-selectors</a:t>
            </a:r>
            <a:r>
              <a:rPr lang="es-ES_tradnl" dirty="0" smtClean="0">
                <a:hlinkClick r:id="rId3"/>
              </a:rPr>
              <a:t>/</a:t>
            </a:r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682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Pseudo</a:t>
            </a:r>
            <a:r>
              <a:rPr lang="es-ES_tradnl" dirty="0" smtClean="0"/>
              <a:t> elementos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https://css-tricks.com/pseudo-element-roundup</a:t>
            </a:r>
            <a:r>
              <a:rPr lang="es-ES_tradnl" dirty="0" smtClean="0">
                <a:hlinkClick r:id="rId2"/>
              </a:rPr>
              <a:t>/</a:t>
            </a:r>
            <a:endParaRPr lang="es-ES_tradnl" dirty="0" smtClean="0"/>
          </a:p>
          <a:p>
            <a:r>
              <a:rPr lang="es-ES_tradnl" dirty="0" smtClean="0"/>
              <a:t>:</a:t>
            </a:r>
            <a:r>
              <a:rPr lang="es-ES_tradnl" dirty="0" err="1" smtClean="0"/>
              <a:t>after</a:t>
            </a:r>
            <a:endParaRPr lang="es-ES_tradnl" dirty="0" smtClean="0"/>
          </a:p>
          <a:p>
            <a:r>
              <a:rPr lang="es-ES_tradnl" dirty="0" smtClean="0"/>
              <a:t>:</a:t>
            </a:r>
            <a:r>
              <a:rPr lang="es-ES_tradnl" dirty="0" err="1" smtClean="0"/>
              <a:t>before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496775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218</TotalTime>
  <Words>340</Words>
  <Application>Microsoft Macintosh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Arial</vt:lpstr>
      <vt:lpstr>Parcel</vt:lpstr>
      <vt:lpstr>HTML y CSS</vt:lpstr>
      <vt:lpstr>SI vemos una página web como una casa</vt:lpstr>
      <vt:lpstr>Estructura html</vt:lpstr>
      <vt:lpstr>Developer tools</vt:lpstr>
      <vt:lpstr>DOM</vt:lpstr>
      <vt:lpstr>El modelo de Cajas</vt:lpstr>
      <vt:lpstr>Ejercicio</vt:lpstr>
      <vt:lpstr>Selectores CSS</vt:lpstr>
      <vt:lpstr>Pseudo elementos</vt:lpstr>
      <vt:lpstr>Referencia CSS</vt:lpstr>
      <vt:lpstr>Reglas específicas de cada navegador</vt:lpstr>
      <vt:lpstr>Posición</vt:lpstr>
      <vt:lpstr>Atributo alt para imágenes</vt:lpstr>
      <vt:lpstr>Recomendación para empezar con una página web</vt:lpstr>
      <vt:lpstr>Validar HTML y CSS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y CSS</dc:title>
  <dc:creator>EDWIN GONZALO SALVADOR PESANTES</dc:creator>
  <cp:lastModifiedBy>EDWIN GONZALO SALVADOR PESANTES</cp:lastModifiedBy>
  <cp:revision>10</cp:revision>
  <dcterms:created xsi:type="dcterms:W3CDTF">2017-04-28T16:09:40Z</dcterms:created>
  <dcterms:modified xsi:type="dcterms:W3CDTF">2017-04-28T19:47:51Z</dcterms:modified>
</cp:coreProperties>
</file>