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71" r:id="rId16"/>
    <p:sldId id="272" r:id="rId17"/>
    <p:sldId id="273" r:id="rId18"/>
    <p:sldId id="269" r:id="rId19"/>
    <p:sldId id="270" r:id="rId20"/>
    <p:sldId id="274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632"/>
  </p:normalViewPr>
  <p:slideViewPr>
    <p:cSldViewPr snapToGrid="0" snapToObjects="1">
      <p:cViewPr varScale="1">
        <p:scale>
          <a:sx n="65" d="100"/>
          <a:sy n="65" d="100"/>
        </p:scale>
        <p:origin x="2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AB6B7-C22B-E748-8986-AB576AFC72AA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C0C7C-8A8D-1E4D-AE77-66DD77F9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03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5760D-5FA4-1B4F-8C84-F18B8AB18514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7AA24-4D2B-8345-ADEB-CDDA612C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58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Levantamiento</a:t>
            </a:r>
            <a:r>
              <a:rPr lang="en-US" dirty="0" smtClean="0"/>
              <a:t> de </a:t>
            </a:r>
            <a:r>
              <a:rPr lang="en-US" dirty="0" err="1" smtClean="0"/>
              <a:t>requerimientos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5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Lista</a:t>
            </a:r>
            <a:r>
              <a:rPr lang="en-US" b="1" dirty="0"/>
              <a:t> de </a:t>
            </a:r>
            <a:r>
              <a:rPr lang="en-US" b="1" dirty="0" err="1" smtClean="0"/>
              <a:t>verificaciÓn</a:t>
            </a:r>
            <a:r>
              <a:rPr lang="en-US" b="1" dirty="0" smtClean="0"/>
              <a:t> </a:t>
            </a:r>
            <a:r>
              <a:rPr lang="en-US" b="1" dirty="0"/>
              <a:t>para </a:t>
            </a:r>
            <a:r>
              <a:rPr lang="en-US" b="1" dirty="0" err="1"/>
              <a:t>validar</a:t>
            </a:r>
            <a:r>
              <a:rPr lang="en-US" b="1" dirty="0"/>
              <a:t> </a:t>
            </a:r>
            <a:r>
              <a:rPr lang="en-US" b="1" dirty="0" err="1"/>
              <a:t>requerimientos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auto"/>
            <a:r>
              <a:rPr lang="en-US" dirty="0"/>
              <a:t>¿Los </a:t>
            </a:r>
            <a:r>
              <a:rPr lang="en-US" dirty="0" err="1"/>
              <a:t>requerimientos</a:t>
            </a:r>
            <a:r>
              <a:rPr lang="en-US" dirty="0"/>
              <a:t> </a:t>
            </a:r>
            <a:r>
              <a:rPr lang="en-US" dirty="0" err="1"/>
              <a:t>están</a:t>
            </a:r>
            <a:r>
              <a:rPr lang="en-US" dirty="0"/>
              <a:t> </a:t>
            </a:r>
            <a:r>
              <a:rPr lang="en-US" dirty="0" err="1"/>
              <a:t>enunciados</a:t>
            </a:r>
            <a:r>
              <a:rPr lang="en-US" dirty="0"/>
              <a:t> con </a:t>
            </a:r>
            <a:r>
              <a:rPr lang="en-US" dirty="0" err="1"/>
              <a:t>claridad</a:t>
            </a:r>
            <a:r>
              <a:rPr lang="en-US" dirty="0"/>
              <a:t>? ¿</a:t>
            </a:r>
            <a:r>
              <a:rPr lang="en-US" dirty="0" err="1"/>
              <a:t>Podrían</a:t>
            </a:r>
            <a:r>
              <a:rPr lang="en-US" dirty="0"/>
              <a:t> </a:t>
            </a:r>
            <a:r>
              <a:rPr lang="en-US" dirty="0" err="1" smtClean="0"/>
              <a:t>interpretarse</a:t>
            </a:r>
            <a:r>
              <a:rPr lang="en-US" dirty="0" smtClean="0"/>
              <a:t> </a:t>
            </a:r>
            <a:r>
              <a:rPr lang="en-US" dirty="0"/>
              <a:t>mal? </a:t>
            </a:r>
          </a:p>
          <a:p>
            <a:pPr fontAlgn="auto"/>
            <a:r>
              <a:rPr lang="en-US" dirty="0"/>
              <a:t>¿</a:t>
            </a:r>
            <a:r>
              <a:rPr lang="en-US" dirty="0" err="1"/>
              <a:t>Esta</a:t>
            </a:r>
            <a:r>
              <a:rPr lang="en-US" dirty="0"/>
              <a:t>́ </a:t>
            </a:r>
            <a:r>
              <a:rPr lang="en-US" dirty="0" err="1"/>
              <a:t>identificada</a:t>
            </a:r>
            <a:r>
              <a:rPr lang="en-US" dirty="0"/>
              <a:t> la </a:t>
            </a:r>
            <a:r>
              <a:rPr lang="en-US" dirty="0" err="1"/>
              <a:t>fuente</a:t>
            </a:r>
            <a:r>
              <a:rPr lang="en-US" dirty="0"/>
              <a:t> del </a:t>
            </a:r>
            <a:r>
              <a:rPr lang="en-US" dirty="0" err="1"/>
              <a:t>requerimiento</a:t>
            </a:r>
            <a:r>
              <a:rPr lang="en-US" dirty="0"/>
              <a:t> (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,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smtClean="0"/>
              <a:t>persona</a:t>
            </a:r>
            <a:r>
              <a:rPr lang="en-US" dirty="0"/>
              <a:t>, </a:t>
            </a:r>
            <a:r>
              <a:rPr lang="en-US" dirty="0" err="1"/>
              <a:t>reglamento</a:t>
            </a:r>
            <a:r>
              <a:rPr lang="en-US" dirty="0"/>
              <a:t> o </a:t>
            </a:r>
            <a:r>
              <a:rPr lang="en-US" dirty="0" err="1"/>
              <a:t>documento</a:t>
            </a:r>
            <a:r>
              <a:rPr lang="en-US" dirty="0"/>
              <a:t>)? </a:t>
            </a:r>
            <a:endParaRPr lang="en-US" dirty="0" smtClean="0"/>
          </a:p>
          <a:p>
            <a:pPr fontAlgn="auto"/>
            <a:r>
              <a:rPr lang="en-US" dirty="0" smtClean="0"/>
              <a:t>¿</a:t>
            </a:r>
            <a:r>
              <a:rPr lang="en-US" dirty="0"/>
              <a:t>Se ha </a:t>
            </a:r>
            <a:r>
              <a:rPr lang="en-US" dirty="0" err="1"/>
              <a:t>estudiado</a:t>
            </a:r>
            <a:r>
              <a:rPr lang="en-US" dirty="0"/>
              <a:t> el </a:t>
            </a:r>
            <a:r>
              <a:rPr lang="en-US" dirty="0" err="1"/>
              <a:t>planteamiento</a:t>
            </a:r>
            <a:r>
              <a:rPr lang="en-US" dirty="0"/>
              <a:t> final del </a:t>
            </a:r>
            <a:r>
              <a:rPr lang="en-US" dirty="0" err="1"/>
              <a:t>requerimiento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comparación</a:t>
            </a:r>
            <a:r>
              <a:rPr lang="en-US" dirty="0"/>
              <a:t> con la </a:t>
            </a:r>
            <a:r>
              <a:rPr lang="en-US" dirty="0" err="1"/>
              <a:t>fuente</a:t>
            </a:r>
            <a:r>
              <a:rPr lang="en-US" dirty="0"/>
              <a:t> original? </a:t>
            </a:r>
          </a:p>
          <a:p>
            <a:pPr fontAlgn="auto"/>
            <a:r>
              <a:rPr lang="en-US" dirty="0" smtClean="0"/>
              <a:t>¿</a:t>
            </a:r>
            <a:r>
              <a:rPr lang="en-US" dirty="0"/>
              <a:t>Qué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requerimientos</a:t>
            </a:r>
            <a:r>
              <a:rPr lang="en-US" dirty="0"/>
              <a:t> se </a:t>
            </a:r>
            <a:r>
              <a:rPr lang="en-US" dirty="0" err="1"/>
              <a:t>relacionan</a:t>
            </a:r>
            <a:r>
              <a:rPr lang="en-US" dirty="0"/>
              <a:t> con </a:t>
            </a:r>
            <a:r>
              <a:rPr lang="en-US" dirty="0" err="1"/>
              <a:t>éste</a:t>
            </a:r>
            <a:r>
              <a:rPr lang="en-US" dirty="0"/>
              <a:t>? ¿</a:t>
            </a:r>
            <a:r>
              <a:rPr lang="en-US" dirty="0" err="1"/>
              <a:t>Están</a:t>
            </a:r>
            <a:r>
              <a:rPr lang="en-US" dirty="0"/>
              <a:t> </a:t>
            </a:r>
            <a:r>
              <a:rPr lang="en-US" dirty="0" err="1" smtClean="0"/>
              <a:t>comparados</a:t>
            </a:r>
            <a:r>
              <a:rPr lang="en-US" dirty="0" smtClean="0"/>
              <a:t> </a:t>
            </a:r>
            <a:r>
              <a:rPr lang="en-US" dirty="0"/>
              <a:t>con </a:t>
            </a:r>
            <a:r>
              <a:rPr lang="en-US" dirty="0" err="1"/>
              <a:t>claridad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medio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matriz</a:t>
            </a:r>
            <a:r>
              <a:rPr lang="en-US" dirty="0"/>
              <a:t> de </a:t>
            </a:r>
            <a:r>
              <a:rPr lang="en-US" dirty="0" err="1"/>
              <a:t>referencia</a:t>
            </a:r>
            <a:r>
              <a:rPr lang="en-US" dirty="0"/>
              <a:t> </a:t>
            </a:r>
            <a:r>
              <a:rPr lang="en-US" dirty="0" err="1"/>
              <a:t>cruzada</a:t>
            </a:r>
            <a:r>
              <a:rPr lang="en-US" dirty="0"/>
              <a:t> u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mecanismo</a:t>
            </a:r>
            <a:r>
              <a:rPr lang="en-US" dirty="0"/>
              <a:t>? </a:t>
            </a:r>
            <a:endParaRPr lang="en-US" dirty="0" smtClean="0"/>
          </a:p>
          <a:p>
            <a:r>
              <a:rPr lang="en-US" dirty="0" smtClean="0"/>
              <a:t>¿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someterse</a:t>
            </a:r>
            <a:r>
              <a:rPr lang="en-US" dirty="0"/>
              <a:t> a </a:t>
            </a:r>
            <a:r>
              <a:rPr lang="en-US" dirty="0" err="1"/>
              <a:t>prueba</a:t>
            </a:r>
            <a:r>
              <a:rPr lang="en-US" dirty="0"/>
              <a:t> el </a:t>
            </a:r>
            <a:r>
              <a:rPr lang="en-US" dirty="0" err="1"/>
              <a:t>requerimiento</a:t>
            </a:r>
            <a:r>
              <a:rPr lang="en-US" dirty="0"/>
              <a:t>? Si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 smtClean="0"/>
              <a:t>así</a:t>
            </a:r>
            <a:r>
              <a:rPr lang="en-US" dirty="0" smtClean="0"/>
              <a:t>, </a:t>
            </a:r>
            <a:r>
              <a:rPr lang="en-US" dirty="0"/>
              <a:t>¿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posible</a:t>
            </a:r>
            <a:r>
              <a:rPr lang="en-US" dirty="0"/>
              <a:t> </a:t>
            </a:r>
            <a:r>
              <a:rPr lang="en-US" dirty="0" err="1" smtClean="0"/>
              <a:t>especificar</a:t>
            </a:r>
            <a:r>
              <a:rPr lang="en-US" dirty="0" smtClean="0"/>
              <a:t> </a:t>
            </a:r>
            <a:r>
              <a:rPr lang="en-US" dirty="0"/>
              <a:t>las </a:t>
            </a:r>
            <a:r>
              <a:rPr lang="en-US" dirty="0" err="1"/>
              <a:t>pruebas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ocasiones</a:t>
            </a:r>
            <a:r>
              <a:rPr lang="en-US" dirty="0"/>
              <a:t> se </a:t>
            </a:r>
            <a:r>
              <a:rPr lang="en-US" dirty="0" err="1"/>
              <a:t>denominan</a:t>
            </a:r>
            <a:r>
              <a:rPr lang="en-US" dirty="0"/>
              <a:t> </a:t>
            </a:r>
            <a:r>
              <a:rPr lang="en-US" dirty="0" err="1"/>
              <a:t>criterios</a:t>
            </a:r>
            <a:r>
              <a:rPr lang="en-US" dirty="0"/>
              <a:t> de </a:t>
            </a:r>
            <a:r>
              <a:rPr lang="en-US" dirty="0" err="1" smtClean="0"/>
              <a:t>validación</a:t>
            </a:r>
            <a:r>
              <a:rPr lang="en-US" dirty="0"/>
              <a:t>) para </a:t>
            </a:r>
            <a:r>
              <a:rPr lang="en-US" dirty="0" err="1"/>
              <a:t>ensayar</a:t>
            </a:r>
            <a:r>
              <a:rPr lang="en-US" dirty="0"/>
              <a:t> el </a:t>
            </a:r>
            <a:r>
              <a:rPr lang="en-US" dirty="0" err="1"/>
              <a:t>requerimiento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smtClean="0"/>
              <a:t>¿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/>
              <a:t>rastrearse</a:t>
            </a:r>
            <a:r>
              <a:rPr lang="en-US" dirty="0"/>
              <a:t> el </a:t>
            </a:r>
            <a:r>
              <a:rPr lang="en-US" dirty="0" err="1"/>
              <a:t>requerimiento</a:t>
            </a:r>
            <a:r>
              <a:rPr lang="en-US" dirty="0"/>
              <a:t> hasta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/>
              <a:t>que se </a:t>
            </a:r>
            <a:r>
              <a:rPr lang="en-US" dirty="0" err="1"/>
              <a:t>haya</a:t>
            </a:r>
            <a:r>
              <a:rPr lang="en-US" dirty="0"/>
              <a:t> </a:t>
            </a:r>
            <a:r>
              <a:rPr lang="en-US" dirty="0" err="1"/>
              <a:t>creado</a:t>
            </a:r>
            <a:r>
              <a:rPr lang="en-US" dirty="0" smtClean="0"/>
              <a:t>?</a:t>
            </a:r>
          </a:p>
          <a:p>
            <a:r>
              <a:rPr lang="en-US" dirty="0" smtClean="0"/>
              <a:t>¿</a:t>
            </a:r>
            <a:r>
              <a:rPr lang="en-US" dirty="0" err="1" smtClean="0"/>
              <a:t>Están</a:t>
            </a:r>
            <a:r>
              <a:rPr lang="en-US" dirty="0" smtClean="0"/>
              <a:t> </a:t>
            </a:r>
            <a:r>
              <a:rPr lang="en-US" dirty="0" err="1" smtClean="0"/>
              <a:t>enunciadas</a:t>
            </a:r>
            <a:r>
              <a:rPr lang="en-US" dirty="0" smtClean="0"/>
              <a:t> con </a:t>
            </a:r>
            <a:r>
              <a:rPr lang="en-US" dirty="0" err="1" smtClean="0"/>
              <a:t>claridad</a:t>
            </a:r>
            <a:r>
              <a:rPr lang="en-US" dirty="0" smtClean="0"/>
              <a:t> las </a:t>
            </a:r>
            <a:r>
              <a:rPr lang="en-US" dirty="0" err="1" smtClean="0"/>
              <a:t>asociaciones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requerimientos</a:t>
            </a:r>
            <a:r>
              <a:rPr lang="en-US" dirty="0" smtClean="0"/>
              <a:t> </a:t>
            </a:r>
            <a:r>
              <a:rPr lang="en-US" dirty="0"/>
              <a:t>con las </a:t>
            </a:r>
            <a:r>
              <a:rPr lang="en-US" dirty="0" err="1"/>
              <a:t>características</a:t>
            </a:r>
            <a:r>
              <a:rPr lang="en-US" dirty="0"/>
              <a:t> de </a:t>
            </a:r>
            <a:r>
              <a:rPr lang="en-US" dirty="0" err="1"/>
              <a:t>rendimiento</a:t>
            </a:r>
            <a:r>
              <a:rPr lang="en-US" dirty="0"/>
              <a:t>, </a:t>
            </a:r>
            <a:r>
              <a:rPr lang="en-US" dirty="0" err="1"/>
              <a:t>comportamiento</a:t>
            </a:r>
            <a:r>
              <a:rPr lang="en-US" dirty="0"/>
              <a:t> y </a:t>
            </a:r>
            <a:r>
              <a:rPr lang="en-US" dirty="0" err="1"/>
              <a:t>operación</a:t>
            </a:r>
            <a:r>
              <a:rPr lang="en-US" dirty="0"/>
              <a:t>? ¿</a:t>
            </a:r>
            <a:r>
              <a:rPr lang="en-US" dirty="0" err="1"/>
              <a:t>Cuáles</a:t>
            </a:r>
            <a:r>
              <a:rPr lang="en-US" dirty="0"/>
              <a:t> </a:t>
            </a:r>
            <a:r>
              <a:rPr lang="en-US" dirty="0" err="1"/>
              <a:t>requerimientos</a:t>
            </a:r>
            <a:r>
              <a:rPr lang="en-US" dirty="0"/>
              <a:t> </a:t>
            </a:r>
            <a:r>
              <a:rPr lang="en-US" dirty="0" err="1"/>
              <a:t>parecen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implícitos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28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Administración</a:t>
            </a:r>
            <a:r>
              <a:rPr lang="en-US" dirty="0" smtClean="0"/>
              <a:t> de </a:t>
            </a:r>
            <a:r>
              <a:rPr lang="en-US" dirty="0" err="1" smtClean="0"/>
              <a:t>requerimientos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ctividades</a:t>
            </a:r>
            <a:r>
              <a:rPr lang="en-US" dirty="0" smtClean="0"/>
              <a:t> </a:t>
            </a:r>
            <a:r>
              <a:rPr lang="en-US" dirty="0"/>
              <a:t>que </a:t>
            </a:r>
            <a:r>
              <a:rPr lang="en-US" dirty="0" err="1"/>
              <a:t>ayudan</a:t>
            </a:r>
            <a:r>
              <a:rPr lang="en-US" dirty="0"/>
              <a:t> al </a:t>
            </a:r>
            <a:r>
              <a:rPr lang="en-US" dirty="0" err="1"/>
              <a:t>equipo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identificar</a:t>
            </a:r>
            <a:r>
              <a:rPr lang="en-US" dirty="0"/>
              <a:t>, </a:t>
            </a:r>
            <a:r>
              <a:rPr lang="en-US" dirty="0" err="1"/>
              <a:t>controlar</a:t>
            </a:r>
            <a:r>
              <a:rPr lang="en-US" dirty="0"/>
              <a:t> y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seguimiento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requerimientos</a:t>
            </a:r>
            <a:r>
              <a:rPr lang="en-US" dirty="0"/>
              <a:t> y a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momento</a:t>
            </a:r>
            <a:r>
              <a:rPr lang="en-US" dirty="0"/>
              <a:t> del </a:t>
            </a:r>
            <a:r>
              <a:rPr lang="en-US" dirty="0" err="1"/>
              <a:t>desarrollo</a:t>
            </a:r>
            <a:r>
              <a:rPr lang="en-US" dirty="0"/>
              <a:t> del </a:t>
            </a:r>
            <a:r>
              <a:rPr lang="en-US" dirty="0" err="1" smtClean="0"/>
              <a:t>proyecto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33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Bases </a:t>
            </a:r>
            <a:r>
              <a:rPr lang="en-US" dirty="0" err="1" smtClean="0"/>
              <a:t>necesarias</a:t>
            </a:r>
            <a:r>
              <a:rPr lang="en-US" dirty="0" smtClean="0"/>
              <a:t> para </a:t>
            </a:r>
            <a:r>
              <a:rPr lang="en-US" dirty="0" err="1" smtClean="0"/>
              <a:t>levantar</a:t>
            </a:r>
            <a:r>
              <a:rPr lang="en-US" dirty="0" smtClean="0"/>
              <a:t> </a:t>
            </a:r>
            <a:r>
              <a:rPr lang="en-US" dirty="0" err="1" smtClean="0"/>
              <a:t>requerimientos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Identificar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participantes</a:t>
            </a:r>
            <a:endParaRPr lang="en-US" dirty="0" smtClean="0"/>
          </a:p>
          <a:p>
            <a:r>
              <a:rPr lang="en-US" dirty="0" err="1"/>
              <a:t>Hacer</a:t>
            </a:r>
            <a:r>
              <a:rPr lang="en-US" dirty="0"/>
              <a:t> las </a:t>
            </a:r>
            <a:r>
              <a:rPr lang="en-US" dirty="0" err="1"/>
              <a:t>primeras</a:t>
            </a:r>
            <a:r>
              <a:rPr lang="en-US" dirty="0"/>
              <a:t> </a:t>
            </a:r>
            <a:r>
              <a:rPr lang="en-US" dirty="0" err="1" smtClean="0"/>
              <a:t>preguntas</a:t>
            </a:r>
            <a:endParaRPr lang="en-US" dirty="0" smtClean="0"/>
          </a:p>
          <a:p>
            <a:r>
              <a:rPr lang="en-US" dirty="0" err="1" smtClean="0"/>
              <a:t>Reconocer</a:t>
            </a:r>
            <a:r>
              <a:rPr lang="en-US" dirty="0" smtClean="0"/>
              <a:t> </a:t>
            </a:r>
            <a:r>
              <a:rPr lang="en-US" dirty="0" err="1" smtClean="0"/>
              <a:t>múltiples</a:t>
            </a:r>
            <a:r>
              <a:rPr lang="en-US" dirty="0" smtClean="0"/>
              <a:t> </a:t>
            </a:r>
            <a:r>
              <a:rPr lang="en-US" dirty="0" err="1" smtClean="0"/>
              <a:t>puntos</a:t>
            </a:r>
            <a:r>
              <a:rPr lang="en-US" dirty="0" smtClean="0"/>
              <a:t> de vista</a:t>
            </a:r>
          </a:p>
          <a:p>
            <a:r>
              <a:rPr lang="en-US" dirty="0" err="1" smtClean="0"/>
              <a:t>Trabajar</a:t>
            </a:r>
            <a:r>
              <a:rPr lang="en-US" dirty="0" smtClean="0"/>
              <a:t> </a:t>
            </a:r>
            <a:r>
              <a:rPr lang="en-US" dirty="0" err="1" smtClean="0"/>
              <a:t>hacia</a:t>
            </a:r>
            <a:r>
              <a:rPr lang="en-US" dirty="0" smtClean="0"/>
              <a:t> la </a:t>
            </a:r>
            <a:r>
              <a:rPr lang="en-US" dirty="0" err="1" smtClean="0"/>
              <a:t>colaboración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366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Identificar</a:t>
            </a:r>
            <a:r>
              <a:rPr lang="en-US" dirty="0" smtClean="0"/>
              <a:t> </a:t>
            </a:r>
            <a:r>
              <a:rPr lang="en-US" dirty="0" err="1" smtClean="0"/>
              <a:t>participantes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ualquier</a:t>
            </a:r>
            <a:r>
              <a:rPr lang="en-US" dirty="0" smtClean="0"/>
              <a:t> </a:t>
            </a:r>
            <a:r>
              <a:rPr lang="en-US" dirty="0"/>
              <a:t>persona que se </a:t>
            </a:r>
            <a:r>
              <a:rPr lang="en-US" dirty="0" err="1"/>
              <a:t>beneficie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forma </a:t>
            </a:r>
            <a:r>
              <a:rPr lang="en-US" dirty="0" err="1"/>
              <a:t>directa</a:t>
            </a:r>
            <a:r>
              <a:rPr lang="en-US" dirty="0"/>
              <a:t> o </a:t>
            </a:r>
            <a:r>
              <a:rPr lang="en-US" dirty="0" err="1"/>
              <a:t>indirecta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 smtClean="0"/>
              <a:t>desarrollo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gerentes</a:t>
            </a:r>
            <a:r>
              <a:rPr lang="en-US" dirty="0"/>
              <a:t> de </a:t>
            </a:r>
            <a:r>
              <a:rPr lang="en-US" dirty="0" err="1"/>
              <a:t>operaciones</a:t>
            </a:r>
            <a:r>
              <a:rPr lang="en-US" dirty="0"/>
              <a:t> del </a:t>
            </a:r>
            <a:r>
              <a:rPr lang="en-US" dirty="0" err="1"/>
              <a:t>negocio</a:t>
            </a:r>
            <a:r>
              <a:rPr lang="en-US" dirty="0"/>
              <a:t>, </a:t>
            </a:r>
            <a:r>
              <a:rPr lang="en-US" dirty="0" err="1"/>
              <a:t>gerentes</a:t>
            </a:r>
            <a:r>
              <a:rPr lang="en-US" dirty="0"/>
              <a:t> de </a:t>
            </a:r>
            <a:r>
              <a:rPr lang="en-US" dirty="0" err="1"/>
              <a:t>producto</a:t>
            </a:r>
            <a:r>
              <a:rPr lang="en-US" dirty="0"/>
              <a:t>, personal de </a:t>
            </a:r>
            <a:r>
              <a:rPr lang="en-US" dirty="0" err="1"/>
              <a:t>mercadotecnia</a:t>
            </a:r>
            <a:r>
              <a:rPr lang="en-US" dirty="0"/>
              <a:t>,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internos</a:t>
            </a:r>
            <a:r>
              <a:rPr lang="en-US" dirty="0"/>
              <a:t> y </a:t>
            </a:r>
            <a:r>
              <a:rPr lang="en-US" dirty="0" err="1"/>
              <a:t>externos</a:t>
            </a:r>
            <a:r>
              <a:rPr lang="en-US" dirty="0"/>
              <a:t>, </a:t>
            </a:r>
            <a:r>
              <a:rPr lang="en-US" dirty="0" err="1"/>
              <a:t>usuarios</a:t>
            </a:r>
            <a:r>
              <a:rPr lang="en-US" dirty="0"/>
              <a:t> finales, </a:t>
            </a:r>
            <a:r>
              <a:rPr lang="en-US" dirty="0" err="1"/>
              <a:t>consultores</a:t>
            </a:r>
            <a:r>
              <a:rPr lang="en-US" dirty="0"/>
              <a:t>, </a:t>
            </a:r>
            <a:r>
              <a:rPr lang="en-US" dirty="0" err="1"/>
              <a:t>ingenieros</a:t>
            </a:r>
            <a:r>
              <a:rPr lang="en-US" dirty="0"/>
              <a:t> de </a:t>
            </a:r>
            <a:r>
              <a:rPr lang="en-US" dirty="0" err="1"/>
              <a:t>producto</a:t>
            </a:r>
            <a:r>
              <a:rPr lang="en-US" dirty="0"/>
              <a:t>, </a:t>
            </a:r>
            <a:r>
              <a:rPr lang="en-US" dirty="0" err="1"/>
              <a:t>ingenieros</a:t>
            </a:r>
            <a:r>
              <a:rPr lang="en-US" dirty="0"/>
              <a:t> de software e </a:t>
            </a:r>
            <a:r>
              <a:rPr lang="en-US" dirty="0" err="1"/>
              <a:t>ingenieros</a:t>
            </a:r>
            <a:r>
              <a:rPr lang="en-US" dirty="0"/>
              <a:t> de </a:t>
            </a:r>
            <a:r>
              <a:rPr lang="en-US" dirty="0" err="1"/>
              <a:t>apoyo</a:t>
            </a:r>
            <a:r>
              <a:rPr lang="en-US" dirty="0"/>
              <a:t> y </a:t>
            </a:r>
            <a:r>
              <a:rPr lang="en-US" dirty="0" err="1"/>
              <a:t>mantenimiento</a:t>
            </a:r>
            <a:r>
              <a:rPr lang="en-US" dirty="0"/>
              <a:t>, entre </a:t>
            </a:r>
            <a:r>
              <a:rPr lang="en-US" dirty="0" err="1"/>
              <a:t>otros</a:t>
            </a:r>
            <a:r>
              <a:rPr lang="en-US" dirty="0"/>
              <a:t> </a:t>
            </a:r>
            <a:endParaRPr lang="en-US" dirty="0"/>
          </a:p>
          <a:p>
            <a:r>
              <a:rPr lang="en-US" b="1" dirty="0" err="1" smtClean="0"/>
              <a:t>Ejercicio</a:t>
            </a:r>
            <a:endParaRPr lang="en-US" b="1" dirty="0"/>
          </a:p>
          <a:p>
            <a:pPr lvl="1"/>
            <a:r>
              <a:rPr lang="en-US" b="1" dirty="0" smtClean="0"/>
              <a:t>Los </a:t>
            </a:r>
            <a:r>
              <a:rPr lang="en-US" b="1" dirty="0" err="1"/>
              <a:t>clientes</a:t>
            </a:r>
            <a:r>
              <a:rPr lang="en-US" b="1" dirty="0"/>
              <a:t> </a:t>
            </a:r>
            <a:r>
              <a:rPr lang="en-US" b="1" dirty="0" err="1"/>
              <a:t>deben</a:t>
            </a:r>
            <a:r>
              <a:rPr lang="en-US" b="1" dirty="0"/>
              <a:t> </a:t>
            </a:r>
            <a:r>
              <a:rPr lang="en-US" b="1" dirty="0" err="1"/>
              <a:t>contar</a:t>
            </a:r>
            <a:r>
              <a:rPr lang="en-US" b="1" dirty="0"/>
              <a:t> con </a:t>
            </a:r>
            <a:r>
              <a:rPr lang="en-US" b="1" dirty="0" err="1"/>
              <a:t>su</a:t>
            </a:r>
            <a:r>
              <a:rPr lang="en-US" b="1" dirty="0"/>
              <a:t> </a:t>
            </a:r>
            <a:r>
              <a:rPr lang="en-US" b="1" dirty="0" err="1"/>
              <a:t>documento</a:t>
            </a:r>
            <a:r>
              <a:rPr lang="en-US" b="1" dirty="0"/>
              <a:t> de ”</a:t>
            </a:r>
            <a:r>
              <a:rPr lang="en-US" b="1" dirty="0" err="1"/>
              <a:t>solicitud</a:t>
            </a:r>
            <a:r>
              <a:rPr lang="en-US" b="1" dirty="0"/>
              <a:t> de </a:t>
            </a:r>
            <a:r>
              <a:rPr lang="en-US" b="1" dirty="0" err="1"/>
              <a:t>producto</a:t>
            </a:r>
            <a:r>
              <a:rPr lang="en-US" b="1" dirty="0"/>
              <a:t>” la </a:t>
            </a:r>
            <a:r>
              <a:rPr lang="en-US" b="1" dirty="0" err="1"/>
              <a:t>cuál</a:t>
            </a:r>
            <a:r>
              <a:rPr lang="en-US" b="1" dirty="0"/>
              <a:t> </a:t>
            </a:r>
            <a:r>
              <a:rPr lang="en-US" b="1" dirty="0" err="1"/>
              <a:t>debe</a:t>
            </a:r>
            <a:r>
              <a:rPr lang="en-US" b="1" dirty="0"/>
              <a:t> </a:t>
            </a:r>
            <a:r>
              <a:rPr lang="en-US" b="1" dirty="0" err="1"/>
              <a:t>ser</a:t>
            </a:r>
            <a:r>
              <a:rPr lang="en-US" b="1" dirty="0"/>
              <a:t> </a:t>
            </a:r>
            <a:r>
              <a:rPr lang="en-US" b="1" dirty="0" err="1"/>
              <a:t>revisada</a:t>
            </a:r>
            <a:r>
              <a:rPr lang="en-US" b="1" dirty="0"/>
              <a:t> </a:t>
            </a:r>
            <a:r>
              <a:rPr lang="en-US" b="1" dirty="0" err="1"/>
              <a:t>por</a:t>
            </a:r>
            <a:r>
              <a:rPr lang="en-US" b="1" dirty="0"/>
              <a:t> </a:t>
            </a:r>
            <a:r>
              <a:rPr lang="en-US" b="1" dirty="0" err="1"/>
              <a:t>los</a:t>
            </a:r>
            <a:r>
              <a:rPr lang="en-US" b="1" dirty="0"/>
              <a:t> </a:t>
            </a:r>
            <a:r>
              <a:rPr lang="en-US" b="1" dirty="0" err="1"/>
              <a:t>desarrolladores</a:t>
            </a:r>
            <a:r>
              <a:rPr lang="en-US" b="1" dirty="0"/>
              <a:t> antes de la </a:t>
            </a:r>
            <a:r>
              <a:rPr lang="en-US" b="1" dirty="0" err="1"/>
              <a:t>reunión</a:t>
            </a:r>
            <a:r>
              <a:rPr lang="en-US" b="1" dirty="0" smtClean="0"/>
              <a:t>.</a:t>
            </a:r>
          </a:p>
          <a:p>
            <a:pPr lvl="1"/>
            <a:r>
              <a:rPr lang="en-US" b="1" dirty="0" err="1" smtClean="0"/>
              <a:t>Desarrolladores</a:t>
            </a:r>
            <a:r>
              <a:rPr lang="en-US" b="1" dirty="0" smtClean="0"/>
              <a:t> y </a:t>
            </a:r>
            <a:r>
              <a:rPr lang="en-US" b="1" dirty="0" err="1" smtClean="0"/>
              <a:t>clientes</a:t>
            </a:r>
            <a:r>
              <a:rPr lang="en-US" b="1" dirty="0" smtClean="0"/>
              <a:t> (de </a:t>
            </a:r>
            <a:r>
              <a:rPr lang="en-US" b="1" dirty="0" err="1" smtClean="0"/>
              <a:t>manera</a:t>
            </a:r>
            <a:r>
              <a:rPr lang="en-US" b="1" dirty="0" smtClean="0"/>
              <a:t> individual)</a:t>
            </a:r>
          </a:p>
          <a:p>
            <a:pPr lvl="2"/>
            <a:r>
              <a:rPr lang="en-US" dirty="0" err="1" smtClean="0"/>
              <a:t>Elaborar</a:t>
            </a:r>
            <a:r>
              <a:rPr lang="en-US" dirty="0" smtClean="0"/>
              <a:t> la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/>
              <a:t>de personas que </a:t>
            </a:r>
            <a:r>
              <a:rPr lang="en-US" dirty="0" err="1"/>
              <a:t>harán</a:t>
            </a:r>
            <a:r>
              <a:rPr lang="en-US" dirty="0"/>
              <a:t> </a:t>
            </a:r>
            <a:r>
              <a:rPr lang="en-US" dirty="0" err="1"/>
              <a:t>aportes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 smtClean="0"/>
              <a:t>recaben</a:t>
            </a:r>
            <a:r>
              <a:rPr lang="en-US" dirty="0" smtClean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 smtClean="0"/>
              <a:t>requerimientos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Identificar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 o </a:t>
            </a:r>
            <a:r>
              <a:rPr lang="en-US" dirty="0" err="1" smtClean="0"/>
              <a:t>entidades</a:t>
            </a:r>
            <a:r>
              <a:rPr lang="en-US" dirty="0" smtClean="0"/>
              <a:t> </a:t>
            </a:r>
            <a:r>
              <a:rPr lang="en-US" dirty="0"/>
              <a:t>que </a:t>
            </a:r>
            <a:r>
              <a:rPr lang="en-US" dirty="0" err="1"/>
              <a:t>sean</a:t>
            </a:r>
            <a:r>
              <a:rPr lang="en-US" dirty="0"/>
              <a:t> parte del </a:t>
            </a:r>
            <a:r>
              <a:rPr lang="en-US" dirty="0" err="1"/>
              <a:t>ambiente</a:t>
            </a:r>
            <a:r>
              <a:rPr lang="en-US" dirty="0"/>
              <a:t> que </a:t>
            </a:r>
            <a:r>
              <a:rPr lang="en-US" dirty="0" err="1"/>
              <a:t>rodeara</a:t>
            </a:r>
            <a:r>
              <a:rPr lang="en-US" dirty="0"/>
              <a:t>́ al </a:t>
            </a:r>
            <a:r>
              <a:rPr lang="en-US" dirty="0" err="1"/>
              <a:t>sistema</a:t>
            </a:r>
            <a:r>
              <a:rPr lang="en-US" dirty="0"/>
              <a:t>,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que </a:t>
            </a:r>
            <a:r>
              <a:rPr lang="en-US" dirty="0" err="1"/>
              <a:t>producira</a:t>
            </a:r>
            <a:r>
              <a:rPr lang="en-US" dirty="0"/>
              <a:t>́ </a:t>
            </a:r>
            <a:r>
              <a:rPr lang="en-US" dirty="0" err="1"/>
              <a:t>éste</a:t>
            </a:r>
            <a:r>
              <a:rPr lang="en-US" dirty="0"/>
              <a:t> y </a:t>
            </a:r>
            <a:r>
              <a:rPr lang="en-US" dirty="0" err="1"/>
              <a:t>los</a:t>
            </a:r>
            <a:r>
              <a:rPr lang="en-US" dirty="0"/>
              <a:t> que </a:t>
            </a:r>
            <a:r>
              <a:rPr lang="en-US" dirty="0" err="1"/>
              <a:t>usara</a:t>
            </a:r>
            <a:r>
              <a:rPr lang="en-US" dirty="0"/>
              <a:t>́ para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funciones</a:t>
            </a:r>
            <a:r>
              <a:rPr lang="en-US" dirty="0"/>
              <a:t> </a:t>
            </a:r>
            <a:endParaRPr lang="en-US" dirty="0"/>
          </a:p>
          <a:p>
            <a:pPr lvl="2"/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servicios</a:t>
            </a:r>
            <a:r>
              <a:rPr lang="en-US" dirty="0"/>
              <a:t> (</a:t>
            </a:r>
            <a:r>
              <a:rPr lang="en-US" dirty="0" err="1"/>
              <a:t>procesos</a:t>
            </a:r>
            <a:r>
              <a:rPr lang="en-US" dirty="0"/>
              <a:t> o </a:t>
            </a:r>
            <a:r>
              <a:rPr lang="en-US" dirty="0" err="1"/>
              <a:t>funciones</a:t>
            </a:r>
            <a:r>
              <a:rPr lang="en-US" dirty="0"/>
              <a:t>) que </a:t>
            </a:r>
            <a:r>
              <a:rPr lang="en-US" dirty="0" err="1"/>
              <a:t>manipulen</a:t>
            </a:r>
            <a:r>
              <a:rPr lang="en-US" dirty="0"/>
              <a:t> o </a:t>
            </a:r>
            <a:r>
              <a:rPr lang="en-US" dirty="0" err="1"/>
              <a:t>interactúen</a:t>
            </a:r>
            <a:r>
              <a:rPr lang="en-US" dirty="0"/>
              <a:t> con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 err="1"/>
              <a:t>L</a:t>
            </a:r>
            <a:r>
              <a:rPr lang="en-US" dirty="0" err="1" smtClean="0"/>
              <a:t>istas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restricciones</a:t>
            </a:r>
            <a:r>
              <a:rPr lang="en-US" dirty="0"/>
              <a:t> (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, </a:t>
            </a:r>
            <a:r>
              <a:rPr lang="en-US" dirty="0" err="1"/>
              <a:t>costo</a:t>
            </a:r>
            <a:r>
              <a:rPr lang="en-US" dirty="0"/>
              <a:t>, </a:t>
            </a:r>
            <a:r>
              <a:rPr lang="en-US" dirty="0" err="1" smtClean="0"/>
              <a:t>tamaño</a:t>
            </a:r>
            <a:r>
              <a:rPr lang="en-US" dirty="0"/>
              <a:t>, </a:t>
            </a:r>
            <a:r>
              <a:rPr lang="en-US" dirty="0" err="1"/>
              <a:t>reglas</a:t>
            </a:r>
            <a:r>
              <a:rPr lang="en-US" dirty="0"/>
              <a:t> del </a:t>
            </a:r>
            <a:r>
              <a:rPr lang="en-US" dirty="0" err="1"/>
              <a:t>negocio</a:t>
            </a:r>
            <a:r>
              <a:rPr lang="en-US" dirty="0"/>
              <a:t>, etc.) y </a:t>
            </a:r>
            <a:r>
              <a:rPr lang="en-US" dirty="0" err="1"/>
              <a:t>criterios</a:t>
            </a:r>
            <a:r>
              <a:rPr lang="en-US" dirty="0"/>
              <a:t> de </a:t>
            </a:r>
            <a:r>
              <a:rPr lang="en-US" dirty="0" err="1"/>
              <a:t>desempeño</a:t>
            </a:r>
            <a:r>
              <a:rPr lang="en-US" dirty="0"/>
              <a:t> (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velocidad</a:t>
            </a:r>
            <a:r>
              <a:rPr lang="en-US" dirty="0"/>
              <a:t> y </a:t>
            </a:r>
            <a:r>
              <a:rPr lang="en-US" dirty="0" err="1"/>
              <a:t>exactitud</a:t>
            </a:r>
            <a:r>
              <a:rPr lang="en-US" dirty="0" smtClean="0"/>
              <a:t>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8069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Ejemplos</a:t>
            </a:r>
            <a:r>
              <a:rPr lang="en-US" dirty="0" smtClean="0"/>
              <a:t> de </a:t>
            </a:r>
            <a:r>
              <a:rPr lang="en-US" dirty="0" err="1" smtClean="0"/>
              <a:t>listas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Sistema de </a:t>
            </a:r>
            <a:r>
              <a:rPr lang="en-US" sz="2000" dirty="0" err="1" smtClean="0"/>
              <a:t>seguridad</a:t>
            </a:r>
            <a:r>
              <a:rPr lang="en-US" sz="2000" dirty="0" smtClean="0"/>
              <a:t> de casa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Objetos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panel de control, </a:t>
            </a:r>
            <a:r>
              <a:rPr lang="en-US" dirty="0" err="1" smtClean="0"/>
              <a:t>detectores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humo</a:t>
            </a:r>
            <a:r>
              <a:rPr lang="en-US" dirty="0"/>
              <a:t>, </a:t>
            </a:r>
            <a:r>
              <a:rPr lang="en-US" dirty="0" err="1"/>
              <a:t>sensores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ventanas</a:t>
            </a:r>
            <a:r>
              <a:rPr lang="en-US" dirty="0"/>
              <a:t> y </a:t>
            </a:r>
            <a:r>
              <a:rPr lang="en-US" dirty="0" err="1"/>
              <a:t>puertas</a:t>
            </a:r>
            <a:r>
              <a:rPr lang="en-US" dirty="0"/>
              <a:t>, </a:t>
            </a:r>
            <a:r>
              <a:rPr lang="en-US" dirty="0" err="1"/>
              <a:t>detectores</a:t>
            </a:r>
            <a:r>
              <a:rPr lang="en-US" dirty="0"/>
              <a:t> de </a:t>
            </a:r>
            <a:r>
              <a:rPr lang="en-US" dirty="0" err="1"/>
              <a:t>movimiento</a:t>
            </a:r>
            <a:r>
              <a:rPr lang="en-US" dirty="0"/>
              <a:t>, </a:t>
            </a:r>
            <a:r>
              <a:rPr lang="en-US" dirty="0" err="1"/>
              <a:t>alarma</a:t>
            </a:r>
            <a:r>
              <a:rPr lang="en-US" dirty="0"/>
              <a:t>, un </a:t>
            </a:r>
            <a:r>
              <a:rPr lang="en-US" dirty="0" err="1"/>
              <a:t>evento</a:t>
            </a:r>
            <a:r>
              <a:rPr lang="en-US" dirty="0"/>
              <a:t> (</a:t>
            </a:r>
            <a:r>
              <a:rPr lang="en-US" dirty="0" err="1"/>
              <a:t>activación</a:t>
            </a:r>
            <a:r>
              <a:rPr lang="en-US" dirty="0"/>
              <a:t> de un sensor),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pantalla</a:t>
            </a:r>
            <a:r>
              <a:rPr lang="en-US" dirty="0"/>
              <a:t>,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computadora</a:t>
            </a:r>
            <a:r>
              <a:rPr lang="en-US" dirty="0"/>
              <a:t>, </a:t>
            </a:r>
            <a:r>
              <a:rPr lang="en-US" dirty="0" err="1"/>
              <a:t>números</a:t>
            </a:r>
            <a:r>
              <a:rPr lang="en-US" dirty="0"/>
              <a:t> </a:t>
            </a:r>
            <a:r>
              <a:rPr lang="en-US" dirty="0" err="1"/>
              <a:t>telefónicos</a:t>
            </a:r>
            <a:r>
              <a:rPr lang="en-US" dirty="0"/>
              <a:t>,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llamada</a:t>
            </a:r>
            <a:r>
              <a:rPr lang="en-US" dirty="0"/>
              <a:t> </a:t>
            </a:r>
            <a:r>
              <a:rPr lang="en-US" dirty="0" err="1" smtClean="0"/>
              <a:t>telefónica</a:t>
            </a:r>
            <a:r>
              <a:rPr lang="en-US" dirty="0" smtClean="0"/>
              <a:t>, etc.</a:t>
            </a:r>
          </a:p>
          <a:p>
            <a:r>
              <a:rPr lang="en-US" dirty="0" err="1" smtClean="0"/>
              <a:t>Servicios</a:t>
            </a:r>
            <a:r>
              <a:rPr lang="en-US" dirty="0" smtClean="0"/>
              <a:t>:</a:t>
            </a:r>
          </a:p>
          <a:p>
            <a:pPr lvl="1"/>
            <a:r>
              <a:rPr lang="en-US" i="1" dirty="0" err="1"/>
              <a:t>configurar</a:t>
            </a:r>
            <a:r>
              <a:rPr lang="en-US" i="1" dirty="0"/>
              <a:t> </a:t>
            </a:r>
            <a:r>
              <a:rPr lang="en-US" dirty="0"/>
              <a:t>el </a:t>
            </a:r>
            <a:r>
              <a:rPr lang="en-US" dirty="0" err="1"/>
              <a:t>sistema</a:t>
            </a:r>
            <a:r>
              <a:rPr lang="en-US" dirty="0"/>
              <a:t>, </a:t>
            </a:r>
            <a:r>
              <a:rPr lang="en-US" i="1" dirty="0" err="1"/>
              <a:t>preparar</a:t>
            </a:r>
            <a:r>
              <a:rPr lang="en-US" i="1" dirty="0"/>
              <a:t> </a:t>
            </a:r>
            <a:r>
              <a:rPr lang="en-US" dirty="0"/>
              <a:t>la </a:t>
            </a:r>
            <a:r>
              <a:rPr lang="en-US" dirty="0" err="1"/>
              <a:t>alarma</a:t>
            </a:r>
            <a:r>
              <a:rPr lang="en-US" dirty="0"/>
              <a:t>, </a:t>
            </a:r>
            <a:r>
              <a:rPr lang="en-US" i="1" dirty="0" err="1"/>
              <a:t>vigilar</a:t>
            </a:r>
            <a:r>
              <a:rPr lang="en-US" i="1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sensores</a:t>
            </a:r>
            <a:r>
              <a:rPr lang="en-US" dirty="0"/>
              <a:t>, </a:t>
            </a:r>
            <a:r>
              <a:rPr lang="en-US" i="1" dirty="0" err="1"/>
              <a:t>marcar</a:t>
            </a:r>
            <a:r>
              <a:rPr lang="en-US" i="1" dirty="0"/>
              <a:t> </a:t>
            </a:r>
            <a:r>
              <a:rPr lang="en-US" dirty="0"/>
              <a:t>el </a:t>
            </a:r>
            <a:r>
              <a:rPr lang="en-US" dirty="0" err="1"/>
              <a:t>teléfono</a:t>
            </a:r>
            <a:r>
              <a:rPr lang="en-US" dirty="0"/>
              <a:t>, </a:t>
            </a:r>
            <a:r>
              <a:rPr lang="en-US" i="1" dirty="0" err="1"/>
              <a:t>programar</a:t>
            </a:r>
            <a:r>
              <a:rPr lang="en-US" i="1" dirty="0"/>
              <a:t> </a:t>
            </a:r>
            <a:r>
              <a:rPr lang="en-US" dirty="0"/>
              <a:t>el panel de control y </a:t>
            </a:r>
            <a:r>
              <a:rPr lang="en-US" i="1" dirty="0"/>
              <a:t>leer </a:t>
            </a:r>
            <a:r>
              <a:rPr lang="en-US" dirty="0"/>
              <a:t>la </a:t>
            </a:r>
            <a:r>
              <a:rPr lang="en-US" dirty="0" err="1"/>
              <a:t>pantalla</a:t>
            </a:r>
            <a:r>
              <a:rPr lang="en-US" dirty="0"/>
              <a:t> (observe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servicios</a:t>
            </a:r>
            <a:r>
              <a:rPr lang="en-US" dirty="0"/>
              <a:t> </a:t>
            </a:r>
            <a:r>
              <a:rPr lang="en-US" dirty="0" err="1"/>
              <a:t>actúan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) </a:t>
            </a:r>
            <a:endParaRPr lang="en-US" dirty="0"/>
          </a:p>
          <a:p>
            <a:r>
              <a:rPr lang="en-US" dirty="0" err="1" smtClean="0"/>
              <a:t>Restricciones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el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reconocer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sensores</a:t>
            </a:r>
            <a:r>
              <a:rPr lang="en-US" dirty="0"/>
              <a:t> no </a:t>
            </a:r>
            <a:r>
              <a:rPr lang="en-US" dirty="0" err="1"/>
              <a:t>estén</a:t>
            </a:r>
            <a:r>
              <a:rPr lang="en-US" dirty="0"/>
              <a:t> operando,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amistoso</a:t>
            </a:r>
            <a:r>
              <a:rPr lang="en-US" dirty="0"/>
              <a:t> con el </a:t>
            </a:r>
            <a:r>
              <a:rPr lang="en-US" dirty="0" err="1"/>
              <a:t>usuario</a:t>
            </a:r>
            <a:r>
              <a:rPr lang="en-US" dirty="0"/>
              <a:t>,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 </a:t>
            </a:r>
            <a:r>
              <a:rPr lang="en-US" dirty="0" err="1"/>
              <a:t>directa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línea</a:t>
            </a:r>
            <a:r>
              <a:rPr lang="en-US" dirty="0"/>
              <a:t> </a:t>
            </a:r>
            <a:r>
              <a:rPr lang="en-US" dirty="0" err="1"/>
              <a:t>telefónica</a:t>
            </a:r>
            <a:r>
              <a:rPr lang="en-US" dirty="0"/>
              <a:t> </a:t>
            </a:r>
            <a:r>
              <a:rPr lang="en-US" dirty="0" err="1"/>
              <a:t>están</a:t>
            </a:r>
            <a:r>
              <a:rPr lang="en-US" dirty="0"/>
              <a:t>- </a:t>
            </a:r>
            <a:r>
              <a:rPr lang="en-US" dirty="0" err="1"/>
              <a:t>dar</a:t>
            </a:r>
            <a:r>
              <a:rPr lang="en-US" dirty="0"/>
              <a:t>, etc.) y de </a:t>
            </a:r>
            <a:r>
              <a:rPr lang="en-US" dirty="0" err="1"/>
              <a:t>criterios</a:t>
            </a:r>
            <a:r>
              <a:rPr lang="en-US" dirty="0"/>
              <a:t> de </a:t>
            </a:r>
            <a:r>
              <a:rPr lang="en-US" dirty="0" err="1"/>
              <a:t>desempeño</a:t>
            </a:r>
            <a:r>
              <a:rPr lang="en-US" dirty="0"/>
              <a:t> (un </a:t>
            </a:r>
            <a:r>
              <a:rPr lang="en-US" dirty="0" err="1"/>
              <a:t>evento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sensor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reconocerse</a:t>
            </a:r>
            <a:r>
              <a:rPr lang="en-US" dirty="0"/>
              <a:t> antes de un </a:t>
            </a:r>
            <a:r>
              <a:rPr lang="en-US" dirty="0" err="1"/>
              <a:t>segundo</a:t>
            </a:r>
            <a:r>
              <a:rPr lang="en-US" dirty="0"/>
              <a:t>,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implementarse</a:t>
            </a:r>
            <a:r>
              <a:rPr lang="en-US" dirty="0"/>
              <a:t> un </a:t>
            </a:r>
            <a:r>
              <a:rPr lang="en-US" dirty="0" err="1"/>
              <a:t>esquema</a:t>
            </a:r>
            <a:r>
              <a:rPr lang="en-US" dirty="0"/>
              <a:t> de </a:t>
            </a:r>
            <a:r>
              <a:rPr lang="en-US" dirty="0" err="1"/>
              <a:t>prioridad</a:t>
            </a:r>
            <a:r>
              <a:rPr lang="en-US" dirty="0"/>
              <a:t> de </a:t>
            </a:r>
            <a:r>
              <a:rPr lang="en-US" dirty="0" err="1"/>
              <a:t>eventos</a:t>
            </a:r>
            <a:r>
              <a:rPr lang="en-US" dirty="0"/>
              <a:t>, </a:t>
            </a:r>
            <a:r>
              <a:rPr lang="en-US" dirty="0" err="1"/>
              <a:t>etcétera</a:t>
            </a:r>
            <a:r>
              <a:rPr lang="en-US" dirty="0" smtClean="0"/>
              <a:t>).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8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Hacer</a:t>
            </a:r>
            <a:r>
              <a:rPr lang="en-US" dirty="0" smtClean="0"/>
              <a:t> las </a:t>
            </a:r>
            <a:r>
              <a:rPr lang="en-US" dirty="0" err="1" smtClean="0"/>
              <a:t>primeras</a:t>
            </a:r>
            <a:r>
              <a:rPr lang="en-US" dirty="0" smtClean="0"/>
              <a:t> </a:t>
            </a:r>
            <a:r>
              <a:rPr lang="en-US" dirty="0" err="1" smtClean="0"/>
              <a:t>preguntas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 smtClean="0"/>
              <a:t>Preguntas</a:t>
            </a:r>
            <a:r>
              <a:rPr lang="en-US" sz="2000" dirty="0" smtClean="0"/>
              <a:t> para </a:t>
            </a:r>
            <a:r>
              <a:rPr lang="en-US" sz="2000" dirty="0" err="1" smtClean="0"/>
              <a:t>primera</a:t>
            </a:r>
            <a:r>
              <a:rPr lang="en-US" sz="2000" dirty="0" smtClean="0"/>
              <a:t> </a:t>
            </a:r>
            <a:r>
              <a:rPr lang="en-US" sz="2000" dirty="0" err="1" smtClean="0"/>
              <a:t>reunión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dentificar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participantes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¿</a:t>
            </a:r>
            <a:r>
              <a:rPr lang="en-US" dirty="0" err="1"/>
              <a:t>Quién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́ </a:t>
            </a:r>
            <a:r>
              <a:rPr lang="en-US" dirty="0" err="1"/>
              <a:t>detrás</a:t>
            </a:r>
            <a:r>
              <a:rPr lang="en-US" dirty="0"/>
              <a:t> de la </a:t>
            </a:r>
            <a:r>
              <a:rPr lang="en-US" dirty="0" err="1"/>
              <a:t>solicitud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trabajo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/>
              <a:t>¿</a:t>
            </a:r>
            <a:r>
              <a:rPr lang="en-US" dirty="0" err="1"/>
              <a:t>Quién</a:t>
            </a:r>
            <a:r>
              <a:rPr lang="en-US" dirty="0"/>
              <a:t> </a:t>
            </a:r>
            <a:r>
              <a:rPr lang="en-US" dirty="0" err="1"/>
              <a:t>usara</a:t>
            </a:r>
            <a:r>
              <a:rPr lang="en-US" dirty="0"/>
              <a:t>́ la </a:t>
            </a:r>
            <a:r>
              <a:rPr lang="en-US" dirty="0" err="1"/>
              <a:t>solución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/>
              <a:t>¿</a:t>
            </a:r>
            <a:r>
              <a:rPr lang="en-US" dirty="0" err="1"/>
              <a:t>Cuál</a:t>
            </a:r>
            <a:r>
              <a:rPr lang="en-US" dirty="0"/>
              <a:t> será el </a:t>
            </a:r>
            <a:r>
              <a:rPr lang="en-US" dirty="0" err="1"/>
              <a:t>beneficio</a:t>
            </a:r>
            <a:r>
              <a:rPr lang="en-US" dirty="0"/>
              <a:t> </a:t>
            </a:r>
            <a:r>
              <a:rPr lang="en-US" dirty="0" err="1"/>
              <a:t>económico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solución</a:t>
            </a:r>
            <a:r>
              <a:rPr lang="en-US" dirty="0"/>
              <a:t> </a:t>
            </a:r>
            <a:r>
              <a:rPr lang="en-US" dirty="0" err="1"/>
              <a:t>exitosa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¿</a:t>
            </a:r>
            <a:r>
              <a:rPr lang="en-US" dirty="0"/>
              <a:t>Hay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origen</a:t>
            </a:r>
            <a:r>
              <a:rPr lang="en-US" dirty="0"/>
              <a:t> para la </a:t>
            </a:r>
            <a:r>
              <a:rPr lang="en-US" dirty="0" err="1"/>
              <a:t>solución</a:t>
            </a:r>
            <a:r>
              <a:rPr lang="en-US" dirty="0"/>
              <a:t> que se </a:t>
            </a:r>
            <a:r>
              <a:rPr lang="en-US" dirty="0" err="1"/>
              <a:t>necesita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0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Hacer</a:t>
            </a:r>
            <a:r>
              <a:rPr lang="en-US" dirty="0"/>
              <a:t> las </a:t>
            </a:r>
            <a:r>
              <a:rPr lang="en-US" dirty="0" err="1"/>
              <a:t>primeras</a:t>
            </a:r>
            <a:r>
              <a:rPr lang="en-US" dirty="0"/>
              <a:t> </a:t>
            </a:r>
            <a:r>
              <a:rPr lang="en-US" dirty="0" err="1"/>
              <a:t>preguntas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err="1"/>
              <a:t>Preguntas</a:t>
            </a:r>
            <a:r>
              <a:rPr lang="en-US" sz="2000" dirty="0"/>
              <a:t> para </a:t>
            </a:r>
            <a:r>
              <a:rPr lang="en-US" sz="2000" dirty="0" err="1"/>
              <a:t>primera</a:t>
            </a:r>
            <a:r>
              <a:rPr lang="en-US" sz="2000" dirty="0"/>
              <a:t> </a:t>
            </a:r>
            <a:r>
              <a:rPr lang="en-US" sz="2000" dirty="0" err="1"/>
              <a:t>reunión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 smtClean="0"/>
              <a:t>ntender</a:t>
            </a:r>
            <a:r>
              <a:rPr lang="en-US" dirty="0" smtClean="0"/>
              <a:t> </a:t>
            </a:r>
            <a:r>
              <a:rPr lang="en-US" dirty="0" err="1"/>
              <a:t>mejor</a:t>
            </a:r>
            <a:r>
              <a:rPr lang="en-US" dirty="0"/>
              <a:t> el </a:t>
            </a:r>
            <a:r>
              <a:rPr lang="en-US" dirty="0" err="1" smtClean="0"/>
              <a:t>problema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¿</a:t>
            </a:r>
            <a:r>
              <a:rPr lang="en-US" dirty="0" err="1"/>
              <a:t>Cuál</a:t>
            </a:r>
            <a:r>
              <a:rPr lang="en-US" dirty="0"/>
              <a:t> </a:t>
            </a:r>
            <a:r>
              <a:rPr lang="en-US" dirty="0" err="1"/>
              <a:t>sería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“</a:t>
            </a:r>
            <a:r>
              <a:rPr lang="en-US" dirty="0" err="1"/>
              <a:t>buena</a:t>
            </a:r>
            <a:r>
              <a:rPr lang="en-US" dirty="0"/>
              <a:t>” </a:t>
            </a:r>
            <a:r>
              <a:rPr lang="en-US" dirty="0" err="1"/>
              <a:t>salida</a:t>
            </a:r>
            <a:r>
              <a:rPr lang="en-US" dirty="0"/>
              <a:t> </a:t>
            </a:r>
            <a:r>
              <a:rPr lang="en-US" dirty="0" err="1"/>
              <a:t>generada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solución</a:t>
            </a:r>
            <a:r>
              <a:rPr lang="en-US" dirty="0"/>
              <a:t> </a:t>
            </a:r>
            <a:r>
              <a:rPr lang="en-US" dirty="0" err="1"/>
              <a:t>exitosa</a:t>
            </a:r>
            <a:r>
              <a:rPr lang="en-US" dirty="0"/>
              <a:t>? </a:t>
            </a:r>
            <a:endParaRPr lang="en-US" dirty="0"/>
          </a:p>
          <a:p>
            <a:pPr lvl="1"/>
            <a:r>
              <a:rPr lang="en-US" dirty="0" smtClean="0"/>
              <a:t>¿</a:t>
            </a:r>
            <a:r>
              <a:rPr lang="en-US" dirty="0"/>
              <a:t>Qué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resolvería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solución</a:t>
            </a:r>
            <a:r>
              <a:rPr lang="en-US" dirty="0"/>
              <a:t>? </a:t>
            </a:r>
            <a:endParaRPr lang="en-US" dirty="0" smtClean="0"/>
          </a:p>
          <a:p>
            <a:pPr lvl="1"/>
            <a:r>
              <a:rPr lang="en-US" dirty="0"/>
              <a:t>¿Qué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 smtClean="0"/>
              <a:t>generaría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/>
              <a:t>solución</a:t>
            </a:r>
            <a:r>
              <a:rPr lang="en-US" dirty="0"/>
              <a:t>? </a:t>
            </a:r>
          </a:p>
          <a:p>
            <a:pPr lvl="1"/>
            <a:r>
              <a:rPr lang="en-US" dirty="0" smtClean="0"/>
              <a:t>¿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mostrar</a:t>
            </a:r>
            <a:r>
              <a:rPr lang="en-US" dirty="0"/>
              <a:t> (o </a:t>
            </a:r>
            <a:r>
              <a:rPr lang="en-US" dirty="0" err="1"/>
              <a:t>describir</a:t>
            </a:r>
            <a:r>
              <a:rPr lang="en-US" dirty="0"/>
              <a:t>) el </a:t>
            </a:r>
            <a:r>
              <a:rPr lang="en-US" dirty="0" err="1"/>
              <a:t>ambiente</a:t>
            </a:r>
            <a:r>
              <a:rPr lang="en-US" dirty="0"/>
              <a:t> de </a:t>
            </a:r>
            <a:r>
              <a:rPr lang="en-US" dirty="0" err="1"/>
              <a:t>negocios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que se </a:t>
            </a:r>
            <a:r>
              <a:rPr lang="en-US" dirty="0" err="1"/>
              <a:t>usaría</a:t>
            </a:r>
            <a:r>
              <a:rPr lang="en-US" dirty="0"/>
              <a:t> la </a:t>
            </a:r>
            <a:r>
              <a:rPr lang="en-US" dirty="0" err="1"/>
              <a:t>solución</a:t>
            </a:r>
            <a:r>
              <a:rPr lang="en-US" dirty="0"/>
              <a:t>? </a:t>
            </a:r>
            <a:endParaRPr lang="en-US" dirty="0"/>
          </a:p>
          <a:p>
            <a:pPr lvl="1"/>
            <a:r>
              <a:rPr lang="en-US" dirty="0" smtClean="0"/>
              <a:t>¿</a:t>
            </a:r>
            <a:r>
              <a:rPr lang="en-US" dirty="0"/>
              <a:t>Hay </a:t>
            </a:r>
            <a:r>
              <a:rPr lang="en-US" dirty="0" err="1"/>
              <a:t>aspectos</a:t>
            </a:r>
            <a:r>
              <a:rPr lang="en-US" dirty="0"/>
              <a:t> </a:t>
            </a:r>
            <a:r>
              <a:rPr lang="en-US" dirty="0" err="1"/>
              <a:t>especiales</a:t>
            </a:r>
            <a:r>
              <a:rPr lang="en-US" dirty="0"/>
              <a:t> del </a:t>
            </a:r>
            <a:r>
              <a:rPr lang="en-US" dirty="0" err="1"/>
              <a:t>desempeño</a:t>
            </a:r>
            <a:r>
              <a:rPr lang="en-US" dirty="0"/>
              <a:t> o </a:t>
            </a:r>
            <a:r>
              <a:rPr lang="en-US" dirty="0" err="1"/>
              <a:t>restricciones</a:t>
            </a:r>
            <a:r>
              <a:rPr lang="en-US" dirty="0"/>
              <a:t> que </a:t>
            </a:r>
            <a:r>
              <a:rPr lang="en-US" dirty="0" err="1"/>
              <a:t>afecten</a:t>
            </a:r>
            <a:r>
              <a:rPr lang="en-US" dirty="0"/>
              <a:t> el </a:t>
            </a:r>
            <a:r>
              <a:rPr lang="en-US" dirty="0" err="1"/>
              <a:t>modo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que se </a:t>
            </a:r>
            <a:r>
              <a:rPr lang="en-US" dirty="0" err="1"/>
              <a:t>enfoque</a:t>
            </a:r>
            <a:r>
              <a:rPr lang="en-US" dirty="0"/>
              <a:t> la </a:t>
            </a:r>
            <a:r>
              <a:rPr lang="en-US" dirty="0" err="1"/>
              <a:t>solución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¿</a:t>
            </a:r>
            <a:r>
              <a:rPr lang="en-US" dirty="0" err="1"/>
              <a:t>Cuánto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</a:t>
            </a:r>
            <a:r>
              <a:rPr lang="en-US" dirty="0" err="1"/>
              <a:t>tenemos</a:t>
            </a:r>
            <a:r>
              <a:rPr lang="en-US" dirty="0"/>
              <a:t> para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 smtClean="0"/>
              <a:t>proyecto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813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Hacer</a:t>
            </a:r>
            <a:r>
              <a:rPr lang="en-US" dirty="0"/>
              <a:t> las </a:t>
            </a:r>
            <a:r>
              <a:rPr lang="en-US" dirty="0" err="1"/>
              <a:t>primeras</a:t>
            </a:r>
            <a:r>
              <a:rPr lang="en-US" dirty="0"/>
              <a:t> </a:t>
            </a:r>
            <a:r>
              <a:rPr lang="en-US" dirty="0" err="1"/>
              <a:t>preguntas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 err="1"/>
              <a:t>Preguntas</a:t>
            </a:r>
            <a:r>
              <a:rPr lang="en-US" sz="2200" dirty="0"/>
              <a:t> para </a:t>
            </a:r>
            <a:r>
              <a:rPr lang="en-US" sz="2200" dirty="0" err="1"/>
              <a:t>primera</a:t>
            </a:r>
            <a:r>
              <a:rPr lang="en-US" sz="2200" dirty="0"/>
              <a:t> </a:t>
            </a:r>
            <a:r>
              <a:rPr lang="en-US" sz="2200" dirty="0" err="1"/>
              <a:t>reunión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 smtClean="0"/>
              <a:t>ficacia</a:t>
            </a:r>
            <a:r>
              <a:rPr lang="en-US" dirty="0" smtClean="0"/>
              <a:t> </a:t>
            </a:r>
            <a:r>
              <a:rPr lang="en-US" dirty="0"/>
              <a:t>de la </a:t>
            </a:r>
            <a:r>
              <a:rPr lang="en-US" dirty="0" err="1"/>
              <a:t>actividad</a:t>
            </a:r>
            <a:r>
              <a:rPr lang="en-US" dirty="0"/>
              <a:t> de </a:t>
            </a:r>
            <a:r>
              <a:rPr lang="en-US" dirty="0" err="1" smtClean="0"/>
              <a:t>comunicación</a:t>
            </a:r>
            <a:r>
              <a:rPr lang="en-US" dirty="0" smtClean="0"/>
              <a:t>: (</a:t>
            </a:r>
            <a:r>
              <a:rPr lang="en-US" dirty="0" err="1" smtClean="0"/>
              <a:t>preguntas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las </a:t>
            </a:r>
            <a:r>
              <a:rPr lang="en-US" dirty="0" err="1" smtClean="0"/>
              <a:t>preguntas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¿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usted</a:t>
            </a:r>
            <a:r>
              <a:rPr lang="en-US" dirty="0"/>
              <a:t> la persona </a:t>
            </a:r>
            <a:r>
              <a:rPr lang="en-US" dirty="0" err="1"/>
              <a:t>indicada</a:t>
            </a:r>
            <a:r>
              <a:rPr lang="en-US" dirty="0"/>
              <a:t> para responder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preguntas</a:t>
            </a:r>
            <a:r>
              <a:rPr lang="en-US" dirty="0"/>
              <a:t>? ¿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respuestas</a:t>
            </a:r>
            <a:r>
              <a:rPr lang="en-US" dirty="0"/>
              <a:t> son “</a:t>
            </a:r>
            <a:r>
              <a:rPr lang="en-US" dirty="0" err="1"/>
              <a:t>oficiales</a:t>
            </a:r>
            <a:r>
              <a:rPr lang="en-US" dirty="0"/>
              <a:t>”? </a:t>
            </a:r>
            <a:endParaRPr lang="en-US" sz="2200" dirty="0"/>
          </a:p>
          <a:p>
            <a:pPr lvl="1"/>
            <a:r>
              <a:rPr lang="en-US" dirty="0"/>
              <a:t>¿</a:t>
            </a:r>
            <a:r>
              <a:rPr lang="en-US" dirty="0" err="1"/>
              <a:t>Mis</a:t>
            </a:r>
            <a:r>
              <a:rPr lang="en-US" dirty="0"/>
              <a:t> </a:t>
            </a:r>
            <a:r>
              <a:rPr lang="en-US" dirty="0" err="1"/>
              <a:t>preguntas</a:t>
            </a:r>
            <a:r>
              <a:rPr lang="en-US" dirty="0"/>
              <a:t> son </a:t>
            </a:r>
            <a:r>
              <a:rPr lang="en-US" dirty="0" err="1"/>
              <a:t>relevantes</a:t>
            </a:r>
            <a:r>
              <a:rPr lang="en-US" dirty="0"/>
              <a:t> para el </a:t>
            </a:r>
            <a:r>
              <a:rPr lang="en-US" dirty="0" err="1"/>
              <a:t>problema</a:t>
            </a:r>
            <a:r>
              <a:rPr lang="en-US" dirty="0"/>
              <a:t> que se </a:t>
            </a:r>
            <a:r>
              <a:rPr lang="en-US" dirty="0" err="1"/>
              <a:t>tiene</a:t>
            </a:r>
            <a:r>
              <a:rPr lang="en-US" dirty="0"/>
              <a:t>? </a:t>
            </a:r>
            <a:endParaRPr lang="en-US" sz="2200" dirty="0"/>
          </a:p>
          <a:p>
            <a:pPr lvl="1"/>
            <a:r>
              <a:rPr lang="en-US" dirty="0"/>
              <a:t>¿</a:t>
            </a:r>
            <a:r>
              <a:rPr lang="en-US" dirty="0" err="1"/>
              <a:t>Estoy</a:t>
            </a:r>
            <a:r>
              <a:rPr lang="en-US" dirty="0"/>
              <a:t> </a:t>
            </a:r>
            <a:r>
              <a:rPr lang="en-US" dirty="0" err="1"/>
              <a:t>haciendo</a:t>
            </a:r>
            <a:r>
              <a:rPr lang="en-US" dirty="0"/>
              <a:t> </a:t>
            </a:r>
            <a:r>
              <a:rPr lang="en-US" dirty="0" err="1"/>
              <a:t>demasiadas</a:t>
            </a:r>
            <a:r>
              <a:rPr lang="en-US" dirty="0"/>
              <a:t> </a:t>
            </a:r>
            <a:r>
              <a:rPr lang="en-US" dirty="0" err="1"/>
              <a:t>preguntas</a:t>
            </a:r>
            <a:r>
              <a:rPr lang="en-US" dirty="0"/>
              <a:t>? </a:t>
            </a:r>
            <a:endParaRPr lang="en-US" sz="2200" dirty="0"/>
          </a:p>
          <a:p>
            <a:pPr lvl="1"/>
            <a:r>
              <a:rPr lang="en-US" dirty="0"/>
              <a:t>¿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otra</a:t>
            </a:r>
            <a:r>
              <a:rPr lang="en-US" dirty="0"/>
              <a:t> persona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información</a:t>
            </a:r>
            <a:r>
              <a:rPr lang="en-US" dirty="0"/>
              <a:t> </a:t>
            </a:r>
            <a:r>
              <a:rPr lang="en-US" dirty="0" err="1"/>
              <a:t>adicional</a:t>
            </a:r>
            <a:r>
              <a:rPr lang="en-US" dirty="0"/>
              <a:t>? </a:t>
            </a:r>
            <a:endParaRPr lang="en-US" sz="2200" dirty="0"/>
          </a:p>
          <a:p>
            <a:pPr lvl="1"/>
            <a:r>
              <a:rPr lang="en-US" dirty="0"/>
              <a:t>¿</a:t>
            </a:r>
            <a:r>
              <a:rPr lang="en-US" dirty="0" err="1"/>
              <a:t>Debería</a:t>
            </a:r>
            <a:r>
              <a:rPr lang="en-US" dirty="0"/>
              <a:t> 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preguntarle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más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¿</a:t>
            </a:r>
            <a:r>
              <a:rPr lang="en-US" dirty="0" err="1" smtClean="0"/>
              <a:t>Podría</a:t>
            </a:r>
            <a:r>
              <a:rPr lang="en-US" dirty="0" smtClean="0"/>
              <a:t> </a:t>
            </a:r>
            <a:r>
              <a:rPr lang="en-US" dirty="0" err="1" smtClean="0"/>
              <a:t>conocer</a:t>
            </a:r>
            <a:r>
              <a:rPr lang="en-US" dirty="0" smtClean="0"/>
              <a:t> el </a:t>
            </a:r>
            <a:r>
              <a:rPr lang="en-US" dirty="0" err="1" smtClean="0"/>
              <a:t>lugar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posiblemente</a:t>
            </a:r>
            <a:r>
              <a:rPr lang="en-US" dirty="0" smtClean="0"/>
              <a:t> </a:t>
            </a:r>
            <a:r>
              <a:rPr lang="en-US" dirty="0" err="1" smtClean="0"/>
              <a:t>vaya</a:t>
            </a:r>
            <a:r>
              <a:rPr lang="en-US" dirty="0" smtClean="0"/>
              <a:t> a </a:t>
            </a:r>
            <a:r>
              <a:rPr lang="en-US" dirty="0" err="1" smtClean="0"/>
              <a:t>funcionar</a:t>
            </a:r>
            <a:r>
              <a:rPr lang="en-US" dirty="0" smtClean="0"/>
              <a:t> el </a:t>
            </a:r>
            <a:r>
              <a:rPr lang="en-US" dirty="0" err="1" smtClean="0"/>
              <a:t>sistema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2858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Reconocer</a:t>
            </a:r>
            <a:r>
              <a:rPr lang="en-US" dirty="0" smtClean="0"/>
              <a:t> </a:t>
            </a:r>
            <a:r>
              <a:rPr lang="en-US" dirty="0" err="1" smtClean="0"/>
              <a:t>múltiples</a:t>
            </a:r>
            <a:r>
              <a:rPr lang="en-US" dirty="0" smtClean="0"/>
              <a:t> </a:t>
            </a:r>
            <a:r>
              <a:rPr lang="en-US" dirty="0" err="1" smtClean="0"/>
              <a:t>puntos</a:t>
            </a:r>
            <a:r>
              <a:rPr lang="en-US" dirty="0" smtClean="0"/>
              <a:t> de vista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Mercadotecnia</a:t>
            </a:r>
            <a:r>
              <a:rPr lang="en-US" dirty="0" smtClean="0"/>
              <a:t>, </a:t>
            </a:r>
            <a:r>
              <a:rPr lang="en-US" dirty="0" err="1" smtClean="0"/>
              <a:t>financiero</a:t>
            </a:r>
            <a:r>
              <a:rPr lang="en-US" dirty="0" smtClean="0"/>
              <a:t>, </a:t>
            </a:r>
            <a:r>
              <a:rPr lang="en-US" dirty="0" err="1" smtClean="0"/>
              <a:t>usuarios</a:t>
            </a:r>
            <a:r>
              <a:rPr lang="en-US" dirty="0" smtClean="0"/>
              <a:t> finales, </a:t>
            </a:r>
            <a:r>
              <a:rPr lang="en-US" dirty="0" err="1" smtClean="0"/>
              <a:t>técnicos</a:t>
            </a:r>
            <a:r>
              <a:rPr lang="en-US" dirty="0" smtClean="0"/>
              <a:t>, </a:t>
            </a:r>
            <a:r>
              <a:rPr lang="en-US" dirty="0" err="1" smtClean="0"/>
              <a:t>mantenimiento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Ejercicio</a:t>
            </a:r>
            <a:endParaRPr lang="en-US" b="1" dirty="0" smtClean="0"/>
          </a:p>
          <a:p>
            <a:pPr lvl="1"/>
            <a:r>
              <a:rPr lang="en-US" dirty="0" err="1" smtClean="0"/>
              <a:t>Preparar</a:t>
            </a:r>
            <a:r>
              <a:rPr lang="en-US" dirty="0" smtClean="0"/>
              <a:t> </a:t>
            </a:r>
            <a:r>
              <a:rPr lang="en-US" dirty="0" err="1" smtClean="0"/>
              <a:t>preguntas</a:t>
            </a:r>
            <a:r>
              <a:rPr lang="en-US" dirty="0" smtClean="0"/>
              <a:t> para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primera</a:t>
            </a:r>
            <a:r>
              <a:rPr lang="en-US" dirty="0" smtClean="0"/>
              <a:t> </a:t>
            </a:r>
            <a:r>
              <a:rPr lang="en-US" dirty="0" err="1" smtClean="0"/>
              <a:t>reunión</a:t>
            </a:r>
            <a:r>
              <a:rPr lang="en-US" dirty="0" smtClean="0"/>
              <a:t> con el </a:t>
            </a:r>
            <a:r>
              <a:rPr lang="en-US" dirty="0" err="1" smtClean="0"/>
              <a:t>cliente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las de la </a:t>
            </a:r>
            <a:r>
              <a:rPr lang="en-US" dirty="0" err="1" smtClean="0"/>
              <a:t>lista</a:t>
            </a:r>
            <a:r>
              <a:rPr lang="en-US" dirty="0" smtClean="0"/>
              <a:t> y </a:t>
            </a:r>
            <a:r>
              <a:rPr lang="en-US" dirty="0" err="1" smtClean="0"/>
              <a:t>agregar</a:t>
            </a:r>
            <a:r>
              <a:rPr lang="en-US" dirty="0" smtClean="0"/>
              <a:t> las </a:t>
            </a:r>
            <a:r>
              <a:rPr lang="en-US" dirty="0" err="1" smtClean="0"/>
              <a:t>necesarias</a:t>
            </a:r>
            <a:r>
              <a:rPr lang="en-US" dirty="0" smtClean="0"/>
              <a:t> </a:t>
            </a:r>
            <a:r>
              <a:rPr lang="en-US" dirty="0" err="1" smtClean="0"/>
              <a:t>según</a:t>
            </a:r>
            <a:r>
              <a:rPr lang="en-US" dirty="0" smtClean="0"/>
              <a:t> sea el </a:t>
            </a:r>
            <a:r>
              <a:rPr lang="en-US" dirty="0" err="1" smtClean="0"/>
              <a:t>caso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Reunirse</a:t>
            </a:r>
            <a:r>
              <a:rPr lang="en-US" dirty="0" smtClean="0"/>
              <a:t> con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clientes</a:t>
            </a:r>
            <a:r>
              <a:rPr lang="en-US" dirty="0" smtClean="0"/>
              <a:t> de </a:t>
            </a:r>
            <a:r>
              <a:rPr lang="en-US" b="1" dirty="0" err="1" smtClean="0"/>
              <a:t>manera</a:t>
            </a:r>
            <a:r>
              <a:rPr lang="en-US" b="1" dirty="0" smtClean="0"/>
              <a:t> individual </a:t>
            </a:r>
            <a:r>
              <a:rPr lang="en-US" dirty="0" smtClean="0"/>
              <a:t>(con un </a:t>
            </a:r>
            <a:r>
              <a:rPr lang="en-US" dirty="0" err="1" smtClean="0"/>
              <a:t>miembro</a:t>
            </a:r>
            <a:r>
              <a:rPr lang="en-US" dirty="0" smtClean="0"/>
              <a:t> del </a:t>
            </a:r>
            <a:r>
              <a:rPr lang="en-US" dirty="0" err="1" smtClean="0"/>
              <a:t>grupo</a:t>
            </a:r>
            <a:r>
              <a:rPr lang="en-US" dirty="0" smtClean="0"/>
              <a:t> </a:t>
            </a:r>
            <a:r>
              <a:rPr lang="en-US" dirty="0" err="1" smtClean="0"/>
              <a:t>cliente</a:t>
            </a:r>
            <a:r>
              <a:rPr lang="en-US" dirty="0" smtClean="0"/>
              <a:t> a la </a:t>
            </a:r>
            <a:r>
              <a:rPr lang="en-US" dirty="0" err="1" smtClean="0"/>
              <a:t>vez</a:t>
            </a:r>
            <a:r>
              <a:rPr lang="en-US" dirty="0" smtClean="0"/>
              <a:t>).</a:t>
            </a:r>
          </a:p>
          <a:p>
            <a:pPr lvl="1"/>
            <a:r>
              <a:rPr lang="en-US" dirty="0" err="1" smtClean="0"/>
              <a:t>Realizar</a:t>
            </a:r>
            <a:r>
              <a:rPr lang="en-US" dirty="0" smtClean="0"/>
              <a:t> las </a:t>
            </a:r>
            <a:r>
              <a:rPr lang="en-US" dirty="0" err="1" smtClean="0"/>
              <a:t>preguntas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miembro</a:t>
            </a:r>
            <a:r>
              <a:rPr lang="en-US" dirty="0" smtClean="0"/>
              <a:t> del </a:t>
            </a:r>
            <a:r>
              <a:rPr lang="en-US" dirty="0" err="1" smtClean="0"/>
              <a:t>grupo</a:t>
            </a:r>
            <a:r>
              <a:rPr lang="en-US" dirty="0" smtClean="0"/>
              <a:t> </a:t>
            </a:r>
            <a:r>
              <a:rPr lang="en-US" dirty="0" err="1" smtClean="0"/>
              <a:t>cliente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Tomar</a:t>
            </a:r>
            <a:r>
              <a:rPr lang="en-US" dirty="0" smtClean="0"/>
              <a:t> </a:t>
            </a:r>
            <a:r>
              <a:rPr lang="en-US" dirty="0" err="1" smtClean="0"/>
              <a:t>apuntes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respuestas</a:t>
            </a:r>
            <a:r>
              <a:rPr lang="en-US" dirty="0" smtClean="0"/>
              <a:t> (</a:t>
            </a:r>
            <a:r>
              <a:rPr lang="en-US" dirty="0" err="1" smtClean="0"/>
              <a:t>requerimientos</a:t>
            </a:r>
            <a:r>
              <a:rPr lang="en-US" dirty="0" smtClean="0"/>
              <a:t>).</a:t>
            </a:r>
          </a:p>
          <a:p>
            <a:pPr lvl="1"/>
            <a:r>
              <a:rPr lang="en-US" dirty="0" err="1" smtClean="0"/>
              <a:t>Comparar</a:t>
            </a:r>
            <a:r>
              <a:rPr lang="en-US" dirty="0" smtClean="0"/>
              <a:t> la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requerimientos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miembros</a:t>
            </a:r>
            <a:r>
              <a:rPr lang="en-US" dirty="0" smtClean="0"/>
              <a:t> del </a:t>
            </a:r>
            <a:r>
              <a:rPr lang="en-US" dirty="0" err="1" smtClean="0"/>
              <a:t>equipo</a:t>
            </a:r>
            <a:r>
              <a:rPr lang="en-US" dirty="0" smtClean="0"/>
              <a:t> </a:t>
            </a:r>
            <a:r>
              <a:rPr lang="en-US" dirty="0" err="1" smtClean="0"/>
              <a:t>cliente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Identificar</a:t>
            </a:r>
            <a:r>
              <a:rPr lang="en-US" dirty="0" smtClean="0"/>
              <a:t> </a:t>
            </a:r>
            <a:r>
              <a:rPr lang="en-US" dirty="0" err="1" smtClean="0"/>
              <a:t>requerimientos</a:t>
            </a:r>
            <a:r>
              <a:rPr lang="en-US" dirty="0" smtClean="0"/>
              <a:t> </a:t>
            </a:r>
            <a:r>
              <a:rPr lang="en-US" dirty="0" err="1" smtClean="0"/>
              <a:t>nuevos</a:t>
            </a:r>
            <a:r>
              <a:rPr lang="en-US" dirty="0" smtClean="0"/>
              <a:t>, </a:t>
            </a:r>
            <a:r>
              <a:rPr lang="en-US" dirty="0" err="1" smtClean="0"/>
              <a:t>ambigüos</a:t>
            </a:r>
            <a:r>
              <a:rPr lang="en-US" dirty="0" smtClean="0"/>
              <a:t> o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conflicto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0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Trabajar</a:t>
            </a:r>
            <a:r>
              <a:rPr lang="en-US" dirty="0" smtClean="0"/>
              <a:t> </a:t>
            </a:r>
            <a:r>
              <a:rPr lang="en-US" dirty="0" err="1" smtClean="0"/>
              <a:t>hacia</a:t>
            </a:r>
            <a:r>
              <a:rPr lang="en-US" dirty="0" smtClean="0"/>
              <a:t> la </a:t>
            </a:r>
            <a:r>
              <a:rPr lang="en-US" dirty="0" err="1" smtClean="0"/>
              <a:t>colaboración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Clientes</a:t>
            </a:r>
            <a:r>
              <a:rPr lang="en-US" dirty="0" smtClean="0"/>
              <a:t> </a:t>
            </a:r>
            <a:r>
              <a:rPr lang="en-US" dirty="0"/>
              <a:t>(y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participantes</a:t>
            </a:r>
            <a:r>
              <a:rPr lang="en-US" dirty="0"/>
              <a:t>)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/>
              <a:t>colaborar</a:t>
            </a:r>
            <a:r>
              <a:rPr lang="en-US" dirty="0"/>
              <a:t> entre </a:t>
            </a:r>
            <a:r>
              <a:rPr lang="en-US" dirty="0" err="1" smtClean="0"/>
              <a:t>sí</a:t>
            </a:r>
            <a:r>
              <a:rPr lang="en-US" dirty="0" smtClean="0"/>
              <a:t> </a:t>
            </a:r>
            <a:r>
              <a:rPr lang="en-US" dirty="0"/>
              <a:t>(sin </a:t>
            </a:r>
            <a:r>
              <a:rPr lang="en-US" dirty="0" err="1"/>
              <a:t>pelear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insignificancias</a:t>
            </a:r>
            <a:r>
              <a:rPr lang="en-US" dirty="0"/>
              <a:t>) y con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profesionales</a:t>
            </a:r>
            <a:r>
              <a:rPr lang="en-US" dirty="0"/>
              <a:t> de la </a:t>
            </a:r>
            <a:r>
              <a:rPr lang="en-US" dirty="0" err="1"/>
              <a:t>ingeniería</a:t>
            </a:r>
            <a:r>
              <a:rPr lang="en-US" dirty="0"/>
              <a:t> de software. </a:t>
            </a:r>
            <a:endParaRPr lang="en-US" dirty="0" smtClean="0"/>
          </a:p>
          <a:p>
            <a:r>
              <a:rPr lang="en-US" b="1" dirty="0" err="1" smtClean="0"/>
              <a:t>Ejercicio</a:t>
            </a:r>
            <a:endParaRPr lang="en-US" b="1" dirty="0"/>
          </a:p>
          <a:p>
            <a:pPr lvl="1"/>
            <a:r>
              <a:rPr lang="en-US" dirty="0" err="1" smtClean="0"/>
              <a:t>Identificar</a:t>
            </a:r>
            <a:r>
              <a:rPr lang="en-US" dirty="0" smtClean="0"/>
              <a:t> las </a:t>
            </a:r>
            <a:r>
              <a:rPr lang="en-US" dirty="0" err="1" smtClean="0"/>
              <a:t>áreas</a:t>
            </a:r>
            <a:r>
              <a:rPr lang="en-US" dirty="0" smtClean="0"/>
              <a:t> de </a:t>
            </a:r>
            <a:r>
              <a:rPr lang="en-US" dirty="0" err="1" smtClean="0"/>
              <a:t>interés</a:t>
            </a:r>
            <a:r>
              <a:rPr lang="en-US" dirty="0" smtClean="0"/>
              <a:t> </a:t>
            </a:r>
            <a:r>
              <a:rPr lang="en-US" dirty="0" err="1" smtClean="0"/>
              <a:t>común</a:t>
            </a:r>
            <a:r>
              <a:rPr lang="en-US" dirty="0" smtClean="0"/>
              <a:t> y las de </a:t>
            </a:r>
            <a:r>
              <a:rPr lang="en-US" dirty="0" err="1" smtClean="0"/>
              <a:t>conflicto</a:t>
            </a:r>
            <a:r>
              <a:rPr lang="en-US" dirty="0" smtClean="0"/>
              <a:t> junto con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miembros</a:t>
            </a:r>
            <a:r>
              <a:rPr lang="en-US" dirty="0" smtClean="0"/>
              <a:t> del </a:t>
            </a:r>
            <a:r>
              <a:rPr lang="en-US" dirty="0" err="1" smtClean="0"/>
              <a:t>equipo</a:t>
            </a:r>
            <a:r>
              <a:rPr lang="en-US" dirty="0" smtClean="0"/>
              <a:t> </a:t>
            </a:r>
            <a:r>
              <a:rPr lang="en-US" dirty="0" err="1" smtClean="0"/>
              <a:t>cliente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miniespecificaciones</a:t>
            </a:r>
            <a:r>
              <a:rPr lang="en-US" dirty="0" smtClean="0"/>
              <a:t> 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entidad</a:t>
            </a:r>
            <a:r>
              <a:rPr lang="en-US" dirty="0" smtClean="0"/>
              <a:t> que forma parte del </a:t>
            </a:r>
            <a:r>
              <a:rPr lang="en-US" dirty="0" err="1" smtClean="0"/>
              <a:t>sistema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Uso</a:t>
            </a:r>
            <a:r>
              <a:rPr lang="en-US" dirty="0" smtClean="0"/>
              <a:t> de ”</a:t>
            </a:r>
            <a:r>
              <a:rPr lang="en-US" dirty="0" err="1" smtClean="0"/>
              <a:t>puntos</a:t>
            </a:r>
            <a:r>
              <a:rPr lang="en-US" dirty="0" smtClean="0"/>
              <a:t> de </a:t>
            </a:r>
            <a:r>
              <a:rPr lang="en-US" dirty="0" err="1" smtClean="0"/>
              <a:t>prioridad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participante</a:t>
            </a:r>
            <a:r>
              <a:rPr lang="en-US" dirty="0" smtClean="0"/>
              <a:t> </a:t>
            </a:r>
            <a:r>
              <a:rPr lang="en-US" dirty="0" err="1" smtClean="0"/>
              <a:t>asignarle</a:t>
            </a:r>
            <a:r>
              <a:rPr lang="en-US" dirty="0" smtClean="0"/>
              <a:t> 100 </a:t>
            </a:r>
            <a:r>
              <a:rPr lang="en-US" dirty="0" err="1" smtClean="0"/>
              <a:t>puntos</a:t>
            </a:r>
            <a:r>
              <a:rPr lang="en-US" dirty="0" smtClean="0"/>
              <a:t> y </a:t>
            </a:r>
            <a:r>
              <a:rPr lang="en-US" dirty="0" err="1" smtClean="0"/>
              <a:t>establecer</a:t>
            </a:r>
            <a:r>
              <a:rPr lang="en-US" dirty="0" smtClean="0"/>
              <a:t> un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votación</a:t>
            </a:r>
            <a:r>
              <a:rPr lang="en-US" dirty="0" smtClean="0"/>
              <a:t> de </a:t>
            </a:r>
            <a:r>
              <a:rPr lang="en-US" dirty="0" err="1" smtClean="0"/>
              <a:t>requerimientos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Los </a:t>
            </a:r>
            <a:r>
              <a:rPr lang="en-US" dirty="0" err="1" smtClean="0"/>
              <a:t>participantes</a:t>
            </a:r>
            <a:r>
              <a:rPr lang="en-US" dirty="0" smtClean="0"/>
              <a:t>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 smtClean="0"/>
              <a:t>repartir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100 </a:t>
            </a:r>
            <a:r>
              <a:rPr lang="en-US" dirty="0" err="1" smtClean="0"/>
              <a:t>puntos</a:t>
            </a:r>
            <a:r>
              <a:rPr lang="en-US" dirty="0" smtClean="0"/>
              <a:t> para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requerimientos</a:t>
            </a:r>
            <a:r>
              <a:rPr lang="en-US" dirty="0" smtClean="0"/>
              <a:t> </a:t>
            </a:r>
            <a:r>
              <a:rPr lang="en-US" dirty="0" err="1" smtClean="0"/>
              <a:t>establecidos</a:t>
            </a:r>
            <a:r>
              <a:rPr lang="en-US" dirty="0" smtClean="0"/>
              <a:t>, </a:t>
            </a:r>
            <a:r>
              <a:rPr lang="en-US" dirty="0" err="1" smtClean="0"/>
              <a:t>asignándole</a:t>
            </a:r>
            <a:r>
              <a:rPr lang="en-US" dirty="0" smtClean="0"/>
              <a:t> la mayor </a:t>
            </a:r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puntos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que </a:t>
            </a:r>
            <a:r>
              <a:rPr lang="en-US" dirty="0" err="1" smtClean="0"/>
              <a:t>considere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importantes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De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 se </a:t>
            </a:r>
            <a:r>
              <a:rPr lang="en-US" dirty="0" err="1" smtClean="0"/>
              <a:t>podrán</a:t>
            </a:r>
            <a:r>
              <a:rPr lang="en-US" dirty="0" smtClean="0"/>
              <a:t> resolver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conflictos</a:t>
            </a:r>
            <a:r>
              <a:rPr lang="en-US" dirty="0" smtClean="0"/>
              <a:t> </a:t>
            </a:r>
            <a:r>
              <a:rPr lang="en-US" dirty="0" err="1" smtClean="0"/>
              <a:t>existentes</a:t>
            </a:r>
            <a:r>
              <a:rPr lang="en-US" dirty="0" smtClean="0"/>
              <a:t> y se </a:t>
            </a:r>
            <a:r>
              <a:rPr lang="en-US" dirty="0" err="1" smtClean="0"/>
              <a:t>podrán</a:t>
            </a:r>
            <a:r>
              <a:rPr lang="en-US" dirty="0" smtClean="0"/>
              <a:t> </a:t>
            </a:r>
            <a:r>
              <a:rPr lang="en-US" dirty="0" err="1" smtClean="0"/>
              <a:t>identificar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requerimientos</a:t>
            </a:r>
            <a:r>
              <a:rPr lang="en-US" dirty="0" smtClean="0"/>
              <a:t> </a:t>
            </a:r>
            <a:r>
              <a:rPr lang="en-US" dirty="0" err="1" smtClean="0"/>
              <a:t>principales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39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Requerimientos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primera</a:t>
            </a:r>
            <a:r>
              <a:rPr lang="en-US" dirty="0" smtClean="0"/>
              <a:t> </a:t>
            </a:r>
            <a:r>
              <a:rPr lang="en-US" dirty="0" err="1" smtClean="0"/>
              <a:t>etapa</a:t>
            </a:r>
            <a:r>
              <a:rPr lang="en-US" dirty="0" smtClean="0"/>
              <a:t> del </a:t>
            </a:r>
            <a:r>
              <a:rPr lang="en-US" dirty="0" err="1" smtClean="0"/>
              <a:t>ciclo</a:t>
            </a:r>
            <a:r>
              <a:rPr lang="en-US" dirty="0" smtClean="0"/>
              <a:t> de </a:t>
            </a:r>
            <a:r>
              <a:rPr lang="en-US" dirty="0" err="1" smtClean="0"/>
              <a:t>desarrollo</a:t>
            </a:r>
            <a:endParaRPr lang="en-US" dirty="0" smtClean="0"/>
          </a:p>
          <a:p>
            <a:r>
              <a:rPr lang="en-US" dirty="0" err="1" smtClean="0"/>
              <a:t>Establece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base para las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etapas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¿¿¿¿La </a:t>
            </a:r>
            <a:r>
              <a:rPr lang="en-US" dirty="0" err="1" smtClean="0"/>
              <a:t>etapa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 del </a:t>
            </a:r>
            <a:r>
              <a:rPr lang="en-US" dirty="0" err="1" smtClean="0"/>
              <a:t>ciclo</a:t>
            </a:r>
            <a:r>
              <a:rPr lang="en-US" dirty="0" smtClean="0"/>
              <a:t> de </a:t>
            </a:r>
            <a:r>
              <a:rPr lang="en-US" dirty="0" err="1" smtClean="0"/>
              <a:t>desarrollo</a:t>
            </a:r>
            <a:r>
              <a:rPr lang="en-US" dirty="0" smtClean="0"/>
              <a:t> de software????</a:t>
            </a:r>
          </a:p>
          <a:p>
            <a:r>
              <a:rPr lang="en-US" dirty="0"/>
              <a:t>La </a:t>
            </a:r>
            <a:r>
              <a:rPr lang="en-US" dirty="0" err="1"/>
              <a:t>ingeniería</a:t>
            </a:r>
            <a:r>
              <a:rPr lang="en-US" dirty="0"/>
              <a:t> de </a:t>
            </a:r>
            <a:r>
              <a:rPr lang="en-US" dirty="0" err="1"/>
              <a:t>requerimientos</a:t>
            </a:r>
            <a:r>
              <a:rPr lang="en-US" dirty="0"/>
              <a:t> </a:t>
            </a:r>
            <a:r>
              <a:rPr lang="en-US" dirty="0" err="1"/>
              <a:t>establece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base </a:t>
            </a:r>
            <a:r>
              <a:rPr lang="en-US" dirty="0" err="1"/>
              <a:t>sólida</a:t>
            </a:r>
            <a:r>
              <a:rPr lang="en-US" dirty="0"/>
              <a:t> para el </a:t>
            </a:r>
            <a:r>
              <a:rPr lang="en-US" dirty="0" err="1"/>
              <a:t>diseño</a:t>
            </a:r>
            <a:r>
              <a:rPr lang="en-US" dirty="0"/>
              <a:t> y la </a:t>
            </a:r>
            <a:r>
              <a:rPr lang="en-US" dirty="0" err="1"/>
              <a:t>construcción</a:t>
            </a:r>
            <a:r>
              <a:rPr lang="en-US" dirty="0"/>
              <a:t>. Sin </a:t>
            </a:r>
            <a:r>
              <a:rPr lang="en-US" dirty="0" err="1"/>
              <a:t>ésta</a:t>
            </a:r>
            <a:r>
              <a:rPr lang="en-US" dirty="0"/>
              <a:t>, el software </a:t>
            </a:r>
            <a:r>
              <a:rPr lang="en-US" dirty="0" err="1"/>
              <a:t>resultante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probabilidad</a:t>
            </a:r>
            <a:r>
              <a:rPr lang="en-US" dirty="0"/>
              <a:t> de no </a:t>
            </a:r>
            <a:r>
              <a:rPr lang="en-US" dirty="0" err="1"/>
              <a:t>satisfacer</a:t>
            </a:r>
            <a:r>
              <a:rPr lang="en-US" dirty="0"/>
              <a:t> las </a:t>
            </a:r>
            <a:r>
              <a:rPr lang="en-US" dirty="0" err="1"/>
              <a:t>necesidades</a:t>
            </a:r>
            <a:r>
              <a:rPr lang="en-US" dirty="0"/>
              <a:t> del </a:t>
            </a:r>
            <a:r>
              <a:rPr lang="en-US" dirty="0" err="1"/>
              <a:t>cliente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9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Indagación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requerimientos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recabación</a:t>
            </a:r>
            <a:r>
              <a:rPr lang="en-US" dirty="0" smtClean="0"/>
              <a:t> de </a:t>
            </a:r>
            <a:r>
              <a:rPr lang="en-US" dirty="0" err="1" smtClean="0"/>
              <a:t>requerimientos</a:t>
            </a:r>
            <a:endParaRPr lang="en-US" dirty="0" smtClean="0"/>
          </a:p>
          <a:p>
            <a:r>
              <a:rPr lang="en-US" dirty="0" err="1" smtClean="0"/>
              <a:t>Basados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solución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problemas</a:t>
            </a:r>
            <a:r>
              <a:rPr lang="en-US" dirty="0"/>
              <a:t>, </a:t>
            </a:r>
            <a:r>
              <a:rPr lang="en-US" dirty="0" err="1"/>
              <a:t>elaboración</a:t>
            </a:r>
            <a:r>
              <a:rPr lang="en-US" dirty="0"/>
              <a:t>, </a:t>
            </a:r>
            <a:r>
              <a:rPr lang="en-US" dirty="0" err="1"/>
              <a:t>negociación</a:t>
            </a:r>
            <a:r>
              <a:rPr lang="en-US" dirty="0"/>
              <a:t> y </a:t>
            </a:r>
            <a:r>
              <a:rPr lang="en-US" dirty="0" err="1"/>
              <a:t>especificación</a:t>
            </a:r>
            <a:r>
              <a:rPr lang="en-US" dirty="0"/>
              <a:t> </a:t>
            </a:r>
            <a:r>
              <a:rPr lang="en-US" dirty="0" err="1" smtClean="0"/>
              <a:t>determinar</a:t>
            </a:r>
            <a:r>
              <a:rPr lang="en-US" dirty="0" smtClean="0"/>
              <a:t> </a:t>
            </a:r>
            <a:r>
              <a:rPr lang="en-US" dirty="0"/>
              <a:t>un </a:t>
            </a:r>
            <a:r>
              <a:rPr lang="en-US" dirty="0" err="1"/>
              <a:t>conjunto</a:t>
            </a:r>
            <a:r>
              <a:rPr lang="en-US" dirty="0"/>
              <a:t> </a:t>
            </a:r>
            <a:r>
              <a:rPr lang="en-US" dirty="0" err="1"/>
              <a:t>preliminar</a:t>
            </a:r>
            <a:r>
              <a:rPr lang="en-US" dirty="0"/>
              <a:t> de </a:t>
            </a:r>
            <a:r>
              <a:rPr lang="en-US" dirty="0" err="1"/>
              <a:t>requerimientos</a:t>
            </a:r>
            <a:r>
              <a:rPr lang="en-US" dirty="0"/>
              <a:t> para la </a:t>
            </a:r>
            <a:r>
              <a:rPr lang="en-US" dirty="0" err="1"/>
              <a:t>solución</a:t>
            </a:r>
            <a:r>
              <a:rPr lang="en-US" dirty="0"/>
              <a:t> </a:t>
            </a:r>
            <a:endParaRPr lang="en-US" dirty="0"/>
          </a:p>
          <a:p>
            <a:r>
              <a:rPr lang="en-US" b="1" dirty="0" err="1"/>
              <a:t>Recabación</a:t>
            </a:r>
            <a:r>
              <a:rPr lang="en-US" b="1" dirty="0"/>
              <a:t> de </a:t>
            </a:r>
            <a:r>
              <a:rPr lang="en-US" b="1" dirty="0" err="1"/>
              <a:t>los</a:t>
            </a:r>
            <a:r>
              <a:rPr lang="en-US" b="1" dirty="0"/>
              <a:t> </a:t>
            </a:r>
            <a:r>
              <a:rPr lang="en-US" b="1" dirty="0" err="1"/>
              <a:t>requerimientos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forma </a:t>
            </a:r>
            <a:r>
              <a:rPr lang="en-US" b="1" dirty="0" err="1"/>
              <a:t>colaborativa</a:t>
            </a:r>
            <a:r>
              <a:rPr lang="en-US" b="1" dirty="0"/>
              <a:t> </a:t>
            </a:r>
            <a:endParaRPr lang="en-US" dirty="0"/>
          </a:p>
          <a:p>
            <a:pPr lvl="1"/>
            <a:r>
              <a:rPr lang="en-US" dirty="0" err="1"/>
              <a:t>Tanto</a:t>
            </a:r>
            <a:r>
              <a:rPr lang="en-US" dirty="0"/>
              <a:t> </a:t>
            </a:r>
            <a:r>
              <a:rPr lang="en-US" dirty="0" err="1"/>
              <a:t>ingenieros</a:t>
            </a:r>
            <a:r>
              <a:rPr lang="en-US" dirty="0"/>
              <a:t> de software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participantes</a:t>
            </a:r>
            <a:r>
              <a:rPr lang="en-US" dirty="0"/>
              <a:t> </a:t>
            </a:r>
            <a:r>
              <a:rPr lang="en-US" dirty="0" err="1"/>
              <a:t>dirigen</a:t>
            </a:r>
            <a:r>
              <a:rPr lang="en-US" dirty="0"/>
              <a:t> o </a:t>
            </a:r>
            <a:r>
              <a:rPr lang="en-US" dirty="0" err="1"/>
              <a:t>intervienen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reuniones</a:t>
            </a:r>
            <a:r>
              <a:rPr lang="en-US" dirty="0"/>
              <a:t>. </a:t>
            </a:r>
            <a:endParaRPr lang="en-US" sz="2200" dirty="0"/>
          </a:p>
          <a:p>
            <a:pPr lvl="1"/>
            <a:r>
              <a:rPr lang="en-US" dirty="0"/>
              <a:t>Se </a:t>
            </a:r>
            <a:r>
              <a:rPr lang="en-US" dirty="0" err="1"/>
              <a:t>establecen</a:t>
            </a:r>
            <a:r>
              <a:rPr lang="en-US" dirty="0"/>
              <a:t> </a:t>
            </a:r>
            <a:r>
              <a:rPr lang="en-US" dirty="0" err="1"/>
              <a:t>reglas</a:t>
            </a:r>
            <a:r>
              <a:rPr lang="en-US" dirty="0"/>
              <a:t> para la </a:t>
            </a:r>
            <a:r>
              <a:rPr lang="en-US" dirty="0" err="1"/>
              <a:t>preparación</a:t>
            </a:r>
            <a:r>
              <a:rPr lang="en-US" dirty="0"/>
              <a:t> y </a:t>
            </a:r>
            <a:r>
              <a:rPr lang="en-US" dirty="0" err="1"/>
              <a:t>participación</a:t>
            </a:r>
            <a:r>
              <a:rPr lang="en-US" dirty="0"/>
              <a:t>. </a:t>
            </a:r>
            <a:endParaRPr lang="en-US" sz="2200" dirty="0"/>
          </a:p>
          <a:p>
            <a:pPr lvl="1"/>
            <a:r>
              <a:rPr lang="en-US" dirty="0"/>
              <a:t>Se </a:t>
            </a:r>
            <a:r>
              <a:rPr lang="en-US" dirty="0" err="1"/>
              <a:t>sugiere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agenda con </a:t>
            </a:r>
            <a:r>
              <a:rPr lang="en-US" dirty="0" err="1"/>
              <a:t>suficiente</a:t>
            </a:r>
            <a:r>
              <a:rPr lang="en-US" dirty="0"/>
              <a:t> </a:t>
            </a:r>
            <a:r>
              <a:rPr lang="en-US" dirty="0" err="1"/>
              <a:t>formalidad</a:t>
            </a:r>
            <a:r>
              <a:rPr lang="en-US" dirty="0"/>
              <a:t> para </a:t>
            </a:r>
            <a:r>
              <a:rPr lang="en-US" dirty="0" err="1"/>
              <a:t>cubrir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puntos</a:t>
            </a:r>
            <a:r>
              <a:rPr lang="en-US" dirty="0"/>
              <a:t> </a:t>
            </a:r>
            <a:r>
              <a:rPr lang="en-US" dirty="0" err="1" smtClean="0"/>
              <a:t>importantes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con la </a:t>
            </a:r>
            <a:r>
              <a:rPr lang="en-US" dirty="0" err="1"/>
              <a:t>suficiente</a:t>
            </a:r>
            <a:r>
              <a:rPr lang="en-US" dirty="0"/>
              <a:t> </a:t>
            </a:r>
            <a:r>
              <a:rPr lang="en-US" dirty="0" err="1"/>
              <a:t>informalidad</a:t>
            </a:r>
            <a:r>
              <a:rPr lang="en-US" dirty="0"/>
              <a:t> para que </a:t>
            </a:r>
            <a:r>
              <a:rPr lang="en-US" dirty="0" err="1"/>
              <a:t>estimule</a:t>
            </a:r>
            <a:r>
              <a:rPr lang="en-US" dirty="0"/>
              <a:t> el </a:t>
            </a:r>
            <a:r>
              <a:rPr lang="en-US" dirty="0" err="1"/>
              <a:t>libre</a:t>
            </a:r>
            <a:r>
              <a:rPr lang="en-US" dirty="0"/>
              <a:t> </a:t>
            </a:r>
            <a:r>
              <a:rPr lang="en-US" dirty="0" err="1"/>
              <a:t>flujo</a:t>
            </a:r>
            <a:r>
              <a:rPr lang="en-US" dirty="0"/>
              <a:t> de ideas. </a:t>
            </a:r>
            <a:endParaRPr lang="en-US" sz="2200" dirty="0"/>
          </a:p>
          <a:p>
            <a:pPr lvl="1"/>
            <a:r>
              <a:rPr lang="en-US" dirty="0"/>
              <a:t>Un “</a:t>
            </a:r>
            <a:r>
              <a:rPr lang="en-US" dirty="0" err="1"/>
              <a:t>facilitador</a:t>
            </a:r>
            <a:r>
              <a:rPr lang="en-US" dirty="0"/>
              <a:t>” (</a:t>
            </a:r>
            <a:r>
              <a:rPr lang="en-US" dirty="0" err="1"/>
              <a:t>cliente</a:t>
            </a:r>
            <a:r>
              <a:rPr lang="en-US" dirty="0"/>
              <a:t>, </a:t>
            </a:r>
            <a:r>
              <a:rPr lang="en-US" dirty="0" err="1"/>
              <a:t>desarrollador</a:t>
            </a:r>
            <a:r>
              <a:rPr lang="en-US" dirty="0"/>
              <a:t> o </a:t>
            </a:r>
            <a:r>
              <a:rPr lang="en-US" dirty="0" err="1"/>
              <a:t>participante</a:t>
            </a:r>
            <a:r>
              <a:rPr lang="en-US" dirty="0"/>
              <a:t> </a:t>
            </a:r>
            <a:r>
              <a:rPr lang="en-US" dirty="0" err="1"/>
              <a:t>externo</a:t>
            </a:r>
            <a:r>
              <a:rPr lang="en-US" dirty="0"/>
              <a:t>) </a:t>
            </a:r>
            <a:r>
              <a:rPr lang="en-US" dirty="0" err="1"/>
              <a:t>controla</a:t>
            </a:r>
            <a:r>
              <a:rPr lang="en-US" dirty="0"/>
              <a:t> la </a:t>
            </a:r>
            <a:r>
              <a:rPr lang="en-US" dirty="0" err="1"/>
              <a:t>reunión</a:t>
            </a:r>
            <a:r>
              <a:rPr lang="en-US" dirty="0"/>
              <a:t>. </a:t>
            </a:r>
            <a:endParaRPr lang="en-US" sz="2200" dirty="0"/>
          </a:p>
          <a:p>
            <a:pPr lvl="1"/>
            <a:r>
              <a:rPr lang="en-US" dirty="0"/>
              <a:t>Se </a:t>
            </a:r>
            <a:r>
              <a:rPr lang="en-US" dirty="0" err="1"/>
              <a:t>utiliza</a:t>
            </a:r>
            <a:r>
              <a:rPr lang="en-US" dirty="0"/>
              <a:t> un “</a:t>
            </a:r>
            <a:r>
              <a:rPr lang="en-US" dirty="0" err="1"/>
              <a:t>mecanismo</a:t>
            </a:r>
            <a:r>
              <a:rPr lang="en-US" dirty="0"/>
              <a:t> de </a:t>
            </a:r>
            <a:r>
              <a:rPr lang="en-US" dirty="0" err="1"/>
              <a:t>definición</a:t>
            </a:r>
            <a:r>
              <a:rPr lang="en-US" dirty="0"/>
              <a:t>” (que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hojas</a:t>
            </a:r>
            <a:r>
              <a:rPr lang="en-US" dirty="0"/>
              <a:t> de </a:t>
            </a:r>
            <a:r>
              <a:rPr lang="en-US" dirty="0" err="1"/>
              <a:t>trabajo</a:t>
            </a:r>
            <a:r>
              <a:rPr lang="en-US" dirty="0"/>
              <a:t>, </a:t>
            </a:r>
            <a:r>
              <a:rPr lang="en-US" dirty="0" err="1"/>
              <a:t>tablas</a:t>
            </a:r>
            <a:r>
              <a:rPr lang="en-US" dirty="0"/>
              <a:t> </a:t>
            </a:r>
            <a:r>
              <a:rPr lang="en-US" dirty="0" err="1"/>
              <a:t>sueltas</a:t>
            </a:r>
            <a:r>
              <a:rPr lang="en-US" dirty="0"/>
              <a:t>, </a:t>
            </a:r>
            <a:r>
              <a:rPr lang="en-US" dirty="0" err="1"/>
              <a:t>etiquetas</a:t>
            </a:r>
            <a:r>
              <a:rPr lang="en-US" dirty="0"/>
              <a:t> </a:t>
            </a:r>
            <a:r>
              <a:rPr lang="en-US" dirty="0" err="1"/>
              <a:t>adhesivas</a:t>
            </a:r>
            <a:r>
              <a:rPr lang="en-US" dirty="0"/>
              <a:t>, </a:t>
            </a:r>
            <a:r>
              <a:rPr lang="en-US" dirty="0" err="1"/>
              <a:t>pizarrón</a:t>
            </a:r>
            <a:r>
              <a:rPr lang="en-US" dirty="0"/>
              <a:t> </a:t>
            </a:r>
            <a:r>
              <a:rPr lang="en-US" dirty="0" err="1"/>
              <a:t>electrónico</a:t>
            </a:r>
            <a:r>
              <a:rPr lang="en-US" dirty="0"/>
              <a:t>, </a:t>
            </a:r>
            <a:r>
              <a:rPr lang="en-US" dirty="0" err="1"/>
              <a:t>grupos</a:t>
            </a:r>
            <a:r>
              <a:rPr lang="en-US" dirty="0"/>
              <a:t> de </a:t>
            </a:r>
            <a:r>
              <a:rPr lang="en-US" dirty="0" err="1"/>
              <a:t>conversación</a:t>
            </a:r>
            <a:r>
              <a:rPr lang="en-US" dirty="0"/>
              <a:t> o </a:t>
            </a:r>
            <a:r>
              <a:rPr lang="en-US" dirty="0" err="1"/>
              <a:t>foro</a:t>
            </a:r>
            <a:r>
              <a:rPr lang="en-US" dirty="0"/>
              <a:t> virtual). </a:t>
            </a:r>
            <a:endParaRPr lang="en-US" sz="2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9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Recabación</a:t>
            </a:r>
            <a:r>
              <a:rPr lang="en-US" dirty="0" smtClean="0"/>
              <a:t> de </a:t>
            </a:r>
            <a:r>
              <a:rPr lang="en-US" dirty="0" err="1" smtClean="0"/>
              <a:t>requerimientos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057" y="1397449"/>
            <a:ext cx="9448799" cy="506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Despliegue</a:t>
            </a:r>
            <a:r>
              <a:rPr lang="en-US" b="1" dirty="0"/>
              <a:t> de la </a:t>
            </a:r>
            <a:r>
              <a:rPr lang="en-US" b="1" dirty="0" err="1" smtClean="0"/>
              <a:t>funciÓn</a:t>
            </a:r>
            <a:r>
              <a:rPr lang="en-US" b="1" dirty="0" smtClean="0"/>
              <a:t> </a:t>
            </a:r>
            <a:r>
              <a:rPr lang="en-US" b="1" dirty="0"/>
              <a:t>de </a:t>
            </a:r>
            <a:r>
              <a:rPr lang="en-US" b="1" dirty="0" err="1"/>
              <a:t>calidad</a:t>
            </a:r>
            <a:r>
              <a:rPr lang="en-US" b="1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(DFC)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</a:t>
            </a:r>
            <a:r>
              <a:rPr lang="en-US" dirty="0" smtClean="0"/>
              <a:t>e </a:t>
            </a:r>
            <a:r>
              <a:rPr lang="en-US" dirty="0" err="1" smtClean="0"/>
              <a:t>concentra</a:t>
            </a:r>
            <a:r>
              <a:rPr lang="en-US" dirty="0" smtClean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maximizar</a:t>
            </a:r>
            <a:r>
              <a:rPr lang="en-US" dirty="0"/>
              <a:t> la </a:t>
            </a:r>
            <a:r>
              <a:rPr lang="en-US" dirty="0" err="1"/>
              <a:t>satisfacción</a:t>
            </a:r>
            <a:r>
              <a:rPr lang="en-US" dirty="0"/>
              <a:t> del </a:t>
            </a:r>
            <a:r>
              <a:rPr lang="en-US" dirty="0" err="1"/>
              <a:t>cliente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del </a:t>
            </a:r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ingeniería</a:t>
            </a:r>
            <a:r>
              <a:rPr lang="en-US" dirty="0"/>
              <a:t> del </a:t>
            </a:r>
            <a:r>
              <a:rPr lang="en-US" dirty="0" smtClean="0"/>
              <a:t>software</a:t>
            </a:r>
            <a:endParaRPr lang="en-US" dirty="0"/>
          </a:p>
          <a:p>
            <a:r>
              <a:rPr lang="en-US" dirty="0" err="1"/>
              <a:t>I</a:t>
            </a:r>
            <a:r>
              <a:rPr lang="en-US" dirty="0" err="1" smtClean="0"/>
              <a:t>dentifica</a:t>
            </a:r>
            <a:r>
              <a:rPr lang="en-US" dirty="0" smtClean="0"/>
              <a:t>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requerimientos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b="1" dirty="0" err="1"/>
              <a:t>Requerimientos</a:t>
            </a:r>
            <a:r>
              <a:rPr lang="en-US" b="1" dirty="0"/>
              <a:t> </a:t>
            </a:r>
            <a:r>
              <a:rPr lang="en-US" b="1" dirty="0" err="1"/>
              <a:t>normales</a:t>
            </a:r>
            <a:r>
              <a:rPr lang="en-US" b="1" dirty="0" smtClean="0"/>
              <a:t>. </a:t>
            </a:r>
            <a:r>
              <a:rPr lang="en-US" dirty="0"/>
              <a:t>Si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requerimientos</a:t>
            </a:r>
            <a:r>
              <a:rPr lang="en-US" dirty="0"/>
              <a:t> </a:t>
            </a:r>
            <a:r>
              <a:rPr lang="en-US" dirty="0" err="1"/>
              <a:t>están</a:t>
            </a:r>
            <a:r>
              <a:rPr lang="en-US" dirty="0"/>
              <a:t> </a:t>
            </a:r>
            <a:r>
              <a:rPr lang="en-US" dirty="0" err="1"/>
              <a:t>presentes</a:t>
            </a:r>
            <a:r>
              <a:rPr lang="en-US" dirty="0"/>
              <a:t>, el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queda</a:t>
            </a:r>
            <a:r>
              <a:rPr lang="en-US" dirty="0"/>
              <a:t> </a:t>
            </a:r>
            <a:r>
              <a:rPr lang="en-US" dirty="0" err="1"/>
              <a:t>satisfecho</a:t>
            </a:r>
            <a:r>
              <a:rPr lang="en-US" dirty="0"/>
              <a:t>. </a:t>
            </a:r>
            <a:r>
              <a:rPr lang="en-US" dirty="0" err="1" smtClean="0"/>
              <a:t>Ejemplos</a:t>
            </a:r>
            <a:r>
              <a:rPr lang="en-US" dirty="0" smtClean="0"/>
              <a:t>: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gráficos</a:t>
            </a:r>
            <a:r>
              <a:rPr lang="en-US" dirty="0"/>
              <a:t> </a:t>
            </a:r>
            <a:r>
              <a:rPr lang="en-US" dirty="0" err="1" smtClean="0"/>
              <a:t>pedidos</a:t>
            </a:r>
            <a:r>
              <a:rPr lang="en-US" dirty="0" smtClean="0"/>
              <a:t> </a:t>
            </a:r>
            <a:r>
              <a:rPr lang="en-US" dirty="0"/>
              <a:t>para </a:t>
            </a:r>
            <a:r>
              <a:rPr lang="en-US" dirty="0" err="1"/>
              <a:t>aparecer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pantalla</a:t>
            </a:r>
            <a:r>
              <a:rPr lang="en-US" dirty="0"/>
              <a:t>, </a:t>
            </a:r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específicas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y </a:t>
            </a:r>
            <a:r>
              <a:rPr lang="en-US" dirty="0" err="1"/>
              <a:t>niveles</a:t>
            </a:r>
            <a:r>
              <a:rPr lang="en-US" dirty="0"/>
              <a:t> de </a:t>
            </a:r>
            <a:r>
              <a:rPr lang="en-US" dirty="0" err="1" smtClean="0"/>
              <a:t>rendimiento</a:t>
            </a:r>
            <a:r>
              <a:rPr lang="en-US" dirty="0" smtClean="0"/>
              <a:t> </a:t>
            </a:r>
            <a:r>
              <a:rPr lang="en-US" dirty="0" err="1" smtClean="0"/>
              <a:t>definidos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b="1" dirty="0" err="1"/>
              <a:t>Requerimientos</a:t>
            </a:r>
            <a:r>
              <a:rPr lang="en-US" b="1" dirty="0"/>
              <a:t> </a:t>
            </a:r>
            <a:r>
              <a:rPr lang="en-US" b="1" dirty="0" err="1"/>
              <a:t>esperados</a:t>
            </a:r>
            <a:r>
              <a:rPr lang="en-US" b="1" dirty="0" smtClean="0"/>
              <a:t>. </a:t>
            </a:r>
            <a:r>
              <a:rPr lang="en-US" dirty="0"/>
              <a:t>T</a:t>
            </a:r>
            <a:r>
              <a:rPr lang="en-US" dirty="0" smtClean="0"/>
              <a:t>an </a:t>
            </a:r>
            <a:r>
              <a:rPr lang="en-US" dirty="0" err="1"/>
              <a:t>importantes</a:t>
            </a:r>
            <a:r>
              <a:rPr lang="en-US" dirty="0"/>
              <a:t> que el </a:t>
            </a:r>
            <a:r>
              <a:rPr lang="en-US" dirty="0" err="1"/>
              <a:t>cliente</a:t>
            </a:r>
            <a:r>
              <a:rPr lang="en-US" dirty="0"/>
              <a:t> no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mencione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explícita</a:t>
            </a:r>
            <a:r>
              <a:rPr lang="en-US" dirty="0"/>
              <a:t>. </a:t>
            </a:r>
            <a:r>
              <a:rPr lang="en-US" dirty="0" err="1" smtClean="0"/>
              <a:t>Ejemplo</a:t>
            </a:r>
            <a:r>
              <a:rPr lang="en-US" dirty="0" smtClean="0"/>
              <a:t>: </a:t>
            </a:r>
            <a:r>
              <a:rPr lang="en-US" dirty="0" err="1"/>
              <a:t>fácil</a:t>
            </a:r>
            <a:r>
              <a:rPr lang="en-US" dirty="0"/>
              <a:t> </a:t>
            </a:r>
            <a:r>
              <a:rPr lang="en-US" dirty="0" err="1"/>
              <a:t>interacción</a:t>
            </a:r>
            <a:r>
              <a:rPr lang="en-US" dirty="0"/>
              <a:t> </a:t>
            </a:r>
            <a:r>
              <a:rPr lang="en-US" dirty="0" err="1"/>
              <a:t>humano</a:t>
            </a:r>
            <a:r>
              <a:rPr lang="en-US" dirty="0"/>
              <a:t>/</a:t>
            </a:r>
            <a:r>
              <a:rPr lang="en-US" dirty="0" err="1"/>
              <a:t>máquina</a:t>
            </a:r>
            <a:r>
              <a:rPr lang="en-US" dirty="0"/>
              <a:t>, </a:t>
            </a:r>
            <a:r>
              <a:rPr lang="en-US" dirty="0" err="1"/>
              <a:t>operación</a:t>
            </a:r>
            <a:r>
              <a:rPr lang="en-US" dirty="0"/>
              <a:t> general </a:t>
            </a:r>
            <a:r>
              <a:rPr lang="en-US" dirty="0" err="1"/>
              <a:t>correcta</a:t>
            </a:r>
            <a:r>
              <a:rPr lang="en-US" dirty="0"/>
              <a:t> y </a:t>
            </a:r>
            <a:r>
              <a:rPr lang="en-US" dirty="0" err="1"/>
              <a:t>confiable</a:t>
            </a:r>
            <a:r>
              <a:rPr lang="en-US" dirty="0"/>
              <a:t>, y </a:t>
            </a:r>
            <a:r>
              <a:rPr lang="en-US" dirty="0" err="1"/>
              <a:t>facilidad</a:t>
            </a:r>
            <a:r>
              <a:rPr lang="en-US" dirty="0"/>
              <a:t> para </a:t>
            </a:r>
            <a:r>
              <a:rPr lang="en-US" dirty="0" err="1"/>
              <a:t>instalar</a:t>
            </a:r>
            <a:r>
              <a:rPr lang="en-US" dirty="0"/>
              <a:t> el </a:t>
            </a:r>
            <a:r>
              <a:rPr lang="en-US" dirty="0" smtClean="0"/>
              <a:t>software.</a:t>
            </a:r>
            <a:endParaRPr lang="en-US" dirty="0"/>
          </a:p>
          <a:p>
            <a:pPr lvl="1"/>
            <a:r>
              <a:rPr lang="en-US" b="1" dirty="0" err="1"/>
              <a:t>Requerimientos</a:t>
            </a:r>
            <a:r>
              <a:rPr lang="en-US" b="1" dirty="0"/>
              <a:t> </a:t>
            </a:r>
            <a:r>
              <a:rPr lang="en-US" b="1" dirty="0" err="1"/>
              <a:t>emocionantes</a:t>
            </a:r>
            <a:r>
              <a:rPr lang="en-US" b="1" dirty="0" smtClean="0"/>
              <a:t>. </a:t>
            </a:r>
            <a:r>
              <a:rPr lang="en-US" dirty="0"/>
              <a:t>V</a:t>
            </a:r>
            <a:r>
              <a:rPr lang="en-US" dirty="0" smtClean="0"/>
              <a:t>an </a:t>
            </a:r>
            <a:r>
              <a:rPr lang="en-US" dirty="0" err="1"/>
              <a:t>más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́ de las </a:t>
            </a:r>
            <a:r>
              <a:rPr lang="en-US" dirty="0" err="1"/>
              <a:t>expectativas</a:t>
            </a:r>
            <a:r>
              <a:rPr lang="en-US" dirty="0"/>
              <a:t> del </a:t>
            </a:r>
            <a:r>
              <a:rPr lang="en-US" dirty="0" err="1"/>
              <a:t>cliente</a:t>
            </a:r>
            <a:r>
              <a:rPr lang="en-US" dirty="0"/>
              <a:t> y son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satisfactorias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están</a:t>
            </a:r>
            <a:r>
              <a:rPr lang="en-US" dirty="0"/>
              <a:t> </a:t>
            </a:r>
            <a:r>
              <a:rPr lang="en-US" dirty="0" err="1"/>
              <a:t>presentes</a:t>
            </a:r>
            <a:r>
              <a:rPr lang="en-US" dirty="0"/>
              <a:t>. </a:t>
            </a:r>
            <a:r>
              <a:rPr lang="en-US" dirty="0" err="1" smtClean="0"/>
              <a:t>Diseño</a:t>
            </a:r>
            <a:r>
              <a:rPr lang="en-US" dirty="0" smtClean="0"/>
              <a:t> adaptable, </a:t>
            </a:r>
            <a:r>
              <a:rPr lang="en-US" dirty="0" err="1" smtClean="0"/>
              <a:t>responde</a:t>
            </a:r>
            <a:r>
              <a:rPr lang="en-US" dirty="0" smtClean="0"/>
              <a:t> a </a:t>
            </a:r>
            <a:r>
              <a:rPr lang="en-US" dirty="0" err="1" smtClean="0"/>
              <a:t>comandos</a:t>
            </a:r>
            <a:r>
              <a:rPr lang="en-US" dirty="0" smtClean="0"/>
              <a:t> de </a:t>
            </a:r>
            <a:r>
              <a:rPr lang="en-US" dirty="0" err="1" smtClean="0"/>
              <a:t>voz</a:t>
            </a:r>
            <a:r>
              <a:rPr lang="en-US" dirty="0" smtClean="0"/>
              <a:t>, etc.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13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 smtClean="0"/>
              <a:t>ntender</a:t>
            </a:r>
            <a:r>
              <a:rPr lang="en-US" dirty="0" smtClean="0"/>
              <a:t> </a:t>
            </a:r>
            <a:r>
              <a:rPr lang="en-US" dirty="0" err="1"/>
              <a:t>cómo</a:t>
            </a:r>
            <a:r>
              <a:rPr lang="en-US" dirty="0"/>
              <a:t> </a:t>
            </a:r>
            <a:r>
              <a:rPr lang="en-US" dirty="0" err="1"/>
              <a:t>emplearán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 finales </a:t>
            </a:r>
            <a:r>
              <a:rPr lang="en-US" dirty="0" err="1"/>
              <a:t>dichas</a:t>
            </a:r>
            <a:r>
              <a:rPr lang="en-US" dirty="0"/>
              <a:t> </a:t>
            </a:r>
            <a:r>
              <a:rPr lang="en-US" dirty="0" err="1"/>
              <a:t>funciones</a:t>
            </a:r>
            <a:r>
              <a:rPr lang="en-US" dirty="0"/>
              <a:t> y </a:t>
            </a:r>
            <a:r>
              <a:rPr lang="en-US" dirty="0" err="1"/>
              <a:t>características</a:t>
            </a:r>
            <a:r>
              <a:rPr lang="en-US" dirty="0" smtClean="0"/>
              <a:t>.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esarrolladores</a:t>
            </a:r>
            <a:r>
              <a:rPr lang="en-US" dirty="0" smtClean="0"/>
              <a:t> </a:t>
            </a:r>
            <a:r>
              <a:rPr lang="en-US" dirty="0"/>
              <a:t>y </a:t>
            </a:r>
            <a:r>
              <a:rPr lang="en-US" dirty="0" err="1"/>
              <a:t>usuarios</a:t>
            </a:r>
            <a:r>
              <a:rPr lang="en-US" dirty="0"/>
              <a:t> </a:t>
            </a:r>
            <a:r>
              <a:rPr lang="en-US" dirty="0" err="1"/>
              <a:t>crean</a:t>
            </a:r>
            <a:r>
              <a:rPr lang="en-US" dirty="0"/>
              <a:t> un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escenarios</a:t>
            </a:r>
            <a:r>
              <a:rPr lang="en-US" dirty="0"/>
              <a:t> que </a:t>
            </a:r>
            <a:r>
              <a:rPr lang="en-US" dirty="0" err="1"/>
              <a:t>identifican</a:t>
            </a:r>
            <a:r>
              <a:rPr lang="en-US" dirty="0"/>
              <a:t> la </a:t>
            </a:r>
            <a:r>
              <a:rPr lang="en-US" dirty="0" err="1"/>
              <a:t>naturaleza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usos</a:t>
            </a:r>
            <a:r>
              <a:rPr lang="en-US" dirty="0"/>
              <a:t> para el </a:t>
            </a:r>
            <a:r>
              <a:rPr lang="en-US" dirty="0" err="1"/>
              <a:t>sistema</a:t>
            </a:r>
            <a:r>
              <a:rPr lang="en-US" dirty="0"/>
              <a:t> que se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construir</a:t>
            </a:r>
            <a:r>
              <a:rPr lang="en-US" dirty="0"/>
              <a:t>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02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 smtClean="0"/>
              <a:t>Desarrollo</a:t>
            </a:r>
            <a:r>
              <a:rPr lang="en-US" sz="2000" dirty="0" smtClean="0"/>
              <a:t> de un </a:t>
            </a:r>
            <a:r>
              <a:rPr lang="en-US" sz="2000" dirty="0" err="1" smtClean="0"/>
              <a:t>caso</a:t>
            </a:r>
            <a:r>
              <a:rPr lang="en-US" sz="2000" dirty="0" smtClean="0"/>
              <a:t> de </a:t>
            </a:r>
            <a:r>
              <a:rPr lang="en-US" sz="2000" dirty="0" err="1" smtClean="0"/>
              <a:t>uso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0" y="1393371"/>
            <a:ext cx="7199434" cy="526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78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Producto</a:t>
            </a:r>
            <a:r>
              <a:rPr lang="en-US" dirty="0" smtClean="0"/>
              <a:t> de la </a:t>
            </a:r>
            <a:r>
              <a:rPr lang="en-US" dirty="0" err="1" smtClean="0"/>
              <a:t>indagación</a:t>
            </a:r>
            <a:r>
              <a:rPr lang="en-US" dirty="0" smtClean="0"/>
              <a:t> de </a:t>
            </a:r>
            <a:r>
              <a:rPr lang="en-US" dirty="0" err="1" smtClean="0"/>
              <a:t>requerimientos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 </a:t>
            </a:r>
            <a:r>
              <a:rPr lang="en-US" dirty="0" err="1" smtClean="0"/>
              <a:t>documento</a:t>
            </a:r>
            <a:r>
              <a:rPr lang="en-US" dirty="0" smtClean="0"/>
              <a:t> con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Un </a:t>
            </a:r>
            <a:r>
              <a:rPr lang="en-US" dirty="0" err="1"/>
              <a:t>enunciado</a:t>
            </a:r>
            <a:r>
              <a:rPr lang="en-US" dirty="0"/>
              <a:t> de la </a:t>
            </a:r>
            <a:r>
              <a:rPr lang="en-US" dirty="0" err="1"/>
              <a:t>necesidad</a:t>
            </a:r>
            <a:r>
              <a:rPr lang="en-US" dirty="0"/>
              <a:t> y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factibilidad</a:t>
            </a:r>
            <a:r>
              <a:rPr lang="en-US" dirty="0"/>
              <a:t>. </a:t>
            </a:r>
            <a:endParaRPr lang="en-US" sz="2200" dirty="0"/>
          </a:p>
          <a:p>
            <a:pPr lvl="1"/>
            <a:r>
              <a:rPr lang="en-US" dirty="0"/>
              <a:t>Un </a:t>
            </a:r>
            <a:r>
              <a:rPr lang="en-US" dirty="0" err="1"/>
              <a:t>enunciado</a:t>
            </a:r>
            <a:r>
              <a:rPr lang="en-US" dirty="0"/>
              <a:t> </a:t>
            </a:r>
            <a:r>
              <a:rPr lang="en-US" dirty="0" err="1"/>
              <a:t>acotado</a:t>
            </a:r>
            <a:r>
              <a:rPr lang="en-US" dirty="0"/>
              <a:t> del </a:t>
            </a:r>
            <a:r>
              <a:rPr lang="en-US" dirty="0" err="1"/>
              <a:t>alcance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o </a:t>
            </a:r>
            <a:r>
              <a:rPr lang="en-US" dirty="0" err="1"/>
              <a:t>producto</a:t>
            </a:r>
            <a:r>
              <a:rPr lang="en-US" dirty="0"/>
              <a:t>. </a:t>
            </a:r>
            <a:endParaRPr lang="en-US" sz="2200" dirty="0"/>
          </a:p>
          <a:p>
            <a:pPr lvl="1"/>
            <a:r>
              <a:rPr lang="en-US" dirty="0"/>
              <a:t>Una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clientes</a:t>
            </a:r>
            <a:r>
              <a:rPr lang="en-US" dirty="0"/>
              <a:t>, </a:t>
            </a:r>
            <a:r>
              <a:rPr lang="en-US" dirty="0" err="1"/>
              <a:t>usuarios</a:t>
            </a:r>
            <a:r>
              <a:rPr lang="en-US" dirty="0"/>
              <a:t> y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participantes</a:t>
            </a:r>
            <a:r>
              <a:rPr lang="en-US" dirty="0"/>
              <a:t> que </a:t>
            </a:r>
            <a:r>
              <a:rPr lang="en-US" dirty="0" err="1"/>
              <a:t>intervienen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indagación</a:t>
            </a:r>
            <a:r>
              <a:rPr lang="en-US" dirty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/>
              <a:t>requerimientos</a:t>
            </a:r>
            <a:r>
              <a:rPr lang="en-US" dirty="0"/>
              <a:t>. </a:t>
            </a:r>
            <a:endParaRPr lang="en-US" sz="2200" dirty="0"/>
          </a:p>
          <a:p>
            <a:pPr lvl="1"/>
            <a:r>
              <a:rPr lang="en-US" dirty="0"/>
              <a:t>Una </a:t>
            </a:r>
            <a:r>
              <a:rPr lang="en-US" dirty="0" err="1"/>
              <a:t>descripción</a:t>
            </a:r>
            <a:r>
              <a:rPr lang="en-US" dirty="0"/>
              <a:t> del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técnico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. </a:t>
            </a:r>
            <a:endParaRPr lang="en-US" sz="2200" dirty="0"/>
          </a:p>
          <a:p>
            <a:pPr lvl="1"/>
            <a:r>
              <a:rPr lang="en-US" dirty="0"/>
              <a:t>Una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requerimientos</a:t>
            </a:r>
            <a:r>
              <a:rPr lang="en-US" dirty="0"/>
              <a:t> </a:t>
            </a:r>
            <a:r>
              <a:rPr lang="en-US" dirty="0" err="1" smtClean="0"/>
              <a:t>organizados</a:t>
            </a:r>
            <a:r>
              <a:rPr lang="en-US" dirty="0" smtClean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 smtClean="0"/>
              <a:t>módulos</a:t>
            </a:r>
            <a:r>
              <a:rPr lang="en-US" dirty="0" smtClean="0"/>
              <a:t> (</a:t>
            </a:r>
            <a:r>
              <a:rPr lang="en-US" dirty="0" err="1" smtClean="0"/>
              <a:t>Usuarios</a:t>
            </a:r>
            <a:r>
              <a:rPr lang="en-US" dirty="0" smtClean="0"/>
              <a:t>, </a:t>
            </a:r>
            <a:r>
              <a:rPr lang="en-US" dirty="0" err="1" smtClean="0"/>
              <a:t>Canchas</a:t>
            </a:r>
            <a:r>
              <a:rPr lang="en-US" dirty="0" smtClean="0"/>
              <a:t>, </a:t>
            </a:r>
            <a:r>
              <a:rPr lang="en-US" dirty="0" err="1" smtClean="0"/>
              <a:t>Pacientes</a:t>
            </a:r>
            <a:r>
              <a:rPr lang="en-US" dirty="0" smtClean="0"/>
              <a:t>, </a:t>
            </a:r>
            <a:r>
              <a:rPr lang="en-US" dirty="0" err="1" smtClean="0"/>
              <a:t>Doctores</a:t>
            </a:r>
            <a:r>
              <a:rPr lang="en-US" dirty="0" smtClean="0"/>
              <a:t>, </a:t>
            </a:r>
            <a:r>
              <a:rPr lang="en-US" dirty="0" err="1" smtClean="0"/>
              <a:t>Profesores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 </a:t>
            </a:r>
            <a:r>
              <a:rPr lang="en-US" dirty="0"/>
              <a:t>y las </a:t>
            </a:r>
            <a:r>
              <a:rPr lang="en-US" dirty="0" err="1"/>
              <a:t>restricciones</a:t>
            </a:r>
            <a:r>
              <a:rPr lang="en-US" dirty="0"/>
              <a:t> del </a:t>
            </a:r>
            <a:r>
              <a:rPr lang="en-US" dirty="0" err="1"/>
              <a:t>dominio</a:t>
            </a:r>
            <a:r>
              <a:rPr lang="en-US" dirty="0"/>
              <a:t> que se </a:t>
            </a:r>
            <a:r>
              <a:rPr lang="en-US" dirty="0" err="1"/>
              <a:t>aplican</a:t>
            </a:r>
            <a:r>
              <a:rPr lang="en-US" dirty="0"/>
              <a:t>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. </a:t>
            </a:r>
            <a:endParaRPr lang="en-US" sz="2200" dirty="0"/>
          </a:p>
          <a:p>
            <a:pPr lvl="1"/>
            <a:r>
              <a:rPr lang="en-US" dirty="0"/>
              <a:t>Un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escenarios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que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perspectiva</a:t>
            </a:r>
            <a:r>
              <a:rPr lang="en-US" dirty="0"/>
              <a:t> al </a:t>
            </a:r>
            <a:r>
              <a:rPr lang="en-US" dirty="0" err="1"/>
              <a:t>uso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o </a:t>
            </a:r>
            <a:r>
              <a:rPr lang="en-US" dirty="0" err="1"/>
              <a:t>producto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condiciones</a:t>
            </a:r>
            <a:r>
              <a:rPr lang="en-US" dirty="0"/>
              <a:t> de </a:t>
            </a:r>
            <a:r>
              <a:rPr lang="en-US" dirty="0" err="1"/>
              <a:t>operación</a:t>
            </a:r>
            <a:r>
              <a:rPr lang="en-US" dirty="0"/>
              <a:t>. </a:t>
            </a:r>
            <a:endParaRPr lang="en-US" sz="2200" dirty="0"/>
          </a:p>
          <a:p>
            <a:pPr lvl="1"/>
            <a:r>
              <a:rPr lang="en-US" dirty="0" err="1"/>
              <a:t>Cualesquiera</a:t>
            </a:r>
            <a:r>
              <a:rPr lang="en-US" dirty="0"/>
              <a:t> </a:t>
            </a:r>
            <a:r>
              <a:rPr lang="en-US" dirty="0" err="1"/>
              <a:t>prototipos</a:t>
            </a:r>
            <a:r>
              <a:rPr lang="en-US" dirty="0"/>
              <a:t> </a:t>
            </a:r>
            <a:r>
              <a:rPr lang="en-US" dirty="0" err="1"/>
              <a:t>desarrollados</a:t>
            </a:r>
            <a:r>
              <a:rPr lang="en-US" dirty="0"/>
              <a:t> para 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requerimientos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/>
              <a:t>uno</a:t>
            </a:r>
            <a:r>
              <a:rPr lang="en-US" dirty="0"/>
              <a:t> de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productos</a:t>
            </a:r>
            <a:r>
              <a:rPr lang="en-US" dirty="0"/>
              <a:t> del </a:t>
            </a:r>
            <a:r>
              <a:rPr lang="en-US" dirty="0" err="1"/>
              <a:t>trabajo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revisado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las personas que </a:t>
            </a:r>
            <a:r>
              <a:rPr lang="en-US" dirty="0" err="1"/>
              <a:t>participan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 smtClean="0"/>
              <a:t>indagación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requerimientos</a:t>
            </a:r>
            <a:r>
              <a:rPr lang="en-US" dirty="0"/>
              <a:t>. </a:t>
            </a:r>
            <a:endParaRPr lang="en-US" sz="2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1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Ingeniería</a:t>
            </a:r>
            <a:r>
              <a:rPr lang="en-US" dirty="0" smtClean="0"/>
              <a:t> de </a:t>
            </a:r>
            <a:r>
              <a:rPr lang="en-US" dirty="0" err="1" smtClean="0"/>
              <a:t>Requerimientos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err="1"/>
              <a:t>Espere</a:t>
            </a:r>
            <a:r>
              <a:rPr lang="en-US" i="1" dirty="0"/>
              <a:t> </a:t>
            </a:r>
            <a:r>
              <a:rPr lang="en-US" i="1" dirty="0" err="1"/>
              <a:t>hacer</a:t>
            </a:r>
            <a:r>
              <a:rPr lang="en-US" i="1" dirty="0"/>
              <a:t> un </a:t>
            </a:r>
            <a:r>
              <a:rPr lang="en-US" i="1" dirty="0" err="1"/>
              <a:t>poco</a:t>
            </a:r>
            <a:r>
              <a:rPr lang="en-US" i="1" dirty="0"/>
              <a:t> de </a:t>
            </a:r>
            <a:r>
              <a:rPr lang="en-US" i="1" dirty="0" err="1"/>
              <a:t>diseño</a:t>
            </a:r>
            <a:r>
              <a:rPr lang="en-US" i="1" dirty="0"/>
              <a:t> al </a:t>
            </a:r>
            <a:r>
              <a:rPr lang="en-US" i="1" dirty="0" err="1"/>
              <a:t>recabar</a:t>
            </a:r>
            <a:r>
              <a:rPr lang="en-US" i="1" dirty="0"/>
              <a:t> </a:t>
            </a:r>
            <a:r>
              <a:rPr lang="en-US" i="1" dirty="0" err="1"/>
              <a:t>los</a:t>
            </a:r>
            <a:r>
              <a:rPr lang="en-US" i="1" dirty="0"/>
              <a:t> </a:t>
            </a:r>
            <a:r>
              <a:rPr lang="en-US" i="1" dirty="0" err="1"/>
              <a:t>requerimientos</a:t>
            </a:r>
            <a:r>
              <a:rPr lang="en-US" i="1" dirty="0"/>
              <a:t>, y un </a:t>
            </a:r>
            <a:r>
              <a:rPr lang="en-US" i="1" dirty="0" err="1"/>
              <a:t>poco</a:t>
            </a:r>
            <a:r>
              <a:rPr lang="en-US" i="1" dirty="0"/>
              <a:t> de </a:t>
            </a:r>
            <a:r>
              <a:rPr lang="en-US" i="1" dirty="0" err="1"/>
              <a:t>requerimientos</a:t>
            </a:r>
            <a:r>
              <a:rPr lang="en-US" i="1" dirty="0"/>
              <a:t> </a:t>
            </a:r>
            <a:r>
              <a:rPr lang="en-US" i="1" dirty="0" err="1"/>
              <a:t>durante</a:t>
            </a:r>
            <a:r>
              <a:rPr lang="en-US" i="1" dirty="0"/>
              <a:t> el </a:t>
            </a:r>
            <a:r>
              <a:rPr lang="en-US" i="1" dirty="0" err="1"/>
              <a:t>trabajo</a:t>
            </a:r>
            <a:r>
              <a:rPr lang="en-US" i="1" dirty="0"/>
              <a:t> de </a:t>
            </a:r>
            <a:r>
              <a:rPr lang="en-US" i="1" dirty="0" err="1"/>
              <a:t>diseño</a:t>
            </a:r>
            <a:r>
              <a:rPr lang="en-US" i="1" dirty="0"/>
              <a:t>. </a:t>
            </a:r>
            <a:endParaRPr lang="en-US" i="1" dirty="0" smtClean="0"/>
          </a:p>
          <a:p>
            <a:r>
              <a:rPr lang="en-US" i="1" dirty="0" err="1" smtClean="0"/>
              <a:t>Siete</a:t>
            </a:r>
            <a:r>
              <a:rPr lang="en-US" i="1" dirty="0" smtClean="0"/>
              <a:t> </a:t>
            </a:r>
            <a:r>
              <a:rPr lang="en-US" i="1" dirty="0" err="1" smtClean="0"/>
              <a:t>etapas</a:t>
            </a:r>
            <a:endParaRPr lang="en-US" i="1" dirty="0" smtClean="0"/>
          </a:p>
          <a:p>
            <a:pPr lvl="1"/>
            <a:r>
              <a:rPr lang="en-US" dirty="0" err="1"/>
              <a:t>concepción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err="1" smtClean="0"/>
              <a:t>indagación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err="1" smtClean="0"/>
              <a:t>elaboración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err="1" smtClean="0"/>
              <a:t>negociación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err="1" smtClean="0"/>
              <a:t>especificación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err="1" smtClean="0"/>
              <a:t>validación</a:t>
            </a:r>
            <a:r>
              <a:rPr lang="en-US" dirty="0" smtClean="0"/>
              <a:t> </a:t>
            </a:r>
            <a:r>
              <a:rPr lang="en-US" dirty="0"/>
              <a:t>y </a:t>
            </a:r>
            <a:endParaRPr lang="en-US" dirty="0" smtClean="0"/>
          </a:p>
          <a:p>
            <a:pPr lvl="1"/>
            <a:r>
              <a:rPr lang="en-US" dirty="0" err="1" smtClean="0"/>
              <a:t>administración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4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etapa</a:t>
            </a:r>
            <a:r>
              <a:rPr lang="en-US" dirty="0" smtClean="0"/>
              <a:t> de la idea</a:t>
            </a:r>
          </a:p>
          <a:p>
            <a:r>
              <a:rPr lang="en-US" dirty="0" err="1" smtClean="0"/>
              <a:t>Detectar</a:t>
            </a:r>
            <a:r>
              <a:rPr lang="en-US" dirty="0" smtClean="0"/>
              <a:t> un </a:t>
            </a:r>
            <a:r>
              <a:rPr lang="en-US" dirty="0" err="1" smtClean="0"/>
              <a:t>problema</a:t>
            </a:r>
            <a:endParaRPr lang="en-US" dirty="0" smtClean="0"/>
          </a:p>
          <a:p>
            <a:r>
              <a:rPr lang="en-US" dirty="0" smtClean="0"/>
              <a:t>Una </a:t>
            </a:r>
            <a:r>
              <a:rPr lang="en-US" dirty="0" err="1"/>
              <a:t>n</a:t>
            </a:r>
            <a:r>
              <a:rPr lang="en-US" dirty="0" err="1" smtClean="0"/>
              <a:t>ecesidad</a:t>
            </a:r>
            <a:r>
              <a:rPr lang="en-US" dirty="0" smtClean="0"/>
              <a:t> del </a:t>
            </a:r>
            <a:r>
              <a:rPr lang="en-US" dirty="0" err="1" smtClean="0"/>
              <a:t>negocio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Detectar</a:t>
            </a:r>
            <a:r>
              <a:rPr lang="en-US" dirty="0" smtClean="0"/>
              <a:t> un </a:t>
            </a:r>
            <a:r>
              <a:rPr lang="en-US" dirty="0" err="1" smtClean="0"/>
              <a:t>nuevo</a:t>
            </a:r>
            <a:r>
              <a:rPr lang="en-US" dirty="0" smtClean="0"/>
              <a:t> </a:t>
            </a:r>
            <a:r>
              <a:rPr lang="en-US" dirty="0" err="1" smtClean="0"/>
              <a:t>mercado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Indagación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Preguntar</a:t>
            </a:r>
            <a:r>
              <a:rPr lang="en-US" dirty="0" smtClean="0"/>
              <a:t> al </a:t>
            </a:r>
            <a:r>
              <a:rPr lang="en-US" dirty="0" err="1" smtClean="0"/>
              <a:t>cliente</a:t>
            </a:r>
            <a:r>
              <a:rPr lang="en-US" dirty="0" smtClean="0"/>
              <a:t>, </a:t>
            </a:r>
            <a:r>
              <a:rPr lang="en-US" dirty="0" err="1" smtClean="0"/>
              <a:t>usuarios</a:t>
            </a:r>
            <a:r>
              <a:rPr lang="en-US" dirty="0" smtClean="0"/>
              <a:t> y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involucrados</a:t>
            </a:r>
            <a:endParaRPr lang="en-US" dirty="0" smtClean="0"/>
          </a:p>
          <a:p>
            <a:pPr lvl="1"/>
            <a:r>
              <a:rPr lang="en-US" dirty="0" err="1" smtClean="0"/>
              <a:t>Objetivos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hará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Cómo</a:t>
            </a:r>
            <a:r>
              <a:rPr lang="en-US" dirty="0" smtClean="0"/>
              <a:t> e </a:t>
            </a:r>
            <a:r>
              <a:rPr lang="en-US" dirty="0" err="1" smtClean="0"/>
              <a:t>ajusta</a:t>
            </a:r>
            <a:r>
              <a:rPr lang="en-US" dirty="0" smtClean="0"/>
              <a:t> a las </a:t>
            </a:r>
            <a:r>
              <a:rPr lang="en-US" dirty="0" err="1" smtClean="0"/>
              <a:t>necesidades</a:t>
            </a:r>
            <a:r>
              <a:rPr lang="en-US" dirty="0" smtClean="0"/>
              <a:t> del </a:t>
            </a:r>
            <a:r>
              <a:rPr lang="en-US" dirty="0" err="1" smtClean="0"/>
              <a:t>negocio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a </a:t>
            </a:r>
            <a:r>
              <a:rPr lang="en-US" dirty="0" err="1" smtClean="0"/>
              <a:t>usarse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Problemas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 </a:t>
            </a:r>
            <a:r>
              <a:rPr lang="en-US" dirty="0" err="1" smtClean="0"/>
              <a:t>alcance</a:t>
            </a:r>
            <a:endParaRPr lang="en-US" dirty="0" smtClean="0"/>
          </a:p>
          <a:p>
            <a:pPr lvl="1"/>
            <a:r>
              <a:rPr lang="en-US" dirty="0" smtClean="0"/>
              <a:t>De </a:t>
            </a:r>
            <a:r>
              <a:rPr lang="en-US" dirty="0" err="1" smtClean="0"/>
              <a:t>entendimiento</a:t>
            </a:r>
            <a:endParaRPr lang="en-US" dirty="0" smtClean="0"/>
          </a:p>
          <a:p>
            <a:pPr lvl="1"/>
            <a:r>
              <a:rPr lang="en-US" dirty="0" smtClean="0"/>
              <a:t>De </a:t>
            </a:r>
            <a:r>
              <a:rPr lang="en-US" dirty="0" err="1" smtClean="0"/>
              <a:t>volatilidad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9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Elaboración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basa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concepción</a:t>
            </a:r>
            <a:r>
              <a:rPr lang="en-US" dirty="0" smtClean="0"/>
              <a:t> e </a:t>
            </a:r>
            <a:r>
              <a:rPr lang="en-US" dirty="0" err="1" smtClean="0"/>
              <a:t>indagación</a:t>
            </a:r>
            <a:endParaRPr lang="en-US" dirty="0" smtClean="0"/>
          </a:p>
          <a:p>
            <a:r>
              <a:rPr lang="en-US" dirty="0" err="1"/>
              <a:t>D</a:t>
            </a:r>
            <a:r>
              <a:rPr lang="en-US" dirty="0" err="1" smtClean="0"/>
              <a:t>esarrollar</a:t>
            </a:r>
            <a:r>
              <a:rPr lang="en-US" dirty="0" smtClean="0"/>
              <a:t> </a:t>
            </a:r>
            <a:r>
              <a:rPr lang="en-US" dirty="0"/>
              <a:t>un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refinado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requerimientos</a:t>
            </a:r>
            <a:r>
              <a:rPr lang="en-US" dirty="0"/>
              <a:t> </a:t>
            </a:r>
            <a:r>
              <a:rPr lang="en-US" dirty="0" smtClean="0"/>
              <a:t>que </a:t>
            </a:r>
            <a:r>
              <a:rPr lang="en-US" dirty="0" err="1"/>
              <a:t>identifique</a:t>
            </a:r>
            <a:r>
              <a:rPr lang="en-US" dirty="0"/>
              <a:t> </a:t>
            </a:r>
            <a:r>
              <a:rPr lang="en-US" dirty="0" err="1"/>
              <a:t>distintos</a:t>
            </a:r>
            <a:r>
              <a:rPr lang="en-US" dirty="0"/>
              <a:t> </a:t>
            </a:r>
            <a:r>
              <a:rPr lang="en-US" dirty="0" err="1"/>
              <a:t>aspectos</a:t>
            </a:r>
            <a:r>
              <a:rPr lang="en-US" dirty="0"/>
              <a:t> de la </a:t>
            </a:r>
            <a:r>
              <a:rPr lang="en-US" dirty="0" err="1"/>
              <a:t>función</a:t>
            </a:r>
            <a:r>
              <a:rPr lang="en-US" dirty="0"/>
              <a:t> del software,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comportamiento</a:t>
            </a:r>
            <a:r>
              <a:rPr lang="en-US" dirty="0"/>
              <a:t> e </a:t>
            </a:r>
            <a:r>
              <a:rPr lang="en-US" dirty="0" err="1"/>
              <a:t>información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reación</a:t>
            </a:r>
            <a:r>
              <a:rPr lang="en-US" dirty="0" smtClean="0"/>
              <a:t> </a:t>
            </a:r>
            <a:r>
              <a:rPr lang="en-US" dirty="0"/>
              <a:t>y </a:t>
            </a:r>
            <a:r>
              <a:rPr lang="en-US" dirty="0" err="1"/>
              <a:t>mejora</a:t>
            </a:r>
            <a:r>
              <a:rPr lang="en-US" dirty="0"/>
              <a:t> de </a:t>
            </a:r>
            <a:r>
              <a:rPr lang="en-US" dirty="0" err="1"/>
              <a:t>escenarios</a:t>
            </a:r>
            <a:r>
              <a:rPr lang="en-US" dirty="0"/>
              <a:t> de </a:t>
            </a:r>
            <a:r>
              <a:rPr lang="en-US" dirty="0" err="1"/>
              <a:t>usuario</a:t>
            </a:r>
            <a:r>
              <a:rPr lang="en-US" dirty="0"/>
              <a:t> que </a:t>
            </a:r>
            <a:r>
              <a:rPr lang="en-US" dirty="0" err="1" smtClean="0"/>
              <a:t>describan</a:t>
            </a:r>
            <a:r>
              <a:rPr lang="en-US" dirty="0" smtClean="0"/>
              <a:t> </a:t>
            </a:r>
            <a:r>
              <a:rPr lang="en-US" dirty="0" err="1"/>
              <a:t>cómo</a:t>
            </a:r>
            <a:r>
              <a:rPr lang="en-US" dirty="0"/>
              <a:t> </a:t>
            </a:r>
            <a:r>
              <a:rPr lang="en-US" dirty="0" err="1"/>
              <a:t>interactuara</a:t>
            </a:r>
            <a:r>
              <a:rPr lang="en-US" dirty="0"/>
              <a:t>́ el </a:t>
            </a:r>
            <a:r>
              <a:rPr lang="en-US" dirty="0" err="1"/>
              <a:t>usuario</a:t>
            </a:r>
            <a:r>
              <a:rPr lang="en-US" dirty="0"/>
              <a:t> final (y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actores</a:t>
            </a:r>
            <a:r>
              <a:rPr lang="en-US" dirty="0"/>
              <a:t>) con el </a:t>
            </a:r>
            <a:r>
              <a:rPr lang="en-US" dirty="0" err="1"/>
              <a:t>sistema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Definir</a:t>
            </a:r>
            <a:r>
              <a:rPr lang="en-US" dirty="0" smtClean="0"/>
              <a:t> </a:t>
            </a:r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análisis</a:t>
            </a:r>
            <a:r>
              <a:rPr lang="en-US" dirty="0" smtClean="0"/>
              <a:t> o </a:t>
            </a:r>
            <a:r>
              <a:rPr lang="en-US" dirty="0" err="1"/>
              <a:t>entidades</a:t>
            </a:r>
            <a:r>
              <a:rPr lang="en-US" dirty="0"/>
              <a:t> del </a:t>
            </a:r>
            <a:r>
              <a:rPr lang="en-US" dirty="0" err="1"/>
              <a:t>dominio</a:t>
            </a:r>
            <a:r>
              <a:rPr lang="en-US" dirty="0"/>
              <a:t> del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visibles</a:t>
            </a:r>
            <a:r>
              <a:rPr lang="en-US" dirty="0"/>
              <a:t> para el </a:t>
            </a:r>
            <a:r>
              <a:rPr lang="en-US" dirty="0" err="1"/>
              <a:t>usuario</a:t>
            </a:r>
            <a:r>
              <a:rPr lang="en-US" dirty="0"/>
              <a:t> final. </a:t>
            </a:r>
            <a:endParaRPr lang="en-US" dirty="0" smtClean="0"/>
          </a:p>
          <a:p>
            <a:pPr lvl="1"/>
            <a:r>
              <a:rPr lang="en-US" dirty="0" err="1" smtClean="0"/>
              <a:t>Atributos</a:t>
            </a:r>
            <a:endParaRPr lang="en-US" dirty="0" smtClean="0"/>
          </a:p>
          <a:p>
            <a:pPr lvl="1"/>
            <a:r>
              <a:rPr lang="en-US" dirty="0" err="1" smtClean="0"/>
              <a:t>Métodos</a:t>
            </a:r>
            <a:r>
              <a:rPr lang="en-US" dirty="0" smtClean="0"/>
              <a:t> o </a:t>
            </a:r>
            <a:r>
              <a:rPr lang="en-US" dirty="0" err="1" smtClean="0"/>
              <a:t>servicio</a:t>
            </a:r>
            <a:endParaRPr lang="en-US" dirty="0" smtClean="0"/>
          </a:p>
          <a:p>
            <a:pPr lvl="1"/>
            <a:r>
              <a:rPr lang="en-US" dirty="0" err="1" smtClean="0"/>
              <a:t>Relaciones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10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Negociación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 </a:t>
            </a:r>
            <a:r>
              <a:rPr lang="en-US" dirty="0" err="1" smtClean="0"/>
              <a:t>usuarios</a:t>
            </a:r>
            <a:r>
              <a:rPr lang="en-US" dirty="0" smtClean="0"/>
              <a:t> </a:t>
            </a:r>
            <a:r>
              <a:rPr lang="en-US" dirty="0" err="1" smtClean="0"/>
              <a:t>piden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de lo que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lograrse</a:t>
            </a:r>
            <a:r>
              <a:rPr lang="en-US" dirty="0" smtClean="0"/>
              <a:t> con el </a:t>
            </a:r>
            <a:r>
              <a:rPr lang="en-US" dirty="0" err="1" smtClean="0"/>
              <a:t>presupuesto</a:t>
            </a:r>
            <a:endParaRPr lang="en-US" dirty="0" smtClean="0"/>
          </a:p>
          <a:p>
            <a:r>
              <a:rPr lang="en-US" dirty="0" err="1" smtClean="0"/>
              <a:t>Requerimientos</a:t>
            </a:r>
            <a:r>
              <a:rPr lang="en-US" dirty="0" smtClean="0"/>
              <a:t> </a:t>
            </a:r>
            <a:r>
              <a:rPr lang="en-US" dirty="0" err="1" smtClean="0"/>
              <a:t>conflictivos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 smtClean="0"/>
              <a:t>establecer</a:t>
            </a:r>
            <a:r>
              <a:rPr lang="en-US" dirty="0" smtClean="0"/>
              <a:t> </a:t>
            </a:r>
            <a:r>
              <a:rPr lang="en-US" dirty="0" err="1" smtClean="0"/>
              <a:t>prioridades</a:t>
            </a:r>
            <a:r>
              <a:rPr lang="en-US" dirty="0" smtClean="0"/>
              <a:t> y </a:t>
            </a:r>
            <a:r>
              <a:rPr lang="en-US" dirty="0" err="1" smtClean="0"/>
              <a:t>organizar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requerimientos</a:t>
            </a:r>
            <a:r>
              <a:rPr lang="en-US" dirty="0" smtClean="0"/>
              <a:t> (</a:t>
            </a:r>
            <a:r>
              <a:rPr lang="en-US" dirty="0" err="1" smtClean="0"/>
              <a:t>costo</a:t>
            </a:r>
            <a:r>
              <a:rPr lang="en-US" dirty="0" smtClean="0"/>
              <a:t> y </a:t>
            </a:r>
            <a:r>
              <a:rPr lang="en-US" dirty="0" err="1" smtClean="0"/>
              <a:t>riesgo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resuelven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conflictos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eliminan</a:t>
            </a:r>
            <a:r>
              <a:rPr lang="en-US" dirty="0" smtClean="0"/>
              <a:t> </a:t>
            </a:r>
            <a:r>
              <a:rPr lang="en-US" dirty="0" err="1" smtClean="0"/>
              <a:t>algunos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combinan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modifican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196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Especificación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ocumento</a:t>
            </a:r>
            <a:r>
              <a:rPr lang="en-US" dirty="0" smtClean="0"/>
              <a:t> </a:t>
            </a:r>
            <a:r>
              <a:rPr lang="en-US" dirty="0" err="1"/>
              <a:t>escrito</a:t>
            </a:r>
            <a:r>
              <a:rPr lang="en-US" dirty="0"/>
              <a:t>, un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 smtClean="0"/>
              <a:t>gráficos</a:t>
            </a:r>
            <a:r>
              <a:rPr lang="en-US" dirty="0" smtClean="0"/>
              <a:t>, un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escenarios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, un </a:t>
            </a:r>
            <a:r>
              <a:rPr lang="en-US" dirty="0" err="1"/>
              <a:t>prototipo</a:t>
            </a:r>
            <a:r>
              <a:rPr lang="en-US" dirty="0"/>
              <a:t> o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combinación</a:t>
            </a:r>
            <a:r>
              <a:rPr lang="en-US" dirty="0"/>
              <a:t> de </a:t>
            </a:r>
            <a:r>
              <a:rPr lang="en-US" dirty="0" err="1"/>
              <a:t>éstos</a:t>
            </a:r>
            <a:r>
              <a:rPr lang="en-US" dirty="0"/>
              <a:t>. </a:t>
            </a:r>
            <a:endParaRPr lang="en-US" dirty="0"/>
          </a:p>
          <a:p>
            <a:r>
              <a:rPr lang="en-US" dirty="0" smtClean="0"/>
              <a:t>Para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grandes</a:t>
            </a:r>
            <a:r>
              <a:rPr lang="en-US" dirty="0" smtClean="0"/>
              <a:t> se </a:t>
            </a:r>
            <a:r>
              <a:rPr lang="en-US" dirty="0" err="1" smtClean="0"/>
              <a:t>recomienda</a:t>
            </a:r>
            <a:r>
              <a:rPr lang="en-US" dirty="0" smtClean="0"/>
              <a:t> un </a:t>
            </a:r>
            <a:r>
              <a:rPr lang="en-US" dirty="0" err="1" smtClean="0"/>
              <a:t>documento</a:t>
            </a:r>
            <a:r>
              <a:rPr lang="en-US" dirty="0" smtClean="0"/>
              <a:t> </a:t>
            </a:r>
            <a:r>
              <a:rPr lang="en-US" dirty="0" err="1" smtClean="0"/>
              <a:t>escrito</a:t>
            </a:r>
            <a:r>
              <a:rPr lang="en-US" dirty="0" smtClean="0"/>
              <a:t> que combine </a:t>
            </a:r>
            <a:r>
              <a:rPr lang="en-US" dirty="0" err="1" smtClean="0"/>
              <a:t>lenguaje</a:t>
            </a:r>
            <a:r>
              <a:rPr lang="en-US" dirty="0" smtClean="0"/>
              <a:t> natural con </a:t>
            </a:r>
            <a:r>
              <a:rPr lang="en-US" dirty="0" err="1" smtClean="0"/>
              <a:t>gráficos</a:t>
            </a:r>
            <a:r>
              <a:rPr lang="en-US" dirty="0" smtClean="0"/>
              <a:t>. </a:t>
            </a:r>
            <a:r>
              <a:rPr lang="en-US" dirty="0" err="1" smtClean="0"/>
              <a:t>Especificación</a:t>
            </a:r>
            <a:r>
              <a:rPr lang="en-US" dirty="0" smtClean="0"/>
              <a:t> de </a:t>
            </a:r>
            <a:r>
              <a:rPr lang="en-US" dirty="0" err="1" smtClean="0"/>
              <a:t>Requerimientos</a:t>
            </a:r>
            <a:r>
              <a:rPr lang="en-US" dirty="0" smtClean="0"/>
              <a:t> de Software (ERS)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pequeños</a:t>
            </a:r>
            <a:r>
              <a:rPr lang="en-US" dirty="0" smtClean="0"/>
              <a:t> se </a:t>
            </a:r>
            <a:r>
              <a:rPr lang="en-US" dirty="0" err="1" smtClean="0"/>
              <a:t>recomienda</a:t>
            </a:r>
            <a:r>
              <a:rPr lang="en-US" dirty="0" smtClean="0"/>
              <a:t> al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0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Validación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Asegura</a:t>
            </a:r>
            <a:r>
              <a:rPr lang="en-US" dirty="0" smtClean="0"/>
              <a:t> </a:t>
            </a:r>
            <a:r>
              <a:rPr lang="en-US" dirty="0" err="1" smtClean="0"/>
              <a:t>calidad</a:t>
            </a:r>
            <a:endParaRPr lang="en-US" dirty="0" smtClean="0"/>
          </a:p>
          <a:p>
            <a:r>
              <a:rPr lang="en-US" dirty="0" err="1" smtClean="0"/>
              <a:t>Elimina</a:t>
            </a:r>
            <a:r>
              <a:rPr lang="en-US" dirty="0" smtClean="0"/>
              <a:t> </a:t>
            </a:r>
            <a:r>
              <a:rPr lang="en-US" dirty="0" err="1" smtClean="0"/>
              <a:t>ambigüedades</a:t>
            </a:r>
            <a:endParaRPr lang="en-US" dirty="0" smtClean="0"/>
          </a:p>
          <a:p>
            <a:r>
              <a:rPr lang="en-US" dirty="0" err="1" smtClean="0"/>
              <a:t>Verifica</a:t>
            </a:r>
            <a:r>
              <a:rPr lang="en-US" dirty="0" smtClean="0"/>
              <a:t> que no </a:t>
            </a:r>
            <a:r>
              <a:rPr lang="en-US" dirty="0" err="1" smtClean="0"/>
              <a:t>existen</a:t>
            </a:r>
            <a:r>
              <a:rPr lang="en-US" dirty="0" smtClean="0"/>
              <a:t> </a:t>
            </a:r>
            <a:r>
              <a:rPr lang="en-US" dirty="0" err="1" smtClean="0"/>
              <a:t>conflictos</a:t>
            </a:r>
            <a:endParaRPr lang="en-US" dirty="0" smtClean="0"/>
          </a:p>
          <a:p>
            <a:r>
              <a:rPr lang="en-US" dirty="0" smtClean="0"/>
              <a:t>Que no se </a:t>
            </a:r>
            <a:r>
              <a:rPr lang="en-US" dirty="0" err="1" smtClean="0"/>
              <a:t>han</a:t>
            </a:r>
            <a:r>
              <a:rPr lang="en-US" dirty="0" smtClean="0"/>
              <a:t> </a:t>
            </a:r>
            <a:r>
              <a:rPr lang="en-US" dirty="0" err="1" smtClean="0"/>
              <a:t>pasado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alto </a:t>
            </a:r>
            <a:r>
              <a:rPr lang="en-US" dirty="0" err="1" smtClean="0"/>
              <a:t>requerimientos</a:t>
            </a:r>
            <a:endParaRPr lang="en-US" dirty="0" smtClean="0"/>
          </a:p>
          <a:p>
            <a:r>
              <a:rPr lang="en-US" dirty="0" err="1" smtClean="0"/>
              <a:t>Qué</a:t>
            </a:r>
            <a:r>
              <a:rPr lang="en-US" dirty="0" smtClean="0"/>
              <a:t> se </a:t>
            </a:r>
            <a:r>
              <a:rPr lang="en-US" dirty="0" err="1" smtClean="0"/>
              <a:t>cumple</a:t>
            </a:r>
            <a:r>
              <a:rPr lang="en-US" dirty="0" smtClean="0"/>
              <a:t> con el </a:t>
            </a:r>
            <a:r>
              <a:rPr lang="en-US" dirty="0" err="1" smtClean="0"/>
              <a:t>proceso</a:t>
            </a:r>
            <a:endParaRPr lang="en-US" dirty="0" smtClean="0"/>
          </a:p>
          <a:p>
            <a:r>
              <a:rPr lang="en-US" dirty="0" smtClean="0"/>
              <a:t>Lo </a:t>
            </a:r>
            <a:r>
              <a:rPr lang="en-US" dirty="0" err="1" smtClean="0"/>
              <a:t>hacen</a:t>
            </a:r>
            <a:r>
              <a:rPr lang="en-US" dirty="0" smtClean="0"/>
              <a:t> </a:t>
            </a:r>
            <a:r>
              <a:rPr lang="en-US" dirty="0" err="1" smtClean="0"/>
              <a:t>técnicos</a:t>
            </a:r>
            <a:r>
              <a:rPr lang="en-US" dirty="0" smtClean="0"/>
              <a:t>, </a:t>
            </a:r>
            <a:r>
              <a:rPr lang="en-US" dirty="0" err="1" smtClean="0"/>
              <a:t>usaurios</a:t>
            </a:r>
            <a:r>
              <a:rPr lang="en-US" dirty="0" smtClean="0"/>
              <a:t>, </a:t>
            </a:r>
            <a:r>
              <a:rPr lang="en-US" dirty="0" err="1" smtClean="0"/>
              <a:t>clientes</a:t>
            </a:r>
            <a:r>
              <a:rPr lang="en-US" dirty="0" smtClean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904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282</TotalTime>
  <Words>1784</Words>
  <Application>Microsoft Macintosh PowerPoint</Application>
  <PresentationFormat>Widescreen</PresentationFormat>
  <Paragraphs>162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Gill Sans MT</vt:lpstr>
      <vt:lpstr>Impact</vt:lpstr>
      <vt:lpstr>Arial</vt:lpstr>
      <vt:lpstr>Badge</vt:lpstr>
      <vt:lpstr>Levantamiento de requerimientos</vt:lpstr>
      <vt:lpstr>Requerimientos</vt:lpstr>
      <vt:lpstr>Ingeniería de Requerimientos</vt:lpstr>
      <vt:lpstr>Concepción</vt:lpstr>
      <vt:lpstr>Indagación</vt:lpstr>
      <vt:lpstr>Elaboración</vt:lpstr>
      <vt:lpstr>Negociación</vt:lpstr>
      <vt:lpstr>Especificación</vt:lpstr>
      <vt:lpstr>Validación</vt:lpstr>
      <vt:lpstr>Lista de verificaciÓn para validar requerimientos </vt:lpstr>
      <vt:lpstr>Administración de requerimientos</vt:lpstr>
      <vt:lpstr>Bases necesarias para levantar requerimientos</vt:lpstr>
      <vt:lpstr>Identificar participantes</vt:lpstr>
      <vt:lpstr>Ejemplos de listas Sistema de seguridad de casa</vt:lpstr>
      <vt:lpstr>Hacer las primeras preguntas Preguntas para primera reunión</vt:lpstr>
      <vt:lpstr>Hacer las primeras preguntas Preguntas para primera reunión</vt:lpstr>
      <vt:lpstr>Hacer las primeras preguntas Preguntas para primera reunión</vt:lpstr>
      <vt:lpstr>Reconocer múltiples puntos de vista</vt:lpstr>
      <vt:lpstr>Trabajar hacia la colaboración</vt:lpstr>
      <vt:lpstr>Indagación de los requerimientos</vt:lpstr>
      <vt:lpstr>Recabación de requerimientos</vt:lpstr>
      <vt:lpstr>Despliegue de la funciÓn de calidad   (DFC)</vt:lpstr>
      <vt:lpstr>Casos de uso</vt:lpstr>
      <vt:lpstr>Casos de uso Desarrollo de un caso de uso</vt:lpstr>
      <vt:lpstr>Producto de la indagación de requerimientos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Levantamiento de requerimientos</dc:title>
  <dc:creator>EDWIN GONZALO SALVADOR PESANTES</dc:creator>
  <cp:lastModifiedBy>EDWIN GONZALO SALVADOR PESANTES</cp:lastModifiedBy>
  <cp:revision>18</cp:revision>
  <dcterms:created xsi:type="dcterms:W3CDTF">2016-11-21T16:22:22Z</dcterms:created>
  <dcterms:modified xsi:type="dcterms:W3CDTF">2016-11-21T21:04:54Z</dcterms:modified>
</cp:coreProperties>
</file>