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/>
    <p:restoredTop sz="94682"/>
  </p:normalViewPr>
  <p:slideViewPr>
    <p:cSldViewPr snapToGrid="0" snapToObjects="1">
      <p:cViewPr varScale="1">
        <p:scale>
          <a:sx n="82" d="100"/>
          <a:sy n="82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96822-EBF4-3B48-AA78-92ACAF773D84}" type="datetimeFigureOut">
              <a:rPr lang="es-ES_tradnl" smtClean="0"/>
              <a:t>9/1/17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E4BB0-1222-7941-BB57-B40595B1EFF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038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FDAAED-1C39-B94F-9D13-F74603812BE5}" type="datetimeFigureOut">
              <a:rPr lang="es-ES_tradnl" smtClean="0"/>
              <a:t>9/1/17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AAED-1C39-B94F-9D13-F74603812BE5}" type="datetimeFigureOut">
              <a:rPr lang="es-ES_tradnl" smtClean="0"/>
              <a:t>9/1/17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AAED-1C39-B94F-9D13-F74603812BE5}" type="datetimeFigureOut">
              <a:rPr lang="es-ES_tradnl" smtClean="0"/>
              <a:t>9/1/17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AAED-1C39-B94F-9D13-F74603812BE5}" type="datetimeFigureOut">
              <a:rPr lang="es-ES_tradnl" smtClean="0"/>
              <a:t>9/1/17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FDAAED-1C39-B94F-9D13-F74603812BE5}" type="datetimeFigureOut">
              <a:rPr lang="es-ES_tradnl" smtClean="0"/>
              <a:t>9/1/17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AAED-1C39-B94F-9D13-F74603812BE5}" type="datetimeFigureOut">
              <a:rPr lang="es-ES_tradnl" smtClean="0"/>
              <a:t>9/1/17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AAED-1C39-B94F-9D13-F74603812BE5}" type="datetimeFigureOut">
              <a:rPr lang="es-ES_tradnl" smtClean="0"/>
              <a:t>9/1/17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AAED-1C39-B94F-9D13-F74603812BE5}" type="datetimeFigureOut">
              <a:rPr lang="es-ES_tradnl" smtClean="0"/>
              <a:t>9/1/17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AAED-1C39-B94F-9D13-F74603812BE5}" type="datetimeFigureOut">
              <a:rPr lang="es-ES_tradnl" smtClean="0"/>
              <a:t>9/1/17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FDAAED-1C39-B94F-9D13-F74603812BE5}" type="datetimeFigureOut">
              <a:rPr lang="es-ES_tradnl" smtClean="0"/>
              <a:t>9/1/17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FDAAED-1C39-B94F-9D13-F74603812BE5}" type="datetimeFigureOut">
              <a:rPr lang="es-ES_tradnl" smtClean="0"/>
              <a:t>9/1/17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FDAAED-1C39-B94F-9D13-F74603812BE5}" type="datetimeFigureOut">
              <a:rPr lang="es-ES_tradnl" smtClean="0"/>
              <a:t>9/1/17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478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Diagramas de </a:t>
            </a:r>
            <a:r>
              <a:rPr lang="es-ES_tradnl" dirty="0" err="1" smtClean="0"/>
              <a:t>SecuEncia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385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Diagramas de </a:t>
            </a:r>
            <a:r>
              <a:rPr lang="es-ES_tradnl" dirty="0" err="1" smtClean="0"/>
              <a:t>secuEncia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mostrar</a:t>
            </a:r>
            <a:r>
              <a:rPr lang="en-US" dirty="0"/>
              <a:t> las </a:t>
            </a:r>
            <a:r>
              <a:rPr lang="en-US" dirty="0" err="1"/>
              <a:t>comunicaciones</a:t>
            </a:r>
            <a:r>
              <a:rPr lang="en-US" dirty="0"/>
              <a:t> </a:t>
            </a:r>
            <a:r>
              <a:rPr lang="en-US" dirty="0" err="1"/>
              <a:t>dinámicas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la </a:t>
            </a:r>
            <a:r>
              <a:rPr lang="en-US" dirty="0" err="1"/>
              <a:t>ejecución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tarea</a:t>
            </a:r>
            <a:r>
              <a:rPr lang="en-US" dirty="0" smtClean="0"/>
              <a:t>.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uestra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orden</a:t>
            </a:r>
            <a:r>
              <a:rPr lang="en-US" dirty="0"/>
              <a:t> temporal </a:t>
            </a:r>
            <a:r>
              <a:rPr lang="en-US" dirty="0" err="1"/>
              <a:t>en</a:t>
            </a:r>
            <a:r>
              <a:rPr lang="en-US" dirty="0"/>
              <a:t> el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se </a:t>
            </a:r>
            <a:r>
              <a:rPr lang="en-US" dirty="0" err="1"/>
              <a:t>envían</a:t>
            </a:r>
            <a:r>
              <a:rPr lang="en-US" dirty="0"/>
              <a:t> entre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 smtClean="0"/>
              <a:t>objetos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ostrar</a:t>
            </a:r>
            <a:r>
              <a:rPr lang="en-US" dirty="0" smtClean="0"/>
              <a:t> </a:t>
            </a:r>
            <a:r>
              <a:rPr lang="en-US" dirty="0"/>
              <a:t>las </a:t>
            </a:r>
            <a:r>
              <a:rPr lang="en-US" dirty="0" err="1"/>
              <a:t>interacciones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o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escenario</a:t>
            </a:r>
            <a:r>
              <a:rPr lang="en-US" dirty="0"/>
              <a:t> de un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smtClean="0"/>
              <a:t>software.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diagrama de secuencia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128451"/>
            <a:ext cx="8567803" cy="56499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67836" y="1007390"/>
            <a:ext cx="6876789" cy="867127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444625" y="1441047"/>
            <a:ext cx="576197" cy="0"/>
          </a:xfrm>
          <a:prstGeom prst="straightConnector1">
            <a:avLst/>
          </a:prstGeom>
          <a:ln w="381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08504" y="1128451"/>
            <a:ext cx="16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Objetos o Clases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893479" y="2467627"/>
            <a:ext cx="1215025" cy="12526"/>
          </a:xfrm>
          <a:prstGeom prst="straightConnector1">
            <a:avLst/>
          </a:prstGeom>
          <a:ln w="381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08504" y="2144461"/>
            <a:ext cx="16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Línea de vida del objeto</a:t>
            </a:r>
          </a:p>
        </p:txBody>
      </p:sp>
      <p:sp>
        <p:nvSpPr>
          <p:cNvPr id="15" name="Oval 14"/>
          <p:cNvSpPr/>
          <p:nvPr/>
        </p:nvSpPr>
        <p:spPr>
          <a:xfrm>
            <a:off x="5982346" y="1117787"/>
            <a:ext cx="2045775" cy="646331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Down Arrow 16"/>
          <p:cNvSpPr/>
          <p:nvPr/>
        </p:nvSpPr>
        <p:spPr>
          <a:xfrm>
            <a:off x="582461" y="1641879"/>
            <a:ext cx="905376" cy="5136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ES_tradnl" sz="2800" b="1" dirty="0" smtClean="0"/>
              <a:t>Tiempo</a:t>
            </a:r>
            <a:endParaRPr lang="es-ES_tradnl" sz="28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51716" y="2144461"/>
            <a:ext cx="0" cy="908705"/>
          </a:xfrm>
          <a:prstGeom prst="straightConnector1">
            <a:avLst/>
          </a:prstGeom>
          <a:ln w="381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06209" y="3019319"/>
            <a:ext cx="16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Llamadas de método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453722" y="5362414"/>
            <a:ext cx="816420" cy="15498"/>
          </a:xfrm>
          <a:prstGeom prst="straightConnector1">
            <a:avLst/>
          </a:prstGeom>
          <a:ln w="38100"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97023" y="5054746"/>
            <a:ext cx="16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Barra de activación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03384" y="3009783"/>
            <a:ext cx="0" cy="908705"/>
          </a:xfrm>
          <a:prstGeom prst="straightConnector1">
            <a:avLst/>
          </a:prstGeom>
          <a:ln w="381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7876" y="3884641"/>
            <a:ext cx="202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Retorno de la función con el nombre del objeto retornado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397023" y="1525868"/>
            <a:ext cx="0" cy="502582"/>
          </a:xfrm>
          <a:prstGeom prst="straightConnector1">
            <a:avLst/>
          </a:prstGeom>
          <a:ln w="38100"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819777" y="169707"/>
            <a:ext cx="0" cy="908705"/>
          </a:xfrm>
          <a:prstGeom prst="straightConnector1">
            <a:avLst/>
          </a:prstGeom>
          <a:ln w="381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4270" y="1107003"/>
            <a:ext cx="1691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>
                <a:solidFill>
                  <a:srgbClr val="FF0000"/>
                </a:solidFill>
              </a:rPr>
              <a:t>Fuente desconocida o irrelevante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8893479" y="3665650"/>
            <a:ext cx="551146" cy="2425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TextBox 30"/>
          <p:cNvSpPr txBox="1"/>
          <p:nvPr/>
        </p:nvSpPr>
        <p:spPr>
          <a:xfrm>
            <a:off x="9444625" y="4555076"/>
            <a:ext cx="16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Retornan </a:t>
            </a:r>
            <a:r>
              <a:rPr lang="es-ES_tradnl" dirty="0" err="1" smtClean="0">
                <a:solidFill>
                  <a:srgbClr val="FF0000"/>
                </a:solidFill>
              </a:rPr>
              <a:t>void</a:t>
            </a:r>
            <a:endParaRPr lang="es-ES_tradnl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2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Bucles y estructuras de control lógico </a:t>
            </a:r>
            <a:endParaRPr lang="es-ES_trad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Si se necesitan estructuras de control lógico o bucles donde el flujo del mensaje puede tomar diferentes alternativas, se recomienda hacer un diagrama de secuencia para cada alternativa.</a:t>
            </a:r>
          </a:p>
          <a:p>
            <a:r>
              <a:rPr lang="es-ES_tradnl" dirty="0" smtClean="0"/>
              <a:t>Se puede también utilizar marcos de interacción, son rectángulos </a:t>
            </a:r>
            <a:r>
              <a:rPr lang="es-ES_tradnl" dirty="0"/>
              <a:t>que rodean partes del diagrama y que se etiquetan con el tipo de estructuras de control que </a:t>
            </a:r>
            <a:r>
              <a:rPr lang="es-ES_tradnl" dirty="0" smtClean="0"/>
              <a:t>representan.</a:t>
            </a:r>
          </a:p>
          <a:p>
            <a:r>
              <a:rPr lang="es-ES_tradnl" dirty="0"/>
              <a:t>Las frases entre corchetes se llaman </a:t>
            </a:r>
            <a:r>
              <a:rPr lang="es-ES_tradnl" i="1" dirty="0"/>
              <a:t>guardias</a:t>
            </a:r>
            <a:r>
              <a:rPr lang="es-ES_tradnl" dirty="0"/>
              <a:t>, que son condiciones booleanas que deben ser verdaderas si debe continuar la </a:t>
            </a:r>
            <a:r>
              <a:rPr lang="es-ES_tradnl" dirty="0" smtClean="0"/>
              <a:t>acción </a:t>
            </a:r>
            <a:r>
              <a:rPr lang="es-ES_tradnl" dirty="0"/>
              <a:t>dentro del marco de </a:t>
            </a:r>
            <a:r>
              <a:rPr lang="es-ES_tradnl" dirty="0" smtClean="0"/>
              <a:t>interacción.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744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Bucles y estructuras de control lógico </a:t>
            </a:r>
            <a:endParaRPr lang="es-ES_tradnl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9" y="1348353"/>
            <a:ext cx="10179538" cy="54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400" dirty="0" smtClean="0"/>
              <a:t>Llamando a métodos del mismo objeto</a:t>
            </a:r>
            <a:endParaRPr lang="es-ES_tradnl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346" y="1122640"/>
            <a:ext cx="4339525" cy="5735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3824" y="1332854"/>
            <a:ext cx="5246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Se puede mostrar la acción de un objeto dibujando la flecha y etiquetarla de manera adecuada (&lt;&lt;crear&gt;&gt;).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El objeto recién creado se muestra más abajo que los demás objetos que ya existen.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También se puede mostrar la destrucción de un objeto.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439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Registro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24" y="1053885"/>
            <a:ext cx="8865031" cy="572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7408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269</TotalTime>
  <Words>241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Gill Sans MT</vt:lpstr>
      <vt:lpstr>Impact</vt:lpstr>
      <vt:lpstr>Arial</vt:lpstr>
      <vt:lpstr>Badge</vt:lpstr>
      <vt:lpstr>Diagramas de SecuEncia</vt:lpstr>
      <vt:lpstr>Diagramas de secuEncia</vt:lpstr>
      <vt:lpstr>Ejemplo diagrama de secuencia</vt:lpstr>
      <vt:lpstr>Bucles y estructuras de control lógico </vt:lpstr>
      <vt:lpstr>Bucles y estructuras de control lógico </vt:lpstr>
      <vt:lpstr>Llamando a métodos del mismo objeto</vt:lpstr>
      <vt:lpstr>Ejemplo Registro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requerimientos</dc:title>
  <dc:creator>EDWIN GONZALO SALVADOR PESANTES</dc:creator>
  <cp:lastModifiedBy>EDWIN GONZALO SALVADOR PESANTES</cp:lastModifiedBy>
  <cp:revision>20</cp:revision>
  <dcterms:created xsi:type="dcterms:W3CDTF">2016-11-28T16:18:54Z</dcterms:created>
  <dcterms:modified xsi:type="dcterms:W3CDTF">2017-01-09T18:45:49Z</dcterms:modified>
</cp:coreProperties>
</file>