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kul" initials="G" lastIdx="2" clrIdx="0">
    <p:extLst>
      <p:ext uri="{19B8F6BF-5375-455C-9EA6-DF929625EA0E}">
        <p15:presenceInfo xmlns:p15="http://schemas.microsoft.com/office/powerpoint/2012/main" userId="6c0e4a553b043c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8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09T22:47:13.457" idx="1">
    <p:pos x="1152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0T00:07:36.909" idx="2">
    <p:pos x="11472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E5A97-54E8-4B91-A8FD-53758601E0F7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48018-8F4D-4E93-AD37-2CC389A4A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48018-8F4D-4E93-AD37-2CC389A4A7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9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48018-8F4D-4E93-AD37-2CC389A4A7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48018-8F4D-4E93-AD37-2CC389A4A7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A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366559" y="1028699"/>
            <a:ext cx="3657599" cy="7019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796180" y="2471744"/>
            <a:ext cx="2466974" cy="1581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A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3397" y="964565"/>
            <a:ext cx="11961205" cy="985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00" b="1" i="0">
                <a:solidFill>
                  <a:srgbClr val="0E0D0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5161" y="2391404"/>
            <a:ext cx="15197677" cy="579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541" y="2449505"/>
            <a:ext cx="10375265" cy="451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marR="5080" indent="-354330">
              <a:lnSpc>
                <a:spcPct val="137900"/>
              </a:lnSpc>
              <a:spcBef>
                <a:spcPts val="100"/>
              </a:spcBef>
            </a:pPr>
            <a:r>
              <a:rPr sz="7500" spc="175" dirty="0"/>
              <a:t>PRESENTATION </a:t>
            </a:r>
            <a:r>
              <a:rPr sz="7500" spc="409" dirty="0"/>
              <a:t>ON  </a:t>
            </a:r>
            <a:r>
              <a:rPr sz="7500" spc="430" dirty="0"/>
              <a:t>CHAT</a:t>
            </a:r>
            <a:r>
              <a:rPr sz="7500" spc="-445" dirty="0"/>
              <a:t> </a:t>
            </a:r>
            <a:r>
              <a:rPr sz="7500" spc="325" dirty="0"/>
              <a:t>APPLICATION</a:t>
            </a:r>
            <a:endParaRPr sz="7500"/>
          </a:p>
          <a:p>
            <a:pPr marL="1908175">
              <a:lnSpc>
                <a:spcPct val="100000"/>
              </a:lnSpc>
              <a:spcBef>
                <a:spcPts val="1500"/>
              </a:spcBef>
            </a:pPr>
            <a:r>
              <a:rPr sz="7500" spc="365" dirty="0"/>
              <a:t>AND</a:t>
            </a:r>
            <a:r>
              <a:rPr sz="7500" spc="-365" dirty="0"/>
              <a:t> </a:t>
            </a:r>
            <a:r>
              <a:rPr sz="7500" spc="165" dirty="0"/>
              <a:t>WEBSITE</a:t>
            </a:r>
            <a:endParaRPr sz="7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95658" y="652357"/>
            <a:ext cx="2609175" cy="2693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21028" y="1999697"/>
            <a:ext cx="4930140" cy="971550"/>
            <a:chOff x="7021028" y="1999697"/>
            <a:chExt cx="4930140" cy="971550"/>
          </a:xfrm>
        </p:grpSpPr>
        <p:sp>
          <p:nvSpPr>
            <p:cNvPr id="4" name="object 4"/>
            <p:cNvSpPr/>
            <p:nvPr/>
          </p:nvSpPr>
          <p:spPr>
            <a:xfrm>
              <a:off x="7021028" y="1999697"/>
              <a:ext cx="4930140" cy="971550"/>
            </a:xfrm>
            <a:custGeom>
              <a:avLst/>
              <a:gdLst/>
              <a:ahLst/>
              <a:cxnLst/>
              <a:rect l="l" t="t" r="r" b="b"/>
              <a:pathLst>
                <a:path w="4930140" h="971550">
                  <a:moveTo>
                    <a:pt x="4662399" y="971470"/>
                  </a:moveTo>
                  <a:lnTo>
                    <a:pt x="267183" y="971470"/>
                  </a:lnTo>
                  <a:lnTo>
                    <a:pt x="253755" y="970813"/>
                  </a:lnTo>
                  <a:lnTo>
                    <a:pt x="213875" y="964916"/>
                  </a:lnTo>
                  <a:lnTo>
                    <a:pt x="175303" y="953262"/>
                  </a:lnTo>
                  <a:lnTo>
                    <a:pt x="138857" y="936083"/>
                  </a:lnTo>
                  <a:lnTo>
                    <a:pt x="105342" y="913773"/>
                  </a:lnTo>
                  <a:lnTo>
                    <a:pt x="75470" y="886792"/>
                  </a:lnTo>
                  <a:lnTo>
                    <a:pt x="49898" y="855744"/>
                  </a:lnTo>
                  <a:lnTo>
                    <a:pt x="29172" y="821288"/>
                  </a:lnTo>
                  <a:lnTo>
                    <a:pt x="13746" y="784182"/>
                  </a:lnTo>
                  <a:lnTo>
                    <a:pt x="3950" y="745213"/>
                  </a:lnTo>
                  <a:lnTo>
                    <a:pt x="0" y="705243"/>
                  </a:lnTo>
                  <a:lnTo>
                    <a:pt x="0" y="266227"/>
                  </a:lnTo>
                  <a:lnTo>
                    <a:pt x="659" y="252847"/>
                  </a:lnTo>
                  <a:lnTo>
                    <a:pt x="6575" y="213110"/>
                  </a:lnTo>
                  <a:lnTo>
                    <a:pt x="18276" y="174675"/>
                  </a:lnTo>
                  <a:lnTo>
                    <a:pt x="35513" y="138360"/>
                  </a:lnTo>
                  <a:lnTo>
                    <a:pt x="57907" y="104965"/>
                  </a:lnTo>
                  <a:lnTo>
                    <a:pt x="84982" y="75200"/>
                  </a:lnTo>
                  <a:lnTo>
                    <a:pt x="116140" y="49720"/>
                  </a:lnTo>
                  <a:lnTo>
                    <a:pt x="150721" y="29067"/>
                  </a:lnTo>
                  <a:lnTo>
                    <a:pt x="187961" y="13697"/>
                  </a:lnTo>
                  <a:lnTo>
                    <a:pt x="227069" y="3936"/>
                  </a:lnTo>
                  <a:lnTo>
                    <a:pt x="267183" y="0"/>
                  </a:lnTo>
                  <a:lnTo>
                    <a:pt x="4662399" y="0"/>
                  </a:lnTo>
                  <a:lnTo>
                    <a:pt x="4702513" y="3936"/>
                  </a:lnTo>
                  <a:lnTo>
                    <a:pt x="4741622" y="13697"/>
                  </a:lnTo>
                  <a:lnTo>
                    <a:pt x="4778859" y="29067"/>
                  </a:lnTo>
                  <a:lnTo>
                    <a:pt x="4813441" y="49720"/>
                  </a:lnTo>
                  <a:lnTo>
                    <a:pt x="4844600" y="75200"/>
                  </a:lnTo>
                  <a:lnTo>
                    <a:pt x="4871678" y="104965"/>
                  </a:lnTo>
                  <a:lnTo>
                    <a:pt x="4894068" y="138360"/>
                  </a:lnTo>
                  <a:lnTo>
                    <a:pt x="4911309" y="174675"/>
                  </a:lnTo>
                  <a:lnTo>
                    <a:pt x="4923005" y="213110"/>
                  </a:lnTo>
                  <a:lnTo>
                    <a:pt x="4928923" y="252847"/>
                  </a:lnTo>
                  <a:lnTo>
                    <a:pt x="4929583" y="266227"/>
                  </a:lnTo>
                  <a:lnTo>
                    <a:pt x="4929583" y="705243"/>
                  </a:lnTo>
                  <a:lnTo>
                    <a:pt x="4925629" y="745213"/>
                  </a:lnTo>
                  <a:lnTo>
                    <a:pt x="4915837" y="784182"/>
                  </a:lnTo>
                  <a:lnTo>
                    <a:pt x="4900409" y="821288"/>
                  </a:lnTo>
                  <a:lnTo>
                    <a:pt x="4879685" y="855744"/>
                  </a:lnTo>
                  <a:lnTo>
                    <a:pt x="4854113" y="886792"/>
                  </a:lnTo>
                  <a:lnTo>
                    <a:pt x="4824239" y="913773"/>
                  </a:lnTo>
                  <a:lnTo>
                    <a:pt x="4790724" y="936083"/>
                  </a:lnTo>
                  <a:lnTo>
                    <a:pt x="4754282" y="953262"/>
                  </a:lnTo>
                  <a:lnTo>
                    <a:pt x="4715709" y="964916"/>
                  </a:lnTo>
                  <a:lnTo>
                    <a:pt x="4675829" y="970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69486" y="2044443"/>
              <a:ext cx="4822190" cy="884555"/>
            </a:xfrm>
            <a:custGeom>
              <a:avLst/>
              <a:gdLst/>
              <a:ahLst/>
              <a:cxnLst/>
              <a:rect l="l" t="t" r="r" b="b"/>
              <a:pathLst>
                <a:path w="4822190" h="884555">
                  <a:moveTo>
                    <a:pt x="410396" y="19211"/>
                  </a:moveTo>
                  <a:lnTo>
                    <a:pt x="352469" y="19211"/>
                  </a:lnTo>
                  <a:lnTo>
                    <a:pt x="352469" y="0"/>
                  </a:lnTo>
                  <a:lnTo>
                    <a:pt x="410396" y="0"/>
                  </a:lnTo>
                  <a:lnTo>
                    <a:pt x="410396" y="19211"/>
                  </a:lnTo>
                  <a:close/>
                </a:path>
                <a:path w="4822190" h="884555">
                  <a:moveTo>
                    <a:pt x="526251" y="19211"/>
                  </a:moveTo>
                  <a:lnTo>
                    <a:pt x="468323" y="19211"/>
                  </a:lnTo>
                  <a:lnTo>
                    <a:pt x="468323" y="0"/>
                  </a:lnTo>
                  <a:lnTo>
                    <a:pt x="526251" y="0"/>
                  </a:lnTo>
                  <a:lnTo>
                    <a:pt x="526251" y="19211"/>
                  </a:lnTo>
                  <a:close/>
                </a:path>
                <a:path w="4822190" h="884555">
                  <a:moveTo>
                    <a:pt x="642106" y="19211"/>
                  </a:moveTo>
                  <a:lnTo>
                    <a:pt x="584178" y="19211"/>
                  </a:lnTo>
                  <a:lnTo>
                    <a:pt x="584178" y="0"/>
                  </a:lnTo>
                  <a:lnTo>
                    <a:pt x="642106" y="0"/>
                  </a:lnTo>
                  <a:lnTo>
                    <a:pt x="642106" y="19211"/>
                  </a:lnTo>
                  <a:close/>
                </a:path>
                <a:path w="4822190" h="884555">
                  <a:moveTo>
                    <a:pt x="757960" y="19211"/>
                  </a:moveTo>
                  <a:lnTo>
                    <a:pt x="700033" y="19211"/>
                  </a:lnTo>
                  <a:lnTo>
                    <a:pt x="700033" y="0"/>
                  </a:lnTo>
                  <a:lnTo>
                    <a:pt x="757960" y="0"/>
                  </a:lnTo>
                  <a:lnTo>
                    <a:pt x="757960" y="19211"/>
                  </a:lnTo>
                  <a:close/>
                </a:path>
                <a:path w="4822190" h="884555">
                  <a:moveTo>
                    <a:pt x="873815" y="19211"/>
                  </a:moveTo>
                  <a:lnTo>
                    <a:pt x="815888" y="19211"/>
                  </a:lnTo>
                  <a:lnTo>
                    <a:pt x="815888" y="0"/>
                  </a:lnTo>
                  <a:lnTo>
                    <a:pt x="873815" y="0"/>
                  </a:lnTo>
                  <a:lnTo>
                    <a:pt x="873815" y="19211"/>
                  </a:lnTo>
                  <a:close/>
                </a:path>
                <a:path w="4822190" h="884555">
                  <a:moveTo>
                    <a:pt x="989670" y="19211"/>
                  </a:moveTo>
                  <a:lnTo>
                    <a:pt x="931743" y="19211"/>
                  </a:lnTo>
                  <a:lnTo>
                    <a:pt x="931743" y="0"/>
                  </a:lnTo>
                  <a:lnTo>
                    <a:pt x="989670" y="0"/>
                  </a:lnTo>
                  <a:lnTo>
                    <a:pt x="989670" y="19211"/>
                  </a:lnTo>
                  <a:close/>
                </a:path>
                <a:path w="4822190" h="884555">
                  <a:moveTo>
                    <a:pt x="1105525" y="19211"/>
                  </a:moveTo>
                  <a:lnTo>
                    <a:pt x="1047597" y="19211"/>
                  </a:lnTo>
                  <a:lnTo>
                    <a:pt x="1047597" y="0"/>
                  </a:lnTo>
                  <a:lnTo>
                    <a:pt x="1105525" y="0"/>
                  </a:lnTo>
                  <a:lnTo>
                    <a:pt x="1105525" y="19211"/>
                  </a:lnTo>
                  <a:close/>
                </a:path>
                <a:path w="4822190" h="884555">
                  <a:moveTo>
                    <a:pt x="1221380" y="19211"/>
                  </a:moveTo>
                  <a:lnTo>
                    <a:pt x="1163452" y="19211"/>
                  </a:lnTo>
                  <a:lnTo>
                    <a:pt x="1163452" y="0"/>
                  </a:lnTo>
                  <a:lnTo>
                    <a:pt x="1221380" y="0"/>
                  </a:lnTo>
                  <a:lnTo>
                    <a:pt x="1221380" y="19211"/>
                  </a:lnTo>
                  <a:close/>
                </a:path>
                <a:path w="4822190" h="884555">
                  <a:moveTo>
                    <a:pt x="1337234" y="19211"/>
                  </a:moveTo>
                  <a:lnTo>
                    <a:pt x="1279307" y="19211"/>
                  </a:lnTo>
                  <a:lnTo>
                    <a:pt x="1279307" y="0"/>
                  </a:lnTo>
                  <a:lnTo>
                    <a:pt x="1337234" y="0"/>
                  </a:lnTo>
                  <a:lnTo>
                    <a:pt x="1337234" y="19211"/>
                  </a:lnTo>
                  <a:close/>
                </a:path>
                <a:path w="4822190" h="884555">
                  <a:moveTo>
                    <a:pt x="1453089" y="19211"/>
                  </a:moveTo>
                  <a:lnTo>
                    <a:pt x="1395162" y="19211"/>
                  </a:lnTo>
                  <a:lnTo>
                    <a:pt x="1395162" y="0"/>
                  </a:lnTo>
                  <a:lnTo>
                    <a:pt x="1453089" y="0"/>
                  </a:lnTo>
                  <a:lnTo>
                    <a:pt x="1453089" y="19211"/>
                  </a:lnTo>
                  <a:close/>
                </a:path>
                <a:path w="4822190" h="884555">
                  <a:moveTo>
                    <a:pt x="1568944" y="19211"/>
                  </a:moveTo>
                  <a:lnTo>
                    <a:pt x="1511017" y="19211"/>
                  </a:lnTo>
                  <a:lnTo>
                    <a:pt x="1511017" y="0"/>
                  </a:lnTo>
                  <a:lnTo>
                    <a:pt x="1568944" y="0"/>
                  </a:lnTo>
                  <a:lnTo>
                    <a:pt x="1568944" y="19211"/>
                  </a:lnTo>
                  <a:close/>
                </a:path>
                <a:path w="4822190" h="884555">
                  <a:moveTo>
                    <a:pt x="1684799" y="19211"/>
                  </a:moveTo>
                  <a:lnTo>
                    <a:pt x="1626871" y="19211"/>
                  </a:lnTo>
                  <a:lnTo>
                    <a:pt x="1626871" y="0"/>
                  </a:lnTo>
                  <a:lnTo>
                    <a:pt x="1684799" y="0"/>
                  </a:lnTo>
                  <a:lnTo>
                    <a:pt x="1684799" y="19211"/>
                  </a:lnTo>
                  <a:close/>
                </a:path>
                <a:path w="4822190" h="884555">
                  <a:moveTo>
                    <a:pt x="1800654" y="19211"/>
                  </a:moveTo>
                  <a:lnTo>
                    <a:pt x="1742726" y="19211"/>
                  </a:lnTo>
                  <a:lnTo>
                    <a:pt x="1742726" y="0"/>
                  </a:lnTo>
                  <a:lnTo>
                    <a:pt x="1800654" y="0"/>
                  </a:lnTo>
                  <a:lnTo>
                    <a:pt x="1800654" y="19211"/>
                  </a:lnTo>
                  <a:close/>
                </a:path>
                <a:path w="4822190" h="884555">
                  <a:moveTo>
                    <a:pt x="1916508" y="19211"/>
                  </a:moveTo>
                  <a:lnTo>
                    <a:pt x="1858581" y="19211"/>
                  </a:lnTo>
                  <a:lnTo>
                    <a:pt x="1858581" y="0"/>
                  </a:lnTo>
                  <a:lnTo>
                    <a:pt x="1916508" y="0"/>
                  </a:lnTo>
                  <a:lnTo>
                    <a:pt x="1916508" y="19211"/>
                  </a:lnTo>
                  <a:close/>
                </a:path>
                <a:path w="4822190" h="884555">
                  <a:moveTo>
                    <a:pt x="2032363" y="19211"/>
                  </a:moveTo>
                  <a:lnTo>
                    <a:pt x="1974436" y="19211"/>
                  </a:lnTo>
                  <a:lnTo>
                    <a:pt x="1974436" y="0"/>
                  </a:lnTo>
                  <a:lnTo>
                    <a:pt x="2032363" y="0"/>
                  </a:lnTo>
                  <a:lnTo>
                    <a:pt x="2032363" y="19211"/>
                  </a:lnTo>
                  <a:close/>
                </a:path>
                <a:path w="4822190" h="884555">
                  <a:moveTo>
                    <a:pt x="2148218" y="19211"/>
                  </a:moveTo>
                  <a:lnTo>
                    <a:pt x="2090291" y="19211"/>
                  </a:lnTo>
                  <a:lnTo>
                    <a:pt x="2090291" y="0"/>
                  </a:lnTo>
                  <a:lnTo>
                    <a:pt x="2148218" y="0"/>
                  </a:lnTo>
                  <a:lnTo>
                    <a:pt x="2148218" y="19211"/>
                  </a:lnTo>
                  <a:close/>
                </a:path>
                <a:path w="4822190" h="884555">
                  <a:moveTo>
                    <a:pt x="2264073" y="19211"/>
                  </a:moveTo>
                  <a:lnTo>
                    <a:pt x="2206145" y="19211"/>
                  </a:lnTo>
                  <a:lnTo>
                    <a:pt x="2206145" y="0"/>
                  </a:lnTo>
                  <a:lnTo>
                    <a:pt x="2264073" y="0"/>
                  </a:lnTo>
                  <a:lnTo>
                    <a:pt x="2264073" y="19211"/>
                  </a:lnTo>
                  <a:close/>
                </a:path>
                <a:path w="4822190" h="884555">
                  <a:moveTo>
                    <a:pt x="2379928" y="19211"/>
                  </a:moveTo>
                  <a:lnTo>
                    <a:pt x="2322000" y="19211"/>
                  </a:lnTo>
                  <a:lnTo>
                    <a:pt x="2322000" y="0"/>
                  </a:lnTo>
                  <a:lnTo>
                    <a:pt x="2379928" y="0"/>
                  </a:lnTo>
                  <a:lnTo>
                    <a:pt x="2379928" y="19211"/>
                  </a:lnTo>
                  <a:close/>
                </a:path>
                <a:path w="4822190" h="884555">
                  <a:moveTo>
                    <a:pt x="2495782" y="19211"/>
                  </a:moveTo>
                  <a:lnTo>
                    <a:pt x="2437855" y="19211"/>
                  </a:lnTo>
                  <a:lnTo>
                    <a:pt x="2437855" y="0"/>
                  </a:lnTo>
                  <a:lnTo>
                    <a:pt x="2495782" y="0"/>
                  </a:lnTo>
                  <a:lnTo>
                    <a:pt x="2495782" y="19211"/>
                  </a:lnTo>
                  <a:close/>
                </a:path>
                <a:path w="4822190" h="884555">
                  <a:moveTo>
                    <a:pt x="2611637" y="19211"/>
                  </a:moveTo>
                  <a:lnTo>
                    <a:pt x="2553710" y="19211"/>
                  </a:lnTo>
                  <a:lnTo>
                    <a:pt x="2553710" y="0"/>
                  </a:lnTo>
                  <a:lnTo>
                    <a:pt x="2611637" y="0"/>
                  </a:lnTo>
                  <a:lnTo>
                    <a:pt x="2611637" y="19211"/>
                  </a:lnTo>
                  <a:close/>
                </a:path>
                <a:path w="4822190" h="884555">
                  <a:moveTo>
                    <a:pt x="2727492" y="19211"/>
                  </a:moveTo>
                  <a:lnTo>
                    <a:pt x="2669565" y="19211"/>
                  </a:lnTo>
                  <a:lnTo>
                    <a:pt x="2669565" y="0"/>
                  </a:lnTo>
                  <a:lnTo>
                    <a:pt x="2727492" y="0"/>
                  </a:lnTo>
                  <a:lnTo>
                    <a:pt x="2727492" y="19211"/>
                  </a:lnTo>
                  <a:close/>
                </a:path>
                <a:path w="4822190" h="884555">
                  <a:moveTo>
                    <a:pt x="2843347" y="19211"/>
                  </a:moveTo>
                  <a:lnTo>
                    <a:pt x="2785419" y="19211"/>
                  </a:lnTo>
                  <a:lnTo>
                    <a:pt x="2785419" y="0"/>
                  </a:lnTo>
                  <a:lnTo>
                    <a:pt x="2843347" y="0"/>
                  </a:lnTo>
                  <a:lnTo>
                    <a:pt x="2843347" y="19211"/>
                  </a:lnTo>
                  <a:close/>
                </a:path>
                <a:path w="4822190" h="884555">
                  <a:moveTo>
                    <a:pt x="2959201" y="19211"/>
                  </a:moveTo>
                  <a:lnTo>
                    <a:pt x="2901274" y="19211"/>
                  </a:lnTo>
                  <a:lnTo>
                    <a:pt x="2901274" y="0"/>
                  </a:lnTo>
                  <a:lnTo>
                    <a:pt x="2959201" y="0"/>
                  </a:lnTo>
                  <a:lnTo>
                    <a:pt x="2959201" y="19211"/>
                  </a:lnTo>
                  <a:close/>
                </a:path>
                <a:path w="4822190" h="884555">
                  <a:moveTo>
                    <a:pt x="3075056" y="19211"/>
                  </a:moveTo>
                  <a:lnTo>
                    <a:pt x="3017129" y="19211"/>
                  </a:lnTo>
                  <a:lnTo>
                    <a:pt x="3017129" y="0"/>
                  </a:lnTo>
                  <a:lnTo>
                    <a:pt x="3075056" y="0"/>
                  </a:lnTo>
                  <a:lnTo>
                    <a:pt x="3075056" y="19211"/>
                  </a:lnTo>
                  <a:close/>
                </a:path>
                <a:path w="4822190" h="884555">
                  <a:moveTo>
                    <a:pt x="3190911" y="19211"/>
                  </a:moveTo>
                  <a:lnTo>
                    <a:pt x="3132984" y="19211"/>
                  </a:lnTo>
                  <a:lnTo>
                    <a:pt x="3132984" y="0"/>
                  </a:lnTo>
                  <a:lnTo>
                    <a:pt x="3190911" y="0"/>
                  </a:lnTo>
                  <a:lnTo>
                    <a:pt x="3190911" y="19211"/>
                  </a:lnTo>
                  <a:close/>
                </a:path>
                <a:path w="4822190" h="884555">
                  <a:moveTo>
                    <a:pt x="3306766" y="19211"/>
                  </a:moveTo>
                  <a:lnTo>
                    <a:pt x="3248838" y="19211"/>
                  </a:lnTo>
                  <a:lnTo>
                    <a:pt x="3248838" y="0"/>
                  </a:lnTo>
                  <a:lnTo>
                    <a:pt x="3306766" y="0"/>
                  </a:lnTo>
                  <a:lnTo>
                    <a:pt x="3306766" y="19211"/>
                  </a:lnTo>
                  <a:close/>
                </a:path>
                <a:path w="4822190" h="884555">
                  <a:moveTo>
                    <a:pt x="3422621" y="19211"/>
                  </a:moveTo>
                  <a:lnTo>
                    <a:pt x="3364693" y="19211"/>
                  </a:lnTo>
                  <a:lnTo>
                    <a:pt x="3364693" y="0"/>
                  </a:lnTo>
                  <a:lnTo>
                    <a:pt x="3422621" y="0"/>
                  </a:lnTo>
                  <a:lnTo>
                    <a:pt x="3422621" y="19211"/>
                  </a:lnTo>
                  <a:close/>
                </a:path>
                <a:path w="4822190" h="884555">
                  <a:moveTo>
                    <a:pt x="3538475" y="19211"/>
                  </a:moveTo>
                  <a:lnTo>
                    <a:pt x="3480548" y="19211"/>
                  </a:lnTo>
                  <a:lnTo>
                    <a:pt x="3480548" y="0"/>
                  </a:lnTo>
                  <a:lnTo>
                    <a:pt x="3538475" y="0"/>
                  </a:lnTo>
                  <a:lnTo>
                    <a:pt x="3538475" y="19211"/>
                  </a:lnTo>
                  <a:close/>
                </a:path>
                <a:path w="4822190" h="884555">
                  <a:moveTo>
                    <a:pt x="3654330" y="19211"/>
                  </a:moveTo>
                  <a:lnTo>
                    <a:pt x="3596403" y="19211"/>
                  </a:lnTo>
                  <a:lnTo>
                    <a:pt x="3596403" y="0"/>
                  </a:lnTo>
                  <a:lnTo>
                    <a:pt x="3654330" y="0"/>
                  </a:lnTo>
                  <a:lnTo>
                    <a:pt x="3654330" y="19211"/>
                  </a:lnTo>
                  <a:close/>
                </a:path>
                <a:path w="4822190" h="884555">
                  <a:moveTo>
                    <a:pt x="3770185" y="19211"/>
                  </a:moveTo>
                  <a:lnTo>
                    <a:pt x="3712258" y="19211"/>
                  </a:lnTo>
                  <a:lnTo>
                    <a:pt x="3712258" y="0"/>
                  </a:lnTo>
                  <a:lnTo>
                    <a:pt x="3770185" y="0"/>
                  </a:lnTo>
                  <a:lnTo>
                    <a:pt x="3770185" y="19211"/>
                  </a:lnTo>
                  <a:close/>
                </a:path>
                <a:path w="4822190" h="884555">
                  <a:moveTo>
                    <a:pt x="3886040" y="19211"/>
                  </a:moveTo>
                  <a:lnTo>
                    <a:pt x="3828112" y="19211"/>
                  </a:lnTo>
                  <a:lnTo>
                    <a:pt x="3828112" y="0"/>
                  </a:lnTo>
                  <a:lnTo>
                    <a:pt x="3886040" y="0"/>
                  </a:lnTo>
                  <a:lnTo>
                    <a:pt x="3886040" y="19211"/>
                  </a:lnTo>
                  <a:close/>
                </a:path>
                <a:path w="4822190" h="884555">
                  <a:moveTo>
                    <a:pt x="4001895" y="19211"/>
                  </a:moveTo>
                  <a:lnTo>
                    <a:pt x="3943967" y="19211"/>
                  </a:lnTo>
                  <a:lnTo>
                    <a:pt x="3943967" y="0"/>
                  </a:lnTo>
                  <a:lnTo>
                    <a:pt x="4001895" y="0"/>
                  </a:lnTo>
                  <a:lnTo>
                    <a:pt x="4001895" y="19211"/>
                  </a:lnTo>
                  <a:close/>
                </a:path>
                <a:path w="4822190" h="884555">
                  <a:moveTo>
                    <a:pt x="4117749" y="19211"/>
                  </a:moveTo>
                  <a:lnTo>
                    <a:pt x="4059822" y="19211"/>
                  </a:lnTo>
                  <a:lnTo>
                    <a:pt x="4059822" y="0"/>
                  </a:lnTo>
                  <a:lnTo>
                    <a:pt x="4117749" y="0"/>
                  </a:lnTo>
                  <a:lnTo>
                    <a:pt x="4117749" y="19211"/>
                  </a:lnTo>
                  <a:close/>
                </a:path>
                <a:path w="4822190" h="884555">
                  <a:moveTo>
                    <a:pt x="4233604" y="19211"/>
                  </a:moveTo>
                  <a:lnTo>
                    <a:pt x="4175677" y="19211"/>
                  </a:lnTo>
                  <a:lnTo>
                    <a:pt x="4175677" y="0"/>
                  </a:lnTo>
                  <a:lnTo>
                    <a:pt x="4233604" y="0"/>
                  </a:lnTo>
                  <a:lnTo>
                    <a:pt x="4233604" y="19211"/>
                  </a:lnTo>
                  <a:close/>
                </a:path>
                <a:path w="4822190" h="884555">
                  <a:moveTo>
                    <a:pt x="4349459" y="19211"/>
                  </a:moveTo>
                  <a:lnTo>
                    <a:pt x="4291532" y="19211"/>
                  </a:lnTo>
                  <a:lnTo>
                    <a:pt x="4291532" y="0"/>
                  </a:lnTo>
                  <a:lnTo>
                    <a:pt x="4349459" y="0"/>
                  </a:lnTo>
                  <a:lnTo>
                    <a:pt x="4349459" y="19211"/>
                  </a:lnTo>
                  <a:close/>
                </a:path>
                <a:path w="4822190" h="884555">
                  <a:moveTo>
                    <a:pt x="4465314" y="19211"/>
                  </a:moveTo>
                  <a:lnTo>
                    <a:pt x="4407386" y="19211"/>
                  </a:lnTo>
                  <a:lnTo>
                    <a:pt x="4407386" y="0"/>
                  </a:lnTo>
                  <a:lnTo>
                    <a:pt x="4465314" y="0"/>
                  </a:lnTo>
                  <a:lnTo>
                    <a:pt x="4465314" y="19211"/>
                  </a:lnTo>
                  <a:close/>
                </a:path>
                <a:path w="4822190" h="884555">
                  <a:moveTo>
                    <a:pt x="4581169" y="19211"/>
                  </a:moveTo>
                  <a:lnTo>
                    <a:pt x="4523241" y="19211"/>
                  </a:lnTo>
                  <a:lnTo>
                    <a:pt x="4523241" y="0"/>
                  </a:lnTo>
                  <a:lnTo>
                    <a:pt x="4581169" y="0"/>
                  </a:lnTo>
                  <a:lnTo>
                    <a:pt x="4581169" y="19211"/>
                  </a:lnTo>
                  <a:close/>
                </a:path>
                <a:path w="4822190" h="884555">
                  <a:moveTo>
                    <a:pt x="4688161" y="45175"/>
                  </a:moveTo>
                  <a:lnTo>
                    <a:pt x="4675502" y="38887"/>
                  </a:lnTo>
                  <a:lnTo>
                    <a:pt x="4662513" y="33454"/>
                  </a:lnTo>
                  <a:lnTo>
                    <a:pt x="4649197" y="28878"/>
                  </a:lnTo>
                  <a:lnTo>
                    <a:pt x="4635553" y="25158"/>
                  </a:lnTo>
                  <a:lnTo>
                    <a:pt x="4640043" y="6473"/>
                  </a:lnTo>
                  <a:lnTo>
                    <a:pt x="4654896" y="10524"/>
                  </a:lnTo>
                  <a:lnTo>
                    <a:pt x="4669391" y="15506"/>
                  </a:lnTo>
                  <a:lnTo>
                    <a:pt x="4683529" y="21420"/>
                  </a:lnTo>
                  <a:lnTo>
                    <a:pt x="4697311" y="28266"/>
                  </a:lnTo>
                  <a:lnTo>
                    <a:pt x="4688161" y="45175"/>
                  </a:lnTo>
                  <a:close/>
                </a:path>
                <a:path w="4822190" h="884555">
                  <a:moveTo>
                    <a:pt x="4769352" y="121126"/>
                  </a:moveTo>
                  <a:lnTo>
                    <a:pt x="4761489" y="109424"/>
                  </a:lnTo>
                  <a:lnTo>
                    <a:pt x="4752840" y="98215"/>
                  </a:lnTo>
                  <a:lnTo>
                    <a:pt x="4743635" y="87761"/>
                  </a:lnTo>
                  <a:lnTo>
                    <a:pt x="4733640" y="77801"/>
                  </a:lnTo>
                  <a:lnTo>
                    <a:pt x="4746824" y="63786"/>
                  </a:lnTo>
                  <a:lnTo>
                    <a:pt x="4757708" y="74630"/>
                  </a:lnTo>
                  <a:lnTo>
                    <a:pt x="4767817" y="86106"/>
                  </a:lnTo>
                  <a:lnTo>
                    <a:pt x="4777212" y="98302"/>
                  </a:lnTo>
                  <a:lnTo>
                    <a:pt x="4785716" y="110955"/>
                  </a:lnTo>
                  <a:lnTo>
                    <a:pt x="4769352" y="121126"/>
                  </a:lnTo>
                  <a:close/>
                </a:path>
                <a:path w="4822190" h="884555">
                  <a:moveTo>
                    <a:pt x="4802096" y="226257"/>
                  </a:moveTo>
                  <a:lnTo>
                    <a:pt x="4801042" y="212415"/>
                  </a:lnTo>
                  <a:lnTo>
                    <a:pt x="4799109" y="198725"/>
                  </a:lnTo>
                  <a:lnTo>
                    <a:pt x="4796297" y="185187"/>
                  </a:lnTo>
                  <a:lnTo>
                    <a:pt x="4792608" y="171801"/>
                  </a:lnTo>
                  <a:lnTo>
                    <a:pt x="4811026" y="166126"/>
                  </a:lnTo>
                  <a:lnTo>
                    <a:pt x="4815045" y="180701"/>
                  </a:lnTo>
                  <a:lnTo>
                    <a:pt x="4818109" y="195440"/>
                  </a:lnTo>
                  <a:lnTo>
                    <a:pt x="4820214" y="210344"/>
                  </a:lnTo>
                  <a:lnTo>
                    <a:pt x="4821360" y="225414"/>
                  </a:lnTo>
                  <a:lnTo>
                    <a:pt x="4802096" y="226257"/>
                  </a:lnTo>
                  <a:close/>
                </a:path>
                <a:path w="4822190" h="884555">
                  <a:moveTo>
                    <a:pt x="4821588" y="340771"/>
                  </a:moveTo>
                  <a:lnTo>
                    <a:pt x="4802307" y="340771"/>
                  </a:lnTo>
                  <a:lnTo>
                    <a:pt x="4802307" y="283051"/>
                  </a:lnTo>
                  <a:lnTo>
                    <a:pt x="4821588" y="283051"/>
                  </a:lnTo>
                  <a:lnTo>
                    <a:pt x="4821588" y="340771"/>
                  </a:lnTo>
                  <a:close/>
                </a:path>
                <a:path w="4822190" h="884555">
                  <a:moveTo>
                    <a:pt x="4821588" y="456211"/>
                  </a:moveTo>
                  <a:lnTo>
                    <a:pt x="4802307" y="456211"/>
                  </a:lnTo>
                  <a:lnTo>
                    <a:pt x="4802307" y="398491"/>
                  </a:lnTo>
                  <a:lnTo>
                    <a:pt x="4821588" y="398491"/>
                  </a:lnTo>
                  <a:lnTo>
                    <a:pt x="4821588" y="456211"/>
                  </a:lnTo>
                  <a:close/>
                </a:path>
                <a:path w="4822190" h="884555">
                  <a:moveTo>
                    <a:pt x="4821588" y="571651"/>
                  </a:moveTo>
                  <a:lnTo>
                    <a:pt x="4802307" y="571651"/>
                  </a:lnTo>
                  <a:lnTo>
                    <a:pt x="4802307" y="513931"/>
                  </a:lnTo>
                  <a:lnTo>
                    <a:pt x="4821588" y="513931"/>
                  </a:lnTo>
                  <a:lnTo>
                    <a:pt x="4821588" y="571651"/>
                  </a:lnTo>
                  <a:close/>
                </a:path>
                <a:path w="4822190" h="884555">
                  <a:moveTo>
                    <a:pt x="4818282" y="687504"/>
                  </a:moveTo>
                  <a:lnTo>
                    <a:pt x="4799272" y="684303"/>
                  </a:lnTo>
                  <a:lnTo>
                    <a:pt x="4800599" y="675334"/>
                  </a:lnTo>
                  <a:lnTo>
                    <a:pt x="4801547" y="666332"/>
                  </a:lnTo>
                  <a:lnTo>
                    <a:pt x="4802117" y="657299"/>
                  </a:lnTo>
                  <a:lnTo>
                    <a:pt x="4802307" y="648234"/>
                  </a:lnTo>
                  <a:lnTo>
                    <a:pt x="4802307" y="629372"/>
                  </a:lnTo>
                  <a:lnTo>
                    <a:pt x="4821588" y="629372"/>
                  </a:lnTo>
                  <a:lnTo>
                    <a:pt x="4821588" y="648234"/>
                  </a:lnTo>
                  <a:lnTo>
                    <a:pt x="4821382" y="658103"/>
                  </a:lnTo>
                  <a:lnTo>
                    <a:pt x="4820763" y="667937"/>
                  </a:lnTo>
                  <a:lnTo>
                    <a:pt x="4819730" y="677738"/>
                  </a:lnTo>
                  <a:lnTo>
                    <a:pt x="4818282" y="687504"/>
                  </a:lnTo>
                  <a:close/>
                </a:path>
                <a:path w="4822190" h="884555">
                  <a:moveTo>
                    <a:pt x="4768168" y="797454"/>
                  </a:moveTo>
                  <a:lnTo>
                    <a:pt x="4753243" y="785294"/>
                  </a:lnTo>
                  <a:lnTo>
                    <a:pt x="4761741" y="774231"/>
                  </a:lnTo>
                  <a:lnTo>
                    <a:pt x="4769478" y="762694"/>
                  </a:lnTo>
                  <a:lnTo>
                    <a:pt x="4776452" y="750684"/>
                  </a:lnTo>
                  <a:lnTo>
                    <a:pt x="4782663" y="738201"/>
                  </a:lnTo>
                  <a:lnTo>
                    <a:pt x="4800202" y="746182"/>
                  </a:lnTo>
                  <a:lnTo>
                    <a:pt x="4793439" y="759773"/>
                  </a:lnTo>
                  <a:lnTo>
                    <a:pt x="4785847" y="772849"/>
                  </a:lnTo>
                  <a:lnTo>
                    <a:pt x="4777424" y="785409"/>
                  </a:lnTo>
                  <a:lnTo>
                    <a:pt x="4768168" y="797454"/>
                  </a:lnTo>
                  <a:close/>
                </a:path>
                <a:path w="4822190" h="884555">
                  <a:moveTo>
                    <a:pt x="4670495" y="868059"/>
                  </a:moveTo>
                  <a:lnTo>
                    <a:pt x="4663527" y="850144"/>
                  </a:lnTo>
                  <a:lnTo>
                    <a:pt x="4676329" y="844730"/>
                  </a:lnTo>
                  <a:lnTo>
                    <a:pt x="4688706" y="838537"/>
                  </a:lnTo>
                  <a:lnTo>
                    <a:pt x="4700659" y="831567"/>
                  </a:lnTo>
                  <a:lnTo>
                    <a:pt x="4712186" y="823821"/>
                  </a:lnTo>
                  <a:lnTo>
                    <a:pt x="4723467" y="839393"/>
                  </a:lnTo>
                  <a:lnTo>
                    <a:pt x="4710919" y="847829"/>
                  </a:lnTo>
                  <a:lnTo>
                    <a:pt x="4697907" y="855419"/>
                  </a:lnTo>
                  <a:lnTo>
                    <a:pt x="4684433" y="862162"/>
                  </a:lnTo>
                  <a:lnTo>
                    <a:pt x="4670495" y="868059"/>
                  </a:lnTo>
                  <a:close/>
                </a:path>
                <a:path w="4822190" h="884555">
                  <a:moveTo>
                    <a:pt x="4584974" y="884001"/>
                  </a:moveTo>
                  <a:lnTo>
                    <a:pt x="4552645" y="884001"/>
                  </a:lnTo>
                  <a:lnTo>
                    <a:pt x="4552645" y="864789"/>
                  </a:lnTo>
                  <a:lnTo>
                    <a:pt x="4592856" y="864789"/>
                  </a:lnTo>
                  <a:lnTo>
                    <a:pt x="4600712" y="864360"/>
                  </a:lnTo>
                  <a:lnTo>
                    <a:pt x="4608551" y="863509"/>
                  </a:lnTo>
                  <a:lnTo>
                    <a:pt x="4610640" y="882611"/>
                  </a:lnTo>
                  <a:lnTo>
                    <a:pt x="4604240" y="883219"/>
                  </a:lnTo>
                  <a:lnTo>
                    <a:pt x="4597829" y="883654"/>
                  </a:lnTo>
                  <a:lnTo>
                    <a:pt x="4591407" y="883914"/>
                  </a:lnTo>
                  <a:lnTo>
                    <a:pt x="4584974" y="884001"/>
                  </a:lnTo>
                  <a:close/>
                </a:path>
                <a:path w="4822190" h="884555">
                  <a:moveTo>
                    <a:pt x="4494717" y="884001"/>
                  </a:moveTo>
                  <a:lnTo>
                    <a:pt x="4436790" y="884001"/>
                  </a:lnTo>
                  <a:lnTo>
                    <a:pt x="4436790" y="864789"/>
                  </a:lnTo>
                  <a:lnTo>
                    <a:pt x="4494717" y="864789"/>
                  </a:lnTo>
                  <a:lnTo>
                    <a:pt x="4494717" y="884001"/>
                  </a:lnTo>
                  <a:close/>
                </a:path>
                <a:path w="4822190" h="884555">
                  <a:moveTo>
                    <a:pt x="4378862" y="884001"/>
                  </a:moveTo>
                  <a:lnTo>
                    <a:pt x="4320935" y="884001"/>
                  </a:lnTo>
                  <a:lnTo>
                    <a:pt x="4320935" y="864789"/>
                  </a:lnTo>
                  <a:lnTo>
                    <a:pt x="4378862" y="864789"/>
                  </a:lnTo>
                  <a:lnTo>
                    <a:pt x="4378862" y="884001"/>
                  </a:lnTo>
                  <a:close/>
                </a:path>
                <a:path w="4822190" h="884555">
                  <a:moveTo>
                    <a:pt x="4263008" y="884001"/>
                  </a:moveTo>
                  <a:lnTo>
                    <a:pt x="4205080" y="884001"/>
                  </a:lnTo>
                  <a:lnTo>
                    <a:pt x="4205080" y="864789"/>
                  </a:lnTo>
                  <a:lnTo>
                    <a:pt x="4263008" y="864789"/>
                  </a:lnTo>
                  <a:lnTo>
                    <a:pt x="4263008" y="884001"/>
                  </a:lnTo>
                  <a:close/>
                </a:path>
                <a:path w="4822190" h="884555">
                  <a:moveTo>
                    <a:pt x="4147153" y="884001"/>
                  </a:moveTo>
                  <a:lnTo>
                    <a:pt x="4089225" y="884001"/>
                  </a:lnTo>
                  <a:lnTo>
                    <a:pt x="4089225" y="864789"/>
                  </a:lnTo>
                  <a:lnTo>
                    <a:pt x="4147153" y="864789"/>
                  </a:lnTo>
                  <a:lnTo>
                    <a:pt x="4147153" y="884001"/>
                  </a:lnTo>
                  <a:close/>
                </a:path>
                <a:path w="4822190" h="884555">
                  <a:moveTo>
                    <a:pt x="4031298" y="884001"/>
                  </a:moveTo>
                  <a:lnTo>
                    <a:pt x="3973371" y="884001"/>
                  </a:lnTo>
                  <a:lnTo>
                    <a:pt x="3973371" y="864789"/>
                  </a:lnTo>
                  <a:lnTo>
                    <a:pt x="4031298" y="864789"/>
                  </a:lnTo>
                  <a:lnTo>
                    <a:pt x="4031298" y="884001"/>
                  </a:lnTo>
                  <a:close/>
                </a:path>
                <a:path w="4822190" h="884555">
                  <a:moveTo>
                    <a:pt x="3915443" y="884001"/>
                  </a:moveTo>
                  <a:lnTo>
                    <a:pt x="3857516" y="884001"/>
                  </a:lnTo>
                  <a:lnTo>
                    <a:pt x="3857516" y="864789"/>
                  </a:lnTo>
                  <a:lnTo>
                    <a:pt x="3915443" y="864789"/>
                  </a:lnTo>
                  <a:lnTo>
                    <a:pt x="3915443" y="884001"/>
                  </a:lnTo>
                  <a:close/>
                </a:path>
                <a:path w="4822190" h="884555">
                  <a:moveTo>
                    <a:pt x="3799588" y="884001"/>
                  </a:moveTo>
                  <a:lnTo>
                    <a:pt x="3741661" y="884001"/>
                  </a:lnTo>
                  <a:lnTo>
                    <a:pt x="3741661" y="864789"/>
                  </a:lnTo>
                  <a:lnTo>
                    <a:pt x="3799588" y="864789"/>
                  </a:lnTo>
                  <a:lnTo>
                    <a:pt x="3799588" y="884001"/>
                  </a:lnTo>
                  <a:close/>
                </a:path>
                <a:path w="4822190" h="884555">
                  <a:moveTo>
                    <a:pt x="3683734" y="884001"/>
                  </a:moveTo>
                  <a:lnTo>
                    <a:pt x="3625806" y="884001"/>
                  </a:lnTo>
                  <a:lnTo>
                    <a:pt x="3625806" y="864789"/>
                  </a:lnTo>
                  <a:lnTo>
                    <a:pt x="3683734" y="864789"/>
                  </a:lnTo>
                  <a:lnTo>
                    <a:pt x="3683734" y="884001"/>
                  </a:lnTo>
                  <a:close/>
                </a:path>
                <a:path w="4822190" h="884555">
                  <a:moveTo>
                    <a:pt x="3567879" y="884001"/>
                  </a:moveTo>
                  <a:lnTo>
                    <a:pt x="3509951" y="884001"/>
                  </a:lnTo>
                  <a:lnTo>
                    <a:pt x="3509951" y="864789"/>
                  </a:lnTo>
                  <a:lnTo>
                    <a:pt x="3567879" y="864789"/>
                  </a:lnTo>
                  <a:lnTo>
                    <a:pt x="3567879" y="884001"/>
                  </a:lnTo>
                  <a:close/>
                </a:path>
                <a:path w="4822190" h="884555">
                  <a:moveTo>
                    <a:pt x="3452024" y="884001"/>
                  </a:moveTo>
                  <a:lnTo>
                    <a:pt x="3394097" y="884001"/>
                  </a:lnTo>
                  <a:lnTo>
                    <a:pt x="3394097" y="864789"/>
                  </a:lnTo>
                  <a:lnTo>
                    <a:pt x="3452024" y="864789"/>
                  </a:lnTo>
                  <a:lnTo>
                    <a:pt x="3452024" y="884001"/>
                  </a:lnTo>
                  <a:close/>
                </a:path>
                <a:path w="4822190" h="884555">
                  <a:moveTo>
                    <a:pt x="3336169" y="884001"/>
                  </a:moveTo>
                  <a:lnTo>
                    <a:pt x="3278242" y="884001"/>
                  </a:lnTo>
                  <a:lnTo>
                    <a:pt x="3278242" y="864789"/>
                  </a:lnTo>
                  <a:lnTo>
                    <a:pt x="3336169" y="864789"/>
                  </a:lnTo>
                  <a:lnTo>
                    <a:pt x="3336169" y="884001"/>
                  </a:lnTo>
                  <a:close/>
                </a:path>
                <a:path w="4822190" h="884555">
                  <a:moveTo>
                    <a:pt x="3220315" y="884001"/>
                  </a:moveTo>
                  <a:lnTo>
                    <a:pt x="3162387" y="884001"/>
                  </a:lnTo>
                  <a:lnTo>
                    <a:pt x="3162387" y="864789"/>
                  </a:lnTo>
                  <a:lnTo>
                    <a:pt x="3220315" y="864789"/>
                  </a:lnTo>
                  <a:lnTo>
                    <a:pt x="3220315" y="884001"/>
                  </a:lnTo>
                  <a:close/>
                </a:path>
                <a:path w="4822190" h="884555">
                  <a:moveTo>
                    <a:pt x="3104460" y="884001"/>
                  </a:moveTo>
                  <a:lnTo>
                    <a:pt x="3046532" y="884001"/>
                  </a:lnTo>
                  <a:lnTo>
                    <a:pt x="3046532" y="864789"/>
                  </a:lnTo>
                  <a:lnTo>
                    <a:pt x="3104460" y="864789"/>
                  </a:lnTo>
                  <a:lnTo>
                    <a:pt x="3104460" y="884001"/>
                  </a:lnTo>
                  <a:close/>
                </a:path>
                <a:path w="4822190" h="884555">
                  <a:moveTo>
                    <a:pt x="2988605" y="884001"/>
                  </a:moveTo>
                  <a:lnTo>
                    <a:pt x="2930678" y="884001"/>
                  </a:lnTo>
                  <a:lnTo>
                    <a:pt x="2930678" y="864789"/>
                  </a:lnTo>
                  <a:lnTo>
                    <a:pt x="2988605" y="864789"/>
                  </a:lnTo>
                  <a:lnTo>
                    <a:pt x="2988605" y="884001"/>
                  </a:lnTo>
                  <a:close/>
                </a:path>
                <a:path w="4822190" h="884555">
                  <a:moveTo>
                    <a:pt x="2872750" y="884001"/>
                  </a:moveTo>
                  <a:lnTo>
                    <a:pt x="2814823" y="884001"/>
                  </a:lnTo>
                  <a:lnTo>
                    <a:pt x="2814823" y="864789"/>
                  </a:lnTo>
                  <a:lnTo>
                    <a:pt x="2872750" y="864789"/>
                  </a:lnTo>
                  <a:lnTo>
                    <a:pt x="2872750" y="884001"/>
                  </a:lnTo>
                  <a:close/>
                </a:path>
                <a:path w="4822190" h="884555">
                  <a:moveTo>
                    <a:pt x="2756895" y="884001"/>
                  </a:moveTo>
                  <a:lnTo>
                    <a:pt x="2698968" y="884001"/>
                  </a:lnTo>
                  <a:lnTo>
                    <a:pt x="2698968" y="864789"/>
                  </a:lnTo>
                  <a:lnTo>
                    <a:pt x="2756895" y="864789"/>
                  </a:lnTo>
                  <a:lnTo>
                    <a:pt x="2756895" y="884001"/>
                  </a:lnTo>
                  <a:close/>
                </a:path>
                <a:path w="4822190" h="884555">
                  <a:moveTo>
                    <a:pt x="2641041" y="884001"/>
                  </a:moveTo>
                  <a:lnTo>
                    <a:pt x="2583113" y="884001"/>
                  </a:lnTo>
                  <a:lnTo>
                    <a:pt x="2583113" y="864789"/>
                  </a:lnTo>
                  <a:lnTo>
                    <a:pt x="2641041" y="864789"/>
                  </a:lnTo>
                  <a:lnTo>
                    <a:pt x="2641041" y="884001"/>
                  </a:lnTo>
                  <a:close/>
                </a:path>
                <a:path w="4822190" h="884555">
                  <a:moveTo>
                    <a:pt x="2525186" y="884001"/>
                  </a:moveTo>
                  <a:lnTo>
                    <a:pt x="2467258" y="884001"/>
                  </a:lnTo>
                  <a:lnTo>
                    <a:pt x="2467258" y="864789"/>
                  </a:lnTo>
                  <a:lnTo>
                    <a:pt x="2525186" y="864789"/>
                  </a:lnTo>
                  <a:lnTo>
                    <a:pt x="2525186" y="884001"/>
                  </a:lnTo>
                  <a:close/>
                </a:path>
                <a:path w="4822190" h="884555">
                  <a:moveTo>
                    <a:pt x="2409331" y="884001"/>
                  </a:moveTo>
                  <a:lnTo>
                    <a:pt x="2351404" y="884001"/>
                  </a:lnTo>
                  <a:lnTo>
                    <a:pt x="2351404" y="864789"/>
                  </a:lnTo>
                  <a:lnTo>
                    <a:pt x="2409331" y="864789"/>
                  </a:lnTo>
                  <a:lnTo>
                    <a:pt x="2409331" y="884001"/>
                  </a:lnTo>
                  <a:close/>
                </a:path>
                <a:path w="4822190" h="884555">
                  <a:moveTo>
                    <a:pt x="2293476" y="884001"/>
                  </a:moveTo>
                  <a:lnTo>
                    <a:pt x="2235549" y="884001"/>
                  </a:lnTo>
                  <a:lnTo>
                    <a:pt x="2235549" y="864789"/>
                  </a:lnTo>
                  <a:lnTo>
                    <a:pt x="2293476" y="864789"/>
                  </a:lnTo>
                  <a:lnTo>
                    <a:pt x="2293476" y="884001"/>
                  </a:lnTo>
                  <a:close/>
                </a:path>
                <a:path w="4822190" h="884555">
                  <a:moveTo>
                    <a:pt x="2177621" y="884001"/>
                  </a:moveTo>
                  <a:lnTo>
                    <a:pt x="2119694" y="884001"/>
                  </a:lnTo>
                  <a:lnTo>
                    <a:pt x="2119694" y="864789"/>
                  </a:lnTo>
                  <a:lnTo>
                    <a:pt x="2177621" y="864789"/>
                  </a:lnTo>
                  <a:lnTo>
                    <a:pt x="2177621" y="884001"/>
                  </a:lnTo>
                  <a:close/>
                </a:path>
                <a:path w="4822190" h="884555">
                  <a:moveTo>
                    <a:pt x="2061767" y="884001"/>
                  </a:moveTo>
                  <a:lnTo>
                    <a:pt x="2003839" y="884001"/>
                  </a:lnTo>
                  <a:lnTo>
                    <a:pt x="2003839" y="864789"/>
                  </a:lnTo>
                  <a:lnTo>
                    <a:pt x="2061767" y="864789"/>
                  </a:lnTo>
                  <a:lnTo>
                    <a:pt x="2061767" y="884001"/>
                  </a:lnTo>
                  <a:close/>
                </a:path>
                <a:path w="4822190" h="884555">
                  <a:moveTo>
                    <a:pt x="1945912" y="884001"/>
                  </a:moveTo>
                  <a:lnTo>
                    <a:pt x="1887984" y="884001"/>
                  </a:lnTo>
                  <a:lnTo>
                    <a:pt x="1887984" y="864789"/>
                  </a:lnTo>
                  <a:lnTo>
                    <a:pt x="1945912" y="864789"/>
                  </a:lnTo>
                  <a:lnTo>
                    <a:pt x="1945912" y="884001"/>
                  </a:lnTo>
                  <a:close/>
                </a:path>
                <a:path w="4822190" h="884555">
                  <a:moveTo>
                    <a:pt x="1830057" y="884001"/>
                  </a:moveTo>
                  <a:lnTo>
                    <a:pt x="1772130" y="884001"/>
                  </a:lnTo>
                  <a:lnTo>
                    <a:pt x="1772130" y="864789"/>
                  </a:lnTo>
                  <a:lnTo>
                    <a:pt x="1830057" y="864789"/>
                  </a:lnTo>
                  <a:lnTo>
                    <a:pt x="1830057" y="884001"/>
                  </a:lnTo>
                  <a:close/>
                </a:path>
                <a:path w="4822190" h="884555">
                  <a:moveTo>
                    <a:pt x="1714202" y="884001"/>
                  </a:moveTo>
                  <a:lnTo>
                    <a:pt x="1656275" y="884001"/>
                  </a:lnTo>
                  <a:lnTo>
                    <a:pt x="1656275" y="864789"/>
                  </a:lnTo>
                  <a:lnTo>
                    <a:pt x="1714202" y="864789"/>
                  </a:lnTo>
                  <a:lnTo>
                    <a:pt x="1714202" y="884001"/>
                  </a:lnTo>
                  <a:close/>
                </a:path>
                <a:path w="4822190" h="884555">
                  <a:moveTo>
                    <a:pt x="1598347" y="884001"/>
                  </a:moveTo>
                  <a:lnTo>
                    <a:pt x="1540420" y="884001"/>
                  </a:lnTo>
                  <a:lnTo>
                    <a:pt x="1540420" y="864789"/>
                  </a:lnTo>
                  <a:lnTo>
                    <a:pt x="1598347" y="864789"/>
                  </a:lnTo>
                  <a:lnTo>
                    <a:pt x="1598347" y="884001"/>
                  </a:lnTo>
                  <a:close/>
                </a:path>
                <a:path w="4822190" h="884555">
                  <a:moveTo>
                    <a:pt x="1482493" y="884001"/>
                  </a:moveTo>
                  <a:lnTo>
                    <a:pt x="1424565" y="884001"/>
                  </a:lnTo>
                  <a:lnTo>
                    <a:pt x="1424565" y="864789"/>
                  </a:lnTo>
                  <a:lnTo>
                    <a:pt x="1482493" y="864789"/>
                  </a:lnTo>
                  <a:lnTo>
                    <a:pt x="1482493" y="884001"/>
                  </a:lnTo>
                  <a:close/>
                </a:path>
                <a:path w="4822190" h="884555">
                  <a:moveTo>
                    <a:pt x="1366638" y="884001"/>
                  </a:moveTo>
                  <a:lnTo>
                    <a:pt x="1308710" y="884001"/>
                  </a:lnTo>
                  <a:lnTo>
                    <a:pt x="1308710" y="864789"/>
                  </a:lnTo>
                  <a:lnTo>
                    <a:pt x="1366638" y="864789"/>
                  </a:lnTo>
                  <a:lnTo>
                    <a:pt x="1366638" y="884001"/>
                  </a:lnTo>
                  <a:close/>
                </a:path>
                <a:path w="4822190" h="884555">
                  <a:moveTo>
                    <a:pt x="1250783" y="884001"/>
                  </a:moveTo>
                  <a:lnTo>
                    <a:pt x="1192856" y="884001"/>
                  </a:lnTo>
                  <a:lnTo>
                    <a:pt x="1192856" y="864789"/>
                  </a:lnTo>
                  <a:lnTo>
                    <a:pt x="1250783" y="864789"/>
                  </a:lnTo>
                  <a:lnTo>
                    <a:pt x="1250783" y="884001"/>
                  </a:lnTo>
                  <a:close/>
                </a:path>
                <a:path w="4822190" h="884555">
                  <a:moveTo>
                    <a:pt x="1134928" y="884001"/>
                  </a:moveTo>
                  <a:lnTo>
                    <a:pt x="1077001" y="884001"/>
                  </a:lnTo>
                  <a:lnTo>
                    <a:pt x="1077001" y="864789"/>
                  </a:lnTo>
                  <a:lnTo>
                    <a:pt x="1134928" y="864789"/>
                  </a:lnTo>
                  <a:lnTo>
                    <a:pt x="1134928" y="884001"/>
                  </a:lnTo>
                  <a:close/>
                </a:path>
                <a:path w="4822190" h="884555">
                  <a:moveTo>
                    <a:pt x="1019073" y="884001"/>
                  </a:moveTo>
                  <a:lnTo>
                    <a:pt x="961146" y="884001"/>
                  </a:lnTo>
                  <a:lnTo>
                    <a:pt x="961146" y="864789"/>
                  </a:lnTo>
                  <a:lnTo>
                    <a:pt x="1019073" y="864789"/>
                  </a:lnTo>
                  <a:lnTo>
                    <a:pt x="1019073" y="884001"/>
                  </a:lnTo>
                  <a:close/>
                </a:path>
                <a:path w="4822190" h="884555">
                  <a:moveTo>
                    <a:pt x="903219" y="884001"/>
                  </a:moveTo>
                  <a:lnTo>
                    <a:pt x="845291" y="884001"/>
                  </a:lnTo>
                  <a:lnTo>
                    <a:pt x="845291" y="864789"/>
                  </a:lnTo>
                  <a:lnTo>
                    <a:pt x="903219" y="864789"/>
                  </a:lnTo>
                  <a:lnTo>
                    <a:pt x="903219" y="884001"/>
                  </a:lnTo>
                  <a:close/>
                </a:path>
                <a:path w="4822190" h="884555">
                  <a:moveTo>
                    <a:pt x="787364" y="884001"/>
                  </a:moveTo>
                  <a:lnTo>
                    <a:pt x="729436" y="884001"/>
                  </a:lnTo>
                  <a:lnTo>
                    <a:pt x="729436" y="864789"/>
                  </a:lnTo>
                  <a:lnTo>
                    <a:pt x="787364" y="864789"/>
                  </a:lnTo>
                  <a:lnTo>
                    <a:pt x="787364" y="884001"/>
                  </a:lnTo>
                  <a:close/>
                </a:path>
                <a:path w="4822190" h="884555">
                  <a:moveTo>
                    <a:pt x="671509" y="884001"/>
                  </a:moveTo>
                  <a:lnTo>
                    <a:pt x="613583" y="884001"/>
                  </a:lnTo>
                  <a:lnTo>
                    <a:pt x="613583" y="864789"/>
                  </a:lnTo>
                  <a:lnTo>
                    <a:pt x="671509" y="864789"/>
                  </a:lnTo>
                  <a:lnTo>
                    <a:pt x="671509" y="884001"/>
                  </a:lnTo>
                  <a:close/>
                </a:path>
                <a:path w="4822190" h="884555">
                  <a:moveTo>
                    <a:pt x="555654" y="884001"/>
                  </a:moveTo>
                  <a:lnTo>
                    <a:pt x="497727" y="884001"/>
                  </a:lnTo>
                  <a:lnTo>
                    <a:pt x="497727" y="864789"/>
                  </a:lnTo>
                  <a:lnTo>
                    <a:pt x="555654" y="864789"/>
                  </a:lnTo>
                  <a:lnTo>
                    <a:pt x="555654" y="884001"/>
                  </a:lnTo>
                  <a:close/>
                </a:path>
                <a:path w="4822190" h="884555">
                  <a:moveTo>
                    <a:pt x="439800" y="884001"/>
                  </a:moveTo>
                  <a:lnTo>
                    <a:pt x="381872" y="884001"/>
                  </a:lnTo>
                  <a:lnTo>
                    <a:pt x="381872" y="864789"/>
                  </a:lnTo>
                  <a:lnTo>
                    <a:pt x="439800" y="864789"/>
                  </a:lnTo>
                  <a:lnTo>
                    <a:pt x="439800" y="884001"/>
                  </a:lnTo>
                  <a:close/>
                </a:path>
                <a:path w="4822190" h="884555">
                  <a:moveTo>
                    <a:pt x="323946" y="884001"/>
                  </a:moveTo>
                  <a:lnTo>
                    <a:pt x="266017" y="884001"/>
                  </a:lnTo>
                  <a:lnTo>
                    <a:pt x="266017" y="864789"/>
                  </a:lnTo>
                  <a:lnTo>
                    <a:pt x="323946" y="864789"/>
                  </a:lnTo>
                  <a:lnTo>
                    <a:pt x="323946" y="884001"/>
                  </a:lnTo>
                  <a:close/>
                </a:path>
                <a:path w="4822190" h="884555">
                  <a:moveTo>
                    <a:pt x="207958" y="882265"/>
                  </a:moveTo>
                  <a:lnTo>
                    <a:pt x="192636" y="879899"/>
                  </a:lnTo>
                  <a:lnTo>
                    <a:pt x="177568" y="876552"/>
                  </a:lnTo>
                  <a:lnTo>
                    <a:pt x="162753" y="872227"/>
                  </a:lnTo>
                  <a:lnTo>
                    <a:pt x="148191" y="866921"/>
                  </a:lnTo>
                  <a:lnTo>
                    <a:pt x="155397" y="849100"/>
                  </a:lnTo>
                  <a:lnTo>
                    <a:pt x="168772" y="853972"/>
                  </a:lnTo>
                  <a:lnTo>
                    <a:pt x="182380" y="857946"/>
                  </a:lnTo>
                  <a:lnTo>
                    <a:pt x="196220" y="861021"/>
                  </a:lnTo>
                  <a:lnTo>
                    <a:pt x="210293" y="863197"/>
                  </a:lnTo>
                  <a:lnTo>
                    <a:pt x="207958" y="882265"/>
                  </a:lnTo>
                  <a:close/>
                </a:path>
                <a:path w="4822190" h="884555">
                  <a:moveTo>
                    <a:pt x="95619" y="837572"/>
                  </a:moveTo>
                  <a:lnTo>
                    <a:pt x="83535" y="828018"/>
                  </a:lnTo>
                  <a:lnTo>
                    <a:pt x="72149" y="817746"/>
                  </a:lnTo>
                  <a:lnTo>
                    <a:pt x="61461" y="806756"/>
                  </a:lnTo>
                  <a:lnTo>
                    <a:pt x="51471" y="795045"/>
                  </a:lnTo>
                  <a:lnTo>
                    <a:pt x="66559" y="783082"/>
                  </a:lnTo>
                  <a:lnTo>
                    <a:pt x="75734" y="793840"/>
                  </a:lnTo>
                  <a:lnTo>
                    <a:pt x="85550" y="803936"/>
                  </a:lnTo>
                  <a:lnTo>
                    <a:pt x="96008" y="813370"/>
                  </a:lnTo>
                  <a:lnTo>
                    <a:pt x="107108" y="822144"/>
                  </a:lnTo>
                  <a:lnTo>
                    <a:pt x="95619" y="837572"/>
                  </a:lnTo>
                  <a:close/>
                </a:path>
                <a:path w="4822190" h="884555">
                  <a:moveTo>
                    <a:pt x="20151" y="743442"/>
                  </a:moveTo>
                  <a:lnTo>
                    <a:pt x="14360" y="729132"/>
                  </a:lnTo>
                  <a:lnTo>
                    <a:pt x="9540" y="714539"/>
                  </a:lnTo>
                  <a:lnTo>
                    <a:pt x="5692" y="699661"/>
                  </a:lnTo>
                  <a:lnTo>
                    <a:pt x="2816" y="684501"/>
                  </a:lnTo>
                  <a:lnTo>
                    <a:pt x="21867" y="681545"/>
                  </a:lnTo>
                  <a:lnTo>
                    <a:pt x="24509" y="695471"/>
                  </a:lnTo>
                  <a:lnTo>
                    <a:pt x="28044" y="709136"/>
                  </a:lnTo>
                  <a:lnTo>
                    <a:pt x="32470" y="722540"/>
                  </a:lnTo>
                  <a:lnTo>
                    <a:pt x="37789" y="735684"/>
                  </a:lnTo>
                  <a:lnTo>
                    <a:pt x="20151" y="743442"/>
                  </a:lnTo>
                  <a:close/>
                </a:path>
                <a:path w="4822190" h="884555">
                  <a:moveTo>
                    <a:pt x="19280" y="626455"/>
                  </a:moveTo>
                  <a:lnTo>
                    <a:pt x="0" y="626455"/>
                  </a:lnTo>
                  <a:lnTo>
                    <a:pt x="0" y="568735"/>
                  </a:lnTo>
                  <a:lnTo>
                    <a:pt x="19280" y="568735"/>
                  </a:lnTo>
                  <a:lnTo>
                    <a:pt x="19280" y="626455"/>
                  </a:lnTo>
                  <a:close/>
                </a:path>
                <a:path w="4822190" h="884555">
                  <a:moveTo>
                    <a:pt x="19280" y="511015"/>
                  </a:moveTo>
                  <a:lnTo>
                    <a:pt x="0" y="511015"/>
                  </a:lnTo>
                  <a:lnTo>
                    <a:pt x="0" y="453294"/>
                  </a:lnTo>
                  <a:lnTo>
                    <a:pt x="19280" y="453294"/>
                  </a:lnTo>
                  <a:lnTo>
                    <a:pt x="19280" y="511015"/>
                  </a:lnTo>
                  <a:close/>
                </a:path>
                <a:path w="4822190" h="884555">
                  <a:moveTo>
                    <a:pt x="19280" y="395575"/>
                  </a:moveTo>
                  <a:lnTo>
                    <a:pt x="0" y="395575"/>
                  </a:lnTo>
                  <a:lnTo>
                    <a:pt x="0" y="337855"/>
                  </a:lnTo>
                  <a:lnTo>
                    <a:pt x="19280" y="337855"/>
                  </a:lnTo>
                  <a:lnTo>
                    <a:pt x="19280" y="395575"/>
                  </a:lnTo>
                  <a:close/>
                </a:path>
                <a:path w="4822190" h="884555">
                  <a:moveTo>
                    <a:pt x="19280" y="280135"/>
                  </a:moveTo>
                  <a:lnTo>
                    <a:pt x="0" y="280135"/>
                  </a:lnTo>
                  <a:lnTo>
                    <a:pt x="125" y="226914"/>
                  </a:lnTo>
                  <a:lnTo>
                    <a:pt x="375" y="222491"/>
                  </a:lnTo>
                  <a:lnTo>
                    <a:pt x="19625" y="223573"/>
                  </a:lnTo>
                  <a:lnTo>
                    <a:pt x="19395" y="227635"/>
                  </a:lnTo>
                  <a:lnTo>
                    <a:pt x="19280" y="280135"/>
                  </a:lnTo>
                  <a:close/>
                </a:path>
                <a:path w="4822190" h="884555">
                  <a:moveTo>
                    <a:pt x="29861" y="169022"/>
                  </a:moveTo>
                  <a:lnTo>
                    <a:pt x="11518" y="163101"/>
                  </a:lnTo>
                  <a:lnTo>
                    <a:pt x="16685" y="148788"/>
                  </a:lnTo>
                  <a:lnTo>
                    <a:pt x="22741" y="134893"/>
                  </a:lnTo>
                  <a:lnTo>
                    <a:pt x="29687" y="121418"/>
                  </a:lnTo>
                  <a:lnTo>
                    <a:pt x="37521" y="108363"/>
                  </a:lnTo>
                  <a:lnTo>
                    <a:pt x="53745" y="118745"/>
                  </a:lnTo>
                  <a:lnTo>
                    <a:pt x="46549" y="130737"/>
                  </a:lnTo>
                  <a:lnTo>
                    <a:pt x="40169" y="143113"/>
                  </a:lnTo>
                  <a:lnTo>
                    <a:pt x="34606" y="155875"/>
                  </a:lnTo>
                  <a:lnTo>
                    <a:pt x="29861" y="169022"/>
                  </a:lnTo>
                  <a:close/>
                </a:path>
                <a:path w="4822190" h="884555">
                  <a:moveTo>
                    <a:pt x="90051" y="75864"/>
                  </a:moveTo>
                  <a:lnTo>
                    <a:pt x="77048" y="61678"/>
                  </a:lnTo>
                  <a:lnTo>
                    <a:pt x="88676" y="51758"/>
                  </a:lnTo>
                  <a:lnTo>
                    <a:pt x="100873" y="42645"/>
                  </a:lnTo>
                  <a:lnTo>
                    <a:pt x="113636" y="34339"/>
                  </a:lnTo>
                  <a:lnTo>
                    <a:pt x="126967" y="26842"/>
                  </a:lnTo>
                  <a:lnTo>
                    <a:pt x="135902" y="43866"/>
                  </a:lnTo>
                  <a:lnTo>
                    <a:pt x="123657" y="50753"/>
                  </a:lnTo>
                  <a:lnTo>
                    <a:pt x="111934" y="58382"/>
                  </a:lnTo>
                  <a:lnTo>
                    <a:pt x="100732" y="66752"/>
                  </a:lnTo>
                  <a:lnTo>
                    <a:pt x="90051" y="75864"/>
                  </a:lnTo>
                  <a:close/>
                </a:path>
                <a:path w="4822190" h="884555">
                  <a:moveTo>
                    <a:pt x="188823" y="24512"/>
                  </a:moveTo>
                  <a:lnTo>
                    <a:pt x="223485" y="360"/>
                  </a:lnTo>
                  <a:lnTo>
                    <a:pt x="236614" y="0"/>
                  </a:lnTo>
                  <a:lnTo>
                    <a:pt x="294541" y="0"/>
                  </a:lnTo>
                  <a:lnTo>
                    <a:pt x="294541" y="19211"/>
                  </a:lnTo>
                  <a:lnTo>
                    <a:pt x="236614" y="19211"/>
                  </a:lnTo>
                  <a:lnTo>
                    <a:pt x="224555" y="19543"/>
                  </a:lnTo>
                  <a:lnTo>
                    <a:pt x="212571" y="20537"/>
                  </a:lnTo>
                  <a:lnTo>
                    <a:pt x="200660" y="22193"/>
                  </a:lnTo>
                  <a:lnTo>
                    <a:pt x="188823" y="24512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904500" y="4193224"/>
            <a:ext cx="3543299" cy="2486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78134" y="7906633"/>
            <a:ext cx="2802255" cy="553085"/>
            <a:chOff x="678134" y="7906633"/>
            <a:chExt cx="2802255" cy="553085"/>
          </a:xfrm>
        </p:grpSpPr>
        <p:sp>
          <p:nvSpPr>
            <p:cNvPr id="8" name="object 8"/>
            <p:cNvSpPr/>
            <p:nvPr/>
          </p:nvSpPr>
          <p:spPr>
            <a:xfrm>
              <a:off x="678134" y="7906633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4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5724" y="7932124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60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60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60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60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60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60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60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60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60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60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60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60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60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60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60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60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60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60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60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60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60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60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60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60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60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60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60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60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60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60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60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60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60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60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60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60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60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60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60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60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60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60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60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60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60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60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60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60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60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60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60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60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60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60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60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60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60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60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60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60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60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60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60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60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60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60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60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60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60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60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60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60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60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60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60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60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60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60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60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60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60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60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60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60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60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60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60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60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60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60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60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60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60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60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207947" y="7841558"/>
            <a:ext cx="2802255" cy="553085"/>
            <a:chOff x="4207947" y="7841558"/>
            <a:chExt cx="2802255" cy="553085"/>
          </a:xfrm>
        </p:grpSpPr>
        <p:sp>
          <p:nvSpPr>
            <p:cNvPr id="11" name="object 11"/>
            <p:cNvSpPr/>
            <p:nvPr/>
          </p:nvSpPr>
          <p:spPr>
            <a:xfrm>
              <a:off x="4207947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4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5537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908310" y="7841558"/>
            <a:ext cx="2802255" cy="553085"/>
            <a:chOff x="7908310" y="7841558"/>
            <a:chExt cx="2802255" cy="553085"/>
          </a:xfrm>
        </p:grpSpPr>
        <p:sp>
          <p:nvSpPr>
            <p:cNvPr id="14" name="object 14"/>
            <p:cNvSpPr/>
            <p:nvPr/>
          </p:nvSpPr>
          <p:spPr>
            <a:xfrm>
              <a:off x="7908310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4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35900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261933" y="7841558"/>
            <a:ext cx="2802255" cy="553085"/>
            <a:chOff x="11261933" y="7841558"/>
            <a:chExt cx="2802255" cy="553085"/>
          </a:xfrm>
        </p:grpSpPr>
        <p:sp>
          <p:nvSpPr>
            <p:cNvPr id="17" name="object 17"/>
            <p:cNvSpPr/>
            <p:nvPr/>
          </p:nvSpPr>
          <p:spPr>
            <a:xfrm>
              <a:off x="11261933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5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89523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795966" y="7841558"/>
            <a:ext cx="2802255" cy="553085"/>
            <a:chOff x="14795966" y="7841558"/>
            <a:chExt cx="2802255" cy="553085"/>
          </a:xfrm>
        </p:grpSpPr>
        <p:sp>
          <p:nvSpPr>
            <p:cNvPr id="20" name="object 20"/>
            <p:cNvSpPr/>
            <p:nvPr/>
          </p:nvSpPr>
          <p:spPr>
            <a:xfrm>
              <a:off x="14795966" y="7841558"/>
              <a:ext cx="2802255" cy="553085"/>
            </a:xfrm>
            <a:custGeom>
              <a:avLst/>
              <a:gdLst/>
              <a:ahLst/>
              <a:cxnLst/>
              <a:rect l="l" t="t" r="r" b="b"/>
              <a:pathLst>
                <a:path w="2802255" h="553084">
                  <a:moveTo>
                    <a:pt x="2646292" y="552499"/>
                  </a:moveTo>
                  <a:lnTo>
                    <a:pt x="155734" y="552499"/>
                  </a:lnTo>
                  <a:lnTo>
                    <a:pt x="148084" y="552312"/>
                  </a:lnTo>
                  <a:lnTo>
                    <a:pt x="110526" y="545815"/>
                  </a:lnTo>
                  <a:lnTo>
                    <a:pt x="69213" y="526338"/>
                  </a:lnTo>
                  <a:lnTo>
                    <a:pt x="35348" y="495741"/>
                  </a:lnTo>
                  <a:lnTo>
                    <a:pt x="11854" y="456665"/>
                  </a:lnTo>
                  <a:lnTo>
                    <a:pt x="748" y="412473"/>
                  </a:lnTo>
                  <a:lnTo>
                    <a:pt x="0" y="397257"/>
                  </a:lnTo>
                  <a:lnTo>
                    <a:pt x="0" y="155242"/>
                  </a:lnTo>
                  <a:lnTo>
                    <a:pt x="6704" y="110177"/>
                  </a:lnTo>
                  <a:lnTo>
                    <a:pt x="26246" y="68994"/>
                  </a:lnTo>
                  <a:lnTo>
                    <a:pt x="56936" y="35236"/>
                  </a:lnTo>
                  <a:lnTo>
                    <a:pt x="96137" y="11817"/>
                  </a:lnTo>
                  <a:lnTo>
                    <a:pt x="132892" y="1677"/>
                  </a:lnTo>
                  <a:lnTo>
                    <a:pt x="155734" y="0"/>
                  </a:lnTo>
                  <a:lnTo>
                    <a:pt x="2646292" y="0"/>
                  </a:lnTo>
                  <a:lnTo>
                    <a:pt x="2684141" y="4653"/>
                  </a:lnTo>
                  <a:lnTo>
                    <a:pt x="2719706" y="18329"/>
                  </a:lnTo>
                  <a:lnTo>
                    <a:pt x="2756412" y="45469"/>
                  </a:lnTo>
                  <a:lnTo>
                    <a:pt x="2783640" y="82060"/>
                  </a:lnTo>
                  <a:lnTo>
                    <a:pt x="2799033" y="124956"/>
                  </a:lnTo>
                  <a:lnTo>
                    <a:pt x="2802027" y="155242"/>
                  </a:lnTo>
                  <a:lnTo>
                    <a:pt x="2802027" y="397257"/>
                  </a:lnTo>
                  <a:lnTo>
                    <a:pt x="2795323" y="442322"/>
                  </a:lnTo>
                  <a:lnTo>
                    <a:pt x="2775783" y="483502"/>
                  </a:lnTo>
                  <a:lnTo>
                    <a:pt x="2745090" y="517263"/>
                  </a:lnTo>
                  <a:lnTo>
                    <a:pt x="2705890" y="540683"/>
                  </a:lnTo>
                  <a:lnTo>
                    <a:pt x="2669133" y="550819"/>
                  </a:lnTo>
                  <a:lnTo>
                    <a:pt x="2646292" y="552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23556" y="7867048"/>
              <a:ext cx="2740660" cy="502920"/>
            </a:xfrm>
            <a:custGeom>
              <a:avLst/>
              <a:gdLst/>
              <a:ahLst/>
              <a:cxnLst/>
              <a:rect l="l" t="t" r="r" b="b"/>
              <a:pathLst>
                <a:path w="2740659" h="502920">
                  <a:moveTo>
                    <a:pt x="233265" y="10924"/>
                  </a:moveTo>
                  <a:lnTo>
                    <a:pt x="200340" y="10924"/>
                  </a:lnTo>
                  <a:lnTo>
                    <a:pt x="200340" y="0"/>
                  </a:lnTo>
                  <a:lnTo>
                    <a:pt x="233265" y="0"/>
                  </a:lnTo>
                  <a:lnTo>
                    <a:pt x="233265" y="10924"/>
                  </a:lnTo>
                  <a:close/>
                </a:path>
                <a:path w="2740659" h="502920">
                  <a:moveTo>
                    <a:pt x="299116" y="10924"/>
                  </a:moveTo>
                  <a:lnTo>
                    <a:pt x="266191" y="10924"/>
                  </a:lnTo>
                  <a:lnTo>
                    <a:pt x="266191" y="0"/>
                  </a:lnTo>
                  <a:lnTo>
                    <a:pt x="299116" y="0"/>
                  </a:lnTo>
                  <a:lnTo>
                    <a:pt x="299116" y="10924"/>
                  </a:lnTo>
                  <a:close/>
                </a:path>
                <a:path w="2740659" h="502920">
                  <a:moveTo>
                    <a:pt x="364967" y="10924"/>
                  </a:moveTo>
                  <a:lnTo>
                    <a:pt x="332042" y="10924"/>
                  </a:lnTo>
                  <a:lnTo>
                    <a:pt x="332042" y="0"/>
                  </a:lnTo>
                  <a:lnTo>
                    <a:pt x="364967" y="0"/>
                  </a:lnTo>
                  <a:lnTo>
                    <a:pt x="364967" y="10924"/>
                  </a:lnTo>
                  <a:close/>
                </a:path>
                <a:path w="2740659" h="502920">
                  <a:moveTo>
                    <a:pt x="430818" y="10924"/>
                  </a:moveTo>
                  <a:lnTo>
                    <a:pt x="397893" y="10924"/>
                  </a:lnTo>
                  <a:lnTo>
                    <a:pt x="397893" y="0"/>
                  </a:lnTo>
                  <a:lnTo>
                    <a:pt x="430818" y="0"/>
                  </a:lnTo>
                  <a:lnTo>
                    <a:pt x="430818" y="10924"/>
                  </a:lnTo>
                  <a:close/>
                </a:path>
                <a:path w="2740659" h="502920">
                  <a:moveTo>
                    <a:pt x="496669" y="10924"/>
                  </a:moveTo>
                  <a:lnTo>
                    <a:pt x="463744" y="10924"/>
                  </a:lnTo>
                  <a:lnTo>
                    <a:pt x="463744" y="0"/>
                  </a:lnTo>
                  <a:lnTo>
                    <a:pt x="496669" y="0"/>
                  </a:lnTo>
                  <a:lnTo>
                    <a:pt x="496669" y="10924"/>
                  </a:lnTo>
                  <a:close/>
                </a:path>
                <a:path w="2740659" h="502920">
                  <a:moveTo>
                    <a:pt x="562520" y="10924"/>
                  </a:moveTo>
                  <a:lnTo>
                    <a:pt x="529595" y="10924"/>
                  </a:lnTo>
                  <a:lnTo>
                    <a:pt x="529595" y="0"/>
                  </a:lnTo>
                  <a:lnTo>
                    <a:pt x="562520" y="0"/>
                  </a:lnTo>
                  <a:lnTo>
                    <a:pt x="562520" y="10924"/>
                  </a:lnTo>
                  <a:close/>
                </a:path>
                <a:path w="2740659" h="502920">
                  <a:moveTo>
                    <a:pt x="628371" y="10924"/>
                  </a:moveTo>
                  <a:lnTo>
                    <a:pt x="595445" y="10924"/>
                  </a:lnTo>
                  <a:lnTo>
                    <a:pt x="595445" y="0"/>
                  </a:lnTo>
                  <a:lnTo>
                    <a:pt x="628371" y="0"/>
                  </a:lnTo>
                  <a:lnTo>
                    <a:pt x="628371" y="10924"/>
                  </a:lnTo>
                  <a:close/>
                </a:path>
                <a:path w="2740659" h="502920">
                  <a:moveTo>
                    <a:pt x="694222" y="10924"/>
                  </a:moveTo>
                  <a:lnTo>
                    <a:pt x="661296" y="10924"/>
                  </a:lnTo>
                  <a:lnTo>
                    <a:pt x="661296" y="0"/>
                  </a:lnTo>
                  <a:lnTo>
                    <a:pt x="694222" y="0"/>
                  </a:lnTo>
                  <a:lnTo>
                    <a:pt x="694222" y="10924"/>
                  </a:lnTo>
                  <a:close/>
                </a:path>
                <a:path w="2740659" h="502920">
                  <a:moveTo>
                    <a:pt x="760073" y="10924"/>
                  </a:moveTo>
                  <a:lnTo>
                    <a:pt x="727147" y="10924"/>
                  </a:lnTo>
                  <a:lnTo>
                    <a:pt x="727147" y="0"/>
                  </a:lnTo>
                  <a:lnTo>
                    <a:pt x="760073" y="0"/>
                  </a:lnTo>
                  <a:lnTo>
                    <a:pt x="760073" y="10924"/>
                  </a:lnTo>
                  <a:close/>
                </a:path>
                <a:path w="2740659" h="502920">
                  <a:moveTo>
                    <a:pt x="825924" y="10924"/>
                  </a:moveTo>
                  <a:lnTo>
                    <a:pt x="792998" y="10924"/>
                  </a:lnTo>
                  <a:lnTo>
                    <a:pt x="792998" y="0"/>
                  </a:lnTo>
                  <a:lnTo>
                    <a:pt x="825924" y="0"/>
                  </a:lnTo>
                  <a:lnTo>
                    <a:pt x="825924" y="10924"/>
                  </a:lnTo>
                  <a:close/>
                </a:path>
                <a:path w="2740659" h="502920">
                  <a:moveTo>
                    <a:pt x="891774" y="10924"/>
                  </a:moveTo>
                  <a:lnTo>
                    <a:pt x="858849" y="10924"/>
                  </a:lnTo>
                  <a:lnTo>
                    <a:pt x="858849" y="0"/>
                  </a:lnTo>
                  <a:lnTo>
                    <a:pt x="891774" y="0"/>
                  </a:lnTo>
                  <a:lnTo>
                    <a:pt x="891774" y="10924"/>
                  </a:lnTo>
                  <a:close/>
                </a:path>
                <a:path w="2740659" h="502920">
                  <a:moveTo>
                    <a:pt x="957625" y="10924"/>
                  </a:moveTo>
                  <a:lnTo>
                    <a:pt x="924700" y="10924"/>
                  </a:lnTo>
                  <a:lnTo>
                    <a:pt x="924700" y="0"/>
                  </a:lnTo>
                  <a:lnTo>
                    <a:pt x="957625" y="0"/>
                  </a:lnTo>
                  <a:lnTo>
                    <a:pt x="957625" y="10924"/>
                  </a:lnTo>
                  <a:close/>
                </a:path>
                <a:path w="2740659" h="502920">
                  <a:moveTo>
                    <a:pt x="1023476" y="10924"/>
                  </a:moveTo>
                  <a:lnTo>
                    <a:pt x="990551" y="10924"/>
                  </a:lnTo>
                  <a:lnTo>
                    <a:pt x="990551" y="0"/>
                  </a:lnTo>
                  <a:lnTo>
                    <a:pt x="1023476" y="0"/>
                  </a:lnTo>
                  <a:lnTo>
                    <a:pt x="1023476" y="10924"/>
                  </a:lnTo>
                  <a:close/>
                </a:path>
                <a:path w="2740659" h="502920">
                  <a:moveTo>
                    <a:pt x="1089327" y="10924"/>
                  </a:moveTo>
                  <a:lnTo>
                    <a:pt x="1056402" y="10924"/>
                  </a:lnTo>
                  <a:lnTo>
                    <a:pt x="1056402" y="0"/>
                  </a:lnTo>
                  <a:lnTo>
                    <a:pt x="1089327" y="0"/>
                  </a:lnTo>
                  <a:lnTo>
                    <a:pt x="1089327" y="10924"/>
                  </a:lnTo>
                  <a:close/>
                </a:path>
                <a:path w="2740659" h="502920">
                  <a:moveTo>
                    <a:pt x="1155178" y="10924"/>
                  </a:moveTo>
                  <a:lnTo>
                    <a:pt x="1122253" y="10924"/>
                  </a:lnTo>
                  <a:lnTo>
                    <a:pt x="1122253" y="0"/>
                  </a:lnTo>
                  <a:lnTo>
                    <a:pt x="1155178" y="0"/>
                  </a:lnTo>
                  <a:lnTo>
                    <a:pt x="1155178" y="10924"/>
                  </a:lnTo>
                  <a:close/>
                </a:path>
                <a:path w="2740659" h="502920">
                  <a:moveTo>
                    <a:pt x="1221029" y="10924"/>
                  </a:moveTo>
                  <a:lnTo>
                    <a:pt x="1188104" y="10924"/>
                  </a:lnTo>
                  <a:lnTo>
                    <a:pt x="1188104" y="0"/>
                  </a:lnTo>
                  <a:lnTo>
                    <a:pt x="1221029" y="0"/>
                  </a:lnTo>
                  <a:lnTo>
                    <a:pt x="1221029" y="10924"/>
                  </a:lnTo>
                  <a:close/>
                </a:path>
                <a:path w="2740659" h="502920">
                  <a:moveTo>
                    <a:pt x="1286880" y="10924"/>
                  </a:moveTo>
                  <a:lnTo>
                    <a:pt x="1253954" y="10924"/>
                  </a:lnTo>
                  <a:lnTo>
                    <a:pt x="1253954" y="0"/>
                  </a:lnTo>
                  <a:lnTo>
                    <a:pt x="1286880" y="0"/>
                  </a:lnTo>
                  <a:lnTo>
                    <a:pt x="1286880" y="10924"/>
                  </a:lnTo>
                  <a:close/>
                </a:path>
                <a:path w="2740659" h="502920">
                  <a:moveTo>
                    <a:pt x="1352731" y="10924"/>
                  </a:moveTo>
                  <a:lnTo>
                    <a:pt x="1319805" y="10924"/>
                  </a:lnTo>
                  <a:lnTo>
                    <a:pt x="1319805" y="0"/>
                  </a:lnTo>
                  <a:lnTo>
                    <a:pt x="1352731" y="0"/>
                  </a:lnTo>
                  <a:lnTo>
                    <a:pt x="1352731" y="10924"/>
                  </a:lnTo>
                  <a:close/>
                </a:path>
                <a:path w="2740659" h="502920">
                  <a:moveTo>
                    <a:pt x="1418582" y="10924"/>
                  </a:moveTo>
                  <a:lnTo>
                    <a:pt x="1385656" y="10924"/>
                  </a:lnTo>
                  <a:lnTo>
                    <a:pt x="1385656" y="0"/>
                  </a:lnTo>
                  <a:lnTo>
                    <a:pt x="1418582" y="0"/>
                  </a:lnTo>
                  <a:lnTo>
                    <a:pt x="1418582" y="10924"/>
                  </a:lnTo>
                  <a:close/>
                </a:path>
                <a:path w="2740659" h="502920">
                  <a:moveTo>
                    <a:pt x="1484433" y="10924"/>
                  </a:moveTo>
                  <a:lnTo>
                    <a:pt x="1451507" y="10924"/>
                  </a:lnTo>
                  <a:lnTo>
                    <a:pt x="1451507" y="0"/>
                  </a:lnTo>
                  <a:lnTo>
                    <a:pt x="1484433" y="0"/>
                  </a:lnTo>
                  <a:lnTo>
                    <a:pt x="1484433" y="10924"/>
                  </a:lnTo>
                  <a:close/>
                </a:path>
                <a:path w="2740659" h="502920">
                  <a:moveTo>
                    <a:pt x="1550283" y="10924"/>
                  </a:moveTo>
                  <a:lnTo>
                    <a:pt x="1517358" y="10924"/>
                  </a:lnTo>
                  <a:lnTo>
                    <a:pt x="1517358" y="0"/>
                  </a:lnTo>
                  <a:lnTo>
                    <a:pt x="1550283" y="0"/>
                  </a:lnTo>
                  <a:lnTo>
                    <a:pt x="1550283" y="10924"/>
                  </a:lnTo>
                  <a:close/>
                </a:path>
                <a:path w="2740659" h="502920">
                  <a:moveTo>
                    <a:pt x="1616134" y="10924"/>
                  </a:moveTo>
                  <a:lnTo>
                    <a:pt x="1583209" y="10924"/>
                  </a:lnTo>
                  <a:lnTo>
                    <a:pt x="1583209" y="0"/>
                  </a:lnTo>
                  <a:lnTo>
                    <a:pt x="1616134" y="0"/>
                  </a:lnTo>
                  <a:lnTo>
                    <a:pt x="1616134" y="10924"/>
                  </a:lnTo>
                  <a:close/>
                </a:path>
                <a:path w="2740659" h="502920">
                  <a:moveTo>
                    <a:pt x="1681985" y="10924"/>
                  </a:moveTo>
                  <a:lnTo>
                    <a:pt x="1649060" y="10924"/>
                  </a:lnTo>
                  <a:lnTo>
                    <a:pt x="1649060" y="0"/>
                  </a:lnTo>
                  <a:lnTo>
                    <a:pt x="1681985" y="0"/>
                  </a:lnTo>
                  <a:lnTo>
                    <a:pt x="1681985" y="10924"/>
                  </a:lnTo>
                  <a:close/>
                </a:path>
                <a:path w="2740659" h="502920">
                  <a:moveTo>
                    <a:pt x="1747836" y="10924"/>
                  </a:moveTo>
                  <a:lnTo>
                    <a:pt x="1714911" y="10924"/>
                  </a:lnTo>
                  <a:lnTo>
                    <a:pt x="1714911" y="0"/>
                  </a:lnTo>
                  <a:lnTo>
                    <a:pt x="1747836" y="0"/>
                  </a:lnTo>
                  <a:lnTo>
                    <a:pt x="1747836" y="10924"/>
                  </a:lnTo>
                  <a:close/>
                </a:path>
                <a:path w="2740659" h="502920">
                  <a:moveTo>
                    <a:pt x="1813687" y="10924"/>
                  </a:moveTo>
                  <a:lnTo>
                    <a:pt x="1780762" y="10924"/>
                  </a:lnTo>
                  <a:lnTo>
                    <a:pt x="1780762" y="0"/>
                  </a:lnTo>
                  <a:lnTo>
                    <a:pt x="1813687" y="0"/>
                  </a:lnTo>
                  <a:lnTo>
                    <a:pt x="1813687" y="10924"/>
                  </a:lnTo>
                  <a:close/>
                </a:path>
                <a:path w="2740659" h="502920">
                  <a:moveTo>
                    <a:pt x="1879538" y="10924"/>
                  </a:moveTo>
                  <a:lnTo>
                    <a:pt x="1846613" y="10924"/>
                  </a:lnTo>
                  <a:lnTo>
                    <a:pt x="1846613" y="0"/>
                  </a:lnTo>
                  <a:lnTo>
                    <a:pt x="1879538" y="0"/>
                  </a:lnTo>
                  <a:lnTo>
                    <a:pt x="1879538" y="10924"/>
                  </a:lnTo>
                  <a:close/>
                </a:path>
                <a:path w="2740659" h="502920">
                  <a:moveTo>
                    <a:pt x="1945389" y="10924"/>
                  </a:moveTo>
                  <a:lnTo>
                    <a:pt x="1912463" y="10924"/>
                  </a:lnTo>
                  <a:lnTo>
                    <a:pt x="1912463" y="0"/>
                  </a:lnTo>
                  <a:lnTo>
                    <a:pt x="1945389" y="0"/>
                  </a:lnTo>
                  <a:lnTo>
                    <a:pt x="1945389" y="10924"/>
                  </a:lnTo>
                  <a:close/>
                </a:path>
                <a:path w="2740659" h="502920">
                  <a:moveTo>
                    <a:pt x="2011240" y="10924"/>
                  </a:moveTo>
                  <a:lnTo>
                    <a:pt x="1978314" y="10924"/>
                  </a:lnTo>
                  <a:lnTo>
                    <a:pt x="1978314" y="0"/>
                  </a:lnTo>
                  <a:lnTo>
                    <a:pt x="2011240" y="0"/>
                  </a:lnTo>
                  <a:lnTo>
                    <a:pt x="2011240" y="10924"/>
                  </a:lnTo>
                  <a:close/>
                </a:path>
                <a:path w="2740659" h="502920">
                  <a:moveTo>
                    <a:pt x="2077091" y="10924"/>
                  </a:moveTo>
                  <a:lnTo>
                    <a:pt x="2044165" y="10924"/>
                  </a:lnTo>
                  <a:lnTo>
                    <a:pt x="2044165" y="0"/>
                  </a:lnTo>
                  <a:lnTo>
                    <a:pt x="2077091" y="0"/>
                  </a:lnTo>
                  <a:lnTo>
                    <a:pt x="2077091" y="10924"/>
                  </a:lnTo>
                  <a:close/>
                </a:path>
                <a:path w="2740659" h="502920">
                  <a:moveTo>
                    <a:pt x="2142942" y="10924"/>
                  </a:moveTo>
                  <a:lnTo>
                    <a:pt x="2110016" y="10924"/>
                  </a:lnTo>
                  <a:lnTo>
                    <a:pt x="2110016" y="0"/>
                  </a:lnTo>
                  <a:lnTo>
                    <a:pt x="2142942" y="0"/>
                  </a:lnTo>
                  <a:lnTo>
                    <a:pt x="2142942" y="10924"/>
                  </a:lnTo>
                  <a:close/>
                </a:path>
                <a:path w="2740659" h="502920">
                  <a:moveTo>
                    <a:pt x="2208792" y="10924"/>
                  </a:moveTo>
                  <a:lnTo>
                    <a:pt x="2175867" y="10924"/>
                  </a:lnTo>
                  <a:lnTo>
                    <a:pt x="2175867" y="0"/>
                  </a:lnTo>
                  <a:lnTo>
                    <a:pt x="2208792" y="0"/>
                  </a:lnTo>
                  <a:lnTo>
                    <a:pt x="2208792" y="10924"/>
                  </a:lnTo>
                  <a:close/>
                </a:path>
                <a:path w="2740659" h="502920">
                  <a:moveTo>
                    <a:pt x="2274643" y="10924"/>
                  </a:moveTo>
                  <a:lnTo>
                    <a:pt x="2241718" y="10924"/>
                  </a:lnTo>
                  <a:lnTo>
                    <a:pt x="2241718" y="0"/>
                  </a:lnTo>
                  <a:lnTo>
                    <a:pt x="2274643" y="0"/>
                  </a:lnTo>
                  <a:lnTo>
                    <a:pt x="2274643" y="10924"/>
                  </a:lnTo>
                  <a:close/>
                </a:path>
                <a:path w="2740659" h="502920">
                  <a:moveTo>
                    <a:pt x="2340494" y="10924"/>
                  </a:moveTo>
                  <a:lnTo>
                    <a:pt x="2307569" y="10924"/>
                  </a:lnTo>
                  <a:lnTo>
                    <a:pt x="2307569" y="0"/>
                  </a:lnTo>
                  <a:lnTo>
                    <a:pt x="2340494" y="0"/>
                  </a:lnTo>
                  <a:lnTo>
                    <a:pt x="2340494" y="10924"/>
                  </a:lnTo>
                  <a:close/>
                </a:path>
                <a:path w="2740659" h="502920">
                  <a:moveTo>
                    <a:pt x="2406345" y="10924"/>
                  </a:moveTo>
                  <a:lnTo>
                    <a:pt x="2373420" y="10924"/>
                  </a:lnTo>
                  <a:lnTo>
                    <a:pt x="2373420" y="0"/>
                  </a:lnTo>
                  <a:lnTo>
                    <a:pt x="2406345" y="0"/>
                  </a:lnTo>
                  <a:lnTo>
                    <a:pt x="2406345" y="10924"/>
                  </a:lnTo>
                  <a:close/>
                </a:path>
                <a:path w="2740659" h="502920">
                  <a:moveTo>
                    <a:pt x="2472196" y="10924"/>
                  </a:moveTo>
                  <a:lnTo>
                    <a:pt x="2439271" y="10924"/>
                  </a:lnTo>
                  <a:lnTo>
                    <a:pt x="2439271" y="0"/>
                  </a:lnTo>
                  <a:lnTo>
                    <a:pt x="2472196" y="0"/>
                  </a:lnTo>
                  <a:lnTo>
                    <a:pt x="2472196" y="10924"/>
                  </a:lnTo>
                  <a:close/>
                </a:path>
                <a:path w="2740659" h="502920">
                  <a:moveTo>
                    <a:pt x="2538047" y="10924"/>
                  </a:moveTo>
                  <a:lnTo>
                    <a:pt x="2505122" y="10924"/>
                  </a:lnTo>
                  <a:lnTo>
                    <a:pt x="2505122" y="0"/>
                  </a:lnTo>
                  <a:lnTo>
                    <a:pt x="2538047" y="0"/>
                  </a:lnTo>
                  <a:lnTo>
                    <a:pt x="2538047" y="10924"/>
                  </a:lnTo>
                  <a:close/>
                </a:path>
                <a:path w="2740659" h="502920">
                  <a:moveTo>
                    <a:pt x="2603898" y="10924"/>
                  </a:moveTo>
                  <a:lnTo>
                    <a:pt x="2570972" y="10924"/>
                  </a:lnTo>
                  <a:lnTo>
                    <a:pt x="2570972" y="0"/>
                  </a:lnTo>
                  <a:lnTo>
                    <a:pt x="2603898" y="0"/>
                  </a:lnTo>
                  <a:lnTo>
                    <a:pt x="2603898" y="10924"/>
                  </a:lnTo>
                  <a:close/>
                </a:path>
                <a:path w="2740659" h="502920">
                  <a:moveTo>
                    <a:pt x="2664711" y="25688"/>
                  </a:moveTo>
                  <a:lnTo>
                    <a:pt x="2657516" y="22112"/>
                  </a:lnTo>
                  <a:lnTo>
                    <a:pt x="2650133" y="19023"/>
                  </a:lnTo>
                  <a:lnTo>
                    <a:pt x="2642564" y="16421"/>
                  </a:lnTo>
                  <a:lnTo>
                    <a:pt x="2634809" y="14305"/>
                  </a:lnTo>
                  <a:lnTo>
                    <a:pt x="2637362" y="3681"/>
                  </a:lnTo>
                  <a:lnTo>
                    <a:pt x="2645804" y="5984"/>
                  </a:lnTo>
                  <a:lnTo>
                    <a:pt x="2654042" y="8817"/>
                  </a:lnTo>
                  <a:lnTo>
                    <a:pt x="2662078" y="12180"/>
                  </a:lnTo>
                  <a:lnTo>
                    <a:pt x="2669912" y="16073"/>
                  </a:lnTo>
                  <a:lnTo>
                    <a:pt x="2664711" y="25688"/>
                  </a:lnTo>
                  <a:close/>
                </a:path>
                <a:path w="2740659" h="502920">
                  <a:moveTo>
                    <a:pt x="2710860" y="68875"/>
                  </a:moveTo>
                  <a:lnTo>
                    <a:pt x="2706390" y="62221"/>
                  </a:lnTo>
                  <a:lnTo>
                    <a:pt x="2701474" y="55847"/>
                  </a:lnTo>
                  <a:lnTo>
                    <a:pt x="2696242" y="49903"/>
                  </a:lnTo>
                  <a:lnTo>
                    <a:pt x="2690561" y="44240"/>
                  </a:lnTo>
                  <a:lnTo>
                    <a:pt x="2698055" y="36271"/>
                  </a:lnTo>
                  <a:lnTo>
                    <a:pt x="2704241" y="42437"/>
                  </a:lnTo>
                  <a:lnTo>
                    <a:pt x="2709988" y="48962"/>
                  </a:lnTo>
                  <a:lnTo>
                    <a:pt x="2715327" y="55897"/>
                  </a:lnTo>
                  <a:lnTo>
                    <a:pt x="2720161" y="63092"/>
                  </a:lnTo>
                  <a:lnTo>
                    <a:pt x="2710860" y="68875"/>
                  </a:lnTo>
                  <a:close/>
                </a:path>
                <a:path w="2740659" h="502920">
                  <a:moveTo>
                    <a:pt x="2729471" y="128656"/>
                  </a:moveTo>
                  <a:lnTo>
                    <a:pt x="2728872" y="120785"/>
                  </a:lnTo>
                  <a:lnTo>
                    <a:pt x="2727773" y="113001"/>
                  </a:lnTo>
                  <a:lnTo>
                    <a:pt x="2726175" y="105303"/>
                  </a:lnTo>
                  <a:lnTo>
                    <a:pt x="2724078" y="97691"/>
                  </a:lnTo>
                  <a:lnTo>
                    <a:pt x="2734547" y="94464"/>
                  </a:lnTo>
                  <a:lnTo>
                    <a:pt x="2736832" y="102751"/>
                  </a:lnTo>
                  <a:lnTo>
                    <a:pt x="2738573" y="111132"/>
                  </a:lnTo>
                  <a:lnTo>
                    <a:pt x="2739769" y="119608"/>
                  </a:lnTo>
                  <a:lnTo>
                    <a:pt x="2740421" y="128177"/>
                  </a:lnTo>
                  <a:lnTo>
                    <a:pt x="2729471" y="128656"/>
                  </a:lnTo>
                  <a:close/>
                </a:path>
                <a:path w="2740659" h="502920">
                  <a:moveTo>
                    <a:pt x="2740550" y="193772"/>
                  </a:moveTo>
                  <a:lnTo>
                    <a:pt x="2729591" y="193772"/>
                  </a:lnTo>
                  <a:lnTo>
                    <a:pt x="2729591" y="160951"/>
                  </a:lnTo>
                  <a:lnTo>
                    <a:pt x="2740550" y="160951"/>
                  </a:lnTo>
                  <a:lnTo>
                    <a:pt x="2740550" y="193772"/>
                  </a:lnTo>
                  <a:close/>
                </a:path>
                <a:path w="2740659" h="502920">
                  <a:moveTo>
                    <a:pt x="2740550" y="259414"/>
                  </a:moveTo>
                  <a:lnTo>
                    <a:pt x="2729591" y="259414"/>
                  </a:lnTo>
                  <a:lnTo>
                    <a:pt x="2729591" y="226593"/>
                  </a:lnTo>
                  <a:lnTo>
                    <a:pt x="2740550" y="226593"/>
                  </a:lnTo>
                  <a:lnTo>
                    <a:pt x="2740550" y="259414"/>
                  </a:lnTo>
                  <a:close/>
                </a:path>
                <a:path w="2740659" h="502920">
                  <a:moveTo>
                    <a:pt x="2740550" y="325057"/>
                  </a:moveTo>
                  <a:lnTo>
                    <a:pt x="2729591" y="325057"/>
                  </a:lnTo>
                  <a:lnTo>
                    <a:pt x="2729591" y="292236"/>
                  </a:lnTo>
                  <a:lnTo>
                    <a:pt x="2740550" y="292236"/>
                  </a:lnTo>
                  <a:lnTo>
                    <a:pt x="2740550" y="325057"/>
                  </a:lnTo>
                  <a:close/>
                </a:path>
                <a:path w="2740659" h="502920">
                  <a:moveTo>
                    <a:pt x="2738671" y="390934"/>
                  </a:moveTo>
                  <a:lnTo>
                    <a:pt x="2727866" y="389114"/>
                  </a:lnTo>
                  <a:lnTo>
                    <a:pt x="2729015" y="382326"/>
                  </a:lnTo>
                  <a:lnTo>
                    <a:pt x="2729540" y="376099"/>
                  </a:lnTo>
                  <a:lnTo>
                    <a:pt x="2729591" y="357878"/>
                  </a:lnTo>
                  <a:lnTo>
                    <a:pt x="2740550" y="357878"/>
                  </a:lnTo>
                  <a:lnTo>
                    <a:pt x="2740550" y="376099"/>
                  </a:lnTo>
                  <a:lnTo>
                    <a:pt x="2739926" y="383543"/>
                  </a:lnTo>
                  <a:lnTo>
                    <a:pt x="2738671" y="390934"/>
                  </a:lnTo>
                  <a:close/>
                </a:path>
                <a:path w="2740659" h="502920">
                  <a:moveTo>
                    <a:pt x="2710187" y="453455"/>
                  </a:moveTo>
                  <a:lnTo>
                    <a:pt x="2701703" y="446540"/>
                  </a:lnTo>
                  <a:lnTo>
                    <a:pt x="2706534" y="440249"/>
                  </a:lnTo>
                  <a:lnTo>
                    <a:pt x="2710931" y="433689"/>
                  </a:lnTo>
                  <a:lnTo>
                    <a:pt x="2714895" y="426860"/>
                  </a:lnTo>
                  <a:lnTo>
                    <a:pt x="2718426" y="419762"/>
                  </a:lnTo>
                  <a:lnTo>
                    <a:pt x="2728395" y="424300"/>
                  </a:lnTo>
                  <a:lnTo>
                    <a:pt x="2724551" y="432028"/>
                  </a:lnTo>
                  <a:lnTo>
                    <a:pt x="2720235" y="439464"/>
                  </a:lnTo>
                  <a:lnTo>
                    <a:pt x="2715448" y="446606"/>
                  </a:lnTo>
                  <a:lnTo>
                    <a:pt x="2710187" y="453455"/>
                  </a:lnTo>
                  <a:close/>
                </a:path>
                <a:path w="2740659" h="502920">
                  <a:moveTo>
                    <a:pt x="2654670" y="493603"/>
                  </a:moveTo>
                  <a:lnTo>
                    <a:pt x="2650710" y="483416"/>
                  </a:lnTo>
                  <a:lnTo>
                    <a:pt x="2657986" y="480337"/>
                  </a:lnTo>
                  <a:lnTo>
                    <a:pt x="2665021" y="476816"/>
                  </a:lnTo>
                  <a:lnTo>
                    <a:pt x="2671815" y="472852"/>
                  </a:lnTo>
                  <a:lnTo>
                    <a:pt x="2678367" y="468448"/>
                  </a:lnTo>
                  <a:lnTo>
                    <a:pt x="2684779" y="477302"/>
                  </a:lnTo>
                  <a:lnTo>
                    <a:pt x="2677647" y="482100"/>
                  </a:lnTo>
                  <a:lnTo>
                    <a:pt x="2670251" y="486415"/>
                  </a:lnTo>
                  <a:lnTo>
                    <a:pt x="2662592" y="490250"/>
                  </a:lnTo>
                  <a:lnTo>
                    <a:pt x="2654670" y="493603"/>
                  </a:lnTo>
                  <a:close/>
                </a:path>
                <a:path w="2740659" h="502920">
                  <a:moveTo>
                    <a:pt x="2610940" y="502668"/>
                  </a:moveTo>
                  <a:lnTo>
                    <a:pt x="2587685" y="502668"/>
                  </a:lnTo>
                  <a:lnTo>
                    <a:pt x="2587685" y="491744"/>
                  </a:lnTo>
                  <a:lnTo>
                    <a:pt x="2610541" y="491744"/>
                  </a:lnTo>
                  <a:lnTo>
                    <a:pt x="2615006" y="491499"/>
                  </a:lnTo>
                  <a:lnTo>
                    <a:pt x="2619462" y="491015"/>
                  </a:lnTo>
                  <a:lnTo>
                    <a:pt x="2620649" y="501877"/>
                  </a:lnTo>
                  <a:lnTo>
                    <a:pt x="2615804" y="502404"/>
                  </a:lnTo>
                  <a:lnTo>
                    <a:pt x="2610940" y="502668"/>
                  </a:lnTo>
                  <a:close/>
                </a:path>
                <a:path w="2740659" h="502920">
                  <a:moveTo>
                    <a:pt x="2554760" y="502668"/>
                  </a:moveTo>
                  <a:lnTo>
                    <a:pt x="2521834" y="502668"/>
                  </a:lnTo>
                  <a:lnTo>
                    <a:pt x="2521834" y="491744"/>
                  </a:lnTo>
                  <a:lnTo>
                    <a:pt x="2554760" y="491744"/>
                  </a:lnTo>
                  <a:lnTo>
                    <a:pt x="2554760" y="502668"/>
                  </a:lnTo>
                  <a:close/>
                </a:path>
                <a:path w="2740659" h="502920">
                  <a:moveTo>
                    <a:pt x="2488909" y="502668"/>
                  </a:moveTo>
                  <a:lnTo>
                    <a:pt x="2455983" y="502668"/>
                  </a:lnTo>
                  <a:lnTo>
                    <a:pt x="2455983" y="491744"/>
                  </a:lnTo>
                  <a:lnTo>
                    <a:pt x="2488909" y="491744"/>
                  </a:lnTo>
                  <a:lnTo>
                    <a:pt x="2488909" y="502668"/>
                  </a:lnTo>
                  <a:close/>
                </a:path>
                <a:path w="2740659" h="502920">
                  <a:moveTo>
                    <a:pt x="2423058" y="502668"/>
                  </a:moveTo>
                  <a:lnTo>
                    <a:pt x="2390132" y="502668"/>
                  </a:lnTo>
                  <a:lnTo>
                    <a:pt x="2390132" y="491744"/>
                  </a:lnTo>
                  <a:lnTo>
                    <a:pt x="2423058" y="491744"/>
                  </a:lnTo>
                  <a:lnTo>
                    <a:pt x="2423058" y="502668"/>
                  </a:lnTo>
                  <a:close/>
                </a:path>
                <a:path w="2740659" h="502920">
                  <a:moveTo>
                    <a:pt x="2357207" y="502668"/>
                  </a:moveTo>
                  <a:lnTo>
                    <a:pt x="2324281" y="502668"/>
                  </a:lnTo>
                  <a:lnTo>
                    <a:pt x="2324281" y="491744"/>
                  </a:lnTo>
                  <a:lnTo>
                    <a:pt x="2357207" y="491744"/>
                  </a:lnTo>
                  <a:lnTo>
                    <a:pt x="2357207" y="502668"/>
                  </a:lnTo>
                  <a:close/>
                </a:path>
                <a:path w="2740659" h="502920">
                  <a:moveTo>
                    <a:pt x="2291356" y="502668"/>
                  </a:moveTo>
                  <a:lnTo>
                    <a:pt x="2258431" y="502668"/>
                  </a:lnTo>
                  <a:lnTo>
                    <a:pt x="2258431" y="491744"/>
                  </a:lnTo>
                  <a:lnTo>
                    <a:pt x="2291356" y="491744"/>
                  </a:lnTo>
                  <a:lnTo>
                    <a:pt x="2291356" y="502668"/>
                  </a:lnTo>
                  <a:close/>
                </a:path>
                <a:path w="2740659" h="502920">
                  <a:moveTo>
                    <a:pt x="2225505" y="502668"/>
                  </a:moveTo>
                  <a:lnTo>
                    <a:pt x="2192580" y="502668"/>
                  </a:lnTo>
                  <a:lnTo>
                    <a:pt x="2192580" y="491744"/>
                  </a:lnTo>
                  <a:lnTo>
                    <a:pt x="2225505" y="491744"/>
                  </a:lnTo>
                  <a:lnTo>
                    <a:pt x="2225505" y="502668"/>
                  </a:lnTo>
                  <a:close/>
                </a:path>
                <a:path w="2740659" h="502920">
                  <a:moveTo>
                    <a:pt x="2159654" y="502668"/>
                  </a:moveTo>
                  <a:lnTo>
                    <a:pt x="2126729" y="502668"/>
                  </a:lnTo>
                  <a:lnTo>
                    <a:pt x="2126729" y="491744"/>
                  </a:lnTo>
                  <a:lnTo>
                    <a:pt x="2159654" y="491744"/>
                  </a:lnTo>
                  <a:lnTo>
                    <a:pt x="2159654" y="502668"/>
                  </a:lnTo>
                  <a:close/>
                </a:path>
                <a:path w="2740659" h="502920">
                  <a:moveTo>
                    <a:pt x="2093803" y="502668"/>
                  </a:moveTo>
                  <a:lnTo>
                    <a:pt x="2060878" y="502668"/>
                  </a:lnTo>
                  <a:lnTo>
                    <a:pt x="2060878" y="491744"/>
                  </a:lnTo>
                  <a:lnTo>
                    <a:pt x="2093803" y="491744"/>
                  </a:lnTo>
                  <a:lnTo>
                    <a:pt x="2093803" y="502668"/>
                  </a:lnTo>
                  <a:close/>
                </a:path>
                <a:path w="2740659" h="502920">
                  <a:moveTo>
                    <a:pt x="2027952" y="502668"/>
                  </a:moveTo>
                  <a:lnTo>
                    <a:pt x="1995027" y="502668"/>
                  </a:lnTo>
                  <a:lnTo>
                    <a:pt x="1995027" y="491744"/>
                  </a:lnTo>
                  <a:lnTo>
                    <a:pt x="2027952" y="491744"/>
                  </a:lnTo>
                  <a:lnTo>
                    <a:pt x="2027952" y="502668"/>
                  </a:lnTo>
                  <a:close/>
                </a:path>
                <a:path w="2740659" h="502920">
                  <a:moveTo>
                    <a:pt x="1962102" y="502668"/>
                  </a:moveTo>
                  <a:lnTo>
                    <a:pt x="1929176" y="502668"/>
                  </a:lnTo>
                  <a:lnTo>
                    <a:pt x="1929176" y="491744"/>
                  </a:lnTo>
                  <a:lnTo>
                    <a:pt x="1962102" y="491744"/>
                  </a:lnTo>
                  <a:lnTo>
                    <a:pt x="1962102" y="502668"/>
                  </a:lnTo>
                  <a:close/>
                </a:path>
                <a:path w="2740659" h="502920">
                  <a:moveTo>
                    <a:pt x="1896251" y="502668"/>
                  </a:moveTo>
                  <a:lnTo>
                    <a:pt x="1863325" y="502668"/>
                  </a:lnTo>
                  <a:lnTo>
                    <a:pt x="1863325" y="491744"/>
                  </a:lnTo>
                  <a:lnTo>
                    <a:pt x="1896251" y="491744"/>
                  </a:lnTo>
                  <a:lnTo>
                    <a:pt x="1896251" y="502668"/>
                  </a:lnTo>
                  <a:close/>
                </a:path>
                <a:path w="2740659" h="502920">
                  <a:moveTo>
                    <a:pt x="1830400" y="502668"/>
                  </a:moveTo>
                  <a:lnTo>
                    <a:pt x="1797474" y="502668"/>
                  </a:lnTo>
                  <a:lnTo>
                    <a:pt x="1797474" y="491744"/>
                  </a:lnTo>
                  <a:lnTo>
                    <a:pt x="1830400" y="491744"/>
                  </a:lnTo>
                  <a:lnTo>
                    <a:pt x="1830400" y="502668"/>
                  </a:lnTo>
                  <a:close/>
                </a:path>
                <a:path w="2740659" h="502920">
                  <a:moveTo>
                    <a:pt x="1764549" y="502668"/>
                  </a:moveTo>
                  <a:lnTo>
                    <a:pt x="1731623" y="502668"/>
                  </a:lnTo>
                  <a:lnTo>
                    <a:pt x="1731623" y="491744"/>
                  </a:lnTo>
                  <a:lnTo>
                    <a:pt x="1764549" y="491744"/>
                  </a:lnTo>
                  <a:lnTo>
                    <a:pt x="1764549" y="502668"/>
                  </a:lnTo>
                  <a:close/>
                </a:path>
                <a:path w="2740659" h="502920">
                  <a:moveTo>
                    <a:pt x="1698698" y="502668"/>
                  </a:moveTo>
                  <a:lnTo>
                    <a:pt x="1665772" y="502668"/>
                  </a:lnTo>
                  <a:lnTo>
                    <a:pt x="1665772" y="491744"/>
                  </a:lnTo>
                  <a:lnTo>
                    <a:pt x="1698698" y="491744"/>
                  </a:lnTo>
                  <a:lnTo>
                    <a:pt x="1698698" y="502668"/>
                  </a:lnTo>
                  <a:close/>
                </a:path>
                <a:path w="2740659" h="502920">
                  <a:moveTo>
                    <a:pt x="1632847" y="502668"/>
                  </a:moveTo>
                  <a:lnTo>
                    <a:pt x="1599922" y="502668"/>
                  </a:lnTo>
                  <a:lnTo>
                    <a:pt x="1599922" y="491744"/>
                  </a:lnTo>
                  <a:lnTo>
                    <a:pt x="1632847" y="491744"/>
                  </a:lnTo>
                  <a:lnTo>
                    <a:pt x="1632847" y="502668"/>
                  </a:lnTo>
                  <a:close/>
                </a:path>
                <a:path w="2740659" h="502920">
                  <a:moveTo>
                    <a:pt x="1566996" y="502668"/>
                  </a:moveTo>
                  <a:lnTo>
                    <a:pt x="1534071" y="502668"/>
                  </a:lnTo>
                  <a:lnTo>
                    <a:pt x="1534071" y="491744"/>
                  </a:lnTo>
                  <a:lnTo>
                    <a:pt x="1566996" y="491744"/>
                  </a:lnTo>
                  <a:lnTo>
                    <a:pt x="1566996" y="502668"/>
                  </a:lnTo>
                  <a:close/>
                </a:path>
                <a:path w="2740659" h="502920">
                  <a:moveTo>
                    <a:pt x="1501145" y="502668"/>
                  </a:moveTo>
                  <a:lnTo>
                    <a:pt x="1468220" y="502668"/>
                  </a:lnTo>
                  <a:lnTo>
                    <a:pt x="1468220" y="491744"/>
                  </a:lnTo>
                  <a:lnTo>
                    <a:pt x="1501145" y="491744"/>
                  </a:lnTo>
                  <a:lnTo>
                    <a:pt x="1501145" y="502668"/>
                  </a:lnTo>
                  <a:close/>
                </a:path>
                <a:path w="2740659" h="502920">
                  <a:moveTo>
                    <a:pt x="1435294" y="502668"/>
                  </a:moveTo>
                  <a:lnTo>
                    <a:pt x="1402369" y="502668"/>
                  </a:lnTo>
                  <a:lnTo>
                    <a:pt x="1402369" y="491744"/>
                  </a:lnTo>
                  <a:lnTo>
                    <a:pt x="1435294" y="491744"/>
                  </a:lnTo>
                  <a:lnTo>
                    <a:pt x="1435294" y="502668"/>
                  </a:lnTo>
                  <a:close/>
                </a:path>
                <a:path w="2740659" h="502920">
                  <a:moveTo>
                    <a:pt x="1369443" y="502668"/>
                  </a:moveTo>
                  <a:lnTo>
                    <a:pt x="1336518" y="502668"/>
                  </a:lnTo>
                  <a:lnTo>
                    <a:pt x="1336518" y="491744"/>
                  </a:lnTo>
                  <a:lnTo>
                    <a:pt x="1369443" y="491744"/>
                  </a:lnTo>
                  <a:lnTo>
                    <a:pt x="1369443" y="502668"/>
                  </a:lnTo>
                  <a:close/>
                </a:path>
                <a:path w="2740659" h="502920">
                  <a:moveTo>
                    <a:pt x="1303593" y="502668"/>
                  </a:moveTo>
                  <a:lnTo>
                    <a:pt x="1270667" y="502668"/>
                  </a:lnTo>
                  <a:lnTo>
                    <a:pt x="1270667" y="491744"/>
                  </a:lnTo>
                  <a:lnTo>
                    <a:pt x="1303593" y="491744"/>
                  </a:lnTo>
                  <a:lnTo>
                    <a:pt x="1303593" y="502668"/>
                  </a:lnTo>
                  <a:close/>
                </a:path>
                <a:path w="2740659" h="502920">
                  <a:moveTo>
                    <a:pt x="1237742" y="502668"/>
                  </a:moveTo>
                  <a:lnTo>
                    <a:pt x="1204816" y="502668"/>
                  </a:lnTo>
                  <a:lnTo>
                    <a:pt x="1204816" y="491744"/>
                  </a:lnTo>
                  <a:lnTo>
                    <a:pt x="1237742" y="491744"/>
                  </a:lnTo>
                  <a:lnTo>
                    <a:pt x="1237742" y="502668"/>
                  </a:lnTo>
                  <a:close/>
                </a:path>
                <a:path w="2740659" h="502920">
                  <a:moveTo>
                    <a:pt x="1171891" y="502668"/>
                  </a:moveTo>
                  <a:lnTo>
                    <a:pt x="1138965" y="502668"/>
                  </a:lnTo>
                  <a:lnTo>
                    <a:pt x="1138965" y="491744"/>
                  </a:lnTo>
                  <a:lnTo>
                    <a:pt x="1171891" y="491744"/>
                  </a:lnTo>
                  <a:lnTo>
                    <a:pt x="1171891" y="502668"/>
                  </a:lnTo>
                  <a:close/>
                </a:path>
                <a:path w="2740659" h="502920">
                  <a:moveTo>
                    <a:pt x="1106040" y="502668"/>
                  </a:moveTo>
                  <a:lnTo>
                    <a:pt x="1073114" y="502668"/>
                  </a:lnTo>
                  <a:lnTo>
                    <a:pt x="1073114" y="491744"/>
                  </a:lnTo>
                  <a:lnTo>
                    <a:pt x="1106040" y="491744"/>
                  </a:lnTo>
                  <a:lnTo>
                    <a:pt x="1106040" y="502668"/>
                  </a:lnTo>
                  <a:close/>
                </a:path>
                <a:path w="2740659" h="502920">
                  <a:moveTo>
                    <a:pt x="1040189" y="502668"/>
                  </a:moveTo>
                  <a:lnTo>
                    <a:pt x="1007264" y="502668"/>
                  </a:lnTo>
                  <a:lnTo>
                    <a:pt x="1007264" y="491744"/>
                  </a:lnTo>
                  <a:lnTo>
                    <a:pt x="1040189" y="491744"/>
                  </a:lnTo>
                  <a:lnTo>
                    <a:pt x="1040189" y="502668"/>
                  </a:lnTo>
                  <a:close/>
                </a:path>
                <a:path w="2740659" h="502920">
                  <a:moveTo>
                    <a:pt x="974338" y="502668"/>
                  </a:moveTo>
                  <a:lnTo>
                    <a:pt x="941413" y="502668"/>
                  </a:lnTo>
                  <a:lnTo>
                    <a:pt x="941413" y="491744"/>
                  </a:lnTo>
                  <a:lnTo>
                    <a:pt x="974338" y="491744"/>
                  </a:lnTo>
                  <a:lnTo>
                    <a:pt x="974338" y="502668"/>
                  </a:lnTo>
                  <a:close/>
                </a:path>
                <a:path w="2740659" h="502920">
                  <a:moveTo>
                    <a:pt x="908487" y="502668"/>
                  </a:moveTo>
                  <a:lnTo>
                    <a:pt x="875562" y="502668"/>
                  </a:lnTo>
                  <a:lnTo>
                    <a:pt x="875562" y="491744"/>
                  </a:lnTo>
                  <a:lnTo>
                    <a:pt x="908487" y="491744"/>
                  </a:lnTo>
                  <a:lnTo>
                    <a:pt x="908487" y="502668"/>
                  </a:lnTo>
                  <a:close/>
                </a:path>
                <a:path w="2740659" h="502920">
                  <a:moveTo>
                    <a:pt x="842636" y="502668"/>
                  </a:moveTo>
                  <a:lnTo>
                    <a:pt x="809711" y="502668"/>
                  </a:lnTo>
                  <a:lnTo>
                    <a:pt x="809711" y="491744"/>
                  </a:lnTo>
                  <a:lnTo>
                    <a:pt x="842636" y="491744"/>
                  </a:lnTo>
                  <a:lnTo>
                    <a:pt x="842636" y="502668"/>
                  </a:lnTo>
                  <a:close/>
                </a:path>
                <a:path w="2740659" h="502920">
                  <a:moveTo>
                    <a:pt x="776785" y="502668"/>
                  </a:moveTo>
                  <a:lnTo>
                    <a:pt x="743860" y="502668"/>
                  </a:lnTo>
                  <a:lnTo>
                    <a:pt x="743860" y="491744"/>
                  </a:lnTo>
                  <a:lnTo>
                    <a:pt x="776785" y="491744"/>
                  </a:lnTo>
                  <a:lnTo>
                    <a:pt x="776785" y="502668"/>
                  </a:lnTo>
                  <a:close/>
                </a:path>
                <a:path w="2740659" h="502920">
                  <a:moveTo>
                    <a:pt x="710934" y="502668"/>
                  </a:moveTo>
                  <a:lnTo>
                    <a:pt x="678009" y="502668"/>
                  </a:lnTo>
                  <a:lnTo>
                    <a:pt x="678009" y="491744"/>
                  </a:lnTo>
                  <a:lnTo>
                    <a:pt x="710934" y="491744"/>
                  </a:lnTo>
                  <a:lnTo>
                    <a:pt x="710934" y="502668"/>
                  </a:lnTo>
                  <a:close/>
                </a:path>
                <a:path w="2740659" h="502920">
                  <a:moveTo>
                    <a:pt x="645084" y="502668"/>
                  </a:moveTo>
                  <a:lnTo>
                    <a:pt x="612158" y="502668"/>
                  </a:lnTo>
                  <a:lnTo>
                    <a:pt x="612158" y="491744"/>
                  </a:lnTo>
                  <a:lnTo>
                    <a:pt x="645084" y="491744"/>
                  </a:lnTo>
                  <a:lnTo>
                    <a:pt x="645084" y="502668"/>
                  </a:lnTo>
                  <a:close/>
                </a:path>
                <a:path w="2740659" h="502920">
                  <a:moveTo>
                    <a:pt x="579233" y="502668"/>
                  </a:moveTo>
                  <a:lnTo>
                    <a:pt x="546307" y="502668"/>
                  </a:lnTo>
                  <a:lnTo>
                    <a:pt x="546307" y="491744"/>
                  </a:lnTo>
                  <a:lnTo>
                    <a:pt x="579233" y="491744"/>
                  </a:lnTo>
                  <a:lnTo>
                    <a:pt x="579233" y="502668"/>
                  </a:lnTo>
                  <a:close/>
                </a:path>
                <a:path w="2740659" h="502920">
                  <a:moveTo>
                    <a:pt x="513382" y="502668"/>
                  </a:moveTo>
                  <a:lnTo>
                    <a:pt x="480456" y="502668"/>
                  </a:lnTo>
                  <a:lnTo>
                    <a:pt x="480456" y="491744"/>
                  </a:lnTo>
                  <a:lnTo>
                    <a:pt x="513382" y="491744"/>
                  </a:lnTo>
                  <a:lnTo>
                    <a:pt x="513382" y="502668"/>
                  </a:lnTo>
                  <a:close/>
                </a:path>
                <a:path w="2740659" h="502920">
                  <a:moveTo>
                    <a:pt x="447531" y="502668"/>
                  </a:moveTo>
                  <a:lnTo>
                    <a:pt x="414605" y="502668"/>
                  </a:lnTo>
                  <a:lnTo>
                    <a:pt x="414605" y="491744"/>
                  </a:lnTo>
                  <a:lnTo>
                    <a:pt x="447531" y="491744"/>
                  </a:lnTo>
                  <a:lnTo>
                    <a:pt x="447531" y="502668"/>
                  </a:lnTo>
                  <a:close/>
                </a:path>
                <a:path w="2740659" h="502920">
                  <a:moveTo>
                    <a:pt x="381680" y="502668"/>
                  </a:moveTo>
                  <a:lnTo>
                    <a:pt x="348755" y="502668"/>
                  </a:lnTo>
                  <a:lnTo>
                    <a:pt x="348755" y="491744"/>
                  </a:lnTo>
                  <a:lnTo>
                    <a:pt x="381680" y="491744"/>
                  </a:lnTo>
                  <a:lnTo>
                    <a:pt x="381680" y="502668"/>
                  </a:lnTo>
                  <a:close/>
                </a:path>
                <a:path w="2740659" h="502920">
                  <a:moveTo>
                    <a:pt x="315829" y="502668"/>
                  </a:moveTo>
                  <a:lnTo>
                    <a:pt x="282904" y="502668"/>
                  </a:lnTo>
                  <a:lnTo>
                    <a:pt x="282904" y="491744"/>
                  </a:lnTo>
                  <a:lnTo>
                    <a:pt x="315829" y="491744"/>
                  </a:lnTo>
                  <a:lnTo>
                    <a:pt x="315829" y="502668"/>
                  </a:lnTo>
                  <a:close/>
                </a:path>
                <a:path w="2740659" h="502920">
                  <a:moveTo>
                    <a:pt x="249978" y="502668"/>
                  </a:moveTo>
                  <a:lnTo>
                    <a:pt x="217053" y="502668"/>
                  </a:lnTo>
                  <a:lnTo>
                    <a:pt x="217053" y="491744"/>
                  </a:lnTo>
                  <a:lnTo>
                    <a:pt x="249978" y="491744"/>
                  </a:lnTo>
                  <a:lnTo>
                    <a:pt x="249978" y="502668"/>
                  </a:lnTo>
                  <a:close/>
                </a:path>
                <a:path w="2740659" h="502920">
                  <a:moveTo>
                    <a:pt x="184128" y="502668"/>
                  </a:moveTo>
                  <a:lnTo>
                    <a:pt x="151202" y="502668"/>
                  </a:lnTo>
                  <a:lnTo>
                    <a:pt x="151202" y="491744"/>
                  </a:lnTo>
                  <a:lnTo>
                    <a:pt x="184128" y="491744"/>
                  </a:lnTo>
                  <a:lnTo>
                    <a:pt x="184128" y="502668"/>
                  </a:lnTo>
                  <a:close/>
                </a:path>
                <a:path w="2740659" h="502920">
                  <a:moveTo>
                    <a:pt x="118201" y="501681"/>
                  </a:moveTo>
                  <a:lnTo>
                    <a:pt x="109493" y="500335"/>
                  </a:lnTo>
                  <a:lnTo>
                    <a:pt x="100928" y="498432"/>
                  </a:lnTo>
                  <a:lnTo>
                    <a:pt x="92507" y="495973"/>
                  </a:lnTo>
                  <a:lnTo>
                    <a:pt x="84230" y="492956"/>
                  </a:lnTo>
                  <a:lnTo>
                    <a:pt x="88326" y="482822"/>
                  </a:lnTo>
                  <a:lnTo>
                    <a:pt x="95928" y="485592"/>
                  </a:lnTo>
                  <a:lnTo>
                    <a:pt x="103663" y="487852"/>
                  </a:lnTo>
                  <a:lnTo>
                    <a:pt x="111530" y="489601"/>
                  </a:lnTo>
                  <a:lnTo>
                    <a:pt x="119528" y="490838"/>
                  </a:lnTo>
                  <a:lnTo>
                    <a:pt x="118201" y="501681"/>
                  </a:lnTo>
                  <a:close/>
                </a:path>
                <a:path w="2740659" h="502920">
                  <a:moveTo>
                    <a:pt x="54349" y="476267"/>
                  </a:moveTo>
                  <a:lnTo>
                    <a:pt x="47480" y="470835"/>
                  </a:lnTo>
                  <a:lnTo>
                    <a:pt x="41008" y="464994"/>
                  </a:lnTo>
                  <a:lnTo>
                    <a:pt x="34934" y="458744"/>
                  </a:lnTo>
                  <a:lnTo>
                    <a:pt x="29256" y="452085"/>
                  </a:lnTo>
                  <a:lnTo>
                    <a:pt x="37831" y="445282"/>
                  </a:lnTo>
                  <a:lnTo>
                    <a:pt x="43046" y="451400"/>
                  </a:lnTo>
                  <a:lnTo>
                    <a:pt x="48626" y="457141"/>
                  </a:lnTo>
                  <a:lnTo>
                    <a:pt x="54570" y="462505"/>
                  </a:lnTo>
                  <a:lnTo>
                    <a:pt x="60879" y="467494"/>
                  </a:lnTo>
                  <a:lnTo>
                    <a:pt x="54349" y="476267"/>
                  </a:lnTo>
                  <a:close/>
                </a:path>
                <a:path w="2740659" h="502920">
                  <a:moveTo>
                    <a:pt x="11453" y="422742"/>
                  </a:moveTo>
                  <a:lnTo>
                    <a:pt x="8162" y="414605"/>
                  </a:lnTo>
                  <a:lnTo>
                    <a:pt x="5422" y="406307"/>
                  </a:lnTo>
                  <a:lnTo>
                    <a:pt x="3235" y="397847"/>
                  </a:lnTo>
                  <a:lnTo>
                    <a:pt x="1600" y="389226"/>
                  </a:lnTo>
                  <a:lnTo>
                    <a:pt x="12429" y="387545"/>
                  </a:lnTo>
                  <a:lnTo>
                    <a:pt x="13931" y="395464"/>
                  </a:lnTo>
                  <a:lnTo>
                    <a:pt x="15940" y="403234"/>
                  </a:lnTo>
                  <a:lnTo>
                    <a:pt x="18456" y="410857"/>
                  </a:lnTo>
                  <a:lnTo>
                    <a:pt x="21479" y="418331"/>
                  </a:lnTo>
                  <a:lnTo>
                    <a:pt x="11453" y="422742"/>
                  </a:lnTo>
                  <a:close/>
                </a:path>
                <a:path w="2740659" h="502920">
                  <a:moveTo>
                    <a:pt x="10959" y="356220"/>
                  </a:moveTo>
                  <a:lnTo>
                    <a:pt x="0" y="356220"/>
                  </a:lnTo>
                  <a:lnTo>
                    <a:pt x="0" y="323399"/>
                  </a:lnTo>
                  <a:lnTo>
                    <a:pt x="10959" y="323399"/>
                  </a:lnTo>
                  <a:lnTo>
                    <a:pt x="10959" y="356220"/>
                  </a:lnTo>
                  <a:close/>
                </a:path>
                <a:path w="2740659" h="502920">
                  <a:moveTo>
                    <a:pt x="10959" y="290577"/>
                  </a:moveTo>
                  <a:lnTo>
                    <a:pt x="0" y="290577"/>
                  </a:lnTo>
                  <a:lnTo>
                    <a:pt x="0" y="257756"/>
                  </a:lnTo>
                  <a:lnTo>
                    <a:pt x="10959" y="257756"/>
                  </a:lnTo>
                  <a:lnTo>
                    <a:pt x="10959" y="290577"/>
                  </a:lnTo>
                  <a:close/>
                </a:path>
                <a:path w="2740659" h="502920">
                  <a:moveTo>
                    <a:pt x="10959" y="224935"/>
                  </a:moveTo>
                  <a:lnTo>
                    <a:pt x="0" y="224935"/>
                  </a:lnTo>
                  <a:lnTo>
                    <a:pt x="0" y="192114"/>
                  </a:lnTo>
                  <a:lnTo>
                    <a:pt x="10959" y="192114"/>
                  </a:lnTo>
                  <a:lnTo>
                    <a:pt x="10959" y="224935"/>
                  </a:lnTo>
                  <a:close/>
                </a:path>
                <a:path w="2740659" h="502920">
                  <a:moveTo>
                    <a:pt x="10959" y="159292"/>
                  </a:moveTo>
                  <a:lnTo>
                    <a:pt x="0" y="159292"/>
                  </a:lnTo>
                  <a:lnTo>
                    <a:pt x="59" y="129439"/>
                  </a:lnTo>
                  <a:lnTo>
                    <a:pt x="213" y="126515"/>
                  </a:lnTo>
                  <a:lnTo>
                    <a:pt x="11155" y="127130"/>
                  </a:lnTo>
                  <a:lnTo>
                    <a:pt x="11047" y="129029"/>
                  </a:lnTo>
                  <a:lnTo>
                    <a:pt x="10959" y="159292"/>
                  </a:lnTo>
                  <a:close/>
                </a:path>
                <a:path w="2740659" h="502920">
                  <a:moveTo>
                    <a:pt x="16972" y="96111"/>
                  </a:moveTo>
                  <a:lnTo>
                    <a:pt x="6547" y="92744"/>
                  </a:lnTo>
                  <a:lnTo>
                    <a:pt x="9483" y="84605"/>
                  </a:lnTo>
                  <a:lnTo>
                    <a:pt x="12926" y="76704"/>
                  </a:lnTo>
                  <a:lnTo>
                    <a:pt x="16873" y="69042"/>
                  </a:lnTo>
                  <a:lnTo>
                    <a:pt x="21327" y="61618"/>
                  </a:lnTo>
                  <a:lnTo>
                    <a:pt x="30548" y="67522"/>
                  </a:lnTo>
                  <a:lnTo>
                    <a:pt x="26458" y="74340"/>
                  </a:lnTo>
                  <a:lnTo>
                    <a:pt x="22831" y="81378"/>
                  </a:lnTo>
                  <a:lnTo>
                    <a:pt x="19670" y="88635"/>
                  </a:lnTo>
                  <a:lnTo>
                    <a:pt x="16972" y="96111"/>
                  </a:lnTo>
                  <a:close/>
                </a:path>
                <a:path w="2740659" h="502920">
                  <a:moveTo>
                    <a:pt x="51184" y="43138"/>
                  </a:moveTo>
                  <a:lnTo>
                    <a:pt x="43793" y="35072"/>
                  </a:lnTo>
                  <a:lnTo>
                    <a:pt x="50403" y="29431"/>
                  </a:lnTo>
                  <a:lnTo>
                    <a:pt x="57335" y="24249"/>
                  </a:lnTo>
                  <a:lnTo>
                    <a:pt x="64590" y="19526"/>
                  </a:lnTo>
                  <a:lnTo>
                    <a:pt x="72167" y="15263"/>
                  </a:lnTo>
                  <a:lnTo>
                    <a:pt x="77245" y="24943"/>
                  </a:lnTo>
                  <a:lnTo>
                    <a:pt x="70286" y="28859"/>
                  </a:lnTo>
                  <a:lnTo>
                    <a:pt x="63622" y="33197"/>
                  </a:lnTo>
                  <a:lnTo>
                    <a:pt x="57255" y="37957"/>
                  </a:lnTo>
                  <a:lnTo>
                    <a:pt x="51184" y="43138"/>
                  </a:lnTo>
                  <a:close/>
                </a:path>
                <a:path w="2740659" h="502920">
                  <a:moveTo>
                    <a:pt x="107325" y="13938"/>
                  </a:moveTo>
                  <a:lnTo>
                    <a:pt x="134489" y="0"/>
                  </a:lnTo>
                  <a:lnTo>
                    <a:pt x="167415" y="0"/>
                  </a:lnTo>
                  <a:lnTo>
                    <a:pt x="167415" y="10924"/>
                  </a:lnTo>
                  <a:lnTo>
                    <a:pt x="134489" y="10924"/>
                  </a:lnTo>
                  <a:lnTo>
                    <a:pt x="127635" y="11112"/>
                  </a:lnTo>
                  <a:lnTo>
                    <a:pt x="120823" y="11677"/>
                  </a:lnTo>
                  <a:lnTo>
                    <a:pt x="114053" y="12619"/>
                  </a:lnTo>
                  <a:lnTo>
                    <a:pt x="107325" y="13938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2268748" y="2063233"/>
            <a:ext cx="1523999" cy="685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59407" y="3109478"/>
            <a:ext cx="428624" cy="952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743956" y="5758079"/>
            <a:ext cx="5667375" cy="2167890"/>
            <a:chOff x="2743956" y="5758079"/>
            <a:chExt cx="5667375" cy="2167890"/>
          </a:xfrm>
        </p:grpSpPr>
        <p:sp>
          <p:nvSpPr>
            <p:cNvPr id="25" name="object 25"/>
            <p:cNvSpPr/>
            <p:nvPr/>
          </p:nvSpPr>
          <p:spPr>
            <a:xfrm>
              <a:off x="2763006" y="5777129"/>
              <a:ext cx="5252720" cy="2129790"/>
            </a:xfrm>
            <a:custGeom>
              <a:avLst/>
              <a:gdLst/>
              <a:ahLst/>
              <a:cxnLst/>
              <a:rect l="l" t="t" r="r" b="b"/>
              <a:pathLst>
                <a:path w="5252720" h="2129790">
                  <a:moveTo>
                    <a:pt x="0" y="2129479"/>
                  </a:moveTo>
                  <a:lnTo>
                    <a:pt x="5252212" y="0"/>
                  </a:lnTo>
                </a:path>
              </a:pathLst>
            </a:custGeom>
            <a:ln w="38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72878" y="6364365"/>
              <a:ext cx="1819275" cy="1462405"/>
            </a:xfrm>
            <a:custGeom>
              <a:avLst/>
              <a:gdLst/>
              <a:ahLst/>
              <a:cxnLst/>
              <a:rect l="l" t="t" r="r" b="b"/>
              <a:pathLst>
                <a:path w="1819275" h="1462404">
                  <a:moveTo>
                    <a:pt x="0" y="1462322"/>
                  </a:moveTo>
                  <a:lnTo>
                    <a:pt x="1818781" y="0"/>
                  </a:lnTo>
                </a:path>
              </a:pathLst>
            </a:custGeom>
            <a:ln w="38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1445144" y="5758855"/>
            <a:ext cx="5679440" cy="2082164"/>
          </a:xfrm>
          <a:custGeom>
            <a:avLst/>
            <a:gdLst/>
            <a:ahLst/>
            <a:cxnLst/>
            <a:rect l="l" t="t" r="r" b="b"/>
            <a:pathLst>
              <a:path w="5679440" h="2082165">
                <a:moveTo>
                  <a:pt x="0" y="0"/>
                </a:moveTo>
                <a:lnTo>
                  <a:pt x="5678963" y="208175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4778" y="6676904"/>
            <a:ext cx="0" cy="1181735"/>
          </a:xfrm>
          <a:custGeom>
            <a:avLst/>
            <a:gdLst/>
            <a:ahLst/>
            <a:cxnLst/>
            <a:rect l="l" t="t" r="r" b="b"/>
            <a:pathLst>
              <a:path h="1181734">
                <a:moveTo>
                  <a:pt x="0" y="1181205"/>
                </a:moveTo>
                <a:lnTo>
                  <a:pt x="0" y="0"/>
                </a:lnTo>
              </a:path>
            </a:pathLst>
          </a:custGeom>
          <a:ln w="382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41329" y="6348195"/>
            <a:ext cx="1720214" cy="1492250"/>
          </a:xfrm>
          <a:custGeom>
            <a:avLst/>
            <a:gdLst/>
            <a:ahLst/>
            <a:cxnLst/>
            <a:rect l="l" t="t" r="r" b="b"/>
            <a:pathLst>
              <a:path w="1720215" h="1492250">
                <a:moveTo>
                  <a:pt x="0" y="0"/>
                </a:moveTo>
                <a:lnTo>
                  <a:pt x="1719820" y="1491660"/>
                </a:lnTo>
              </a:path>
            </a:pathLst>
          </a:custGeom>
          <a:ln w="38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066712" y="960156"/>
            <a:ext cx="17919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59" dirty="0"/>
              <a:t>D</a:t>
            </a:r>
            <a:r>
              <a:rPr sz="6400" spc="-185" dirty="0"/>
              <a:t>F</a:t>
            </a:r>
            <a:r>
              <a:rPr sz="6400" spc="465" dirty="0"/>
              <a:t>D</a:t>
            </a:r>
            <a:endParaRPr sz="6400"/>
          </a:p>
        </p:txBody>
      </p:sp>
      <p:sp>
        <p:nvSpPr>
          <p:cNvPr id="31" name="object 31"/>
          <p:cNvSpPr txBox="1"/>
          <p:nvPr/>
        </p:nvSpPr>
        <p:spPr>
          <a:xfrm>
            <a:off x="14429957" y="2249462"/>
            <a:ext cx="18611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E0D0C"/>
                </a:solidFill>
                <a:latin typeface="Arial"/>
                <a:cs typeface="Arial"/>
              </a:rPr>
              <a:t>DATABASE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70444" y="2250671"/>
            <a:ext cx="39452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35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3000" b="1" spc="-204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85" dirty="0">
                <a:solidFill>
                  <a:srgbClr val="0E0D0C"/>
                </a:solidFill>
                <a:latin typeface="Arial"/>
                <a:cs typeface="Arial"/>
              </a:rPr>
              <a:t>APPLICATION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95604" y="5071942"/>
            <a:ext cx="25584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390" dirty="0">
                <a:solidFill>
                  <a:srgbClr val="0E0D0C"/>
                </a:solidFill>
                <a:latin typeface="Arial"/>
                <a:cs typeface="Arial"/>
              </a:rPr>
              <a:t>M</a:t>
            </a:r>
            <a:r>
              <a:rPr sz="3900" b="1" spc="-240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3900" b="1" spc="390" dirty="0">
                <a:solidFill>
                  <a:srgbClr val="0E0D0C"/>
                </a:solidFill>
                <a:latin typeface="Arial"/>
                <a:cs typeface="Arial"/>
              </a:rPr>
              <a:t>M</a:t>
            </a:r>
            <a:r>
              <a:rPr sz="3900" b="1" spc="-130" dirty="0">
                <a:solidFill>
                  <a:srgbClr val="0E0D0C"/>
                </a:solidFill>
                <a:latin typeface="Arial"/>
                <a:cs typeface="Arial"/>
              </a:rPr>
              <a:t>B</a:t>
            </a:r>
            <a:r>
              <a:rPr sz="3900" b="1" spc="-240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3900" b="1" spc="-7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r>
              <a:rPr sz="3900" b="1" spc="-105" dirty="0">
                <a:solidFill>
                  <a:srgbClr val="0E0D0C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96930" y="7958410"/>
            <a:ext cx="102044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85" dirty="0">
                <a:solidFill>
                  <a:srgbClr val="070404"/>
                </a:solidFill>
                <a:latin typeface="Arial"/>
                <a:cs typeface="Arial"/>
              </a:rPr>
              <a:t>H</a:t>
            </a:r>
            <a:r>
              <a:rPr sz="2500" b="1" spc="130" dirty="0">
                <a:solidFill>
                  <a:srgbClr val="070404"/>
                </a:solidFill>
                <a:latin typeface="Arial"/>
                <a:cs typeface="Arial"/>
              </a:rPr>
              <a:t>O</a:t>
            </a:r>
            <a:r>
              <a:rPr sz="2500" b="1" spc="245" dirty="0">
                <a:solidFill>
                  <a:srgbClr val="070404"/>
                </a:solidFill>
                <a:latin typeface="Arial"/>
                <a:cs typeface="Arial"/>
              </a:rPr>
              <a:t>M</a:t>
            </a:r>
            <a:r>
              <a:rPr sz="2500" b="1" spc="-155" dirty="0">
                <a:solidFill>
                  <a:srgbClr val="070404"/>
                </a:solidFill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17973" y="7893335"/>
            <a:ext cx="19278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95" dirty="0">
                <a:solidFill>
                  <a:srgbClr val="070404"/>
                </a:solidFill>
                <a:latin typeface="Arial"/>
                <a:cs typeface="Arial"/>
              </a:rPr>
              <a:t>ACCOUNTS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12255" y="7868555"/>
            <a:ext cx="12592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65" dirty="0">
                <a:solidFill>
                  <a:srgbClr val="070404"/>
                </a:solidFill>
                <a:latin typeface="Arial"/>
                <a:cs typeface="Arial"/>
              </a:rPr>
              <a:t>SIGN</a:t>
            </a:r>
            <a:r>
              <a:rPr sz="2500" b="1" spc="-190" dirty="0">
                <a:solidFill>
                  <a:srgbClr val="070404"/>
                </a:solidFill>
                <a:latin typeface="Arial"/>
                <a:cs typeface="Arial"/>
              </a:rPr>
              <a:t> </a:t>
            </a:r>
            <a:r>
              <a:rPr sz="2500" b="1" spc="120" dirty="0">
                <a:solidFill>
                  <a:srgbClr val="070404"/>
                </a:solidFill>
                <a:latin typeface="Arial"/>
                <a:cs typeface="Arial"/>
              </a:rPr>
              <a:t>IN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841124" y="7909855"/>
            <a:ext cx="13836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0" dirty="0">
                <a:solidFill>
                  <a:srgbClr val="070404"/>
                </a:solidFill>
                <a:latin typeface="Arial"/>
                <a:cs typeface="Arial"/>
              </a:rPr>
              <a:t>P</a:t>
            </a:r>
            <a:r>
              <a:rPr sz="2500" b="1" spc="-55" dirty="0">
                <a:solidFill>
                  <a:srgbClr val="070404"/>
                </a:solidFill>
                <a:latin typeface="Arial"/>
                <a:cs typeface="Arial"/>
              </a:rPr>
              <a:t>R</a:t>
            </a:r>
            <a:r>
              <a:rPr sz="2500" b="1" spc="130" dirty="0">
                <a:solidFill>
                  <a:srgbClr val="070404"/>
                </a:solidFill>
                <a:latin typeface="Arial"/>
                <a:cs typeface="Arial"/>
              </a:rPr>
              <a:t>O</a:t>
            </a:r>
            <a:r>
              <a:rPr sz="2500" b="1" spc="-114" dirty="0">
                <a:solidFill>
                  <a:srgbClr val="070404"/>
                </a:solidFill>
                <a:latin typeface="Arial"/>
                <a:cs typeface="Arial"/>
              </a:rPr>
              <a:t>F</a:t>
            </a:r>
            <a:r>
              <a:rPr sz="2500" b="1" spc="120" dirty="0">
                <a:solidFill>
                  <a:srgbClr val="070404"/>
                </a:solidFill>
                <a:latin typeface="Arial"/>
                <a:cs typeface="Arial"/>
              </a:rPr>
              <a:t>I</a:t>
            </a:r>
            <a:r>
              <a:rPr sz="2500" b="1" spc="-95" dirty="0">
                <a:solidFill>
                  <a:srgbClr val="070404"/>
                </a:solidFill>
                <a:latin typeface="Arial"/>
                <a:cs typeface="Arial"/>
              </a:rPr>
              <a:t>L</a:t>
            </a:r>
            <a:r>
              <a:rPr sz="2500" b="1" spc="-155" dirty="0">
                <a:solidFill>
                  <a:srgbClr val="070404"/>
                </a:solidFill>
                <a:latin typeface="Arial"/>
                <a:cs typeface="Arial"/>
              </a:rPr>
              <a:t>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55067" y="7909855"/>
            <a:ext cx="19030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05" dirty="0">
                <a:solidFill>
                  <a:srgbClr val="0E0D0C"/>
                </a:solidFill>
                <a:latin typeface="Arial"/>
                <a:cs typeface="Arial"/>
              </a:rPr>
              <a:t>CONTACTS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72705" y="8799551"/>
            <a:ext cx="47110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204" dirty="0">
                <a:solidFill>
                  <a:srgbClr val="FFFFFF"/>
                </a:solidFill>
                <a:latin typeface="Arial"/>
                <a:cs typeface="Arial"/>
              </a:rPr>
              <a:t>1-level </a:t>
            </a:r>
            <a:r>
              <a:rPr sz="5200" b="1" spc="44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5200" b="1" spc="-7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90" dirty="0">
                <a:solidFill>
                  <a:srgbClr val="FFFFFF"/>
                </a:solidFill>
                <a:latin typeface="Arial"/>
                <a:cs typeface="Arial"/>
              </a:rPr>
              <a:t>DFD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3231946"/>
            <a:ext cx="1647824" cy="3571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9068" y="5143499"/>
            <a:ext cx="2619374" cy="183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9068" y="7580162"/>
            <a:ext cx="2619374" cy="183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29068" y="2651043"/>
            <a:ext cx="2619374" cy="183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73112" y="1999625"/>
            <a:ext cx="2619374" cy="3679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517227" y="6064025"/>
            <a:ext cx="3556635" cy="3679825"/>
            <a:chOff x="9517227" y="6064025"/>
            <a:chExt cx="3556635" cy="3679825"/>
          </a:xfrm>
        </p:grpSpPr>
        <p:sp>
          <p:nvSpPr>
            <p:cNvPr id="8" name="object 8"/>
            <p:cNvSpPr/>
            <p:nvPr/>
          </p:nvSpPr>
          <p:spPr>
            <a:xfrm>
              <a:off x="10454365" y="6064025"/>
              <a:ext cx="2619374" cy="18383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17227" y="7905078"/>
              <a:ext cx="2619374" cy="18383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4856257" y="4761204"/>
            <a:ext cx="2619374" cy="1838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39141" y="5810728"/>
            <a:ext cx="24244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E0D0C"/>
                </a:solidFill>
                <a:latin typeface="Arial"/>
                <a:cs typeface="Arial"/>
              </a:rPr>
              <a:t>MEMBERS</a:t>
            </a:r>
            <a:r>
              <a:rPr sz="2500" b="1" spc="-17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20" dirty="0">
                <a:solidFill>
                  <a:srgbClr val="0E0D0C"/>
                </a:solidFill>
                <a:latin typeface="Arial"/>
                <a:cs typeface="Arial"/>
              </a:rPr>
              <a:t>LIST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42885" y="6716521"/>
            <a:ext cx="2407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5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2400" b="1" spc="-17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400" b="1" spc="60" dirty="0">
                <a:solidFill>
                  <a:srgbClr val="0E0D0C"/>
                </a:solidFill>
                <a:latin typeface="Arial"/>
                <a:cs typeface="Arial"/>
              </a:rPr>
              <a:t>HISTORY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68383" y="8600440"/>
            <a:ext cx="24688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0" dirty="0">
                <a:solidFill>
                  <a:srgbClr val="0E0D0C"/>
                </a:solidFill>
                <a:latin typeface="Arial"/>
                <a:cs typeface="Arial"/>
              </a:rPr>
              <a:t>FILE</a:t>
            </a:r>
            <a:r>
              <a:rPr sz="2500" b="1" spc="-17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-25" dirty="0">
                <a:solidFill>
                  <a:srgbClr val="0E0D0C"/>
                </a:solidFill>
                <a:latin typeface="Arial"/>
                <a:cs typeface="Arial"/>
              </a:rPr>
              <a:t>TRANSFER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53450" y="3550675"/>
            <a:ext cx="2198370" cy="4969510"/>
            <a:chOff x="2653450" y="3550675"/>
            <a:chExt cx="2198370" cy="4969510"/>
          </a:xfrm>
        </p:grpSpPr>
        <p:sp>
          <p:nvSpPr>
            <p:cNvPr id="15" name="object 15"/>
            <p:cNvSpPr/>
            <p:nvPr/>
          </p:nvSpPr>
          <p:spPr>
            <a:xfrm>
              <a:off x="2672518" y="3569725"/>
              <a:ext cx="2159635" cy="1449070"/>
            </a:xfrm>
            <a:custGeom>
              <a:avLst/>
              <a:gdLst/>
              <a:ahLst/>
              <a:cxnLst/>
              <a:rect l="l" t="t" r="r" b="b"/>
              <a:pathLst>
                <a:path w="2159635" h="1449070">
                  <a:moveTo>
                    <a:pt x="0" y="1448988"/>
                  </a:moveTo>
                  <a:lnTo>
                    <a:pt x="2159254" y="0"/>
                  </a:lnTo>
                </a:path>
              </a:pathLst>
            </a:custGeom>
            <a:ln w="381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72516" y="5018727"/>
              <a:ext cx="2160270" cy="1047115"/>
            </a:xfrm>
            <a:custGeom>
              <a:avLst/>
              <a:gdLst/>
              <a:ahLst/>
              <a:cxnLst/>
              <a:rect l="l" t="t" r="r" b="b"/>
              <a:pathLst>
                <a:path w="2160270" h="1047114">
                  <a:moveTo>
                    <a:pt x="0" y="0"/>
                  </a:moveTo>
                  <a:lnTo>
                    <a:pt x="2160018" y="1046991"/>
                  </a:lnTo>
                </a:path>
              </a:pathLst>
            </a:custGeom>
            <a:ln w="38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72500" y="5018747"/>
              <a:ext cx="2157095" cy="3482340"/>
            </a:xfrm>
            <a:custGeom>
              <a:avLst/>
              <a:gdLst/>
              <a:ahLst/>
              <a:cxnLst/>
              <a:rect l="l" t="t" r="r" b="b"/>
              <a:pathLst>
                <a:path w="2157095" h="3482340">
                  <a:moveTo>
                    <a:pt x="0" y="0"/>
                  </a:moveTo>
                  <a:lnTo>
                    <a:pt x="2156614" y="34820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783135" y="3142591"/>
            <a:ext cx="3230245" cy="2444750"/>
            <a:chOff x="6783135" y="3142591"/>
            <a:chExt cx="3230245" cy="2444750"/>
          </a:xfrm>
        </p:grpSpPr>
        <p:sp>
          <p:nvSpPr>
            <p:cNvPr id="19" name="object 19"/>
            <p:cNvSpPr/>
            <p:nvPr/>
          </p:nvSpPr>
          <p:spPr>
            <a:xfrm>
              <a:off x="6875178" y="3161641"/>
              <a:ext cx="3119120" cy="1911350"/>
            </a:xfrm>
            <a:custGeom>
              <a:avLst/>
              <a:gdLst/>
              <a:ahLst/>
              <a:cxnLst/>
              <a:rect l="l" t="t" r="r" b="b"/>
              <a:pathLst>
                <a:path w="3119120" h="1911350">
                  <a:moveTo>
                    <a:pt x="0" y="1910900"/>
                  </a:moveTo>
                  <a:lnTo>
                    <a:pt x="3118987" y="0"/>
                  </a:lnTo>
                </a:path>
              </a:pathLst>
            </a:custGeom>
            <a:ln w="3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83135" y="5009746"/>
              <a:ext cx="132837" cy="135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44653" y="4760656"/>
              <a:ext cx="2430145" cy="749935"/>
            </a:xfrm>
            <a:custGeom>
              <a:avLst/>
              <a:gdLst/>
              <a:ahLst/>
              <a:cxnLst/>
              <a:rect l="l" t="t" r="r" b="b"/>
              <a:pathLst>
                <a:path w="2430145" h="749935">
                  <a:moveTo>
                    <a:pt x="0" y="749794"/>
                  </a:moveTo>
                  <a:lnTo>
                    <a:pt x="2430150" y="0"/>
                  </a:lnTo>
                </a:path>
              </a:pathLst>
            </a:custGeom>
            <a:ln w="38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3617" y="5439585"/>
              <a:ext cx="127829" cy="1473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326972" y="5662822"/>
            <a:ext cx="7545070" cy="445134"/>
            <a:chOff x="7326972" y="5662822"/>
            <a:chExt cx="7545070" cy="445134"/>
          </a:xfrm>
        </p:grpSpPr>
        <p:sp>
          <p:nvSpPr>
            <p:cNvPr id="24" name="object 24"/>
            <p:cNvSpPr/>
            <p:nvPr/>
          </p:nvSpPr>
          <p:spPr>
            <a:xfrm>
              <a:off x="7431590" y="5681872"/>
              <a:ext cx="7421880" cy="349885"/>
            </a:xfrm>
            <a:custGeom>
              <a:avLst/>
              <a:gdLst/>
              <a:ahLst/>
              <a:cxnLst/>
              <a:rect l="l" t="t" r="r" b="b"/>
              <a:pathLst>
                <a:path w="7421880" h="349885">
                  <a:moveTo>
                    <a:pt x="0" y="349318"/>
                  </a:moveTo>
                  <a:lnTo>
                    <a:pt x="742138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26972" y="5955498"/>
              <a:ext cx="116858" cy="1522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137152" y="6689798"/>
            <a:ext cx="4338320" cy="2156460"/>
            <a:chOff x="6137152" y="6689798"/>
            <a:chExt cx="4338320" cy="2156460"/>
          </a:xfrm>
        </p:grpSpPr>
        <p:sp>
          <p:nvSpPr>
            <p:cNvPr id="27" name="object 27"/>
            <p:cNvSpPr/>
            <p:nvPr/>
          </p:nvSpPr>
          <p:spPr>
            <a:xfrm>
              <a:off x="7101192" y="6766495"/>
              <a:ext cx="3355340" cy="218440"/>
            </a:xfrm>
            <a:custGeom>
              <a:avLst/>
              <a:gdLst/>
              <a:ahLst/>
              <a:cxnLst/>
              <a:rect l="l" t="t" r="r" b="b"/>
              <a:pathLst>
                <a:path w="3355340" h="218440">
                  <a:moveTo>
                    <a:pt x="0" y="0"/>
                  </a:moveTo>
                  <a:lnTo>
                    <a:pt x="3355231" y="2181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96555" y="6689798"/>
              <a:ext cx="117909" cy="1521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31842" y="7034007"/>
              <a:ext cx="3351529" cy="1793239"/>
            </a:xfrm>
            <a:custGeom>
              <a:avLst/>
              <a:gdLst/>
              <a:ahLst/>
              <a:cxnLst/>
              <a:rect l="l" t="t" r="r" b="b"/>
              <a:pathLst>
                <a:path w="3351529" h="1793240">
                  <a:moveTo>
                    <a:pt x="0" y="0"/>
                  </a:moveTo>
                  <a:lnTo>
                    <a:pt x="3351069" y="1792807"/>
                  </a:lnTo>
                </a:path>
              </a:pathLst>
            </a:custGeom>
            <a:ln w="38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37152" y="6960090"/>
              <a:ext cx="132298" cy="1388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016000" y="960150"/>
            <a:ext cx="87318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0" dirty="0"/>
              <a:t>USE </a:t>
            </a:r>
            <a:r>
              <a:rPr sz="6400" spc="195" dirty="0"/>
              <a:t>CASE</a:t>
            </a:r>
            <a:r>
              <a:rPr sz="6400" spc="-930" dirty="0"/>
              <a:t> </a:t>
            </a:r>
            <a:r>
              <a:rPr sz="6400" spc="484" dirty="0"/>
              <a:t>DIAGRAM</a:t>
            </a:r>
            <a:endParaRPr sz="6400"/>
          </a:p>
        </p:txBody>
      </p:sp>
      <p:sp>
        <p:nvSpPr>
          <p:cNvPr id="32" name="object 32"/>
          <p:cNvSpPr txBox="1"/>
          <p:nvPr/>
        </p:nvSpPr>
        <p:spPr>
          <a:xfrm>
            <a:off x="1264372" y="7446330"/>
            <a:ext cx="1802764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85" dirty="0">
                <a:solidFill>
                  <a:srgbClr val="0E0D0C"/>
                </a:solidFill>
                <a:latin typeface="Arial"/>
                <a:cs typeface="Arial"/>
              </a:rPr>
              <a:t>U</a:t>
            </a:r>
            <a:r>
              <a:rPr sz="5200" b="1" spc="-145" dirty="0">
                <a:solidFill>
                  <a:srgbClr val="0E0D0C"/>
                </a:solidFill>
                <a:latin typeface="Arial"/>
                <a:cs typeface="Arial"/>
              </a:rPr>
              <a:t>S</a:t>
            </a:r>
            <a:r>
              <a:rPr sz="5200" b="1" spc="-32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5200" b="1" spc="-9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endParaRPr sz="5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04550" y="3324200"/>
            <a:ext cx="10801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70" dirty="0">
                <a:solidFill>
                  <a:srgbClr val="0E0D0C"/>
                </a:solidFill>
                <a:latin typeface="Arial"/>
                <a:cs typeface="Arial"/>
              </a:rPr>
              <a:t>LOGIN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9545" y="8327614"/>
            <a:ext cx="17570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10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2500" b="1" spc="-18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70" dirty="0">
                <a:solidFill>
                  <a:srgbClr val="0E0D0C"/>
                </a:solidFill>
                <a:latin typeface="Arial"/>
                <a:cs typeface="Arial"/>
              </a:rPr>
              <a:t>BOX</a:t>
            </a:r>
            <a:endParaRPr sz="2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06878" y="2694748"/>
            <a:ext cx="17570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135" dirty="0">
                <a:solidFill>
                  <a:srgbClr val="0E0D0C"/>
                </a:solidFill>
                <a:latin typeface="Arial"/>
                <a:cs typeface="Arial"/>
              </a:rPr>
              <a:t>SHOW</a:t>
            </a:r>
            <a:r>
              <a:rPr sz="2500" b="1" spc="-18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500" b="1" spc="-55" dirty="0">
                <a:solidFill>
                  <a:srgbClr val="0E0D0C"/>
                </a:solidFill>
                <a:latin typeface="Arial"/>
                <a:cs typeface="Arial"/>
              </a:rPr>
              <a:t>ALL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09768" y="4585047"/>
            <a:ext cx="22879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E0D0C"/>
                </a:solidFill>
                <a:latin typeface="Arial"/>
                <a:cs typeface="Arial"/>
              </a:rPr>
              <a:t>SHOW</a:t>
            </a:r>
            <a:r>
              <a:rPr sz="2000" b="1" spc="-12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0E0D0C"/>
                </a:solidFill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052192" y="5508702"/>
            <a:ext cx="246951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45" dirty="0">
                <a:solidFill>
                  <a:srgbClr val="0E0D0C"/>
                </a:solidFill>
                <a:latin typeface="Arial"/>
                <a:cs typeface="Arial"/>
              </a:rPr>
              <a:t>CHANGE</a:t>
            </a:r>
            <a:r>
              <a:rPr sz="1900" b="1" spc="-14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1900" b="1" spc="-30" dirty="0">
                <a:solidFill>
                  <a:srgbClr val="0E0D0C"/>
                </a:solidFill>
                <a:latin typeface="Arial"/>
                <a:cs typeface="Arial"/>
              </a:rPr>
              <a:t>PRESENCE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0219" y="3571492"/>
            <a:ext cx="1833880" cy="2562225"/>
            <a:chOff x="8520219" y="3571492"/>
            <a:chExt cx="1833880" cy="2562225"/>
          </a:xfrm>
        </p:grpSpPr>
        <p:sp>
          <p:nvSpPr>
            <p:cNvPr id="3" name="object 3"/>
            <p:cNvSpPr/>
            <p:nvPr/>
          </p:nvSpPr>
          <p:spPr>
            <a:xfrm>
              <a:off x="8524617" y="3579287"/>
              <a:ext cx="1821814" cy="631825"/>
            </a:xfrm>
            <a:custGeom>
              <a:avLst/>
              <a:gdLst/>
              <a:ahLst/>
              <a:cxnLst/>
              <a:rect l="l" t="t" r="r" b="b"/>
              <a:pathLst>
                <a:path w="1821815" h="631825">
                  <a:moveTo>
                    <a:pt x="926683" y="631523"/>
                  </a:moveTo>
                  <a:lnTo>
                    <a:pt x="0" y="563230"/>
                  </a:lnTo>
                  <a:lnTo>
                    <a:pt x="830416" y="0"/>
                  </a:lnTo>
                  <a:lnTo>
                    <a:pt x="1821773" y="24187"/>
                  </a:lnTo>
                  <a:lnTo>
                    <a:pt x="926683" y="631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30530" y="3571492"/>
              <a:ext cx="1821814" cy="647065"/>
            </a:xfrm>
            <a:custGeom>
              <a:avLst/>
              <a:gdLst/>
              <a:ahLst/>
              <a:cxnLst/>
              <a:rect l="l" t="t" r="r" b="b"/>
              <a:pathLst>
                <a:path w="1821815" h="647064">
                  <a:moveTo>
                    <a:pt x="0" y="569271"/>
                  </a:moveTo>
                  <a:lnTo>
                    <a:pt x="6532" y="564146"/>
                  </a:lnTo>
                  <a:lnTo>
                    <a:pt x="782591" y="26970"/>
                  </a:lnTo>
                  <a:lnTo>
                    <a:pt x="820176" y="1422"/>
                  </a:lnTo>
                  <a:lnTo>
                    <a:pt x="821475" y="494"/>
                  </a:lnTo>
                  <a:lnTo>
                    <a:pt x="823020" y="0"/>
                  </a:lnTo>
                  <a:lnTo>
                    <a:pt x="824690" y="61"/>
                  </a:lnTo>
                  <a:lnTo>
                    <a:pt x="1287576" y="12124"/>
                  </a:lnTo>
                  <a:lnTo>
                    <a:pt x="827348" y="12124"/>
                  </a:lnTo>
                  <a:lnTo>
                    <a:pt x="824319" y="12990"/>
                  </a:lnTo>
                  <a:lnTo>
                    <a:pt x="826068" y="13008"/>
                  </a:lnTo>
                  <a:lnTo>
                    <a:pt x="778327" y="45961"/>
                  </a:lnTo>
                  <a:lnTo>
                    <a:pt x="772630" y="45961"/>
                  </a:lnTo>
                  <a:lnTo>
                    <a:pt x="765644" y="50123"/>
                  </a:lnTo>
                  <a:lnTo>
                    <a:pt x="755967" y="57359"/>
                  </a:lnTo>
                  <a:lnTo>
                    <a:pt x="748146" y="63968"/>
                  </a:lnTo>
                  <a:lnTo>
                    <a:pt x="746724" y="66251"/>
                  </a:lnTo>
                  <a:lnTo>
                    <a:pt x="748837" y="66251"/>
                  </a:lnTo>
                  <a:lnTo>
                    <a:pt x="173954" y="454891"/>
                  </a:lnTo>
                  <a:lnTo>
                    <a:pt x="25929" y="552652"/>
                  </a:lnTo>
                  <a:lnTo>
                    <a:pt x="0" y="569271"/>
                  </a:lnTo>
                  <a:close/>
                </a:path>
                <a:path w="1821815" h="647064">
                  <a:moveTo>
                    <a:pt x="1788484" y="39981"/>
                  </a:moveTo>
                  <a:lnTo>
                    <a:pt x="826068" y="13008"/>
                  </a:lnTo>
                  <a:lnTo>
                    <a:pt x="827348" y="12124"/>
                  </a:lnTo>
                  <a:lnTo>
                    <a:pt x="1287576" y="12124"/>
                  </a:lnTo>
                  <a:lnTo>
                    <a:pt x="1807943" y="26745"/>
                  </a:lnTo>
                  <a:lnTo>
                    <a:pt x="1788484" y="39981"/>
                  </a:lnTo>
                  <a:close/>
                </a:path>
                <a:path w="1821815" h="647064">
                  <a:moveTo>
                    <a:pt x="1811613" y="26847"/>
                  </a:moveTo>
                  <a:lnTo>
                    <a:pt x="1807943" y="26745"/>
                  </a:lnTo>
                  <a:lnTo>
                    <a:pt x="1810976" y="24681"/>
                  </a:lnTo>
                  <a:lnTo>
                    <a:pt x="1811613" y="26847"/>
                  </a:lnTo>
                  <a:close/>
                </a:path>
                <a:path w="1821815" h="647064">
                  <a:moveTo>
                    <a:pt x="1815005" y="38365"/>
                  </a:moveTo>
                  <a:lnTo>
                    <a:pt x="1811613" y="26847"/>
                  </a:lnTo>
                  <a:lnTo>
                    <a:pt x="1816046" y="26970"/>
                  </a:lnTo>
                  <a:lnTo>
                    <a:pt x="1817530" y="27032"/>
                  </a:lnTo>
                  <a:lnTo>
                    <a:pt x="1819075" y="27774"/>
                  </a:lnTo>
                  <a:lnTo>
                    <a:pt x="1821425" y="31424"/>
                  </a:lnTo>
                  <a:lnTo>
                    <a:pt x="1820807" y="34455"/>
                  </a:lnTo>
                  <a:lnTo>
                    <a:pt x="1815005" y="38365"/>
                  </a:lnTo>
                  <a:close/>
                </a:path>
                <a:path w="1821815" h="647064">
                  <a:moveTo>
                    <a:pt x="1815675" y="40641"/>
                  </a:moveTo>
                  <a:lnTo>
                    <a:pt x="1811767" y="40546"/>
                  </a:lnTo>
                  <a:lnTo>
                    <a:pt x="1815005" y="38365"/>
                  </a:lnTo>
                  <a:lnTo>
                    <a:pt x="1815675" y="40641"/>
                  </a:lnTo>
                  <a:close/>
                </a:path>
                <a:path w="1821815" h="647064">
                  <a:moveTo>
                    <a:pt x="942997" y="633069"/>
                  </a:moveTo>
                  <a:lnTo>
                    <a:pt x="916567" y="633069"/>
                  </a:lnTo>
                  <a:lnTo>
                    <a:pt x="921327" y="631770"/>
                  </a:lnTo>
                  <a:lnTo>
                    <a:pt x="918755" y="631581"/>
                  </a:lnTo>
                  <a:lnTo>
                    <a:pt x="1788484" y="39981"/>
                  </a:lnTo>
                  <a:lnTo>
                    <a:pt x="1811767" y="40546"/>
                  </a:lnTo>
                  <a:lnTo>
                    <a:pt x="1103247" y="522194"/>
                  </a:lnTo>
                  <a:lnTo>
                    <a:pt x="1034368" y="569753"/>
                  </a:lnTo>
                  <a:lnTo>
                    <a:pt x="986874" y="602644"/>
                  </a:lnTo>
                  <a:lnTo>
                    <a:pt x="942997" y="633069"/>
                  </a:lnTo>
                  <a:close/>
                </a:path>
                <a:path w="1821815" h="647064">
                  <a:moveTo>
                    <a:pt x="748837" y="66251"/>
                  </a:moveTo>
                  <a:lnTo>
                    <a:pt x="746724" y="66251"/>
                  </a:lnTo>
                  <a:lnTo>
                    <a:pt x="753667" y="62098"/>
                  </a:lnTo>
                  <a:lnTo>
                    <a:pt x="763317" y="54877"/>
                  </a:lnTo>
                  <a:lnTo>
                    <a:pt x="771147" y="48270"/>
                  </a:lnTo>
                  <a:lnTo>
                    <a:pt x="772630" y="45961"/>
                  </a:lnTo>
                  <a:lnTo>
                    <a:pt x="778327" y="45961"/>
                  </a:lnTo>
                  <a:lnTo>
                    <a:pt x="748837" y="66251"/>
                  </a:lnTo>
                  <a:close/>
                </a:path>
                <a:path w="1821815" h="647064">
                  <a:moveTo>
                    <a:pt x="922007" y="646988"/>
                  </a:moveTo>
                  <a:lnTo>
                    <a:pt x="614962" y="625421"/>
                  </a:lnTo>
                  <a:lnTo>
                    <a:pt x="43426" y="574836"/>
                  </a:lnTo>
                  <a:lnTo>
                    <a:pt x="8926" y="570962"/>
                  </a:lnTo>
                  <a:lnTo>
                    <a:pt x="669" y="569709"/>
                  </a:lnTo>
                  <a:lnTo>
                    <a:pt x="2133" y="569238"/>
                  </a:lnTo>
                  <a:lnTo>
                    <a:pt x="16082" y="569753"/>
                  </a:lnTo>
                  <a:lnTo>
                    <a:pt x="918755" y="631581"/>
                  </a:lnTo>
                  <a:lnTo>
                    <a:pt x="916567" y="633069"/>
                  </a:lnTo>
                  <a:lnTo>
                    <a:pt x="942997" y="633069"/>
                  </a:lnTo>
                  <a:lnTo>
                    <a:pt x="923615" y="646493"/>
                  </a:lnTo>
                  <a:lnTo>
                    <a:pt x="922007" y="64698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4608" y="4142523"/>
              <a:ext cx="960755" cy="1981835"/>
            </a:xfrm>
            <a:custGeom>
              <a:avLst/>
              <a:gdLst/>
              <a:ahLst/>
              <a:cxnLst/>
              <a:rect l="l" t="t" r="r" b="b"/>
              <a:pathLst>
                <a:path w="960754" h="1981835">
                  <a:moveTo>
                    <a:pt x="960501" y="1981733"/>
                  </a:moveTo>
                  <a:lnTo>
                    <a:pt x="959116" y="1903780"/>
                  </a:lnTo>
                  <a:lnTo>
                    <a:pt x="927112" y="93014"/>
                  </a:lnTo>
                  <a:lnTo>
                    <a:pt x="926680" y="68351"/>
                  </a:lnTo>
                  <a:lnTo>
                    <a:pt x="0" y="0"/>
                  </a:lnTo>
                  <a:lnTo>
                    <a:pt x="37592" y="1830730"/>
                  </a:lnTo>
                  <a:lnTo>
                    <a:pt x="960501" y="19817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214" y="4137583"/>
              <a:ext cx="974090" cy="1996439"/>
            </a:xfrm>
            <a:custGeom>
              <a:avLst/>
              <a:gdLst/>
              <a:ahLst/>
              <a:cxnLst/>
              <a:rect l="l" t="t" r="r" b="b"/>
              <a:pathLst>
                <a:path w="974090" h="1996439">
                  <a:moveTo>
                    <a:pt x="973734" y="1986788"/>
                  </a:moveTo>
                  <a:lnTo>
                    <a:pt x="960005" y="1239850"/>
                  </a:lnTo>
                  <a:lnTo>
                    <a:pt x="960005" y="1986737"/>
                  </a:lnTo>
                  <a:lnTo>
                    <a:pt x="959827" y="1980869"/>
                  </a:lnTo>
                  <a:lnTo>
                    <a:pt x="960005" y="1986737"/>
                  </a:lnTo>
                  <a:lnTo>
                    <a:pt x="960005" y="1239850"/>
                  </a:lnTo>
                  <a:lnTo>
                    <a:pt x="938733" y="82448"/>
                  </a:lnTo>
                  <a:lnTo>
                    <a:pt x="938568" y="73418"/>
                  </a:lnTo>
                  <a:lnTo>
                    <a:pt x="938504" y="69215"/>
                  </a:lnTo>
                  <a:lnTo>
                    <a:pt x="935405" y="66001"/>
                  </a:lnTo>
                  <a:lnTo>
                    <a:pt x="18478" y="317"/>
                  </a:lnTo>
                  <a:lnTo>
                    <a:pt x="1409" y="0"/>
                  </a:lnTo>
                  <a:lnTo>
                    <a:pt x="2844" y="1270"/>
                  </a:lnTo>
                  <a:lnTo>
                    <a:pt x="43738" y="6908"/>
                  </a:lnTo>
                  <a:lnTo>
                    <a:pt x="106184" y="13843"/>
                  </a:lnTo>
                  <a:lnTo>
                    <a:pt x="826655" y="74841"/>
                  </a:lnTo>
                  <a:lnTo>
                    <a:pt x="921931" y="81826"/>
                  </a:lnTo>
                  <a:lnTo>
                    <a:pt x="921804" y="73418"/>
                  </a:lnTo>
                  <a:lnTo>
                    <a:pt x="921994" y="81826"/>
                  </a:lnTo>
                  <a:lnTo>
                    <a:pt x="924712" y="82080"/>
                  </a:lnTo>
                  <a:lnTo>
                    <a:pt x="927557" y="82207"/>
                  </a:lnTo>
                  <a:lnTo>
                    <a:pt x="930325" y="82448"/>
                  </a:lnTo>
                  <a:lnTo>
                    <a:pt x="927557" y="82207"/>
                  </a:lnTo>
                  <a:lnTo>
                    <a:pt x="924712" y="82080"/>
                  </a:lnTo>
                  <a:lnTo>
                    <a:pt x="921931" y="81826"/>
                  </a:lnTo>
                  <a:lnTo>
                    <a:pt x="922959" y="134150"/>
                  </a:lnTo>
                  <a:lnTo>
                    <a:pt x="924064" y="187236"/>
                  </a:lnTo>
                  <a:lnTo>
                    <a:pt x="925169" y="239001"/>
                  </a:lnTo>
                  <a:lnTo>
                    <a:pt x="926299" y="290093"/>
                  </a:lnTo>
                  <a:lnTo>
                    <a:pt x="927455" y="340461"/>
                  </a:lnTo>
                  <a:lnTo>
                    <a:pt x="929297" y="417969"/>
                  </a:lnTo>
                  <a:lnTo>
                    <a:pt x="933488" y="585851"/>
                  </a:lnTo>
                  <a:lnTo>
                    <a:pt x="934745" y="637717"/>
                  </a:lnTo>
                  <a:lnTo>
                    <a:pt x="935977" y="689571"/>
                  </a:lnTo>
                  <a:lnTo>
                    <a:pt x="937171" y="741426"/>
                  </a:lnTo>
                  <a:lnTo>
                    <a:pt x="938352" y="793254"/>
                  </a:lnTo>
                  <a:lnTo>
                    <a:pt x="940523" y="892390"/>
                  </a:lnTo>
                  <a:lnTo>
                    <a:pt x="942797" y="1000442"/>
                  </a:lnTo>
                  <a:lnTo>
                    <a:pt x="944803" y="1100480"/>
                  </a:lnTo>
                  <a:lnTo>
                    <a:pt x="946810" y="1204252"/>
                  </a:lnTo>
                  <a:lnTo>
                    <a:pt x="948740" y="1307795"/>
                  </a:lnTo>
                  <a:lnTo>
                    <a:pt x="950607" y="1412100"/>
                  </a:lnTo>
                  <a:lnTo>
                    <a:pt x="952398" y="1516202"/>
                  </a:lnTo>
                  <a:lnTo>
                    <a:pt x="954989" y="1671993"/>
                  </a:lnTo>
                  <a:lnTo>
                    <a:pt x="957453" y="1826526"/>
                  </a:lnTo>
                  <a:lnTo>
                    <a:pt x="959815" y="1980793"/>
                  </a:lnTo>
                  <a:lnTo>
                    <a:pt x="49225" y="1829358"/>
                  </a:lnTo>
                  <a:lnTo>
                    <a:pt x="47218" y="1724825"/>
                  </a:lnTo>
                  <a:lnTo>
                    <a:pt x="45161" y="1620443"/>
                  </a:lnTo>
                  <a:lnTo>
                    <a:pt x="43040" y="1517294"/>
                  </a:lnTo>
                  <a:lnTo>
                    <a:pt x="40843" y="1414056"/>
                  </a:lnTo>
                  <a:lnTo>
                    <a:pt x="38735" y="1319022"/>
                  </a:lnTo>
                  <a:lnTo>
                    <a:pt x="37655" y="1272070"/>
                  </a:lnTo>
                  <a:lnTo>
                    <a:pt x="36169" y="1207389"/>
                  </a:lnTo>
                  <a:lnTo>
                    <a:pt x="34861" y="1152359"/>
                  </a:lnTo>
                  <a:lnTo>
                    <a:pt x="33680" y="1103947"/>
                  </a:lnTo>
                  <a:lnTo>
                    <a:pt x="32296" y="1048626"/>
                  </a:lnTo>
                  <a:lnTo>
                    <a:pt x="29641" y="944587"/>
                  </a:lnTo>
                  <a:lnTo>
                    <a:pt x="29171" y="926719"/>
                  </a:lnTo>
                  <a:lnTo>
                    <a:pt x="29171" y="1307795"/>
                  </a:lnTo>
                  <a:lnTo>
                    <a:pt x="28943" y="1319022"/>
                  </a:lnTo>
                  <a:lnTo>
                    <a:pt x="27825" y="1315135"/>
                  </a:lnTo>
                  <a:lnTo>
                    <a:pt x="26479" y="1300441"/>
                  </a:lnTo>
                  <a:lnTo>
                    <a:pt x="25590" y="1283296"/>
                  </a:lnTo>
                  <a:lnTo>
                    <a:pt x="25793" y="1272070"/>
                  </a:lnTo>
                  <a:lnTo>
                    <a:pt x="26911" y="1275956"/>
                  </a:lnTo>
                  <a:lnTo>
                    <a:pt x="28270" y="1290650"/>
                  </a:lnTo>
                  <a:lnTo>
                    <a:pt x="29171" y="1307795"/>
                  </a:lnTo>
                  <a:lnTo>
                    <a:pt x="29171" y="926719"/>
                  </a:lnTo>
                  <a:lnTo>
                    <a:pt x="26898" y="840206"/>
                  </a:lnTo>
                  <a:lnTo>
                    <a:pt x="24041" y="735863"/>
                  </a:lnTo>
                  <a:lnTo>
                    <a:pt x="21094" y="631545"/>
                  </a:lnTo>
                  <a:lnTo>
                    <a:pt x="18148" y="530110"/>
                  </a:lnTo>
                  <a:lnTo>
                    <a:pt x="14973" y="422935"/>
                  </a:lnTo>
                  <a:lnTo>
                    <a:pt x="10223" y="266407"/>
                  </a:lnTo>
                  <a:lnTo>
                    <a:pt x="6172" y="134823"/>
                  </a:lnTo>
                  <a:lnTo>
                    <a:pt x="4953" y="96050"/>
                  </a:lnTo>
                  <a:lnTo>
                    <a:pt x="3581" y="55956"/>
                  </a:lnTo>
                  <a:lnTo>
                    <a:pt x="1041" y="2921"/>
                  </a:lnTo>
                  <a:lnTo>
                    <a:pt x="228" y="6502"/>
                  </a:lnTo>
                  <a:lnTo>
                    <a:pt x="0" y="34505"/>
                  </a:lnTo>
                  <a:lnTo>
                    <a:pt x="114" y="82448"/>
                  </a:lnTo>
                  <a:lnTo>
                    <a:pt x="711" y="141414"/>
                  </a:lnTo>
                  <a:lnTo>
                    <a:pt x="1574" y="199224"/>
                  </a:lnTo>
                  <a:lnTo>
                    <a:pt x="2616" y="258521"/>
                  </a:lnTo>
                  <a:lnTo>
                    <a:pt x="3759" y="316560"/>
                  </a:lnTo>
                  <a:lnTo>
                    <a:pt x="4914" y="370624"/>
                  </a:lnTo>
                  <a:lnTo>
                    <a:pt x="5981" y="417969"/>
                  </a:lnTo>
                  <a:lnTo>
                    <a:pt x="7493" y="481571"/>
                  </a:lnTo>
                  <a:lnTo>
                    <a:pt x="8547" y="527240"/>
                  </a:lnTo>
                  <a:lnTo>
                    <a:pt x="9715" y="578866"/>
                  </a:lnTo>
                  <a:lnTo>
                    <a:pt x="11836" y="677011"/>
                  </a:lnTo>
                  <a:lnTo>
                    <a:pt x="18034" y="975969"/>
                  </a:lnTo>
                  <a:lnTo>
                    <a:pt x="20180" y="1076934"/>
                  </a:lnTo>
                  <a:lnTo>
                    <a:pt x="22428" y="1178458"/>
                  </a:lnTo>
                  <a:lnTo>
                    <a:pt x="24638" y="1272070"/>
                  </a:lnTo>
                  <a:lnTo>
                    <a:pt x="27432" y="1382953"/>
                  </a:lnTo>
                  <a:lnTo>
                    <a:pt x="30149" y="1484630"/>
                  </a:lnTo>
                  <a:lnTo>
                    <a:pt x="31356" y="1534909"/>
                  </a:lnTo>
                  <a:lnTo>
                    <a:pt x="32448" y="1585150"/>
                  </a:lnTo>
                  <a:lnTo>
                    <a:pt x="33451" y="1635366"/>
                  </a:lnTo>
                  <a:lnTo>
                    <a:pt x="34366" y="1685556"/>
                  </a:lnTo>
                  <a:lnTo>
                    <a:pt x="35204" y="1735696"/>
                  </a:lnTo>
                  <a:lnTo>
                    <a:pt x="35991" y="1785797"/>
                  </a:lnTo>
                  <a:lnTo>
                    <a:pt x="36601" y="1826526"/>
                  </a:lnTo>
                  <a:lnTo>
                    <a:pt x="36728" y="1838452"/>
                  </a:lnTo>
                  <a:lnTo>
                    <a:pt x="38646" y="1840496"/>
                  </a:lnTo>
                  <a:lnTo>
                    <a:pt x="874814" y="1980793"/>
                  </a:lnTo>
                  <a:lnTo>
                    <a:pt x="968298" y="1996135"/>
                  </a:lnTo>
                  <a:lnTo>
                    <a:pt x="972820" y="1992858"/>
                  </a:lnTo>
                  <a:lnTo>
                    <a:pt x="973620" y="1988096"/>
                  </a:lnTo>
                  <a:lnTo>
                    <a:pt x="973734" y="198678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87040" y="4591617"/>
              <a:ext cx="499109" cy="90805"/>
            </a:xfrm>
            <a:custGeom>
              <a:avLst/>
              <a:gdLst/>
              <a:ahLst/>
              <a:cxnLst/>
              <a:rect l="l" t="t" r="r" b="b"/>
              <a:pathLst>
                <a:path w="499109" h="90804">
                  <a:moveTo>
                    <a:pt x="498769" y="90252"/>
                  </a:moveTo>
                  <a:lnTo>
                    <a:pt x="927" y="39157"/>
                  </a:lnTo>
                  <a:lnTo>
                    <a:pt x="0" y="0"/>
                  </a:lnTo>
                  <a:lnTo>
                    <a:pt x="498769" y="50601"/>
                  </a:lnTo>
                  <a:lnTo>
                    <a:pt x="498769" y="90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79065" y="4583080"/>
              <a:ext cx="514984" cy="104139"/>
            </a:xfrm>
            <a:custGeom>
              <a:avLst/>
              <a:gdLst/>
              <a:ahLst/>
              <a:cxnLst/>
              <a:rect l="l" t="t" r="r" b="b"/>
              <a:pathLst>
                <a:path w="514984" h="104139">
                  <a:moveTo>
                    <a:pt x="500315" y="103552"/>
                  </a:moveTo>
                  <a:lnTo>
                    <a:pt x="1483" y="54621"/>
                  </a:lnTo>
                  <a:lnTo>
                    <a:pt x="0" y="0"/>
                  </a:lnTo>
                  <a:lnTo>
                    <a:pt x="83298" y="8412"/>
                  </a:lnTo>
                  <a:lnTo>
                    <a:pt x="12180" y="8412"/>
                  </a:lnTo>
                  <a:lnTo>
                    <a:pt x="7481" y="12804"/>
                  </a:lnTo>
                  <a:lnTo>
                    <a:pt x="12250" y="13348"/>
                  </a:lnTo>
                  <a:lnTo>
                    <a:pt x="12683" y="43796"/>
                  </a:lnTo>
                  <a:lnTo>
                    <a:pt x="9212" y="43796"/>
                  </a:lnTo>
                  <a:lnTo>
                    <a:pt x="12736" y="47569"/>
                  </a:lnTo>
                  <a:lnTo>
                    <a:pt x="43960" y="47569"/>
                  </a:lnTo>
                  <a:lnTo>
                    <a:pt x="146995" y="57901"/>
                  </a:lnTo>
                  <a:lnTo>
                    <a:pt x="293970" y="70109"/>
                  </a:lnTo>
                  <a:lnTo>
                    <a:pt x="353720" y="76334"/>
                  </a:lnTo>
                  <a:lnTo>
                    <a:pt x="416290" y="84438"/>
                  </a:lnTo>
                  <a:lnTo>
                    <a:pt x="480344" y="94397"/>
                  </a:lnTo>
                  <a:lnTo>
                    <a:pt x="510454" y="103400"/>
                  </a:lnTo>
                  <a:lnTo>
                    <a:pt x="500315" y="103552"/>
                  </a:lnTo>
                  <a:close/>
                </a:path>
                <a:path w="514984" h="104139">
                  <a:moveTo>
                    <a:pt x="509697" y="102168"/>
                  </a:moveTo>
                  <a:lnTo>
                    <a:pt x="509189" y="99295"/>
                  </a:lnTo>
                  <a:lnTo>
                    <a:pt x="508754" y="93337"/>
                  </a:lnTo>
                  <a:lnTo>
                    <a:pt x="507591" y="72998"/>
                  </a:lnTo>
                  <a:lnTo>
                    <a:pt x="507116" y="65385"/>
                  </a:lnTo>
                  <a:lnTo>
                    <a:pt x="506847" y="61926"/>
                  </a:lnTo>
                  <a:lnTo>
                    <a:pt x="506683" y="59137"/>
                  </a:lnTo>
                  <a:lnTo>
                    <a:pt x="457288" y="56910"/>
                  </a:lnTo>
                  <a:lnTo>
                    <a:pt x="407780" y="53861"/>
                  </a:lnTo>
                  <a:lnTo>
                    <a:pt x="358158" y="50100"/>
                  </a:lnTo>
                  <a:lnTo>
                    <a:pt x="258566" y="40865"/>
                  </a:lnTo>
                  <a:lnTo>
                    <a:pt x="12250" y="13348"/>
                  </a:lnTo>
                  <a:lnTo>
                    <a:pt x="12180" y="8412"/>
                  </a:lnTo>
                  <a:lnTo>
                    <a:pt x="83298" y="8412"/>
                  </a:lnTo>
                  <a:lnTo>
                    <a:pt x="88785" y="8969"/>
                  </a:lnTo>
                  <a:lnTo>
                    <a:pt x="134111" y="14463"/>
                  </a:lnTo>
                  <a:lnTo>
                    <a:pt x="226038" y="26680"/>
                  </a:lnTo>
                  <a:lnTo>
                    <a:pt x="272477" y="30991"/>
                  </a:lnTo>
                  <a:lnTo>
                    <a:pt x="300125" y="33122"/>
                  </a:lnTo>
                  <a:lnTo>
                    <a:pt x="293375" y="34208"/>
                  </a:lnTo>
                  <a:lnTo>
                    <a:pt x="294614" y="35607"/>
                  </a:lnTo>
                  <a:lnTo>
                    <a:pt x="295725" y="36930"/>
                  </a:lnTo>
                  <a:lnTo>
                    <a:pt x="344882" y="36930"/>
                  </a:lnTo>
                  <a:lnTo>
                    <a:pt x="454500" y="46703"/>
                  </a:lnTo>
                  <a:lnTo>
                    <a:pt x="475282" y="48157"/>
                  </a:lnTo>
                  <a:lnTo>
                    <a:pt x="490783" y="49435"/>
                  </a:lnTo>
                  <a:lnTo>
                    <a:pt x="514783" y="51900"/>
                  </a:lnTo>
                  <a:lnTo>
                    <a:pt x="514707" y="62292"/>
                  </a:lnTo>
                  <a:lnTo>
                    <a:pt x="510507" y="101156"/>
                  </a:lnTo>
                  <a:lnTo>
                    <a:pt x="509697" y="102168"/>
                  </a:lnTo>
                  <a:close/>
                </a:path>
                <a:path w="514984" h="104139">
                  <a:moveTo>
                    <a:pt x="302663" y="33317"/>
                  </a:moveTo>
                  <a:lnTo>
                    <a:pt x="300125" y="33122"/>
                  </a:lnTo>
                  <a:lnTo>
                    <a:pt x="302217" y="32785"/>
                  </a:lnTo>
                  <a:lnTo>
                    <a:pt x="302663" y="33317"/>
                  </a:lnTo>
                  <a:close/>
                </a:path>
                <a:path w="514984" h="104139">
                  <a:moveTo>
                    <a:pt x="344882" y="36930"/>
                  </a:moveTo>
                  <a:lnTo>
                    <a:pt x="295725" y="36930"/>
                  </a:lnTo>
                  <a:lnTo>
                    <a:pt x="304566" y="35507"/>
                  </a:lnTo>
                  <a:lnTo>
                    <a:pt x="303411" y="34208"/>
                  </a:lnTo>
                  <a:lnTo>
                    <a:pt x="302663" y="33317"/>
                  </a:lnTo>
                  <a:lnTo>
                    <a:pt x="319012" y="34577"/>
                  </a:lnTo>
                  <a:lnTo>
                    <a:pt x="344882" y="36930"/>
                  </a:lnTo>
                  <a:close/>
                </a:path>
                <a:path w="514984" h="104139">
                  <a:moveTo>
                    <a:pt x="12688" y="44173"/>
                  </a:moveTo>
                  <a:lnTo>
                    <a:pt x="9212" y="43796"/>
                  </a:lnTo>
                  <a:lnTo>
                    <a:pt x="12683" y="43796"/>
                  </a:lnTo>
                  <a:lnTo>
                    <a:pt x="12688" y="44173"/>
                  </a:lnTo>
                  <a:close/>
                </a:path>
                <a:path w="514984" h="104139">
                  <a:moveTo>
                    <a:pt x="43960" y="47569"/>
                  </a:moveTo>
                  <a:lnTo>
                    <a:pt x="12736" y="47569"/>
                  </a:lnTo>
                  <a:lnTo>
                    <a:pt x="12688" y="44173"/>
                  </a:lnTo>
                  <a:lnTo>
                    <a:pt x="43960" y="47569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86546" y="4571945"/>
              <a:ext cx="499745" cy="70485"/>
            </a:xfrm>
            <a:custGeom>
              <a:avLst/>
              <a:gdLst/>
              <a:ahLst/>
              <a:cxnLst/>
              <a:rect l="l" t="t" r="r" b="b"/>
              <a:pathLst>
                <a:path w="499745" h="70485">
                  <a:moveTo>
                    <a:pt x="499264" y="70272"/>
                  </a:moveTo>
                  <a:lnTo>
                    <a:pt x="494" y="19671"/>
                  </a:lnTo>
                  <a:lnTo>
                    <a:pt x="0" y="0"/>
                  </a:lnTo>
                  <a:lnTo>
                    <a:pt x="499264" y="50415"/>
                  </a:lnTo>
                  <a:lnTo>
                    <a:pt x="499264" y="70272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78632" y="4563471"/>
              <a:ext cx="515620" cy="83820"/>
            </a:xfrm>
            <a:custGeom>
              <a:avLst/>
              <a:gdLst/>
              <a:ahLst/>
              <a:cxnLst/>
              <a:rect l="l" t="t" r="r" b="b"/>
              <a:pathLst>
                <a:path w="515620" h="83820">
                  <a:moveTo>
                    <a:pt x="501180" y="83572"/>
                  </a:moveTo>
                  <a:lnTo>
                    <a:pt x="932" y="35136"/>
                  </a:lnTo>
                  <a:lnTo>
                    <a:pt x="741" y="28331"/>
                  </a:lnTo>
                  <a:lnTo>
                    <a:pt x="618" y="21960"/>
                  </a:lnTo>
                  <a:lnTo>
                    <a:pt x="0" y="0"/>
                  </a:lnTo>
                  <a:lnTo>
                    <a:pt x="83791" y="8412"/>
                  </a:lnTo>
                  <a:lnTo>
                    <a:pt x="12180" y="8412"/>
                  </a:lnTo>
                  <a:lnTo>
                    <a:pt x="7481" y="12804"/>
                  </a:lnTo>
                  <a:lnTo>
                    <a:pt x="12227" y="13344"/>
                  </a:lnTo>
                  <a:lnTo>
                    <a:pt x="12390" y="24063"/>
                  </a:lnTo>
                  <a:lnTo>
                    <a:pt x="8779" y="24063"/>
                  </a:lnTo>
                  <a:lnTo>
                    <a:pt x="12427" y="28022"/>
                  </a:lnTo>
                  <a:lnTo>
                    <a:pt x="44928" y="28022"/>
                  </a:lnTo>
                  <a:lnTo>
                    <a:pt x="104635" y="34281"/>
                  </a:lnTo>
                  <a:lnTo>
                    <a:pt x="113510" y="35136"/>
                  </a:lnTo>
                  <a:lnTo>
                    <a:pt x="200562" y="43098"/>
                  </a:lnTo>
                  <a:lnTo>
                    <a:pt x="301683" y="51088"/>
                  </a:lnTo>
                  <a:lnTo>
                    <a:pt x="330083" y="53838"/>
                  </a:lnTo>
                  <a:lnTo>
                    <a:pt x="389298" y="60708"/>
                  </a:lnTo>
                  <a:lnTo>
                    <a:pt x="450639" y="69447"/>
                  </a:lnTo>
                  <a:lnTo>
                    <a:pt x="493929" y="77187"/>
                  </a:lnTo>
                  <a:lnTo>
                    <a:pt x="510936" y="83369"/>
                  </a:lnTo>
                  <a:lnTo>
                    <a:pt x="501180" y="83572"/>
                  </a:lnTo>
                  <a:close/>
                </a:path>
                <a:path w="515620" h="83820">
                  <a:moveTo>
                    <a:pt x="510145" y="82582"/>
                  </a:moveTo>
                  <a:lnTo>
                    <a:pt x="509156" y="65571"/>
                  </a:lnTo>
                  <a:lnTo>
                    <a:pt x="508414" y="57591"/>
                  </a:lnTo>
                  <a:lnTo>
                    <a:pt x="507301" y="57591"/>
                  </a:lnTo>
                  <a:lnTo>
                    <a:pt x="503344" y="57467"/>
                  </a:lnTo>
                  <a:lnTo>
                    <a:pt x="499820" y="57405"/>
                  </a:lnTo>
                  <a:lnTo>
                    <a:pt x="449320" y="55426"/>
                  </a:lnTo>
                  <a:lnTo>
                    <a:pt x="400689" y="52646"/>
                  </a:lnTo>
                  <a:lnTo>
                    <a:pt x="351947" y="49114"/>
                  </a:lnTo>
                  <a:lnTo>
                    <a:pt x="303092" y="44944"/>
                  </a:lnTo>
                  <a:lnTo>
                    <a:pt x="205030" y="35136"/>
                  </a:lnTo>
                  <a:lnTo>
                    <a:pt x="12227" y="13344"/>
                  </a:lnTo>
                  <a:lnTo>
                    <a:pt x="12180" y="8412"/>
                  </a:lnTo>
                  <a:lnTo>
                    <a:pt x="83791" y="8412"/>
                  </a:lnTo>
                  <a:lnTo>
                    <a:pt x="85632" y="8598"/>
                  </a:lnTo>
                  <a:lnTo>
                    <a:pt x="129371" y="13871"/>
                  </a:lnTo>
                  <a:lnTo>
                    <a:pt x="218077" y="25691"/>
                  </a:lnTo>
                  <a:lnTo>
                    <a:pt x="262894" y="29816"/>
                  </a:lnTo>
                  <a:lnTo>
                    <a:pt x="289737" y="31847"/>
                  </a:lnTo>
                  <a:lnTo>
                    <a:pt x="283050" y="32971"/>
                  </a:lnTo>
                  <a:lnTo>
                    <a:pt x="285337" y="35631"/>
                  </a:lnTo>
                  <a:lnTo>
                    <a:pt x="334690" y="35631"/>
                  </a:lnTo>
                  <a:lnTo>
                    <a:pt x="438734" y="44724"/>
                  </a:lnTo>
                  <a:lnTo>
                    <a:pt x="467584" y="46827"/>
                  </a:lnTo>
                  <a:lnTo>
                    <a:pt x="488180" y="48760"/>
                  </a:lnTo>
                  <a:lnTo>
                    <a:pt x="507981" y="51343"/>
                  </a:lnTo>
                  <a:lnTo>
                    <a:pt x="515030" y="52456"/>
                  </a:lnTo>
                  <a:lnTo>
                    <a:pt x="514535" y="65138"/>
                  </a:lnTo>
                  <a:lnTo>
                    <a:pt x="513793" y="70272"/>
                  </a:lnTo>
                  <a:lnTo>
                    <a:pt x="511753" y="79674"/>
                  </a:lnTo>
                  <a:lnTo>
                    <a:pt x="511011" y="81778"/>
                  </a:lnTo>
                  <a:lnTo>
                    <a:pt x="510578" y="82211"/>
                  </a:lnTo>
                  <a:lnTo>
                    <a:pt x="510145" y="82582"/>
                  </a:lnTo>
                  <a:close/>
                </a:path>
                <a:path w="515620" h="83820">
                  <a:moveTo>
                    <a:pt x="12393" y="24459"/>
                  </a:moveTo>
                  <a:lnTo>
                    <a:pt x="8779" y="24063"/>
                  </a:lnTo>
                  <a:lnTo>
                    <a:pt x="12390" y="24063"/>
                  </a:lnTo>
                  <a:lnTo>
                    <a:pt x="12393" y="24459"/>
                  </a:lnTo>
                  <a:close/>
                </a:path>
                <a:path w="515620" h="83820">
                  <a:moveTo>
                    <a:pt x="44928" y="28022"/>
                  </a:moveTo>
                  <a:lnTo>
                    <a:pt x="12427" y="28022"/>
                  </a:lnTo>
                  <a:lnTo>
                    <a:pt x="12393" y="24459"/>
                  </a:lnTo>
                  <a:lnTo>
                    <a:pt x="44928" y="28022"/>
                  </a:lnTo>
                  <a:close/>
                </a:path>
                <a:path w="515620" h="83820">
                  <a:moveTo>
                    <a:pt x="291927" y="32013"/>
                  </a:moveTo>
                  <a:lnTo>
                    <a:pt x="289737" y="31847"/>
                  </a:lnTo>
                  <a:lnTo>
                    <a:pt x="291520" y="31548"/>
                  </a:lnTo>
                  <a:lnTo>
                    <a:pt x="291927" y="32013"/>
                  </a:lnTo>
                  <a:close/>
                </a:path>
                <a:path w="515620" h="83820">
                  <a:moveTo>
                    <a:pt x="334690" y="35631"/>
                  </a:moveTo>
                  <a:lnTo>
                    <a:pt x="285337" y="35631"/>
                  </a:lnTo>
                  <a:lnTo>
                    <a:pt x="293737" y="34281"/>
                  </a:lnTo>
                  <a:lnTo>
                    <a:pt x="293709" y="34146"/>
                  </a:lnTo>
                  <a:lnTo>
                    <a:pt x="292765" y="32971"/>
                  </a:lnTo>
                  <a:lnTo>
                    <a:pt x="291927" y="32013"/>
                  </a:lnTo>
                  <a:lnTo>
                    <a:pt x="307810" y="33215"/>
                  </a:lnTo>
                  <a:lnTo>
                    <a:pt x="334690" y="35631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81105" y="4342014"/>
              <a:ext cx="504825" cy="220979"/>
            </a:xfrm>
            <a:custGeom>
              <a:avLst/>
              <a:gdLst/>
              <a:ahLst/>
              <a:cxnLst/>
              <a:rect l="l" t="t" r="r" b="b"/>
              <a:pathLst>
                <a:path w="504825" h="220979">
                  <a:moveTo>
                    <a:pt x="504705" y="220652"/>
                  </a:moveTo>
                  <a:lnTo>
                    <a:pt x="4080" y="170979"/>
                  </a:lnTo>
                  <a:lnTo>
                    <a:pt x="0" y="0"/>
                  </a:lnTo>
                  <a:lnTo>
                    <a:pt x="504705" y="47508"/>
                  </a:lnTo>
                  <a:lnTo>
                    <a:pt x="504705" y="220652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73191" y="4333601"/>
              <a:ext cx="520065" cy="234315"/>
            </a:xfrm>
            <a:custGeom>
              <a:avLst/>
              <a:gdLst/>
              <a:ahLst/>
              <a:cxnLst/>
              <a:rect l="l" t="t" r="r" b="b"/>
              <a:pathLst>
                <a:path w="520065" h="234314">
                  <a:moveTo>
                    <a:pt x="516336" y="233721"/>
                  </a:moveTo>
                  <a:lnTo>
                    <a:pt x="503344" y="233643"/>
                  </a:lnTo>
                  <a:lnTo>
                    <a:pt x="489492" y="232441"/>
                  </a:lnTo>
                  <a:lnTo>
                    <a:pt x="5008" y="186011"/>
                  </a:lnTo>
                  <a:lnTo>
                    <a:pt x="0" y="0"/>
                  </a:lnTo>
                  <a:lnTo>
                    <a:pt x="89420" y="8412"/>
                  </a:lnTo>
                  <a:lnTo>
                    <a:pt x="12303" y="8412"/>
                  </a:lnTo>
                  <a:lnTo>
                    <a:pt x="7604" y="12743"/>
                  </a:lnTo>
                  <a:lnTo>
                    <a:pt x="12381" y="13239"/>
                  </a:lnTo>
                  <a:lnTo>
                    <a:pt x="13169" y="60622"/>
                  </a:lnTo>
                  <a:lnTo>
                    <a:pt x="13779" y="93763"/>
                  </a:lnTo>
                  <a:lnTo>
                    <a:pt x="14694" y="136548"/>
                  </a:lnTo>
                  <a:lnTo>
                    <a:pt x="15676" y="175804"/>
                  </a:lnTo>
                  <a:lnTo>
                    <a:pt x="12427" y="175804"/>
                  </a:lnTo>
                  <a:lnTo>
                    <a:pt x="15766" y="179392"/>
                  </a:lnTo>
                  <a:lnTo>
                    <a:pt x="51009" y="179392"/>
                  </a:lnTo>
                  <a:lnTo>
                    <a:pt x="247437" y="195653"/>
                  </a:lnTo>
                  <a:lnTo>
                    <a:pt x="322373" y="203208"/>
                  </a:lnTo>
                  <a:lnTo>
                    <a:pt x="361163" y="207746"/>
                  </a:lnTo>
                  <a:lnTo>
                    <a:pt x="400516" y="212788"/>
                  </a:lnTo>
                  <a:lnTo>
                    <a:pt x="480097" y="224178"/>
                  </a:lnTo>
                  <a:lnTo>
                    <a:pt x="510686" y="230975"/>
                  </a:lnTo>
                  <a:lnTo>
                    <a:pt x="516336" y="233721"/>
                  </a:lnTo>
                  <a:close/>
                </a:path>
                <a:path w="520065" h="234314">
                  <a:moveTo>
                    <a:pt x="508116" y="60323"/>
                  </a:moveTo>
                  <a:lnTo>
                    <a:pt x="462260" y="57003"/>
                  </a:lnTo>
                  <a:lnTo>
                    <a:pt x="361956" y="48596"/>
                  </a:lnTo>
                  <a:lnTo>
                    <a:pt x="12381" y="13239"/>
                  </a:lnTo>
                  <a:lnTo>
                    <a:pt x="12303" y="8412"/>
                  </a:lnTo>
                  <a:lnTo>
                    <a:pt x="89420" y="8412"/>
                  </a:lnTo>
                  <a:lnTo>
                    <a:pt x="111167" y="10454"/>
                  </a:lnTo>
                  <a:lnTo>
                    <a:pt x="156607" y="15315"/>
                  </a:lnTo>
                  <a:lnTo>
                    <a:pt x="248594" y="26497"/>
                  </a:lnTo>
                  <a:lnTo>
                    <a:pt x="295004" y="31563"/>
                  </a:lnTo>
                  <a:lnTo>
                    <a:pt x="341601" y="35445"/>
                  </a:lnTo>
                  <a:lnTo>
                    <a:pt x="376635" y="37980"/>
                  </a:lnTo>
                  <a:lnTo>
                    <a:pt x="367817" y="38971"/>
                  </a:lnTo>
                  <a:lnTo>
                    <a:pt x="370908" y="41755"/>
                  </a:lnTo>
                  <a:lnTo>
                    <a:pt x="423469" y="41755"/>
                  </a:lnTo>
                  <a:lnTo>
                    <a:pt x="518987" y="50044"/>
                  </a:lnTo>
                  <a:lnTo>
                    <a:pt x="519043" y="55920"/>
                  </a:lnTo>
                  <a:lnTo>
                    <a:pt x="507981" y="55920"/>
                  </a:lnTo>
                  <a:lnTo>
                    <a:pt x="508116" y="60323"/>
                  </a:lnTo>
                  <a:close/>
                </a:path>
                <a:path w="520065" h="234314">
                  <a:moveTo>
                    <a:pt x="379299" y="38172"/>
                  </a:moveTo>
                  <a:lnTo>
                    <a:pt x="376635" y="37980"/>
                  </a:lnTo>
                  <a:lnTo>
                    <a:pt x="378822" y="37734"/>
                  </a:lnTo>
                  <a:lnTo>
                    <a:pt x="379299" y="38172"/>
                  </a:lnTo>
                  <a:close/>
                </a:path>
                <a:path w="520065" h="234314">
                  <a:moveTo>
                    <a:pt x="423469" y="41755"/>
                  </a:moveTo>
                  <a:lnTo>
                    <a:pt x="370908" y="41755"/>
                  </a:lnTo>
                  <a:lnTo>
                    <a:pt x="381852" y="40517"/>
                  </a:lnTo>
                  <a:lnTo>
                    <a:pt x="379299" y="38172"/>
                  </a:lnTo>
                  <a:lnTo>
                    <a:pt x="385287" y="38606"/>
                  </a:lnTo>
                  <a:lnTo>
                    <a:pt x="423469" y="41755"/>
                  </a:lnTo>
                  <a:close/>
                </a:path>
                <a:path w="520065" h="234314">
                  <a:moveTo>
                    <a:pt x="519088" y="60622"/>
                  </a:moveTo>
                  <a:lnTo>
                    <a:pt x="512248" y="60622"/>
                  </a:lnTo>
                  <a:lnTo>
                    <a:pt x="507981" y="55920"/>
                  </a:lnTo>
                  <a:lnTo>
                    <a:pt x="519043" y="55920"/>
                  </a:lnTo>
                  <a:lnTo>
                    <a:pt x="519088" y="60622"/>
                  </a:lnTo>
                  <a:close/>
                </a:path>
                <a:path w="520065" h="234314">
                  <a:moveTo>
                    <a:pt x="515725" y="232444"/>
                  </a:moveTo>
                  <a:lnTo>
                    <a:pt x="510275" y="122205"/>
                  </a:lnTo>
                  <a:lnTo>
                    <a:pt x="508116" y="60323"/>
                  </a:lnTo>
                  <a:lnTo>
                    <a:pt x="512248" y="60622"/>
                  </a:lnTo>
                  <a:lnTo>
                    <a:pt x="519088" y="60622"/>
                  </a:lnTo>
                  <a:lnTo>
                    <a:pt x="519605" y="114749"/>
                  </a:lnTo>
                  <a:lnTo>
                    <a:pt x="519728" y="122852"/>
                  </a:lnTo>
                  <a:lnTo>
                    <a:pt x="519847" y="136548"/>
                  </a:lnTo>
                  <a:lnTo>
                    <a:pt x="519491" y="179833"/>
                  </a:lnTo>
                  <a:lnTo>
                    <a:pt x="517318" y="223745"/>
                  </a:lnTo>
                  <a:lnTo>
                    <a:pt x="516440" y="231113"/>
                  </a:lnTo>
                  <a:lnTo>
                    <a:pt x="515725" y="232444"/>
                  </a:lnTo>
                  <a:close/>
                </a:path>
                <a:path w="520065" h="234314">
                  <a:moveTo>
                    <a:pt x="15684" y="176107"/>
                  </a:moveTo>
                  <a:lnTo>
                    <a:pt x="12427" y="175804"/>
                  </a:lnTo>
                  <a:lnTo>
                    <a:pt x="15676" y="175804"/>
                  </a:lnTo>
                  <a:lnTo>
                    <a:pt x="15684" y="176107"/>
                  </a:lnTo>
                  <a:close/>
                </a:path>
                <a:path w="520065" h="234314">
                  <a:moveTo>
                    <a:pt x="51009" y="179392"/>
                  </a:moveTo>
                  <a:lnTo>
                    <a:pt x="15766" y="179392"/>
                  </a:lnTo>
                  <a:lnTo>
                    <a:pt x="15684" y="176107"/>
                  </a:lnTo>
                  <a:lnTo>
                    <a:pt x="51009" y="179392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96315" y="4983868"/>
              <a:ext cx="489584" cy="93980"/>
            </a:xfrm>
            <a:custGeom>
              <a:avLst/>
              <a:gdLst/>
              <a:ahLst/>
              <a:cxnLst/>
              <a:rect l="l" t="t" r="r" b="b"/>
              <a:pathLst>
                <a:path w="489584" h="93979">
                  <a:moveTo>
                    <a:pt x="489495" y="93593"/>
                  </a:moveTo>
                  <a:lnTo>
                    <a:pt x="865" y="37734"/>
                  </a:lnTo>
                  <a:lnTo>
                    <a:pt x="0" y="0"/>
                  </a:lnTo>
                  <a:lnTo>
                    <a:pt x="489495" y="55426"/>
                  </a:lnTo>
                  <a:lnTo>
                    <a:pt x="489495" y="93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58781" y="5555622"/>
              <a:ext cx="222786" cy="375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88339" y="4975207"/>
              <a:ext cx="506095" cy="107314"/>
            </a:xfrm>
            <a:custGeom>
              <a:avLst/>
              <a:gdLst/>
              <a:ahLst/>
              <a:cxnLst/>
              <a:rect l="l" t="t" r="r" b="b"/>
              <a:pathLst>
                <a:path w="506095" h="107314">
                  <a:moveTo>
                    <a:pt x="491226" y="106955"/>
                  </a:moveTo>
                  <a:lnTo>
                    <a:pt x="76396" y="61329"/>
                  </a:lnTo>
                  <a:lnTo>
                    <a:pt x="1422" y="53260"/>
                  </a:lnTo>
                  <a:lnTo>
                    <a:pt x="0" y="0"/>
                  </a:lnTo>
                  <a:lnTo>
                    <a:pt x="75243" y="8474"/>
                  </a:lnTo>
                  <a:lnTo>
                    <a:pt x="12180" y="8474"/>
                  </a:lnTo>
                  <a:lnTo>
                    <a:pt x="7481" y="12928"/>
                  </a:lnTo>
                  <a:lnTo>
                    <a:pt x="12235" y="13527"/>
                  </a:lnTo>
                  <a:lnTo>
                    <a:pt x="12622" y="42435"/>
                  </a:lnTo>
                  <a:lnTo>
                    <a:pt x="9212" y="42435"/>
                  </a:lnTo>
                  <a:lnTo>
                    <a:pt x="12674" y="46209"/>
                  </a:lnTo>
                  <a:lnTo>
                    <a:pt x="40586" y="46209"/>
                  </a:lnTo>
                  <a:lnTo>
                    <a:pt x="122064" y="55549"/>
                  </a:lnTo>
                  <a:lnTo>
                    <a:pt x="178511" y="61331"/>
                  </a:lnTo>
                  <a:lnTo>
                    <a:pt x="288947" y="71571"/>
                  </a:lnTo>
                  <a:lnTo>
                    <a:pt x="347475" y="78375"/>
                  </a:lnTo>
                  <a:lnTo>
                    <a:pt x="408755" y="87067"/>
                  </a:lnTo>
                  <a:lnTo>
                    <a:pt x="471565" y="97614"/>
                  </a:lnTo>
                  <a:lnTo>
                    <a:pt x="501144" y="106896"/>
                  </a:lnTo>
                  <a:lnTo>
                    <a:pt x="491226" y="106955"/>
                  </a:lnTo>
                  <a:close/>
                </a:path>
                <a:path w="506095" h="107314">
                  <a:moveTo>
                    <a:pt x="500485" y="105640"/>
                  </a:moveTo>
                  <a:lnTo>
                    <a:pt x="499977" y="102804"/>
                  </a:lnTo>
                  <a:lnTo>
                    <a:pt x="499587" y="97614"/>
                  </a:lnTo>
                  <a:lnTo>
                    <a:pt x="499078" y="89448"/>
                  </a:lnTo>
                  <a:lnTo>
                    <a:pt x="498398" y="77262"/>
                  </a:lnTo>
                  <a:lnTo>
                    <a:pt x="497532" y="64024"/>
                  </a:lnTo>
                  <a:lnTo>
                    <a:pt x="448935" y="61329"/>
                  </a:lnTo>
                  <a:lnTo>
                    <a:pt x="400339" y="57813"/>
                  </a:lnTo>
                  <a:lnTo>
                    <a:pt x="351621" y="53580"/>
                  </a:lnTo>
                  <a:lnTo>
                    <a:pt x="302798" y="48737"/>
                  </a:lnTo>
                  <a:lnTo>
                    <a:pt x="253867" y="43394"/>
                  </a:lnTo>
                  <a:lnTo>
                    <a:pt x="12235" y="13527"/>
                  </a:lnTo>
                  <a:lnTo>
                    <a:pt x="12180" y="8474"/>
                  </a:lnTo>
                  <a:lnTo>
                    <a:pt x="75243" y="8474"/>
                  </a:lnTo>
                  <a:lnTo>
                    <a:pt x="87239" y="9835"/>
                  </a:lnTo>
                  <a:lnTo>
                    <a:pt x="131655" y="15756"/>
                  </a:lnTo>
                  <a:lnTo>
                    <a:pt x="221693" y="28851"/>
                  </a:lnTo>
                  <a:lnTo>
                    <a:pt x="267222" y="33589"/>
                  </a:lnTo>
                  <a:lnTo>
                    <a:pt x="294655" y="36017"/>
                  </a:lnTo>
                  <a:lnTo>
                    <a:pt x="287749" y="37053"/>
                  </a:lnTo>
                  <a:lnTo>
                    <a:pt x="288738" y="38229"/>
                  </a:lnTo>
                  <a:lnTo>
                    <a:pt x="289975" y="39775"/>
                  </a:lnTo>
                  <a:lnTo>
                    <a:pt x="333830" y="39775"/>
                  </a:lnTo>
                  <a:lnTo>
                    <a:pt x="445782" y="51034"/>
                  </a:lnTo>
                  <a:lnTo>
                    <a:pt x="466425" y="52750"/>
                  </a:lnTo>
                  <a:lnTo>
                    <a:pt x="481821" y="54200"/>
                  </a:lnTo>
                  <a:lnTo>
                    <a:pt x="505570" y="56910"/>
                  </a:lnTo>
                  <a:lnTo>
                    <a:pt x="505450" y="68824"/>
                  </a:lnTo>
                  <a:lnTo>
                    <a:pt x="501294" y="104648"/>
                  </a:lnTo>
                  <a:lnTo>
                    <a:pt x="500485" y="105640"/>
                  </a:lnTo>
                  <a:close/>
                </a:path>
                <a:path w="506095" h="107314">
                  <a:moveTo>
                    <a:pt x="296780" y="36205"/>
                  </a:moveTo>
                  <a:lnTo>
                    <a:pt x="294655" y="36017"/>
                  </a:lnTo>
                  <a:lnTo>
                    <a:pt x="296405" y="35754"/>
                  </a:lnTo>
                  <a:lnTo>
                    <a:pt x="296780" y="36205"/>
                  </a:lnTo>
                  <a:close/>
                </a:path>
                <a:path w="506095" h="107314">
                  <a:moveTo>
                    <a:pt x="333830" y="39775"/>
                  </a:moveTo>
                  <a:lnTo>
                    <a:pt x="289975" y="39775"/>
                  </a:lnTo>
                  <a:lnTo>
                    <a:pt x="298631" y="38476"/>
                  </a:lnTo>
                  <a:lnTo>
                    <a:pt x="297641" y="37239"/>
                  </a:lnTo>
                  <a:lnTo>
                    <a:pt x="296780" y="36205"/>
                  </a:lnTo>
                  <a:lnTo>
                    <a:pt x="312868" y="37628"/>
                  </a:lnTo>
                  <a:lnTo>
                    <a:pt x="333830" y="39775"/>
                  </a:lnTo>
                  <a:close/>
                </a:path>
                <a:path w="506095" h="107314">
                  <a:moveTo>
                    <a:pt x="12628" y="42846"/>
                  </a:moveTo>
                  <a:lnTo>
                    <a:pt x="9212" y="42435"/>
                  </a:lnTo>
                  <a:lnTo>
                    <a:pt x="12622" y="42435"/>
                  </a:lnTo>
                  <a:lnTo>
                    <a:pt x="12628" y="42846"/>
                  </a:lnTo>
                  <a:close/>
                </a:path>
                <a:path w="506095" h="107314">
                  <a:moveTo>
                    <a:pt x="40586" y="46209"/>
                  </a:moveTo>
                  <a:lnTo>
                    <a:pt x="12674" y="46209"/>
                  </a:lnTo>
                  <a:lnTo>
                    <a:pt x="12628" y="42846"/>
                  </a:lnTo>
                  <a:lnTo>
                    <a:pt x="40586" y="46209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95882" y="4964939"/>
              <a:ext cx="490220" cy="74930"/>
            </a:xfrm>
            <a:custGeom>
              <a:avLst/>
              <a:gdLst/>
              <a:ahLst/>
              <a:cxnLst/>
              <a:rect l="l" t="t" r="r" b="b"/>
              <a:pathLst>
                <a:path w="490220" h="74929">
                  <a:moveTo>
                    <a:pt x="489928" y="74355"/>
                  </a:moveTo>
                  <a:lnTo>
                    <a:pt x="432" y="18928"/>
                  </a:lnTo>
                  <a:lnTo>
                    <a:pt x="0" y="0"/>
                  </a:lnTo>
                  <a:lnTo>
                    <a:pt x="489928" y="55240"/>
                  </a:lnTo>
                  <a:lnTo>
                    <a:pt x="489928" y="74355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87968" y="4956340"/>
              <a:ext cx="506095" cy="88265"/>
            </a:xfrm>
            <a:custGeom>
              <a:avLst/>
              <a:gdLst/>
              <a:ahLst/>
              <a:cxnLst/>
              <a:rect l="l" t="t" r="r" b="b"/>
              <a:pathLst>
                <a:path w="506095" h="88264">
                  <a:moveTo>
                    <a:pt x="492153" y="87716"/>
                  </a:moveTo>
                  <a:lnTo>
                    <a:pt x="927" y="34517"/>
                  </a:lnTo>
                  <a:lnTo>
                    <a:pt x="556" y="21588"/>
                  </a:lnTo>
                  <a:lnTo>
                    <a:pt x="432" y="15341"/>
                  </a:lnTo>
                  <a:lnTo>
                    <a:pt x="0" y="0"/>
                  </a:lnTo>
                  <a:lnTo>
                    <a:pt x="76504" y="8598"/>
                  </a:lnTo>
                  <a:lnTo>
                    <a:pt x="12303" y="8598"/>
                  </a:lnTo>
                  <a:lnTo>
                    <a:pt x="7543" y="12990"/>
                  </a:lnTo>
                  <a:lnTo>
                    <a:pt x="12352" y="13596"/>
                  </a:lnTo>
                  <a:lnTo>
                    <a:pt x="12512" y="23568"/>
                  </a:lnTo>
                  <a:lnTo>
                    <a:pt x="8903" y="23568"/>
                  </a:lnTo>
                  <a:lnTo>
                    <a:pt x="12551" y="27527"/>
                  </a:lnTo>
                  <a:lnTo>
                    <a:pt x="41430" y="27527"/>
                  </a:lnTo>
                  <a:lnTo>
                    <a:pt x="150158" y="39820"/>
                  </a:lnTo>
                  <a:lnTo>
                    <a:pt x="197211" y="44477"/>
                  </a:lnTo>
                  <a:lnTo>
                    <a:pt x="296467" y="53446"/>
                  </a:lnTo>
                  <a:lnTo>
                    <a:pt x="352978" y="59941"/>
                  </a:lnTo>
                  <a:lnTo>
                    <a:pt x="412186" y="68269"/>
                  </a:lnTo>
                  <a:lnTo>
                    <a:pt x="472925" y="78499"/>
                  </a:lnTo>
                  <a:lnTo>
                    <a:pt x="501713" y="87607"/>
                  </a:lnTo>
                  <a:lnTo>
                    <a:pt x="492153" y="87716"/>
                  </a:lnTo>
                  <a:close/>
                </a:path>
                <a:path w="506095" h="88264">
                  <a:moveTo>
                    <a:pt x="500871" y="86912"/>
                  </a:moveTo>
                  <a:lnTo>
                    <a:pt x="500748" y="86046"/>
                  </a:lnTo>
                  <a:lnTo>
                    <a:pt x="500646" y="84894"/>
                  </a:lnTo>
                  <a:lnTo>
                    <a:pt x="500315" y="78870"/>
                  </a:lnTo>
                  <a:lnTo>
                    <a:pt x="499961" y="70852"/>
                  </a:lnTo>
                  <a:lnTo>
                    <a:pt x="499897" y="69963"/>
                  </a:lnTo>
                  <a:lnTo>
                    <a:pt x="499202" y="62601"/>
                  </a:lnTo>
                  <a:lnTo>
                    <a:pt x="498089" y="62539"/>
                  </a:lnTo>
                  <a:lnTo>
                    <a:pt x="488444" y="62230"/>
                  </a:lnTo>
                  <a:lnTo>
                    <a:pt x="440822" y="59849"/>
                  </a:lnTo>
                  <a:lnTo>
                    <a:pt x="393106" y="56604"/>
                  </a:lnTo>
                  <a:lnTo>
                    <a:pt x="345294" y="52608"/>
                  </a:lnTo>
                  <a:lnTo>
                    <a:pt x="297380" y="47971"/>
                  </a:lnTo>
                  <a:lnTo>
                    <a:pt x="249361" y="42806"/>
                  </a:lnTo>
                  <a:lnTo>
                    <a:pt x="12352" y="13596"/>
                  </a:lnTo>
                  <a:lnTo>
                    <a:pt x="12303" y="8598"/>
                  </a:lnTo>
                  <a:lnTo>
                    <a:pt x="76504" y="8598"/>
                  </a:lnTo>
                  <a:lnTo>
                    <a:pt x="84210" y="9464"/>
                  </a:lnTo>
                  <a:lnTo>
                    <a:pt x="127059" y="15190"/>
                  </a:lnTo>
                  <a:lnTo>
                    <a:pt x="170337" y="21728"/>
                  </a:lnTo>
                  <a:lnTo>
                    <a:pt x="213986" y="27871"/>
                  </a:lnTo>
                  <a:lnTo>
                    <a:pt x="257947" y="32414"/>
                  </a:lnTo>
                  <a:lnTo>
                    <a:pt x="284241" y="34691"/>
                  </a:lnTo>
                  <a:lnTo>
                    <a:pt x="277671" y="35754"/>
                  </a:lnTo>
                  <a:lnTo>
                    <a:pt x="279897" y="38414"/>
                  </a:lnTo>
                  <a:lnTo>
                    <a:pt x="323598" y="38414"/>
                  </a:lnTo>
                  <a:lnTo>
                    <a:pt x="430510" y="48992"/>
                  </a:lnTo>
                  <a:lnTo>
                    <a:pt x="459060" y="51397"/>
                  </a:lnTo>
                  <a:lnTo>
                    <a:pt x="479374" y="53559"/>
                  </a:lnTo>
                  <a:lnTo>
                    <a:pt x="498831" y="56353"/>
                  </a:lnTo>
                  <a:lnTo>
                    <a:pt x="505756" y="57591"/>
                  </a:lnTo>
                  <a:lnTo>
                    <a:pt x="505261" y="69963"/>
                  </a:lnTo>
                  <a:lnTo>
                    <a:pt x="504581" y="74788"/>
                  </a:lnTo>
                  <a:lnTo>
                    <a:pt x="503676" y="78870"/>
                  </a:lnTo>
                  <a:lnTo>
                    <a:pt x="502602" y="83943"/>
                  </a:lnTo>
                  <a:lnTo>
                    <a:pt x="501799" y="86046"/>
                  </a:lnTo>
                  <a:lnTo>
                    <a:pt x="501366" y="86479"/>
                  </a:lnTo>
                  <a:lnTo>
                    <a:pt x="500871" y="86912"/>
                  </a:lnTo>
                  <a:close/>
                </a:path>
                <a:path w="506095" h="88264">
                  <a:moveTo>
                    <a:pt x="12516" y="24008"/>
                  </a:moveTo>
                  <a:lnTo>
                    <a:pt x="8903" y="23568"/>
                  </a:lnTo>
                  <a:lnTo>
                    <a:pt x="12512" y="23568"/>
                  </a:lnTo>
                  <a:lnTo>
                    <a:pt x="12516" y="24008"/>
                  </a:lnTo>
                  <a:close/>
                </a:path>
                <a:path w="506095" h="88264">
                  <a:moveTo>
                    <a:pt x="41430" y="27527"/>
                  </a:moveTo>
                  <a:lnTo>
                    <a:pt x="12551" y="27527"/>
                  </a:lnTo>
                  <a:lnTo>
                    <a:pt x="12516" y="24008"/>
                  </a:lnTo>
                  <a:lnTo>
                    <a:pt x="41430" y="27527"/>
                  </a:lnTo>
                  <a:close/>
                </a:path>
                <a:path w="506095" h="88264">
                  <a:moveTo>
                    <a:pt x="286472" y="34884"/>
                  </a:moveTo>
                  <a:lnTo>
                    <a:pt x="284241" y="34691"/>
                  </a:lnTo>
                  <a:lnTo>
                    <a:pt x="286079" y="34393"/>
                  </a:lnTo>
                  <a:lnTo>
                    <a:pt x="286472" y="34884"/>
                  </a:lnTo>
                  <a:close/>
                </a:path>
                <a:path w="506095" h="88264">
                  <a:moveTo>
                    <a:pt x="323598" y="38414"/>
                  </a:moveTo>
                  <a:lnTo>
                    <a:pt x="279897" y="38414"/>
                  </a:lnTo>
                  <a:lnTo>
                    <a:pt x="288305" y="37115"/>
                  </a:lnTo>
                  <a:lnTo>
                    <a:pt x="287316" y="35940"/>
                  </a:lnTo>
                  <a:lnTo>
                    <a:pt x="286472" y="34884"/>
                  </a:lnTo>
                  <a:lnTo>
                    <a:pt x="302021" y="36231"/>
                  </a:lnTo>
                  <a:lnTo>
                    <a:pt x="323598" y="38414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90626" y="4743544"/>
              <a:ext cx="495300" cy="219710"/>
            </a:xfrm>
            <a:custGeom>
              <a:avLst/>
              <a:gdLst/>
              <a:ahLst/>
              <a:cxnLst/>
              <a:rect l="l" t="t" r="r" b="b"/>
              <a:pathLst>
                <a:path w="495300" h="219710">
                  <a:moveTo>
                    <a:pt x="495183" y="219168"/>
                  </a:moveTo>
                  <a:lnTo>
                    <a:pt x="3895" y="164669"/>
                  </a:lnTo>
                  <a:lnTo>
                    <a:pt x="0" y="0"/>
                  </a:lnTo>
                  <a:lnTo>
                    <a:pt x="495183" y="52518"/>
                  </a:lnTo>
                  <a:lnTo>
                    <a:pt x="495183" y="219168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82712" y="4735007"/>
              <a:ext cx="510540" cy="232410"/>
            </a:xfrm>
            <a:custGeom>
              <a:avLst/>
              <a:gdLst/>
              <a:ahLst/>
              <a:cxnLst/>
              <a:rect l="l" t="t" r="r" b="b"/>
              <a:pathLst>
                <a:path w="510540" h="232410">
                  <a:moveTo>
                    <a:pt x="506738" y="232355"/>
                  </a:moveTo>
                  <a:lnTo>
                    <a:pt x="4822" y="179701"/>
                  </a:lnTo>
                  <a:lnTo>
                    <a:pt x="0" y="0"/>
                  </a:lnTo>
                  <a:lnTo>
                    <a:pt x="80644" y="8536"/>
                  </a:lnTo>
                  <a:lnTo>
                    <a:pt x="12180" y="8536"/>
                  </a:lnTo>
                  <a:lnTo>
                    <a:pt x="7481" y="12866"/>
                  </a:lnTo>
                  <a:lnTo>
                    <a:pt x="12256" y="13420"/>
                  </a:lnTo>
                  <a:lnTo>
                    <a:pt x="13113" y="65756"/>
                  </a:lnTo>
                  <a:lnTo>
                    <a:pt x="13612" y="93097"/>
                  </a:lnTo>
                  <a:lnTo>
                    <a:pt x="14489" y="134289"/>
                  </a:lnTo>
                  <a:lnTo>
                    <a:pt x="15367" y="169618"/>
                  </a:lnTo>
                  <a:lnTo>
                    <a:pt x="12180" y="169618"/>
                  </a:lnTo>
                  <a:lnTo>
                    <a:pt x="15457" y="173206"/>
                  </a:lnTo>
                  <a:lnTo>
                    <a:pt x="46416" y="173206"/>
                  </a:lnTo>
                  <a:lnTo>
                    <a:pt x="244191" y="191864"/>
                  </a:lnTo>
                  <a:lnTo>
                    <a:pt x="317303" y="200115"/>
                  </a:lnTo>
                  <a:lnTo>
                    <a:pt x="355130" y="205014"/>
                  </a:lnTo>
                  <a:lnTo>
                    <a:pt x="393537" y="210407"/>
                  </a:lnTo>
                  <a:lnTo>
                    <a:pt x="471255" y="222508"/>
                  </a:lnTo>
                  <a:lnTo>
                    <a:pt x="501188" y="229560"/>
                  </a:lnTo>
                  <a:lnTo>
                    <a:pt x="506738" y="232355"/>
                  </a:lnTo>
                  <a:close/>
                </a:path>
                <a:path w="510540" h="232410">
                  <a:moveTo>
                    <a:pt x="498594" y="65421"/>
                  </a:moveTo>
                  <a:lnTo>
                    <a:pt x="453545" y="61651"/>
                  </a:lnTo>
                  <a:lnTo>
                    <a:pt x="355123" y="52255"/>
                  </a:lnTo>
                  <a:lnTo>
                    <a:pt x="12256" y="13420"/>
                  </a:lnTo>
                  <a:lnTo>
                    <a:pt x="12180" y="8536"/>
                  </a:lnTo>
                  <a:lnTo>
                    <a:pt x="80644" y="8536"/>
                  </a:lnTo>
                  <a:lnTo>
                    <a:pt x="108694" y="11505"/>
                  </a:lnTo>
                  <a:lnTo>
                    <a:pt x="164193" y="18272"/>
                  </a:lnTo>
                  <a:lnTo>
                    <a:pt x="276769" y="33105"/>
                  </a:lnTo>
                  <a:lnTo>
                    <a:pt x="333625" y="38724"/>
                  </a:lnTo>
                  <a:lnTo>
                    <a:pt x="367897" y="41599"/>
                  </a:lnTo>
                  <a:lnTo>
                    <a:pt x="359222" y="42497"/>
                  </a:lnTo>
                  <a:lnTo>
                    <a:pt x="360521" y="43734"/>
                  </a:lnTo>
                  <a:lnTo>
                    <a:pt x="362190" y="45281"/>
                  </a:lnTo>
                  <a:lnTo>
                    <a:pt x="407862" y="45281"/>
                  </a:lnTo>
                  <a:lnTo>
                    <a:pt x="509403" y="55302"/>
                  </a:lnTo>
                  <a:lnTo>
                    <a:pt x="509463" y="61179"/>
                  </a:lnTo>
                  <a:lnTo>
                    <a:pt x="498460" y="61179"/>
                  </a:lnTo>
                  <a:lnTo>
                    <a:pt x="498594" y="65421"/>
                  </a:lnTo>
                  <a:close/>
                </a:path>
                <a:path w="510540" h="232410">
                  <a:moveTo>
                    <a:pt x="370427" y="41811"/>
                  </a:moveTo>
                  <a:lnTo>
                    <a:pt x="367897" y="41599"/>
                  </a:lnTo>
                  <a:lnTo>
                    <a:pt x="369980" y="41383"/>
                  </a:lnTo>
                  <a:lnTo>
                    <a:pt x="370427" y="41811"/>
                  </a:lnTo>
                  <a:close/>
                </a:path>
                <a:path w="510540" h="232410">
                  <a:moveTo>
                    <a:pt x="407862" y="45281"/>
                  </a:moveTo>
                  <a:lnTo>
                    <a:pt x="362190" y="45281"/>
                  </a:lnTo>
                  <a:lnTo>
                    <a:pt x="372886" y="44167"/>
                  </a:lnTo>
                  <a:lnTo>
                    <a:pt x="370427" y="41811"/>
                  </a:lnTo>
                  <a:lnTo>
                    <a:pt x="376939" y="42358"/>
                  </a:lnTo>
                  <a:lnTo>
                    <a:pt x="407862" y="45281"/>
                  </a:lnTo>
                  <a:close/>
                </a:path>
                <a:path w="510540" h="232410">
                  <a:moveTo>
                    <a:pt x="509510" y="65756"/>
                  </a:moveTo>
                  <a:lnTo>
                    <a:pt x="502602" y="65756"/>
                  </a:lnTo>
                  <a:lnTo>
                    <a:pt x="498460" y="61179"/>
                  </a:lnTo>
                  <a:lnTo>
                    <a:pt x="509463" y="61179"/>
                  </a:lnTo>
                  <a:lnTo>
                    <a:pt x="509510" y="65756"/>
                  </a:lnTo>
                  <a:close/>
                </a:path>
                <a:path w="510540" h="232410">
                  <a:moveTo>
                    <a:pt x="506119" y="231153"/>
                  </a:moveTo>
                  <a:lnTo>
                    <a:pt x="500668" y="123296"/>
                  </a:lnTo>
                  <a:lnTo>
                    <a:pt x="498594" y="65421"/>
                  </a:lnTo>
                  <a:lnTo>
                    <a:pt x="502602" y="65756"/>
                  </a:lnTo>
                  <a:lnTo>
                    <a:pt x="509510" y="65756"/>
                  </a:lnTo>
                  <a:lnTo>
                    <a:pt x="510022" y="115986"/>
                  </a:lnTo>
                  <a:lnTo>
                    <a:pt x="510138" y="123296"/>
                  </a:lnTo>
                  <a:lnTo>
                    <a:pt x="510254" y="134289"/>
                  </a:lnTo>
                  <a:lnTo>
                    <a:pt x="509908" y="179738"/>
                  </a:lnTo>
                  <a:lnTo>
                    <a:pt x="507734" y="222694"/>
                  </a:lnTo>
                  <a:lnTo>
                    <a:pt x="506831" y="229869"/>
                  </a:lnTo>
                  <a:lnTo>
                    <a:pt x="506119" y="231153"/>
                  </a:lnTo>
                  <a:close/>
                </a:path>
                <a:path w="510540" h="232410">
                  <a:moveTo>
                    <a:pt x="15376" y="169953"/>
                  </a:moveTo>
                  <a:lnTo>
                    <a:pt x="12180" y="169618"/>
                  </a:lnTo>
                  <a:lnTo>
                    <a:pt x="15367" y="169618"/>
                  </a:lnTo>
                  <a:lnTo>
                    <a:pt x="15376" y="169953"/>
                  </a:lnTo>
                  <a:close/>
                </a:path>
                <a:path w="510540" h="232410">
                  <a:moveTo>
                    <a:pt x="46416" y="173206"/>
                  </a:moveTo>
                  <a:lnTo>
                    <a:pt x="15457" y="173206"/>
                  </a:lnTo>
                  <a:lnTo>
                    <a:pt x="15376" y="169953"/>
                  </a:lnTo>
                  <a:lnTo>
                    <a:pt x="46416" y="173206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56106" y="5326507"/>
              <a:ext cx="222678" cy="1235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58368" y="3595989"/>
              <a:ext cx="1095564" cy="25334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3638" y="3643134"/>
              <a:ext cx="728980" cy="2297430"/>
            </a:xfrm>
            <a:custGeom>
              <a:avLst/>
              <a:gdLst/>
              <a:ahLst/>
              <a:cxnLst/>
              <a:rect l="l" t="t" r="r" b="b"/>
              <a:pathLst>
                <a:path w="728979" h="2297429">
                  <a:moveTo>
                    <a:pt x="18440" y="1316609"/>
                  </a:moveTo>
                  <a:lnTo>
                    <a:pt x="17970" y="1316189"/>
                  </a:lnTo>
                  <a:lnTo>
                    <a:pt x="18021" y="1316736"/>
                  </a:lnTo>
                  <a:lnTo>
                    <a:pt x="18440" y="1316609"/>
                  </a:lnTo>
                  <a:close/>
                </a:path>
                <a:path w="728979" h="2297429">
                  <a:moveTo>
                    <a:pt x="21539" y="1367523"/>
                  </a:moveTo>
                  <a:lnTo>
                    <a:pt x="19799" y="1355712"/>
                  </a:lnTo>
                  <a:lnTo>
                    <a:pt x="19494" y="1353172"/>
                  </a:lnTo>
                  <a:lnTo>
                    <a:pt x="18961" y="1342517"/>
                  </a:lnTo>
                  <a:lnTo>
                    <a:pt x="18757" y="1331658"/>
                  </a:lnTo>
                  <a:lnTo>
                    <a:pt x="18389" y="1320634"/>
                  </a:lnTo>
                  <a:lnTo>
                    <a:pt x="18072" y="1317231"/>
                  </a:lnTo>
                  <a:lnTo>
                    <a:pt x="18021" y="1316736"/>
                  </a:lnTo>
                  <a:lnTo>
                    <a:pt x="17081" y="1316990"/>
                  </a:lnTo>
                  <a:lnTo>
                    <a:pt x="16027" y="1317231"/>
                  </a:lnTo>
                  <a:lnTo>
                    <a:pt x="13741" y="1315135"/>
                  </a:lnTo>
                  <a:lnTo>
                    <a:pt x="16154" y="1314577"/>
                  </a:lnTo>
                  <a:lnTo>
                    <a:pt x="17970" y="1316189"/>
                  </a:lnTo>
                  <a:lnTo>
                    <a:pt x="17818" y="1314577"/>
                  </a:lnTo>
                  <a:lnTo>
                    <a:pt x="17335" y="1309497"/>
                  </a:lnTo>
                  <a:lnTo>
                    <a:pt x="16929" y="1298371"/>
                  </a:lnTo>
                  <a:lnTo>
                    <a:pt x="18110" y="1287272"/>
                  </a:lnTo>
                  <a:lnTo>
                    <a:pt x="19646" y="1276248"/>
                  </a:lnTo>
                  <a:lnTo>
                    <a:pt x="20358" y="1265339"/>
                  </a:lnTo>
                  <a:lnTo>
                    <a:pt x="19354" y="1230579"/>
                  </a:lnTo>
                  <a:lnTo>
                    <a:pt x="17373" y="1196682"/>
                  </a:lnTo>
                  <a:lnTo>
                    <a:pt x="15303" y="1163612"/>
                  </a:lnTo>
                  <a:lnTo>
                    <a:pt x="14058" y="1131404"/>
                  </a:lnTo>
                  <a:lnTo>
                    <a:pt x="13995" y="1123302"/>
                  </a:lnTo>
                  <a:lnTo>
                    <a:pt x="12509" y="1113777"/>
                  </a:lnTo>
                  <a:lnTo>
                    <a:pt x="4470" y="1121016"/>
                  </a:lnTo>
                  <a:lnTo>
                    <a:pt x="3479" y="1124165"/>
                  </a:lnTo>
                  <a:lnTo>
                    <a:pt x="469" y="1139215"/>
                  </a:lnTo>
                  <a:lnTo>
                    <a:pt x="0" y="1154176"/>
                  </a:lnTo>
                  <a:lnTo>
                    <a:pt x="1295" y="1168590"/>
                  </a:lnTo>
                  <a:lnTo>
                    <a:pt x="3606" y="1182014"/>
                  </a:lnTo>
                  <a:lnTo>
                    <a:pt x="6934" y="1205445"/>
                  </a:lnTo>
                  <a:lnTo>
                    <a:pt x="8077" y="1228940"/>
                  </a:lnTo>
                  <a:lnTo>
                    <a:pt x="7823" y="1252397"/>
                  </a:lnTo>
                  <a:lnTo>
                    <a:pt x="6946" y="1275727"/>
                  </a:lnTo>
                  <a:lnTo>
                    <a:pt x="6197" y="1298371"/>
                  </a:lnTo>
                  <a:lnTo>
                    <a:pt x="6350" y="1321968"/>
                  </a:lnTo>
                  <a:lnTo>
                    <a:pt x="8216" y="1344917"/>
                  </a:lnTo>
                  <a:lnTo>
                    <a:pt x="12573" y="1367840"/>
                  </a:lnTo>
                  <a:lnTo>
                    <a:pt x="13131" y="1369936"/>
                  </a:lnTo>
                  <a:lnTo>
                    <a:pt x="15354" y="1379029"/>
                  </a:lnTo>
                  <a:lnTo>
                    <a:pt x="18376" y="1373339"/>
                  </a:lnTo>
                  <a:lnTo>
                    <a:pt x="21539" y="1367523"/>
                  </a:lnTo>
                  <a:close/>
                </a:path>
                <a:path w="728979" h="2297429">
                  <a:moveTo>
                    <a:pt x="56845" y="2107552"/>
                  </a:moveTo>
                  <a:lnTo>
                    <a:pt x="56324" y="2106142"/>
                  </a:lnTo>
                  <a:lnTo>
                    <a:pt x="56413" y="2107920"/>
                  </a:lnTo>
                  <a:lnTo>
                    <a:pt x="56845" y="2107552"/>
                  </a:lnTo>
                  <a:close/>
                </a:path>
                <a:path w="728979" h="2297429">
                  <a:moveTo>
                    <a:pt x="60426" y="2254123"/>
                  </a:moveTo>
                  <a:lnTo>
                    <a:pt x="60020" y="2236533"/>
                  </a:lnTo>
                  <a:lnTo>
                    <a:pt x="59563" y="2225510"/>
                  </a:lnTo>
                  <a:lnTo>
                    <a:pt x="58661" y="2191169"/>
                  </a:lnTo>
                  <a:lnTo>
                    <a:pt x="57988" y="2156155"/>
                  </a:lnTo>
                  <a:lnTo>
                    <a:pt x="57023" y="2120608"/>
                  </a:lnTo>
                  <a:lnTo>
                    <a:pt x="56489" y="2109647"/>
                  </a:lnTo>
                  <a:lnTo>
                    <a:pt x="56413" y="2107920"/>
                  </a:lnTo>
                  <a:lnTo>
                    <a:pt x="54432" y="2109647"/>
                  </a:lnTo>
                  <a:lnTo>
                    <a:pt x="52082" y="2103031"/>
                  </a:lnTo>
                  <a:lnTo>
                    <a:pt x="54432" y="2100935"/>
                  </a:lnTo>
                  <a:lnTo>
                    <a:pt x="56324" y="2106142"/>
                  </a:lnTo>
                  <a:lnTo>
                    <a:pt x="56070" y="2100935"/>
                  </a:lnTo>
                  <a:lnTo>
                    <a:pt x="55295" y="2084666"/>
                  </a:lnTo>
                  <a:lnTo>
                    <a:pt x="54051" y="2048725"/>
                  </a:lnTo>
                  <a:lnTo>
                    <a:pt x="54267" y="2012848"/>
                  </a:lnTo>
                  <a:lnTo>
                    <a:pt x="54749" y="1977224"/>
                  </a:lnTo>
                  <a:lnTo>
                    <a:pt x="54305" y="1942007"/>
                  </a:lnTo>
                  <a:lnTo>
                    <a:pt x="52146" y="1891880"/>
                  </a:lnTo>
                  <a:lnTo>
                    <a:pt x="49466" y="1842262"/>
                  </a:lnTo>
                  <a:lnTo>
                    <a:pt x="46355" y="1793151"/>
                  </a:lnTo>
                  <a:lnTo>
                    <a:pt x="42900" y="1744573"/>
                  </a:lnTo>
                  <a:lnTo>
                    <a:pt x="39179" y="1696542"/>
                  </a:lnTo>
                  <a:lnTo>
                    <a:pt x="35306" y="1649056"/>
                  </a:lnTo>
                  <a:lnTo>
                    <a:pt x="31343" y="1602130"/>
                  </a:lnTo>
                  <a:lnTo>
                    <a:pt x="27381" y="1555800"/>
                  </a:lnTo>
                  <a:lnTo>
                    <a:pt x="23520" y="1510055"/>
                  </a:lnTo>
                  <a:lnTo>
                    <a:pt x="21958" y="1492173"/>
                  </a:lnTo>
                  <a:lnTo>
                    <a:pt x="21043" y="1482572"/>
                  </a:lnTo>
                  <a:lnTo>
                    <a:pt x="20116" y="1474114"/>
                  </a:lnTo>
                  <a:lnTo>
                    <a:pt x="17589" y="1465681"/>
                  </a:lnTo>
                  <a:lnTo>
                    <a:pt x="14605" y="1468158"/>
                  </a:lnTo>
                  <a:lnTo>
                    <a:pt x="12103" y="1476425"/>
                  </a:lnTo>
                  <a:lnTo>
                    <a:pt x="10960" y="1485366"/>
                  </a:lnTo>
                  <a:lnTo>
                    <a:pt x="11684" y="1533461"/>
                  </a:lnTo>
                  <a:lnTo>
                    <a:pt x="14744" y="1581696"/>
                  </a:lnTo>
                  <a:lnTo>
                    <a:pt x="19278" y="1628406"/>
                  </a:lnTo>
                  <a:lnTo>
                    <a:pt x="24384" y="1671929"/>
                  </a:lnTo>
                  <a:lnTo>
                    <a:pt x="29883" y="1722653"/>
                  </a:lnTo>
                  <a:lnTo>
                    <a:pt x="34074" y="1773377"/>
                  </a:lnTo>
                  <a:lnTo>
                    <a:pt x="37160" y="1824062"/>
                  </a:lnTo>
                  <a:lnTo>
                    <a:pt x="39357" y="1874685"/>
                  </a:lnTo>
                  <a:lnTo>
                    <a:pt x="40894" y="1925193"/>
                  </a:lnTo>
                  <a:lnTo>
                    <a:pt x="41998" y="1975535"/>
                  </a:lnTo>
                  <a:lnTo>
                    <a:pt x="42913" y="2025726"/>
                  </a:lnTo>
                  <a:lnTo>
                    <a:pt x="43865" y="2075713"/>
                  </a:lnTo>
                  <a:lnTo>
                    <a:pt x="45110" y="2125484"/>
                  </a:lnTo>
                  <a:lnTo>
                    <a:pt x="46863" y="2175065"/>
                  </a:lnTo>
                  <a:lnTo>
                    <a:pt x="49364" y="2224417"/>
                  </a:lnTo>
                  <a:lnTo>
                    <a:pt x="52819" y="2273579"/>
                  </a:lnTo>
                  <a:lnTo>
                    <a:pt x="56578" y="2296985"/>
                  </a:lnTo>
                  <a:lnTo>
                    <a:pt x="58699" y="2290838"/>
                  </a:lnTo>
                  <a:lnTo>
                    <a:pt x="60185" y="2273731"/>
                  </a:lnTo>
                  <a:lnTo>
                    <a:pt x="60426" y="2254123"/>
                  </a:lnTo>
                  <a:close/>
                </a:path>
                <a:path w="728979" h="2297429">
                  <a:moveTo>
                    <a:pt x="80886" y="1564614"/>
                  </a:moveTo>
                  <a:lnTo>
                    <a:pt x="78600" y="1561947"/>
                  </a:lnTo>
                  <a:lnTo>
                    <a:pt x="78232" y="1561325"/>
                  </a:lnTo>
                  <a:lnTo>
                    <a:pt x="76377" y="1557985"/>
                  </a:lnTo>
                  <a:lnTo>
                    <a:pt x="77063" y="1554340"/>
                  </a:lnTo>
                  <a:lnTo>
                    <a:pt x="75984" y="1552854"/>
                  </a:lnTo>
                  <a:lnTo>
                    <a:pt x="75768" y="1552562"/>
                  </a:lnTo>
                  <a:lnTo>
                    <a:pt x="74587" y="1552727"/>
                  </a:lnTo>
                  <a:lnTo>
                    <a:pt x="73469" y="1552854"/>
                  </a:lnTo>
                  <a:lnTo>
                    <a:pt x="71183" y="1552549"/>
                  </a:lnTo>
                  <a:lnTo>
                    <a:pt x="73596" y="1552232"/>
                  </a:lnTo>
                  <a:lnTo>
                    <a:pt x="75742" y="1552524"/>
                  </a:lnTo>
                  <a:lnTo>
                    <a:pt x="75526" y="1552232"/>
                  </a:lnTo>
                  <a:lnTo>
                    <a:pt x="74587" y="1550936"/>
                  </a:lnTo>
                  <a:lnTo>
                    <a:pt x="72174" y="1547533"/>
                  </a:lnTo>
                  <a:lnTo>
                    <a:pt x="77177" y="1543519"/>
                  </a:lnTo>
                  <a:lnTo>
                    <a:pt x="77063" y="1539989"/>
                  </a:lnTo>
                  <a:lnTo>
                    <a:pt x="76187" y="1531594"/>
                  </a:lnTo>
                  <a:lnTo>
                    <a:pt x="74879" y="1523428"/>
                  </a:lnTo>
                  <a:lnTo>
                    <a:pt x="73964" y="1515452"/>
                  </a:lnTo>
                  <a:lnTo>
                    <a:pt x="74269" y="1507578"/>
                  </a:lnTo>
                  <a:lnTo>
                    <a:pt x="74396" y="1506829"/>
                  </a:lnTo>
                  <a:lnTo>
                    <a:pt x="74714" y="1505597"/>
                  </a:lnTo>
                  <a:lnTo>
                    <a:pt x="73774" y="1503311"/>
                  </a:lnTo>
                  <a:lnTo>
                    <a:pt x="65366" y="1505597"/>
                  </a:lnTo>
                  <a:lnTo>
                    <a:pt x="56959" y="1511782"/>
                  </a:lnTo>
                  <a:lnTo>
                    <a:pt x="58750" y="1516786"/>
                  </a:lnTo>
                  <a:lnTo>
                    <a:pt x="61595" y="1520812"/>
                  </a:lnTo>
                  <a:lnTo>
                    <a:pt x="64998" y="1532077"/>
                  </a:lnTo>
                  <a:lnTo>
                    <a:pt x="63741" y="1543519"/>
                  </a:lnTo>
                  <a:lnTo>
                    <a:pt x="63995" y="1554937"/>
                  </a:lnTo>
                  <a:lnTo>
                    <a:pt x="71983" y="1565478"/>
                  </a:lnTo>
                  <a:lnTo>
                    <a:pt x="72669" y="1565973"/>
                  </a:lnTo>
                  <a:lnTo>
                    <a:pt x="75260" y="1567954"/>
                  </a:lnTo>
                  <a:lnTo>
                    <a:pt x="78041" y="1566278"/>
                  </a:lnTo>
                  <a:lnTo>
                    <a:pt x="80886" y="1564614"/>
                  </a:lnTo>
                  <a:close/>
                </a:path>
                <a:path w="728979" h="2297429">
                  <a:moveTo>
                    <a:pt x="96227" y="1946656"/>
                  </a:moveTo>
                  <a:lnTo>
                    <a:pt x="95745" y="1945957"/>
                  </a:lnTo>
                  <a:lnTo>
                    <a:pt x="95821" y="1946859"/>
                  </a:lnTo>
                  <a:lnTo>
                    <a:pt x="96227" y="1946656"/>
                  </a:lnTo>
                  <a:close/>
                </a:path>
                <a:path w="728979" h="2297429">
                  <a:moveTo>
                    <a:pt x="99783" y="2024494"/>
                  </a:moveTo>
                  <a:lnTo>
                    <a:pt x="99237" y="2015159"/>
                  </a:lnTo>
                  <a:lnTo>
                    <a:pt x="98755" y="2009317"/>
                  </a:lnTo>
                  <a:lnTo>
                    <a:pt x="97764" y="1991067"/>
                  </a:lnTo>
                  <a:lnTo>
                    <a:pt x="97142" y="1972462"/>
                  </a:lnTo>
                  <a:lnTo>
                    <a:pt x="96342" y="1953577"/>
                  </a:lnTo>
                  <a:lnTo>
                    <a:pt x="95885" y="1947760"/>
                  </a:lnTo>
                  <a:lnTo>
                    <a:pt x="95821" y="1946859"/>
                  </a:lnTo>
                  <a:lnTo>
                    <a:pt x="94869" y="1947329"/>
                  </a:lnTo>
                  <a:lnTo>
                    <a:pt x="93814" y="1947760"/>
                  </a:lnTo>
                  <a:lnTo>
                    <a:pt x="91465" y="1944306"/>
                  </a:lnTo>
                  <a:lnTo>
                    <a:pt x="93878" y="1943188"/>
                  </a:lnTo>
                  <a:lnTo>
                    <a:pt x="95745" y="1945957"/>
                  </a:lnTo>
                  <a:lnTo>
                    <a:pt x="95542" y="1943188"/>
                  </a:lnTo>
                  <a:lnTo>
                    <a:pt x="94869" y="1934527"/>
                  </a:lnTo>
                  <a:lnTo>
                    <a:pt x="94056" y="1915439"/>
                  </a:lnTo>
                  <a:lnTo>
                    <a:pt x="94805" y="1896389"/>
                  </a:lnTo>
                  <a:lnTo>
                    <a:pt x="95948" y="1877453"/>
                  </a:lnTo>
                  <a:lnTo>
                    <a:pt x="96291" y="1858746"/>
                  </a:lnTo>
                  <a:lnTo>
                    <a:pt x="94576" y="1810994"/>
                  </a:lnTo>
                  <a:lnTo>
                    <a:pt x="92176" y="1764106"/>
                  </a:lnTo>
                  <a:lnTo>
                    <a:pt x="89547" y="1718119"/>
                  </a:lnTo>
                  <a:lnTo>
                    <a:pt x="87122" y="1673072"/>
                  </a:lnTo>
                  <a:lnTo>
                    <a:pt x="85344" y="1629003"/>
                  </a:lnTo>
                  <a:lnTo>
                    <a:pt x="85153" y="1623809"/>
                  </a:lnTo>
                  <a:lnTo>
                    <a:pt x="85039" y="1615211"/>
                  </a:lnTo>
                  <a:lnTo>
                    <a:pt x="84416" y="1609826"/>
                  </a:lnTo>
                  <a:lnTo>
                    <a:pt x="82473" y="1605356"/>
                  </a:lnTo>
                  <a:lnTo>
                    <a:pt x="79324" y="1606715"/>
                  </a:lnTo>
                  <a:lnTo>
                    <a:pt x="76263" y="1611172"/>
                  </a:lnTo>
                  <a:lnTo>
                    <a:pt x="74523" y="1615948"/>
                  </a:lnTo>
                  <a:lnTo>
                    <a:pt x="71983" y="1641602"/>
                  </a:lnTo>
                  <a:lnTo>
                    <a:pt x="72021" y="1667294"/>
                  </a:lnTo>
                  <a:lnTo>
                    <a:pt x="73812" y="1692160"/>
                  </a:lnTo>
                  <a:lnTo>
                    <a:pt x="76568" y="1715300"/>
                  </a:lnTo>
                  <a:lnTo>
                    <a:pt x="80733" y="1755736"/>
                  </a:lnTo>
                  <a:lnTo>
                    <a:pt x="82702" y="1796161"/>
                  </a:lnTo>
                  <a:lnTo>
                    <a:pt x="83286" y="1836496"/>
                  </a:lnTo>
                  <a:lnTo>
                    <a:pt x="83362" y="1916645"/>
                  </a:lnTo>
                  <a:lnTo>
                    <a:pt x="84404" y="1956346"/>
                  </a:lnTo>
                  <a:lnTo>
                    <a:pt x="87160" y="1995766"/>
                  </a:lnTo>
                  <a:lnTo>
                    <a:pt x="92392" y="2034908"/>
                  </a:lnTo>
                  <a:lnTo>
                    <a:pt x="96367" y="2047316"/>
                  </a:lnTo>
                  <a:lnTo>
                    <a:pt x="98386" y="2044014"/>
                  </a:lnTo>
                  <a:lnTo>
                    <a:pt x="99707" y="2034921"/>
                  </a:lnTo>
                  <a:lnTo>
                    <a:pt x="99783" y="2024494"/>
                  </a:lnTo>
                  <a:close/>
                </a:path>
                <a:path w="728979" h="2297429">
                  <a:moveTo>
                    <a:pt x="421347" y="610895"/>
                  </a:moveTo>
                  <a:lnTo>
                    <a:pt x="421195" y="610425"/>
                  </a:lnTo>
                  <a:lnTo>
                    <a:pt x="420243" y="610819"/>
                  </a:lnTo>
                  <a:lnTo>
                    <a:pt x="421347" y="610895"/>
                  </a:lnTo>
                  <a:close/>
                </a:path>
                <a:path w="728979" h="2297429">
                  <a:moveTo>
                    <a:pt x="537438" y="135877"/>
                  </a:moveTo>
                  <a:lnTo>
                    <a:pt x="536994" y="135712"/>
                  </a:lnTo>
                  <a:lnTo>
                    <a:pt x="536346" y="136702"/>
                  </a:lnTo>
                  <a:lnTo>
                    <a:pt x="537438" y="135877"/>
                  </a:lnTo>
                  <a:close/>
                </a:path>
                <a:path w="728979" h="2297429">
                  <a:moveTo>
                    <a:pt x="537718" y="625690"/>
                  </a:moveTo>
                  <a:lnTo>
                    <a:pt x="494030" y="617664"/>
                  </a:lnTo>
                  <a:lnTo>
                    <a:pt x="472795" y="615899"/>
                  </a:lnTo>
                  <a:lnTo>
                    <a:pt x="461822" y="614756"/>
                  </a:lnTo>
                  <a:lnTo>
                    <a:pt x="429247" y="611466"/>
                  </a:lnTo>
                  <a:lnTo>
                    <a:pt x="421347" y="610895"/>
                  </a:lnTo>
                  <a:lnTo>
                    <a:pt x="421690" y="611911"/>
                  </a:lnTo>
                  <a:lnTo>
                    <a:pt x="422186" y="613029"/>
                  </a:lnTo>
                  <a:lnTo>
                    <a:pt x="417791" y="614756"/>
                  </a:lnTo>
                  <a:lnTo>
                    <a:pt x="416801" y="612216"/>
                  </a:lnTo>
                  <a:lnTo>
                    <a:pt x="420243" y="610819"/>
                  </a:lnTo>
                  <a:lnTo>
                    <a:pt x="406971" y="609866"/>
                  </a:lnTo>
                  <a:lnTo>
                    <a:pt x="384771" y="607568"/>
                  </a:lnTo>
                  <a:lnTo>
                    <a:pt x="362839" y="603656"/>
                  </a:lnTo>
                  <a:lnTo>
                    <a:pt x="341122" y="599351"/>
                  </a:lnTo>
                  <a:lnTo>
                    <a:pt x="319544" y="595833"/>
                  </a:lnTo>
                  <a:lnTo>
                    <a:pt x="103924" y="570547"/>
                  </a:lnTo>
                  <a:lnTo>
                    <a:pt x="52882" y="563410"/>
                  </a:lnTo>
                  <a:lnTo>
                    <a:pt x="36931" y="560882"/>
                  </a:lnTo>
                  <a:lnTo>
                    <a:pt x="30683" y="560387"/>
                  </a:lnTo>
                  <a:lnTo>
                    <a:pt x="25146" y="561352"/>
                  </a:lnTo>
                  <a:lnTo>
                    <a:pt x="26085" y="564730"/>
                  </a:lnTo>
                  <a:lnTo>
                    <a:pt x="30581" y="568680"/>
                  </a:lnTo>
                  <a:lnTo>
                    <a:pt x="94399" y="584263"/>
                  </a:lnTo>
                  <a:lnTo>
                    <a:pt x="150634" y="589203"/>
                  </a:lnTo>
                  <a:lnTo>
                    <a:pt x="204762" y="593445"/>
                  </a:lnTo>
                  <a:lnTo>
                    <a:pt x="258432" y="600036"/>
                  </a:lnTo>
                  <a:lnTo>
                    <a:pt x="364705" y="615645"/>
                  </a:lnTo>
                  <a:lnTo>
                    <a:pt x="417499" y="622363"/>
                  </a:lnTo>
                  <a:lnTo>
                    <a:pt x="470179" y="626795"/>
                  </a:lnTo>
                  <a:lnTo>
                    <a:pt x="522846" y="627811"/>
                  </a:lnTo>
                  <a:lnTo>
                    <a:pt x="528002" y="627659"/>
                  </a:lnTo>
                  <a:lnTo>
                    <a:pt x="534314" y="627062"/>
                  </a:lnTo>
                  <a:lnTo>
                    <a:pt x="537718" y="625690"/>
                  </a:lnTo>
                  <a:close/>
                </a:path>
                <a:path w="728979" h="2297429">
                  <a:moveTo>
                    <a:pt x="669150" y="44818"/>
                  </a:moveTo>
                  <a:lnTo>
                    <a:pt x="625309" y="71437"/>
                  </a:lnTo>
                  <a:lnTo>
                    <a:pt x="617931" y="77139"/>
                  </a:lnTo>
                  <a:lnTo>
                    <a:pt x="594512" y="94424"/>
                  </a:lnTo>
                  <a:lnTo>
                    <a:pt x="546023" y="129387"/>
                  </a:lnTo>
                  <a:lnTo>
                    <a:pt x="537438" y="135877"/>
                  </a:lnTo>
                  <a:lnTo>
                    <a:pt x="539775" y="136702"/>
                  </a:lnTo>
                  <a:lnTo>
                    <a:pt x="536448" y="141782"/>
                  </a:lnTo>
                  <a:lnTo>
                    <a:pt x="533654" y="140792"/>
                  </a:lnTo>
                  <a:lnTo>
                    <a:pt x="536346" y="136702"/>
                  </a:lnTo>
                  <a:lnTo>
                    <a:pt x="521728" y="147777"/>
                  </a:lnTo>
                  <a:lnTo>
                    <a:pt x="497027" y="165557"/>
                  </a:lnTo>
                  <a:lnTo>
                    <a:pt x="471474" y="181940"/>
                  </a:lnTo>
                  <a:lnTo>
                    <a:pt x="445858" y="197827"/>
                  </a:lnTo>
                  <a:lnTo>
                    <a:pt x="420941" y="214160"/>
                  </a:lnTo>
                  <a:lnTo>
                    <a:pt x="245275" y="335902"/>
                  </a:lnTo>
                  <a:lnTo>
                    <a:pt x="202438" y="364680"/>
                  </a:lnTo>
                  <a:lnTo>
                    <a:pt x="159893" y="392455"/>
                  </a:lnTo>
                  <a:lnTo>
                    <a:pt x="117551" y="419036"/>
                  </a:lnTo>
                  <a:lnTo>
                    <a:pt x="104609" y="426948"/>
                  </a:lnTo>
                  <a:lnTo>
                    <a:pt x="97726" y="431253"/>
                  </a:lnTo>
                  <a:lnTo>
                    <a:pt x="91706" y="435178"/>
                  </a:lnTo>
                  <a:lnTo>
                    <a:pt x="86436" y="440499"/>
                  </a:lnTo>
                  <a:lnTo>
                    <a:pt x="89700" y="442252"/>
                  </a:lnTo>
                  <a:lnTo>
                    <a:pt x="140995" y="420725"/>
                  </a:lnTo>
                  <a:lnTo>
                    <a:pt x="176149" y="399618"/>
                  </a:lnTo>
                  <a:lnTo>
                    <a:pt x="209181" y="377355"/>
                  </a:lnTo>
                  <a:lnTo>
                    <a:pt x="281127" y="324840"/>
                  </a:lnTo>
                  <a:lnTo>
                    <a:pt x="323532" y="295186"/>
                  </a:lnTo>
                  <a:lnTo>
                    <a:pt x="493941" y="180657"/>
                  </a:lnTo>
                  <a:lnTo>
                    <a:pt x="535635" y="151650"/>
                  </a:lnTo>
                  <a:lnTo>
                    <a:pt x="576541" y="121945"/>
                  </a:lnTo>
                  <a:lnTo>
                    <a:pt x="616432" y="91262"/>
                  </a:lnTo>
                  <a:lnTo>
                    <a:pt x="655091" y="59321"/>
                  </a:lnTo>
                  <a:lnTo>
                    <a:pt x="666546" y="48780"/>
                  </a:lnTo>
                  <a:lnTo>
                    <a:pt x="669150" y="44818"/>
                  </a:lnTo>
                  <a:close/>
                </a:path>
                <a:path w="728979" h="2297429">
                  <a:moveTo>
                    <a:pt x="728980" y="15925"/>
                  </a:moveTo>
                  <a:lnTo>
                    <a:pt x="728903" y="11074"/>
                  </a:lnTo>
                  <a:lnTo>
                    <a:pt x="728903" y="10642"/>
                  </a:lnTo>
                  <a:lnTo>
                    <a:pt x="728827" y="6870"/>
                  </a:lnTo>
                  <a:lnTo>
                    <a:pt x="728662" y="6311"/>
                  </a:lnTo>
                  <a:lnTo>
                    <a:pt x="727989" y="3708"/>
                  </a:lnTo>
                  <a:lnTo>
                    <a:pt x="725639" y="1854"/>
                  </a:lnTo>
                  <a:lnTo>
                    <a:pt x="723226" y="0"/>
                  </a:lnTo>
                  <a:lnTo>
                    <a:pt x="723468" y="2476"/>
                  </a:lnTo>
                  <a:lnTo>
                    <a:pt x="723036" y="5130"/>
                  </a:lnTo>
                  <a:lnTo>
                    <a:pt x="721067" y="5499"/>
                  </a:lnTo>
                  <a:lnTo>
                    <a:pt x="721067" y="6959"/>
                  </a:lnTo>
                  <a:lnTo>
                    <a:pt x="721868" y="7848"/>
                  </a:lnTo>
                  <a:lnTo>
                    <a:pt x="722541" y="8724"/>
                  </a:lnTo>
                  <a:lnTo>
                    <a:pt x="723785" y="10642"/>
                  </a:lnTo>
                  <a:lnTo>
                    <a:pt x="722236" y="8788"/>
                  </a:lnTo>
                  <a:lnTo>
                    <a:pt x="721067" y="6959"/>
                  </a:lnTo>
                  <a:lnTo>
                    <a:pt x="721004" y="11074"/>
                  </a:lnTo>
                  <a:lnTo>
                    <a:pt x="716305" y="7975"/>
                  </a:lnTo>
                  <a:lnTo>
                    <a:pt x="710247" y="12128"/>
                  </a:lnTo>
                  <a:lnTo>
                    <a:pt x="707948" y="17818"/>
                  </a:lnTo>
                  <a:lnTo>
                    <a:pt x="702449" y="19050"/>
                  </a:lnTo>
                  <a:lnTo>
                    <a:pt x="701344" y="19240"/>
                  </a:lnTo>
                  <a:lnTo>
                    <a:pt x="700900" y="20472"/>
                  </a:lnTo>
                  <a:lnTo>
                    <a:pt x="706843" y="26720"/>
                  </a:lnTo>
                  <a:lnTo>
                    <a:pt x="714451" y="32042"/>
                  </a:lnTo>
                  <a:lnTo>
                    <a:pt x="715556" y="29324"/>
                  </a:lnTo>
                  <a:lnTo>
                    <a:pt x="715619" y="26098"/>
                  </a:lnTo>
                  <a:lnTo>
                    <a:pt x="718489" y="20650"/>
                  </a:lnTo>
                  <a:lnTo>
                    <a:pt x="724230" y="18884"/>
                  </a:lnTo>
                  <a:lnTo>
                    <a:pt x="728980" y="15925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211372" y="2166938"/>
            <a:ext cx="5272405" cy="5785485"/>
            <a:chOff x="3211372" y="2166938"/>
            <a:chExt cx="5272405" cy="5785485"/>
          </a:xfrm>
        </p:grpSpPr>
        <p:sp>
          <p:nvSpPr>
            <p:cNvPr id="24" name="object 24"/>
            <p:cNvSpPr/>
            <p:nvPr/>
          </p:nvSpPr>
          <p:spPr>
            <a:xfrm>
              <a:off x="3211372" y="2166938"/>
              <a:ext cx="1362074" cy="14001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15548" y="4441194"/>
              <a:ext cx="1362074" cy="1400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6194" y="2869263"/>
              <a:ext cx="3811904" cy="1939289"/>
            </a:xfrm>
            <a:custGeom>
              <a:avLst/>
              <a:gdLst/>
              <a:ahLst/>
              <a:cxnLst/>
              <a:rect l="l" t="t" r="r" b="b"/>
              <a:pathLst>
                <a:path w="3811904" h="1939289">
                  <a:moveTo>
                    <a:pt x="0" y="0"/>
                  </a:moveTo>
                  <a:lnTo>
                    <a:pt x="3811822" y="1939111"/>
                  </a:lnTo>
                </a:path>
              </a:pathLst>
            </a:custGeom>
            <a:ln w="381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51544" y="4742697"/>
              <a:ext cx="132009" cy="1399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80351" y="5143499"/>
              <a:ext cx="3791585" cy="0"/>
            </a:xfrm>
            <a:custGeom>
              <a:avLst/>
              <a:gdLst/>
              <a:ahLst/>
              <a:cxnLst/>
              <a:rect l="l" t="t" r="r" b="b"/>
              <a:pathLst>
                <a:path w="3791584">
                  <a:moveTo>
                    <a:pt x="0" y="0"/>
                  </a:moveTo>
                  <a:lnTo>
                    <a:pt x="379100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61849" y="5067306"/>
              <a:ext cx="114245" cy="1523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15548" y="6551919"/>
              <a:ext cx="1362074" cy="1400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80344" y="5366194"/>
              <a:ext cx="3806190" cy="1888489"/>
            </a:xfrm>
            <a:custGeom>
              <a:avLst/>
              <a:gdLst/>
              <a:ahLst/>
              <a:cxnLst/>
              <a:rect l="l" t="t" r="r" b="b"/>
              <a:pathLst>
                <a:path w="3806190" h="1888490">
                  <a:moveTo>
                    <a:pt x="0" y="1888011"/>
                  </a:moveTo>
                  <a:lnTo>
                    <a:pt x="3805631" y="0"/>
                  </a:lnTo>
                </a:path>
              </a:pathLst>
            </a:custGeom>
            <a:ln w="381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0082" y="5291711"/>
              <a:ext cx="131802" cy="1405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09621" y="708376"/>
            <a:ext cx="88944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525" dirty="0"/>
              <a:t>CHAT</a:t>
            </a:r>
            <a:r>
              <a:rPr sz="6400" spc="-475" dirty="0"/>
              <a:t> </a:t>
            </a:r>
            <a:r>
              <a:rPr sz="6400" spc="465" dirty="0"/>
              <a:t>APPLICATION</a:t>
            </a:r>
            <a:endParaRPr sz="6400"/>
          </a:p>
        </p:txBody>
      </p:sp>
      <p:sp>
        <p:nvSpPr>
          <p:cNvPr id="34" name="object 34"/>
          <p:cNvSpPr/>
          <p:nvPr/>
        </p:nvSpPr>
        <p:spPr>
          <a:xfrm>
            <a:off x="14253576" y="6712594"/>
            <a:ext cx="1362074" cy="1400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0331659" y="2166938"/>
            <a:ext cx="5286375" cy="5113020"/>
            <a:chOff x="10331659" y="2166938"/>
            <a:chExt cx="5286375" cy="5113020"/>
          </a:xfrm>
        </p:grpSpPr>
        <p:sp>
          <p:nvSpPr>
            <p:cNvPr id="36" name="object 36"/>
            <p:cNvSpPr/>
            <p:nvPr/>
          </p:nvSpPr>
          <p:spPr>
            <a:xfrm>
              <a:off x="14253575" y="4441194"/>
              <a:ext cx="1362074" cy="14001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57857" y="4854222"/>
              <a:ext cx="3790315" cy="281940"/>
            </a:xfrm>
            <a:custGeom>
              <a:avLst/>
              <a:gdLst/>
              <a:ahLst/>
              <a:cxnLst/>
              <a:rect l="l" t="t" r="r" b="b"/>
              <a:pathLst>
                <a:path w="3790315" h="281939">
                  <a:moveTo>
                    <a:pt x="0" y="0"/>
                  </a:moveTo>
                  <a:lnTo>
                    <a:pt x="3790081" y="28143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34149" y="5060317"/>
              <a:ext cx="118291" cy="1520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255648" y="2166938"/>
              <a:ext cx="1362074" cy="14001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357858" y="2909223"/>
              <a:ext cx="3799204" cy="1532255"/>
            </a:xfrm>
            <a:custGeom>
              <a:avLst/>
              <a:gdLst/>
              <a:ahLst/>
              <a:cxnLst/>
              <a:rect l="l" t="t" r="r" b="b"/>
              <a:pathLst>
                <a:path w="3799205" h="1532254">
                  <a:moveTo>
                    <a:pt x="0" y="1531945"/>
                  </a:moveTo>
                  <a:lnTo>
                    <a:pt x="3798619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24867" y="2833627"/>
              <a:ext cx="130093" cy="14409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50709" y="5303445"/>
              <a:ext cx="3541395" cy="1902460"/>
            </a:xfrm>
            <a:custGeom>
              <a:avLst/>
              <a:gdLst/>
              <a:ahLst/>
              <a:cxnLst/>
              <a:rect l="l" t="t" r="r" b="b"/>
              <a:pathLst>
                <a:path w="3541394" h="1902459">
                  <a:moveTo>
                    <a:pt x="0" y="0"/>
                  </a:moveTo>
                  <a:lnTo>
                    <a:pt x="3540940" y="1902380"/>
                  </a:lnTo>
                </a:path>
              </a:pathLst>
            </a:custGeom>
            <a:ln w="38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53946" y="7140949"/>
              <a:ext cx="132330" cy="1388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24188" y="8258154"/>
            <a:ext cx="6912609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8600" marR="5080" indent="-2756535">
              <a:lnSpc>
                <a:spcPct val="116700"/>
              </a:lnSpc>
              <a:spcBef>
                <a:spcPts val="95"/>
              </a:spcBef>
            </a:pPr>
            <a:r>
              <a:rPr sz="3000" b="1" spc="260" dirty="0">
                <a:solidFill>
                  <a:srgbClr val="0E0D0C"/>
                </a:solidFill>
                <a:latin typeface="Arial"/>
                <a:cs typeface="Arial"/>
              </a:rPr>
              <a:t>Chat</a:t>
            </a:r>
            <a:r>
              <a:rPr sz="3000" b="1" spc="-14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210" dirty="0">
                <a:solidFill>
                  <a:srgbClr val="0E0D0C"/>
                </a:solidFill>
                <a:latin typeface="Arial"/>
                <a:cs typeface="Arial"/>
              </a:rPr>
              <a:t>client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170" dirty="0">
                <a:solidFill>
                  <a:srgbClr val="0E0D0C"/>
                </a:solidFill>
                <a:latin typeface="Arial"/>
                <a:cs typeface="Arial"/>
              </a:rPr>
              <a:t>send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155" dirty="0">
                <a:solidFill>
                  <a:srgbClr val="0E0D0C"/>
                </a:solidFill>
                <a:latin typeface="Arial"/>
                <a:cs typeface="Arial"/>
              </a:rPr>
              <a:t>user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160" dirty="0">
                <a:solidFill>
                  <a:srgbClr val="0E0D0C"/>
                </a:solidFill>
                <a:latin typeface="Arial"/>
                <a:cs typeface="Arial"/>
              </a:rPr>
              <a:t>messages</a:t>
            </a:r>
            <a:r>
              <a:rPr sz="3000" b="1" spc="-135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3000" b="1" spc="285" dirty="0">
                <a:solidFill>
                  <a:srgbClr val="0E0D0C"/>
                </a:solidFill>
                <a:latin typeface="Arial"/>
                <a:cs typeface="Arial"/>
              </a:rPr>
              <a:t>to  </a:t>
            </a:r>
            <a:r>
              <a:rPr sz="3000" b="1" spc="180" dirty="0">
                <a:solidFill>
                  <a:srgbClr val="0E0D0C"/>
                </a:solidFill>
                <a:latin typeface="Arial"/>
                <a:cs typeface="Arial"/>
              </a:rPr>
              <a:t>server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165677" y="8258154"/>
            <a:ext cx="763206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1405" marR="5080" indent="-1069340">
              <a:lnSpc>
                <a:spcPct val="116700"/>
              </a:lnSpc>
              <a:spcBef>
                <a:spcPts val="95"/>
              </a:spcBef>
            </a:pPr>
            <a:r>
              <a:rPr sz="3000" b="1" spc="24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5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7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50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54" dirty="0">
                <a:solidFill>
                  <a:srgbClr val="FFFFFF"/>
                </a:solidFill>
                <a:latin typeface="Arial"/>
                <a:cs typeface="Arial"/>
              </a:rPr>
              <a:t>aggregated  </a:t>
            </a:r>
            <a:r>
              <a:rPr sz="3000" b="1" spc="160" dirty="0">
                <a:solidFill>
                  <a:srgbClr val="FFFFFF"/>
                </a:solidFill>
                <a:latin typeface="Arial"/>
                <a:cs typeface="Arial"/>
              </a:rPr>
              <a:t>messages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7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3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27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3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18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47888" y="6202602"/>
            <a:ext cx="421322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49860" algn="ctr">
              <a:lnSpc>
                <a:spcPct val="114999"/>
              </a:lnSpc>
              <a:spcBef>
                <a:spcPts val="100"/>
              </a:spcBef>
            </a:pPr>
            <a:r>
              <a:rPr sz="2500" b="1" spc="55" dirty="0">
                <a:solidFill>
                  <a:srgbClr val="FFFFFF"/>
                </a:solidFill>
                <a:latin typeface="Arial"/>
                <a:cs typeface="Arial"/>
              </a:rPr>
              <a:t>Chat </a:t>
            </a:r>
            <a:r>
              <a:rPr sz="2500" b="1" spc="30" dirty="0">
                <a:solidFill>
                  <a:srgbClr val="FFFFFF"/>
                </a:solidFill>
                <a:latin typeface="Arial"/>
                <a:cs typeface="Arial"/>
              </a:rPr>
              <a:t>server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aggregate  </a:t>
            </a:r>
            <a:r>
              <a:rPr sz="2500" b="1" spc="-45" dirty="0">
                <a:solidFill>
                  <a:srgbClr val="FFFFFF"/>
                </a:solidFill>
                <a:latin typeface="Arial"/>
                <a:cs typeface="Arial"/>
              </a:rPr>
              <a:t>messages </a:t>
            </a:r>
            <a:r>
              <a:rPr sz="2500" b="1" spc="8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500" b="1" spc="-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500" b="1" spc="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500" b="1" spc="5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500" b="1" spc="10" dirty="0">
                <a:solidFill>
                  <a:srgbClr val="FFFFFF"/>
                </a:solidFill>
                <a:latin typeface="Arial"/>
                <a:cs typeface="Arial"/>
              </a:rPr>
              <a:t>send </a:t>
            </a:r>
            <a:r>
              <a:rPr sz="2500" b="1" spc="1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500" b="1" spc="6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500" b="1" spc="-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b="1" spc="35" dirty="0">
                <a:solidFill>
                  <a:srgbClr val="FFFFFF"/>
                </a:solidFill>
                <a:latin typeface="Arial"/>
                <a:cs typeface="Arial"/>
              </a:rPr>
              <a:t>clients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05428" y="691853"/>
            <a:ext cx="8830310" cy="8829675"/>
            <a:chOff x="8805428" y="691853"/>
            <a:chExt cx="8830310" cy="8829675"/>
          </a:xfrm>
        </p:grpSpPr>
        <p:sp>
          <p:nvSpPr>
            <p:cNvPr id="3" name="object 3"/>
            <p:cNvSpPr/>
            <p:nvPr/>
          </p:nvSpPr>
          <p:spPr>
            <a:xfrm>
              <a:off x="8805428" y="691853"/>
              <a:ext cx="8829689" cy="8829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99021" y="1112742"/>
              <a:ext cx="2171699" cy="17430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19711" y="4157319"/>
              <a:ext cx="1371599" cy="1371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74927" y="4157319"/>
              <a:ext cx="1352549" cy="13525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99359" y="4157319"/>
              <a:ext cx="1704974" cy="124775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28696" y="4143755"/>
              <a:ext cx="1257299" cy="12572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96679" y="6599072"/>
              <a:ext cx="933449" cy="9334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64550" y="7768583"/>
              <a:ext cx="5110480" cy="1009650"/>
            </a:xfrm>
            <a:custGeom>
              <a:avLst/>
              <a:gdLst/>
              <a:ahLst/>
              <a:cxnLst/>
              <a:rect l="l" t="t" r="r" b="b"/>
              <a:pathLst>
                <a:path w="5110480" h="1009650">
                  <a:moveTo>
                    <a:pt x="4833421" y="1009566"/>
                  </a:moveTo>
                  <a:lnTo>
                    <a:pt x="276984" y="1009566"/>
                  </a:lnTo>
                  <a:lnTo>
                    <a:pt x="235398" y="1005472"/>
                  </a:lnTo>
                  <a:lnTo>
                    <a:pt x="194856" y="995333"/>
                  </a:lnTo>
                  <a:lnTo>
                    <a:pt x="156250" y="979356"/>
                  </a:lnTo>
                  <a:lnTo>
                    <a:pt x="120401" y="957898"/>
                  </a:lnTo>
                  <a:lnTo>
                    <a:pt x="88099" y="931417"/>
                  </a:lnTo>
                  <a:lnTo>
                    <a:pt x="60031" y="900483"/>
                  </a:lnTo>
                  <a:lnTo>
                    <a:pt x="36816" y="865779"/>
                  </a:lnTo>
                  <a:lnTo>
                    <a:pt x="18946" y="828040"/>
                  </a:lnTo>
                  <a:lnTo>
                    <a:pt x="6816" y="788099"/>
                  </a:lnTo>
                  <a:lnTo>
                    <a:pt x="683" y="746803"/>
                  </a:lnTo>
                  <a:lnTo>
                    <a:pt x="0" y="732899"/>
                  </a:lnTo>
                  <a:lnTo>
                    <a:pt x="0" y="276667"/>
                  </a:lnTo>
                  <a:lnTo>
                    <a:pt x="4095" y="235129"/>
                  </a:lnTo>
                  <a:lnTo>
                    <a:pt x="14251" y="194633"/>
                  </a:lnTo>
                  <a:lnTo>
                    <a:pt x="30242" y="156071"/>
                  </a:lnTo>
                  <a:lnTo>
                    <a:pt x="51729" y="120263"/>
                  </a:lnTo>
                  <a:lnTo>
                    <a:pt x="78238" y="87999"/>
                  </a:lnTo>
                  <a:lnTo>
                    <a:pt x="109206" y="59963"/>
                  </a:lnTo>
                  <a:lnTo>
                    <a:pt x="143950" y="36774"/>
                  </a:lnTo>
                  <a:lnTo>
                    <a:pt x="181733" y="18924"/>
                  </a:lnTo>
                  <a:lnTo>
                    <a:pt x="221720" y="6808"/>
                  </a:lnTo>
                  <a:lnTo>
                    <a:pt x="263063" y="683"/>
                  </a:lnTo>
                  <a:lnTo>
                    <a:pt x="276984" y="0"/>
                  </a:lnTo>
                  <a:lnTo>
                    <a:pt x="4833421" y="0"/>
                  </a:lnTo>
                  <a:lnTo>
                    <a:pt x="4875006" y="4091"/>
                  </a:lnTo>
                  <a:lnTo>
                    <a:pt x="4915550" y="14234"/>
                  </a:lnTo>
                  <a:lnTo>
                    <a:pt x="4954152" y="30207"/>
                  </a:lnTo>
                  <a:lnTo>
                    <a:pt x="4990003" y="51670"/>
                  </a:lnTo>
                  <a:lnTo>
                    <a:pt x="5022305" y="78149"/>
                  </a:lnTo>
                  <a:lnTo>
                    <a:pt x="5050376" y="109081"/>
                  </a:lnTo>
                  <a:lnTo>
                    <a:pt x="5073588" y="143786"/>
                  </a:lnTo>
                  <a:lnTo>
                    <a:pt x="5091461" y="181525"/>
                  </a:lnTo>
                  <a:lnTo>
                    <a:pt x="5103585" y="221467"/>
                  </a:lnTo>
                  <a:lnTo>
                    <a:pt x="5109721" y="262762"/>
                  </a:lnTo>
                  <a:lnTo>
                    <a:pt x="5110405" y="276667"/>
                  </a:lnTo>
                  <a:lnTo>
                    <a:pt x="5110405" y="732899"/>
                  </a:lnTo>
                  <a:lnTo>
                    <a:pt x="5106306" y="774437"/>
                  </a:lnTo>
                  <a:lnTo>
                    <a:pt x="5096155" y="814933"/>
                  </a:lnTo>
                  <a:lnTo>
                    <a:pt x="5080161" y="853494"/>
                  </a:lnTo>
                  <a:lnTo>
                    <a:pt x="5058677" y="889302"/>
                  </a:lnTo>
                  <a:lnTo>
                    <a:pt x="5032167" y="921567"/>
                  </a:lnTo>
                  <a:lnTo>
                    <a:pt x="5001197" y="949606"/>
                  </a:lnTo>
                  <a:lnTo>
                    <a:pt x="4966452" y="972791"/>
                  </a:lnTo>
                  <a:lnTo>
                    <a:pt x="4928674" y="990643"/>
                  </a:lnTo>
                  <a:lnTo>
                    <a:pt x="4888686" y="1002754"/>
                  </a:lnTo>
                  <a:lnTo>
                    <a:pt x="4847343" y="1008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14785" y="7815084"/>
              <a:ext cx="4998720" cy="918844"/>
            </a:xfrm>
            <a:custGeom>
              <a:avLst/>
              <a:gdLst/>
              <a:ahLst/>
              <a:cxnLst/>
              <a:rect l="l" t="t" r="r" b="b"/>
              <a:pathLst>
                <a:path w="4998719" h="918845">
                  <a:moveTo>
                    <a:pt x="425450" y="19965"/>
                  </a:moveTo>
                  <a:lnTo>
                    <a:pt x="365398" y="19965"/>
                  </a:lnTo>
                  <a:lnTo>
                    <a:pt x="365398" y="0"/>
                  </a:lnTo>
                  <a:lnTo>
                    <a:pt x="425450" y="0"/>
                  </a:lnTo>
                  <a:lnTo>
                    <a:pt x="425450" y="19965"/>
                  </a:lnTo>
                  <a:close/>
                </a:path>
                <a:path w="4998719" h="918845">
                  <a:moveTo>
                    <a:pt x="545554" y="19965"/>
                  </a:moveTo>
                  <a:lnTo>
                    <a:pt x="485502" y="19965"/>
                  </a:lnTo>
                  <a:lnTo>
                    <a:pt x="485502" y="0"/>
                  </a:lnTo>
                  <a:lnTo>
                    <a:pt x="545554" y="0"/>
                  </a:lnTo>
                  <a:lnTo>
                    <a:pt x="545554" y="19965"/>
                  </a:lnTo>
                  <a:close/>
                </a:path>
                <a:path w="4998719" h="918845">
                  <a:moveTo>
                    <a:pt x="665659" y="19965"/>
                  </a:moveTo>
                  <a:lnTo>
                    <a:pt x="605607" y="19965"/>
                  </a:lnTo>
                  <a:lnTo>
                    <a:pt x="605607" y="0"/>
                  </a:lnTo>
                  <a:lnTo>
                    <a:pt x="665659" y="0"/>
                  </a:lnTo>
                  <a:lnTo>
                    <a:pt x="665659" y="19965"/>
                  </a:lnTo>
                  <a:close/>
                </a:path>
                <a:path w="4998719" h="918845">
                  <a:moveTo>
                    <a:pt x="785763" y="19965"/>
                  </a:moveTo>
                  <a:lnTo>
                    <a:pt x="725711" y="19965"/>
                  </a:lnTo>
                  <a:lnTo>
                    <a:pt x="725711" y="0"/>
                  </a:lnTo>
                  <a:lnTo>
                    <a:pt x="785763" y="0"/>
                  </a:lnTo>
                  <a:lnTo>
                    <a:pt x="785763" y="19965"/>
                  </a:lnTo>
                  <a:close/>
                </a:path>
                <a:path w="4998719" h="918845">
                  <a:moveTo>
                    <a:pt x="905868" y="19965"/>
                  </a:moveTo>
                  <a:lnTo>
                    <a:pt x="845816" y="19965"/>
                  </a:lnTo>
                  <a:lnTo>
                    <a:pt x="845816" y="0"/>
                  </a:lnTo>
                  <a:lnTo>
                    <a:pt x="905868" y="0"/>
                  </a:lnTo>
                  <a:lnTo>
                    <a:pt x="905868" y="19965"/>
                  </a:lnTo>
                  <a:close/>
                </a:path>
                <a:path w="4998719" h="918845">
                  <a:moveTo>
                    <a:pt x="1025972" y="19965"/>
                  </a:moveTo>
                  <a:lnTo>
                    <a:pt x="965920" y="19965"/>
                  </a:lnTo>
                  <a:lnTo>
                    <a:pt x="965920" y="0"/>
                  </a:lnTo>
                  <a:lnTo>
                    <a:pt x="1025972" y="0"/>
                  </a:lnTo>
                  <a:lnTo>
                    <a:pt x="1025972" y="19965"/>
                  </a:lnTo>
                  <a:close/>
                </a:path>
                <a:path w="4998719" h="918845">
                  <a:moveTo>
                    <a:pt x="1146077" y="19965"/>
                  </a:moveTo>
                  <a:lnTo>
                    <a:pt x="1086024" y="19965"/>
                  </a:lnTo>
                  <a:lnTo>
                    <a:pt x="1086024" y="0"/>
                  </a:lnTo>
                  <a:lnTo>
                    <a:pt x="1146077" y="0"/>
                  </a:lnTo>
                  <a:lnTo>
                    <a:pt x="1146077" y="19965"/>
                  </a:lnTo>
                  <a:close/>
                </a:path>
                <a:path w="4998719" h="918845">
                  <a:moveTo>
                    <a:pt x="1266181" y="19965"/>
                  </a:moveTo>
                  <a:lnTo>
                    <a:pt x="1206129" y="19965"/>
                  </a:lnTo>
                  <a:lnTo>
                    <a:pt x="1206129" y="0"/>
                  </a:lnTo>
                  <a:lnTo>
                    <a:pt x="1266181" y="0"/>
                  </a:lnTo>
                  <a:lnTo>
                    <a:pt x="1266181" y="19965"/>
                  </a:lnTo>
                  <a:close/>
                </a:path>
                <a:path w="4998719" h="918845">
                  <a:moveTo>
                    <a:pt x="1386286" y="19965"/>
                  </a:moveTo>
                  <a:lnTo>
                    <a:pt x="1326233" y="19965"/>
                  </a:lnTo>
                  <a:lnTo>
                    <a:pt x="1326233" y="0"/>
                  </a:lnTo>
                  <a:lnTo>
                    <a:pt x="1386286" y="0"/>
                  </a:lnTo>
                  <a:lnTo>
                    <a:pt x="1386286" y="19965"/>
                  </a:lnTo>
                  <a:close/>
                </a:path>
                <a:path w="4998719" h="918845">
                  <a:moveTo>
                    <a:pt x="1506390" y="19965"/>
                  </a:moveTo>
                  <a:lnTo>
                    <a:pt x="1446338" y="19965"/>
                  </a:lnTo>
                  <a:lnTo>
                    <a:pt x="1446338" y="0"/>
                  </a:lnTo>
                  <a:lnTo>
                    <a:pt x="1506390" y="0"/>
                  </a:lnTo>
                  <a:lnTo>
                    <a:pt x="1506390" y="19965"/>
                  </a:lnTo>
                  <a:close/>
                </a:path>
                <a:path w="4998719" h="918845">
                  <a:moveTo>
                    <a:pt x="1626495" y="19965"/>
                  </a:moveTo>
                  <a:lnTo>
                    <a:pt x="1566442" y="19965"/>
                  </a:lnTo>
                  <a:lnTo>
                    <a:pt x="1566442" y="0"/>
                  </a:lnTo>
                  <a:lnTo>
                    <a:pt x="1626495" y="0"/>
                  </a:lnTo>
                  <a:lnTo>
                    <a:pt x="1626495" y="19965"/>
                  </a:lnTo>
                  <a:close/>
                </a:path>
                <a:path w="4998719" h="918845">
                  <a:moveTo>
                    <a:pt x="1746599" y="19965"/>
                  </a:moveTo>
                  <a:lnTo>
                    <a:pt x="1686547" y="19965"/>
                  </a:lnTo>
                  <a:lnTo>
                    <a:pt x="1686547" y="0"/>
                  </a:lnTo>
                  <a:lnTo>
                    <a:pt x="1746599" y="0"/>
                  </a:lnTo>
                  <a:lnTo>
                    <a:pt x="1746599" y="19965"/>
                  </a:lnTo>
                  <a:close/>
                </a:path>
                <a:path w="4998719" h="918845">
                  <a:moveTo>
                    <a:pt x="1866703" y="19965"/>
                  </a:moveTo>
                  <a:lnTo>
                    <a:pt x="1806651" y="19965"/>
                  </a:lnTo>
                  <a:lnTo>
                    <a:pt x="1806651" y="0"/>
                  </a:lnTo>
                  <a:lnTo>
                    <a:pt x="1866703" y="0"/>
                  </a:lnTo>
                  <a:lnTo>
                    <a:pt x="1866703" y="19965"/>
                  </a:lnTo>
                  <a:close/>
                </a:path>
                <a:path w="4998719" h="918845">
                  <a:moveTo>
                    <a:pt x="1986808" y="19965"/>
                  </a:moveTo>
                  <a:lnTo>
                    <a:pt x="1926756" y="19965"/>
                  </a:lnTo>
                  <a:lnTo>
                    <a:pt x="1926756" y="0"/>
                  </a:lnTo>
                  <a:lnTo>
                    <a:pt x="1986808" y="0"/>
                  </a:lnTo>
                  <a:lnTo>
                    <a:pt x="1986808" y="19965"/>
                  </a:lnTo>
                  <a:close/>
                </a:path>
                <a:path w="4998719" h="918845">
                  <a:moveTo>
                    <a:pt x="2106912" y="19965"/>
                  </a:moveTo>
                  <a:lnTo>
                    <a:pt x="2046860" y="19965"/>
                  </a:lnTo>
                  <a:lnTo>
                    <a:pt x="2046860" y="0"/>
                  </a:lnTo>
                  <a:lnTo>
                    <a:pt x="2106912" y="0"/>
                  </a:lnTo>
                  <a:lnTo>
                    <a:pt x="2106912" y="19965"/>
                  </a:lnTo>
                  <a:close/>
                </a:path>
                <a:path w="4998719" h="918845">
                  <a:moveTo>
                    <a:pt x="2227017" y="19965"/>
                  </a:moveTo>
                  <a:lnTo>
                    <a:pt x="2166965" y="19965"/>
                  </a:lnTo>
                  <a:lnTo>
                    <a:pt x="2166965" y="0"/>
                  </a:lnTo>
                  <a:lnTo>
                    <a:pt x="2227017" y="0"/>
                  </a:lnTo>
                  <a:lnTo>
                    <a:pt x="2227017" y="19965"/>
                  </a:lnTo>
                  <a:close/>
                </a:path>
                <a:path w="4998719" h="918845">
                  <a:moveTo>
                    <a:pt x="2347121" y="19965"/>
                  </a:moveTo>
                  <a:lnTo>
                    <a:pt x="2287069" y="19965"/>
                  </a:lnTo>
                  <a:lnTo>
                    <a:pt x="2287069" y="0"/>
                  </a:lnTo>
                  <a:lnTo>
                    <a:pt x="2347121" y="0"/>
                  </a:lnTo>
                  <a:lnTo>
                    <a:pt x="2347121" y="19965"/>
                  </a:lnTo>
                  <a:close/>
                </a:path>
                <a:path w="4998719" h="918845">
                  <a:moveTo>
                    <a:pt x="2467226" y="19965"/>
                  </a:moveTo>
                  <a:lnTo>
                    <a:pt x="2407174" y="19965"/>
                  </a:lnTo>
                  <a:lnTo>
                    <a:pt x="2407174" y="0"/>
                  </a:lnTo>
                  <a:lnTo>
                    <a:pt x="2467226" y="0"/>
                  </a:lnTo>
                  <a:lnTo>
                    <a:pt x="2467226" y="19965"/>
                  </a:lnTo>
                  <a:close/>
                </a:path>
                <a:path w="4998719" h="918845">
                  <a:moveTo>
                    <a:pt x="2587330" y="19965"/>
                  </a:moveTo>
                  <a:lnTo>
                    <a:pt x="2527278" y="19965"/>
                  </a:lnTo>
                  <a:lnTo>
                    <a:pt x="2527278" y="0"/>
                  </a:lnTo>
                  <a:lnTo>
                    <a:pt x="2587330" y="0"/>
                  </a:lnTo>
                  <a:lnTo>
                    <a:pt x="2587330" y="19965"/>
                  </a:lnTo>
                  <a:close/>
                </a:path>
                <a:path w="4998719" h="918845">
                  <a:moveTo>
                    <a:pt x="2707435" y="19965"/>
                  </a:moveTo>
                  <a:lnTo>
                    <a:pt x="2647383" y="19965"/>
                  </a:lnTo>
                  <a:lnTo>
                    <a:pt x="2647383" y="0"/>
                  </a:lnTo>
                  <a:lnTo>
                    <a:pt x="2707435" y="0"/>
                  </a:lnTo>
                  <a:lnTo>
                    <a:pt x="2707435" y="19965"/>
                  </a:lnTo>
                  <a:close/>
                </a:path>
                <a:path w="4998719" h="918845">
                  <a:moveTo>
                    <a:pt x="2827539" y="19965"/>
                  </a:moveTo>
                  <a:lnTo>
                    <a:pt x="2767487" y="19965"/>
                  </a:lnTo>
                  <a:lnTo>
                    <a:pt x="2767487" y="0"/>
                  </a:lnTo>
                  <a:lnTo>
                    <a:pt x="2827539" y="0"/>
                  </a:lnTo>
                  <a:lnTo>
                    <a:pt x="2827539" y="19965"/>
                  </a:lnTo>
                  <a:close/>
                </a:path>
                <a:path w="4998719" h="918845">
                  <a:moveTo>
                    <a:pt x="2947644" y="19965"/>
                  </a:moveTo>
                  <a:lnTo>
                    <a:pt x="2887591" y="19965"/>
                  </a:lnTo>
                  <a:lnTo>
                    <a:pt x="2887591" y="0"/>
                  </a:lnTo>
                  <a:lnTo>
                    <a:pt x="2947644" y="0"/>
                  </a:lnTo>
                  <a:lnTo>
                    <a:pt x="2947644" y="19965"/>
                  </a:lnTo>
                  <a:close/>
                </a:path>
                <a:path w="4998719" h="918845">
                  <a:moveTo>
                    <a:pt x="3067748" y="19965"/>
                  </a:moveTo>
                  <a:lnTo>
                    <a:pt x="3007696" y="19965"/>
                  </a:lnTo>
                  <a:lnTo>
                    <a:pt x="3007696" y="0"/>
                  </a:lnTo>
                  <a:lnTo>
                    <a:pt x="3067748" y="0"/>
                  </a:lnTo>
                  <a:lnTo>
                    <a:pt x="3067748" y="19965"/>
                  </a:lnTo>
                  <a:close/>
                </a:path>
                <a:path w="4998719" h="918845">
                  <a:moveTo>
                    <a:pt x="3187853" y="19965"/>
                  </a:moveTo>
                  <a:lnTo>
                    <a:pt x="3127800" y="19965"/>
                  </a:lnTo>
                  <a:lnTo>
                    <a:pt x="3127800" y="0"/>
                  </a:lnTo>
                  <a:lnTo>
                    <a:pt x="3187853" y="0"/>
                  </a:lnTo>
                  <a:lnTo>
                    <a:pt x="3187853" y="19965"/>
                  </a:lnTo>
                  <a:close/>
                </a:path>
                <a:path w="4998719" h="918845">
                  <a:moveTo>
                    <a:pt x="3307957" y="19965"/>
                  </a:moveTo>
                  <a:lnTo>
                    <a:pt x="3247905" y="19965"/>
                  </a:lnTo>
                  <a:lnTo>
                    <a:pt x="3247905" y="0"/>
                  </a:lnTo>
                  <a:lnTo>
                    <a:pt x="3307957" y="0"/>
                  </a:lnTo>
                  <a:lnTo>
                    <a:pt x="3307957" y="19965"/>
                  </a:lnTo>
                  <a:close/>
                </a:path>
                <a:path w="4998719" h="918845">
                  <a:moveTo>
                    <a:pt x="3428062" y="19965"/>
                  </a:moveTo>
                  <a:lnTo>
                    <a:pt x="3368009" y="19965"/>
                  </a:lnTo>
                  <a:lnTo>
                    <a:pt x="3368009" y="0"/>
                  </a:lnTo>
                  <a:lnTo>
                    <a:pt x="3428062" y="0"/>
                  </a:lnTo>
                  <a:lnTo>
                    <a:pt x="3428062" y="19965"/>
                  </a:lnTo>
                  <a:close/>
                </a:path>
                <a:path w="4998719" h="918845">
                  <a:moveTo>
                    <a:pt x="3548166" y="19965"/>
                  </a:moveTo>
                  <a:lnTo>
                    <a:pt x="3488114" y="19965"/>
                  </a:lnTo>
                  <a:lnTo>
                    <a:pt x="3488114" y="0"/>
                  </a:lnTo>
                  <a:lnTo>
                    <a:pt x="3548166" y="0"/>
                  </a:lnTo>
                  <a:lnTo>
                    <a:pt x="3548166" y="19965"/>
                  </a:lnTo>
                  <a:close/>
                </a:path>
                <a:path w="4998719" h="918845">
                  <a:moveTo>
                    <a:pt x="3668271" y="19965"/>
                  </a:moveTo>
                  <a:lnTo>
                    <a:pt x="3608218" y="19965"/>
                  </a:lnTo>
                  <a:lnTo>
                    <a:pt x="3608218" y="0"/>
                  </a:lnTo>
                  <a:lnTo>
                    <a:pt x="3668271" y="0"/>
                  </a:lnTo>
                  <a:lnTo>
                    <a:pt x="3668271" y="19965"/>
                  </a:lnTo>
                  <a:close/>
                </a:path>
                <a:path w="4998719" h="918845">
                  <a:moveTo>
                    <a:pt x="3788375" y="19965"/>
                  </a:moveTo>
                  <a:lnTo>
                    <a:pt x="3728323" y="19965"/>
                  </a:lnTo>
                  <a:lnTo>
                    <a:pt x="3728323" y="0"/>
                  </a:lnTo>
                  <a:lnTo>
                    <a:pt x="3788375" y="0"/>
                  </a:lnTo>
                  <a:lnTo>
                    <a:pt x="3788375" y="19965"/>
                  </a:lnTo>
                  <a:close/>
                </a:path>
                <a:path w="4998719" h="918845">
                  <a:moveTo>
                    <a:pt x="3908479" y="19965"/>
                  </a:moveTo>
                  <a:lnTo>
                    <a:pt x="3848427" y="19965"/>
                  </a:lnTo>
                  <a:lnTo>
                    <a:pt x="3848427" y="0"/>
                  </a:lnTo>
                  <a:lnTo>
                    <a:pt x="3908479" y="0"/>
                  </a:lnTo>
                  <a:lnTo>
                    <a:pt x="3908479" y="19965"/>
                  </a:lnTo>
                  <a:close/>
                </a:path>
                <a:path w="4998719" h="918845">
                  <a:moveTo>
                    <a:pt x="4028584" y="19965"/>
                  </a:moveTo>
                  <a:lnTo>
                    <a:pt x="3968532" y="19965"/>
                  </a:lnTo>
                  <a:lnTo>
                    <a:pt x="3968532" y="0"/>
                  </a:lnTo>
                  <a:lnTo>
                    <a:pt x="4028584" y="0"/>
                  </a:lnTo>
                  <a:lnTo>
                    <a:pt x="4028584" y="19965"/>
                  </a:lnTo>
                  <a:close/>
                </a:path>
                <a:path w="4998719" h="918845">
                  <a:moveTo>
                    <a:pt x="4148688" y="19965"/>
                  </a:moveTo>
                  <a:lnTo>
                    <a:pt x="4088636" y="19965"/>
                  </a:lnTo>
                  <a:lnTo>
                    <a:pt x="4088636" y="0"/>
                  </a:lnTo>
                  <a:lnTo>
                    <a:pt x="4148688" y="0"/>
                  </a:lnTo>
                  <a:lnTo>
                    <a:pt x="4148688" y="19965"/>
                  </a:lnTo>
                  <a:close/>
                </a:path>
                <a:path w="4998719" h="918845">
                  <a:moveTo>
                    <a:pt x="4268793" y="19965"/>
                  </a:moveTo>
                  <a:lnTo>
                    <a:pt x="4208741" y="19965"/>
                  </a:lnTo>
                  <a:lnTo>
                    <a:pt x="4208741" y="0"/>
                  </a:lnTo>
                  <a:lnTo>
                    <a:pt x="4268793" y="0"/>
                  </a:lnTo>
                  <a:lnTo>
                    <a:pt x="4268793" y="19965"/>
                  </a:lnTo>
                  <a:close/>
                </a:path>
                <a:path w="4998719" h="918845">
                  <a:moveTo>
                    <a:pt x="4388897" y="19965"/>
                  </a:moveTo>
                  <a:lnTo>
                    <a:pt x="4328845" y="19965"/>
                  </a:lnTo>
                  <a:lnTo>
                    <a:pt x="4328845" y="0"/>
                  </a:lnTo>
                  <a:lnTo>
                    <a:pt x="4388897" y="0"/>
                  </a:lnTo>
                  <a:lnTo>
                    <a:pt x="4388897" y="19965"/>
                  </a:lnTo>
                  <a:close/>
                </a:path>
                <a:path w="4998719" h="918845">
                  <a:moveTo>
                    <a:pt x="4509002" y="19965"/>
                  </a:moveTo>
                  <a:lnTo>
                    <a:pt x="4448950" y="19965"/>
                  </a:lnTo>
                  <a:lnTo>
                    <a:pt x="4448950" y="0"/>
                  </a:lnTo>
                  <a:lnTo>
                    <a:pt x="4509002" y="0"/>
                  </a:lnTo>
                  <a:lnTo>
                    <a:pt x="4509002" y="19965"/>
                  </a:lnTo>
                  <a:close/>
                </a:path>
                <a:path w="4998719" h="918845">
                  <a:moveTo>
                    <a:pt x="4629106" y="19965"/>
                  </a:moveTo>
                  <a:lnTo>
                    <a:pt x="4569054" y="19965"/>
                  </a:lnTo>
                  <a:lnTo>
                    <a:pt x="4569054" y="0"/>
                  </a:lnTo>
                  <a:lnTo>
                    <a:pt x="4629106" y="0"/>
                  </a:lnTo>
                  <a:lnTo>
                    <a:pt x="4629106" y="19965"/>
                  </a:lnTo>
                  <a:close/>
                </a:path>
                <a:path w="4998719" h="918845">
                  <a:moveTo>
                    <a:pt x="4749211" y="19965"/>
                  </a:moveTo>
                  <a:lnTo>
                    <a:pt x="4689159" y="19965"/>
                  </a:lnTo>
                  <a:lnTo>
                    <a:pt x="4689159" y="0"/>
                  </a:lnTo>
                  <a:lnTo>
                    <a:pt x="4749211" y="0"/>
                  </a:lnTo>
                  <a:lnTo>
                    <a:pt x="4749211" y="19965"/>
                  </a:lnTo>
                  <a:close/>
                </a:path>
                <a:path w="4998719" h="918845">
                  <a:moveTo>
                    <a:pt x="4860128" y="46947"/>
                  </a:moveTo>
                  <a:lnTo>
                    <a:pt x="4847004" y="40412"/>
                  </a:lnTo>
                  <a:lnTo>
                    <a:pt x="4833539" y="34766"/>
                  </a:lnTo>
                  <a:lnTo>
                    <a:pt x="4819734" y="30011"/>
                  </a:lnTo>
                  <a:lnTo>
                    <a:pt x="4805590" y="26144"/>
                  </a:lnTo>
                  <a:lnTo>
                    <a:pt x="4810245" y="6727"/>
                  </a:lnTo>
                  <a:lnTo>
                    <a:pt x="4825642" y="10936"/>
                  </a:lnTo>
                  <a:lnTo>
                    <a:pt x="4840669" y="16114"/>
                  </a:lnTo>
                  <a:lnTo>
                    <a:pt x="4855326" y="22260"/>
                  </a:lnTo>
                  <a:lnTo>
                    <a:pt x="4869613" y="29375"/>
                  </a:lnTo>
                  <a:lnTo>
                    <a:pt x="4860128" y="46947"/>
                  </a:lnTo>
                  <a:close/>
                </a:path>
                <a:path w="4998719" h="918845">
                  <a:moveTo>
                    <a:pt x="4944297" y="125876"/>
                  </a:moveTo>
                  <a:lnTo>
                    <a:pt x="4936146" y="113715"/>
                  </a:lnTo>
                  <a:lnTo>
                    <a:pt x="4927179" y="102066"/>
                  </a:lnTo>
                  <a:lnTo>
                    <a:pt x="4917636" y="91203"/>
                  </a:lnTo>
                  <a:lnTo>
                    <a:pt x="4907275" y="80852"/>
                  </a:lnTo>
                  <a:lnTo>
                    <a:pt x="4920943" y="66288"/>
                  </a:lnTo>
                  <a:lnTo>
                    <a:pt x="4932225" y="77557"/>
                  </a:lnTo>
                  <a:lnTo>
                    <a:pt x="4942706" y="89483"/>
                  </a:lnTo>
                  <a:lnTo>
                    <a:pt x="4952446" y="102157"/>
                  </a:lnTo>
                  <a:lnTo>
                    <a:pt x="4961261" y="115306"/>
                  </a:lnTo>
                  <a:lnTo>
                    <a:pt x="4944297" y="125876"/>
                  </a:lnTo>
                  <a:close/>
                </a:path>
                <a:path w="4998719" h="918845">
                  <a:moveTo>
                    <a:pt x="4978242" y="235130"/>
                  </a:moveTo>
                  <a:lnTo>
                    <a:pt x="4977149" y="220745"/>
                  </a:lnTo>
                  <a:lnTo>
                    <a:pt x="4975145" y="206518"/>
                  </a:lnTo>
                  <a:lnTo>
                    <a:pt x="4972231" y="192449"/>
                  </a:lnTo>
                  <a:lnTo>
                    <a:pt x="4968406" y="178539"/>
                  </a:lnTo>
                  <a:lnTo>
                    <a:pt x="4987500" y="172641"/>
                  </a:lnTo>
                  <a:lnTo>
                    <a:pt x="4991666" y="187787"/>
                  </a:lnTo>
                  <a:lnTo>
                    <a:pt x="4994842" y="203104"/>
                  </a:lnTo>
                  <a:lnTo>
                    <a:pt x="4997025" y="218593"/>
                  </a:lnTo>
                  <a:lnTo>
                    <a:pt x="4998213" y="234254"/>
                  </a:lnTo>
                  <a:lnTo>
                    <a:pt x="4978242" y="235130"/>
                  </a:lnTo>
                  <a:close/>
                </a:path>
                <a:path w="4998719" h="918845">
                  <a:moveTo>
                    <a:pt x="4998449" y="354134"/>
                  </a:moveTo>
                  <a:lnTo>
                    <a:pt x="4978461" y="354134"/>
                  </a:lnTo>
                  <a:lnTo>
                    <a:pt x="4978461" y="294151"/>
                  </a:lnTo>
                  <a:lnTo>
                    <a:pt x="4998449" y="294151"/>
                  </a:lnTo>
                  <a:lnTo>
                    <a:pt x="4998449" y="354134"/>
                  </a:lnTo>
                  <a:close/>
                </a:path>
                <a:path w="4998719" h="918845">
                  <a:moveTo>
                    <a:pt x="4998449" y="474102"/>
                  </a:moveTo>
                  <a:lnTo>
                    <a:pt x="4978461" y="474102"/>
                  </a:lnTo>
                  <a:lnTo>
                    <a:pt x="4978461" y="414118"/>
                  </a:lnTo>
                  <a:lnTo>
                    <a:pt x="4998449" y="414118"/>
                  </a:lnTo>
                  <a:lnTo>
                    <a:pt x="4998449" y="474102"/>
                  </a:lnTo>
                  <a:close/>
                </a:path>
                <a:path w="4998719" h="918845">
                  <a:moveTo>
                    <a:pt x="4998449" y="594069"/>
                  </a:moveTo>
                  <a:lnTo>
                    <a:pt x="4978461" y="594069"/>
                  </a:lnTo>
                  <a:lnTo>
                    <a:pt x="4978461" y="534085"/>
                  </a:lnTo>
                  <a:lnTo>
                    <a:pt x="4998449" y="534085"/>
                  </a:lnTo>
                  <a:lnTo>
                    <a:pt x="4998449" y="594069"/>
                  </a:lnTo>
                  <a:close/>
                </a:path>
                <a:path w="4998719" h="918845">
                  <a:moveTo>
                    <a:pt x="4995022" y="714464"/>
                  </a:moveTo>
                  <a:lnTo>
                    <a:pt x="4975314" y="711138"/>
                  </a:lnTo>
                  <a:lnTo>
                    <a:pt x="4976690" y="701817"/>
                  </a:lnTo>
                  <a:lnTo>
                    <a:pt x="4977673" y="692462"/>
                  </a:lnTo>
                  <a:lnTo>
                    <a:pt x="4978264" y="683075"/>
                  </a:lnTo>
                  <a:lnTo>
                    <a:pt x="4978461" y="673654"/>
                  </a:lnTo>
                  <a:lnTo>
                    <a:pt x="4978461" y="654052"/>
                  </a:lnTo>
                  <a:lnTo>
                    <a:pt x="4998449" y="654052"/>
                  </a:lnTo>
                  <a:lnTo>
                    <a:pt x="4998449" y="673654"/>
                  </a:lnTo>
                  <a:lnTo>
                    <a:pt x="4998236" y="683910"/>
                  </a:lnTo>
                  <a:lnTo>
                    <a:pt x="4997594" y="694130"/>
                  </a:lnTo>
                  <a:lnTo>
                    <a:pt x="4996523" y="704315"/>
                  </a:lnTo>
                  <a:lnTo>
                    <a:pt x="4995022" y="714464"/>
                  </a:lnTo>
                  <a:close/>
                </a:path>
                <a:path w="4998719" h="918845">
                  <a:moveTo>
                    <a:pt x="4943070" y="828726"/>
                  </a:moveTo>
                  <a:lnTo>
                    <a:pt x="4927597" y="816089"/>
                  </a:lnTo>
                  <a:lnTo>
                    <a:pt x="4936407" y="804592"/>
                  </a:lnTo>
                  <a:lnTo>
                    <a:pt x="4944428" y="792603"/>
                  </a:lnTo>
                  <a:lnTo>
                    <a:pt x="4951658" y="780122"/>
                  </a:lnTo>
                  <a:lnTo>
                    <a:pt x="4958096" y="767150"/>
                  </a:lnTo>
                  <a:lnTo>
                    <a:pt x="4976278" y="775443"/>
                  </a:lnTo>
                  <a:lnTo>
                    <a:pt x="4969267" y="789567"/>
                  </a:lnTo>
                  <a:lnTo>
                    <a:pt x="4961397" y="803156"/>
                  </a:lnTo>
                  <a:lnTo>
                    <a:pt x="4952665" y="816209"/>
                  </a:lnTo>
                  <a:lnTo>
                    <a:pt x="4943070" y="828726"/>
                  </a:lnTo>
                  <a:close/>
                </a:path>
                <a:path w="4998719" h="918845">
                  <a:moveTo>
                    <a:pt x="4841814" y="902099"/>
                  </a:moveTo>
                  <a:lnTo>
                    <a:pt x="4834590" y="883483"/>
                  </a:lnTo>
                  <a:lnTo>
                    <a:pt x="4847862" y="877856"/>
                  </a:lnTo>
                  <a:lnTo>
                    <a:pt x="4860693" y="871420"/>
                  </a:lnTo>
                  <a:lnTo>
                    <a:pt x="4873084" y="864177"/>
                  </a:lnTo>
                  <a:lnTo>
                    <a:pt x="4885034" y="856127"/>
                  </a:lnTo>
                  <a:lnTo>
                    <a:pt x="4896729" y="872309"/>
                  </a:lnTo>
                  <a:lnTo>
                    <a:pt x="4883720" y="881077"/>
                  </a:lnTo>
                  <a:lnTo>
                    <a:pt x="4870231" y="888964"/>
                  </a:lnTo>
                  <a:lnTo>
                    <a:pt x="4856263" y="895972"/>
                  </a:lnTo>
                  <a:lnTo>
                    <a:pt x="4841814" y="902099"/>
                  </a:lnTo>
                  <a:close/>
                </a:path>
                <a:path w="4998719" h="918845">
                  <a:moveTo>
                    <a:pt x="4753156" y="918667"/>
                  </a:moveTo>
                  <a:lnTo>
                    <a:pt x="4719641" y="918667"/>
                  </a:lnTo>
                  <a:lnTo>
                    <a:pt x="4719641" y="898702"/>
                  </a:lnTo>
                  <a:lnTo>
                    <a:pt x="4761326" y="898702"/>
                  </a:lnTo>
                  <a:lnTo>
                    <a:pt x="4769471" y="898255"/>
                  </a:lnTo>
                  <a:lnTo>
                    <a:pt x="4777598" y="897371"/>
                  </a:lnTo>
                  <a:lnTo>
                    <a:pt x="4779763" y="917222"/>
                  </a:lnTo>
                  <a:lnTo>
                    <a:pt x="4773129" y="917854"/>
                  </a:lnTo>
                  <a:lnTo>
                    <a:pt x="4766482" y="918306"/>
                  </a:lnTo>
                  <a:lnTo>
                    <a:pt x="4759824" y="918577"/>
                  </a:lnTo>
                  <a:lnTo>
                    <a:pt x="4753156" y="918667"/>
                  </a:lnTo>
                  <a:close/>
                </a:path>
                <a:path w="4998719" h="918845">
                  <a:moveTo>
                    <a:pt x="4659588" y="918667"/>
                  </a:moveTo>
                  <a:lnTo>
                    <a:pt x="4599536" y="918667"/>
                  </a:lnTo>
                  <a:lnTo>
                    <a:pt x="4599536" y="898702"/>
                  </a:lnTo>
                  <a:lnTo>
                    <a:pt x="4659588" y="898702"/>
                  </a:lnTo>
                  <a:lnTo>
                    <a:pt x="4659588" y="918667"/>
                  </a:lnTo>
                  <a:close/>
                </a:path>
                <a:path w="4998719" h="918845">
                  <a:moveTo>
                    <a:pt x="4539484" y="918667"/>
                  </a:moveTo>
                  <a:lnTo>
                    <a:pt x="4479432" y="918667"/>
                  </a:lnTo>
                  <a:lnTo>
                    <a:pt x="4479432" y="898702"/>
                  </a:lnTo>
                  <a:lnTo>
                    <a:pt x="4539484" y="898702"/>
                  </a:lnTo>
                  <a:lnTo>
                    <a:pt x="4539484" y="918667"/>
                  </a:lnTo>
                  <a:close/>
                </a:path>
                <a:path w="4998719" h="918845">
                  <a:moveTo>
                    <a:pt x="4419379" y="918667"/>
                  </a:moveTo>
                  <a:lnTo>
                    <a:pt x="4359327" y="918667"/>
                  </a:lnTo>
                  <a:lnTo>
                    <a:pt x="4359327" y="898702"/>
                  </a:lnTo>
                  <a:lnTo>
                    <a:pt x="4419379" y="898702"/>
                  </a:lnTo>
                  <a:lnTo>
                    <a:pt x="4419379" y="918667"/>
                  </a:lnTo>
                  <a:close/>
                </a:path>
                <a:path w="4998719" h="918845">
                  <a:moveTo>
                    <a:pt x="4299275" y="918667"/>
                  </a:moveTo>
                  <a:lnTo>
                    <a:pt x="4239223" y="918667"/>
                  </a:lnTo>
                  <a:lnTo>
                    <a:pt x="4239223" y="898702"/>
                  </a:lnTo>
                  <a:lnTo>
                    <a:pt x="4299275" y="898702"/>
                  </a:lnTo>
                  <a:lnTo>
                    <a:pt x="4299275" y="918667"/>
                  </a:lnTo>
                  <a:close/>
                </a:path>
                <a:path w="4998719" h="918845">
                  <a:moveTo>
                    <a:pt x="4179170" y="918667"/>
                  </a:moveTo>
                  <a:lnTo>
                    <a:pt x="4119118" y="918667"/>
                  </a:lnTo>
                  <a:lnTo>
                    <a:pt x="4119118" y="898702"/>
                  </a:lnTo>
                  <a:lnTo>
                    <a:pt x="4179170" y="898702"/>
                  </a:lnTo>
                  <a:lnTo>
                    <a:pt x="4179170" y="918667"/>
                  </a:lnTo>
                  <a:close/>
                </a:path>
                <a:path w="4998719" h="918845">
                  <a:moveTo>
                    <a:pt x="4059066" y="918667"/>
                  </a:moveTo>
                  <a:lnTo>
                    <a:pt x="3999014" y="918667"/>
                  </a:lnTo>
                  <a:lnTo>
                    <a:pt x="3999014" y="898702"/>
                  </a:lnTo>
                  <a:lnTo>
                    <a:pt x="4059066" y="898702"/>
                  </a:lnTo>
                  <a:lnTo>
                    <a:pt x="4059066" y="918667"/>
                  </a:lnTo>
                  <a:close/>
                </a:path>
                <a:path w="4998719" h="918845">
                  <a:moveTo>
                    <a:pt x="3938961" y="918667"/>
                  </a:moveTo>
                  <a:lnTo>
                    <a:pt x="3878909" y="918667"/>
                  </a:lnTo>
                  <a:lnTo>
                    <a:pt x="3878909" y="898702"/>
                  </a:lnTo>
                  <a:lnTo>
                    <a:pt x="3938961" y="898702"/>
                  </a:lnTo>
                  <a:lnTo>
                    <a:pt x="3938961" y="918667"/>
                  </a:lnTo>
                  <a:close/>
                </a:path>
                <a:path w="4998719" h="918845">
                  <a:moveTo>
                    <a:pt x="3818857" y="918667"/>
                  </a:moveTo>
                  <a:lnTo>
                    <a:pt x="3758805" y="918667"/>
                  </a:lnTo>
                  <a:lnTo>
                    <a:pt x="3758805" y="898702"/>
                  </a:lnTo>
                  <a:lnTo>
                    <a:pt x="3818857" y="898702"/>
                  </a:lnTo>
                  <a:lnTo>
                    <a:pt x="3818857" y="918667"/>
                  </a:lnTo>
                  <a:close/>
                </a:path>
                <a:path w="4998719" h="918845">
                  <a:moveTo>
                    <a:pt x="3698753" y="918667"/>
                  </a:moveTo>
                  <a:lnTo>
                    <a:pt x="3638700" y="918667"/>
                  </a:lnTo>
                  <a:lnTo>
                    <a:pt x="3638700" y="898702"/>
                  </a:lnTo>
                  <a:lnTo>
                    <a:pt x="3698753" y="898702"/>
                  </a:lnTo>
                  <a:lnTo>
                    <a:pt x="3698753" y="918667"/>
                  </a:lnTo>
                  <a:close/>
                </a:path>
                <a:path w="4998719" h="918845">
                  <a:moveTo>
                    <a:pt x="3578648" y="918667"/>
                  </a:moveTo>
                  <a:lnTo>
                    <a:pt x="3518596" y="918667"/>
                  </a:lnTo>
                  <a:lnTo>
                    <a:pt x="3518596" y="898702"/>
                  </a:lnTo>
                  <a:lnTo>
                    <a:pt x="3578648" y="898702"/>
                  </a:lnTo>
                  <a:lnTo>
                    <a:pt x="3578648" y="918667"/>
                  </a:lnTo>
                  <a:close/>
                </a:path>
                <a:path w="4998719" h="918845">
                  <a:moveTo>
                    <a:pt x="3458544" y="918667"/>
                  </a:moveTo>
                  <a:lnTo>
                    <a:pt x="3398491" y="918667"/>
                  </a:lnTo>
                  <a:lnTo>
                    <a:pt x="3398491" y="898702"/>
                  </a:lnTo>
                  <a:lnTo>
                    <a:pt x="3458544" y="898702"/>
                  </a:lnTo>
                  <a:lnTo>
                    <a:pt x="3458544" y="918667"/>
                  </a:lnTo>
                  <a:close/>
                </a:path>
                <a:path w="4998719" h="918845">
                  <a:moveTo>
                    <a:pt x="3338439" y="918667"/>
                  </a:moveTo>
                  <a:lnTo>
                    <a:pt x="3278387" y="918667"/>
                  </a:lnTo>
                  <a:lnTo>
                    <a:pt x="3278387" y="898702"/>
                  </a:lnTo>
                  <a:lnTo>
                    <a:pt x="3338439" y="898702"/>
                  </a:lnTo>
                  <a:lnTo>
                    <a:pt x="3338439" y="918667"/>
                  </a:lnTo>
                  <a:close/>
                </a:path>
                <a:path w="4998719" h="918845">
                  <a:moveTo>
                    <a:pt x="3218335" y="918667"/>
                  </a:moveTo>
                  <a:lnTo>
                    <a:pt x="3158282" y="918667"/>
                  </a:lnTo>
                  <a:lnTo>
                    <a:pt x="3158282" y="898702"/>
                  </a:lnTo>
                  <a:lnTo>
                    <a:pt x="3218335" y="898702"/>
                  </a:lnTo>
                  <a:lnTo>
                    <a:pt x="3218335" y="918667"/>
                  </a:lnTo>
                  <a:close/>
                </a:path>
                <a:path w="4998719" h="918845">
                  <a:moveTo>
                    <a:pt x="3098230" y="918667"/>
                  </a:moveTo>
                  <a:lnTo>
                    <a:pt x="3038178" y="918667"/>
                  </a:lnTo>
                  <a:lnTo>
                    <a:pt x="3038178" y="898702"/>
                  </a:lnTo>
                  <a:lnTo>
                    <a:pt x="3098230" y="898702"/>
                  </a:lnTo>
                  <a:lnTo>
                    <a:pt x="3098230" y="918667"/>
                  </a:lnTo>
                  <a:close/>
                </a:path>
                <a:path w="4998719" h="918845">
                  <a:moveTo>
                    <a:pt x="2978126" y="918667"/>
                  </a:moveTo>
                  <a:lnTo>
                    <a:pt x="2918073" y="918667"/>
                  </a:lnTo>
                  <a:lnTo>
                    <a:pt x="2918073" y="898702"/>
                  </a:lnTo>
                  <a:lnTo>
                    <a:pt x="2978126" y="898702"/>
                  </a:lnTo>
                  <a:lnTo>
                    <a:pt x="2978126" y="918667"/>
                  </a:lnTo>
                  <a:close/>
                </a:path>
                <a:path w="4998719" h="918845">
                  <a:moveTo>
                    <a:pt x="2858021" y="918667"/>
                  </a:moveTo>
                  <a:lnTo>
                    <a:pt x="2797969" y="918667"/>
                  </a:lnTo>
                  <a:lnTo>
                    <a:pt x="2797969" y="898702"/>
                  </a:lnTo>
                  <a:lnTo>
                    <a:pt x="2858021" y="898702"/>
                  </a:lnTo>
                  <a:lnTo>
                    <a:pt x="2858021" y="918667"/>
                  </a:lnTo>
                  <a:close/>
                </a:path>
                <a:path w="4998719" h="918845">
                  <a:moveTo>
                    <a:pt x="2737917" y="918667"/>
                  </a:moveTo>
                  <a:lnTo>
                    <a:pt x="2677865" y="918667"/>
                  </a:lnTo>
                  <a:lnTo>
                    <a:pt x="2677865" y="898702"/>
                  </a:lnTo>
                  <a:lnTo>
                    <a:pt x="2737917" y="898702"/>
                  </a:lnTo>
                  <a:lnTo>
                    <a:pt x="2737917" y="918667"/>
                  </a:lnTo>
                  <a:close/>
                </a:path>
                <a:path w="4998719" h="918845">
                  <a:moveTo>
                    <a:pt x="2617812" y="918667"/>
                  </a:moveTo>
                  <a:lnTo>
                    <a:pt x="2557760" y="918667"/>
                  </a:lnTo>
                  <a:lnTo>
                    <a:pt x="2557760" y="898702"/>
                  </a:lnTo>
                  <a:lnTo>
                    <a:pt x="2617812" y="898702"/>
                  </a:lnTo>
                  <a:lnTo>
                    <a:pt x="2617812" y="918667"/>
                  </a:lnTo>
                  <a:close/>
                </a:path>
                <a:path w="4998719" h="918845">
                  <a:moveTo>
                    <a:pt x="2497708" y="918667"/>
                  </a:moveTo>
                  <a:lnTo>
                    <a:pt x="2437656" y="918667"/>
                  </a:lnTo>
                  <a:lnTo>
                    <a:pt x="2437656" y="898702"/>
                  </a:lnTo>
                  <a:lnTo>
                    <a:pt x="2497708" y="898702"/>
                  </a:lnTo>
                  <a:lnTo>
                    <a:pt x="2497708" y="918667"/>
                  </a:lnTo>
                  <a:close/>
                </a:path>
                <a:path w="4998719" h="918845">
                  <a:moveTo>
                    <a:pt x="2377603" y="918667"/>
                  </a:moveTo>
                  <a:lnTo>
                    <a:pt x="2317551" y="918667"/>
                  </a:lnTo>
                  <a:lnTo>
                    <a:pt x="2317551" y="898702"/>
                  </a:lnTo>
                  <a:lnTo>
                    <a:pt x="2377603" y="898702"/>
                  </a:lnTo>
                  <a:lnTo>
                    <a:pt x="2377603" y="918667"/>
                  </a:lnTo>
                  <a:close/>
                </a:path>
                <a:path w="4998719" h="918845">
                  <a:moveTo>
                    <a:pt x="2257499" y="918667"/>
                  </a:moveTo>
                  <a:lnTo>
                    <a:pt x="2197447" y="918667"/>
                  </a:lnTo>
                  <a:lnTo>
                    <a:pt x="2197447" y="898702"/>
                  </a:lnTo>
                  <a:lnTo>
                    <a:pt x="2257499" y="898702"/>
                  </a:lnTo>
                  <a:lnTo>
                    <a:pt x="2257499" y="918667"/>
                  </a:lnTo>
                  <a:close/>
                </a:path>
                <a:path w="4998719" h="918845">
                  <a:moveTo>
                    <a:pt x="2137394" y="918667"/>
                  </a:moveTo>
                  <a:lnTo>
                    <a:pt x="2077342" y="918667"/>
                  </a:lnTo>
                  <a:lnTo>
                    <a:pt x="2077342" y="898702"/>
                  </a:lnTo>
                  <a:lnTo>
                    <a:pt x="2137394" y="898702"/>
                  </a:lnTo>
                  <a:lnTo>
                    <a:pt x="2137394" y="918667"/>
                  </a:lnTo>
                  <a:close/>
                </a:path>
                <a:path w="4998719" h="918845">
                  <a:moveTo>
                    <a:pt x="2017290" y="918667"/>
                  </a:moveTo>
                  <a:lnTo>
                    <a:pt x="1957238" y="918667"/>
                  </a:lnTo>
                  <a:lnTo>
                    <a:pt x="1957238" y="898702"/>
                  </a:lnTo>
                  <a:lnTo>
                    <a:pt x="2017290" y="898702"/>
                  </a:lnTo>
                  <a:lnTo>
                    <a:pt x="2017290" y="918667"/>
                  </a:lnTo>
                  <a:close/>
                </a:path>
                <a:path w="4998719" h="918845">
                  <a:moveTo>
                    <a:pt x="1897185" y="918667"/>
                  </a:moveTo>
                  <a:lnTo>
                    <a:pt x="1837133" y="918667"/>
                  </a:lnTo>
                  <a:lnTo>
                    <a:pt x="1837133" y="898702"/>
                  </a:lnTo>
                  <a:lnTo>
                    <a:pt x="1897185" y="898702"/>
                  </a:lnTo>
                  <a:lnTo>
                    <a:pt x="1897185" y="918667"/>
                  </a:lnTo>
                  <a:close/>
                </a:path>
                <a:path w="4998719" h="918845">
                  <a:moveTo>
                    <a:pt x="1777081" y="918667"/>
                  </a:moveTo>
                  <a:lnTo>
                    <a:pt x="1717029" y="918667"/>
                  </a:lnTo>
                  <a:lnTo>
                    <a:pt x="1717029" y="898702"/>
                  </a:lnTo>
                  <a:lnTo>
                    <a:pt x="1777081" y="898702"/>
                  </a:lnTo>
                  <a:lnTo>
                    <a:pt x="1777081" y="918667"/>
                  </a:lnTo>
                  <a:close/>
                </a:path>
                <a:path w="4998719" h="918845">
                  <a:moveTo>
                    <a:pt x="1656977" y="918667"/>
                  </a:moveTo>
                  <a:lnTo>
                    <a:pt x="1596924" y="918667"/>
                  </a:lnTo>
                  <a:lnTo>
                    <a:pt x="1596924" y="898702"/>
                  </a:lnTo>
                  <a:lnTo>
                    <a:pt x="1656977" y="898702"/>
                  </a:lnTo>
                  <a:lnTo>
                    <a:pt x="1656977" y="918667"/>
                  </a:lnTo>
                  <a:close/>
                </a:path>
                <a:path w="4998719" h="918845">
                  <a:moveTo>
                    <a:pt x="1536872" y="918667"/>
                  </a:moveTo>
                  <a:lnTo>
                    <a:pt x="1476820" y="918667"/>
                  </a:lnTo>
                  <a:lnTo>
                    <a:pt x="1476820" y="898702"/>
                  </a:lnTo>
                  <a:lnTo>
                    <a:pt x="1536872" y="898702"/>
                  </a:lnTo>
                  <a:lnTo>
                    <a:pt x="1536872" y="918667"/>
                  </a:lnTo>
                  <a:close/>
                </a:path>
                <a:path w="4998719" h="918845">
                  <a:moveTo>
                    <a:pt x="1416768" y="918667"/>
                  </a:moveTo>
                  <a:lnTo>
                    <a:pt x="1356715" y="918667"/>
                  </a:lnTo>
                  <a:lnTo>
                    <a:pt x="1356715" y="898702"/>
                  </a:lnTo>
                  <a:lnTo>
                    <a:pt x="1416768" y="898702"/>
                  </a:lnTo>
                  <a:lnTo>
                    <a:pt x="1416768" y="918667"/>
                  </a:lnTo>
                  <a:close/>
                </a:path>
                <a:path w="4998719" h="918845">
                  <a:moveTo>
                    <a:pt x="1296663" y="918667"/>
                  </a:moveTo>
                  <a:lnTo>
                    <a:pt x="1236611" y="918667"/>
                  </a:lnTo>
                  <a:lnTo>
                    <a:pt x="1236611" y="898702"/>
                  </a:lnTo>
                  <a:lnTo>
                    <a:pt x="1296663" y="898702"/>
                  </a:lnTo>
                  <a:lnTo>
                    <a:pt x="1296663" y="918667"/>
                  </a:lnTo>
                  <a:close/>
                </a:path>
                <a:path w="4998719" h="918845">
                  <a:moveTo>
                    <a:pt x="1176559" y="918667"/>
                  </a:moveTo>
                  <a:lnTo>
                    <a:pt x="1116506" y="918667"/>
                  </a:lnTo>
                  <a:lnTo>
                    <a:pt x="1116506" y="898702"/>
                  </a:lnTo>
                  <a:lnTo>
                    <a:pt x="1176559" y="898702"/>
                  </a:lnTo>
                  <a:lnTo>
                    <a:pt x="1176559" y="918667"/>
                  </a:lnTo>
                  <a:close/>
                </a:path>
                <a:path w="4998719" h="918845">
                  <a:moveTo>
                    <a:pt x="1056454" y="918667"/>
                  </a:moveTo>
                  <a:lnTo>
                    <a:pt x="996402" y="918667"/>
                  </a:lnTo>
                  <a:lnTo>
                    <a:pt x="996402" y="898702"/>
                  </a:lnTo>
                  <a:lnTo>
                    <a:pt x="1056454" y="898702"/>
                  </a:lnTo>
                  <a:lnTo>
                    <a:pt x="1056454" y="918667"/>
                  </a:lnTo>
                  <a:close/>
                </a:path>
                <a:path w="4998719" h="918845">
                  <a:moveTo>
                    <a:pt x="936350" y="918667"/>
                  </a:moveTo>
                  <a:lnTo>
                    <a:pt x="876297" y="918667"/>
                  </a:lnTo>
                  <a:lnTo>
                    <a:pt x="876297" y="898702"/>
                  </a:lnTo>
                  <a:lnTo>
                    <a:pt x="936350" y="898702"/>
                  </a:lnTo>
                  <a:lnTo>
                    <a:pt x="936350" y="918667"/>
                  </a:lnTo>
                  <a:close/>
                </a:path>
                <a:path w="4998719" h="918845">
                  <a:moveTo>
                    <a:pt x="816245" y="918667"/>
                  </a:moveTo>
                  <a:lnTo>
                    <a:pt x="756193" y="918667"/>
                  </a:lnTo>
                  <a:lnTo>
                    <a:pt x="756193" y="898702"/>
                  </a:lnTo>
                  <a:lnTo>
                    <a:pt x="816245" y="898702"/>
                  </a:lnTo>
                  <a:lnTo>
                    <a:pt x="816245" y="918667"/>
                  </a:lnTo>
                  <a:close/>
                </a:path>
                <a:path w="4998719" h="918845">
                  <a:moveTo>
                    <a:pt x="696141" y="918667"/>
                  </a:moveTo>
                  <a:lnTo>
                    <a:pt x="636089" y="918667"/>
                  </a:lnTo>
                  <a:lnTo>
                    <a:pt x="636089" y="898702"/>
                  </a:lnTo>
                  <a:lnTo>
                    <a:pt x="696141" y="898702"/>
                  </a:lnTo>
                  <a:lnTo>
                    <a:pt x="696141" y="918667"/>
                  </a:lnTo>
                  <a:close/>
                </a:path>
                <a:path w="4998719" h="918845">
                  <a:moveTo>
                    <a:pt x="576036" y="918667"/>
                  </a:moveTo>
                  <a:lnTo>
                    <a:pt x="515984" y="918667"/>
                  </a:lnTo>
                  <a:lnTo>
                    <a:pt x="515984" y="898702"/>
                  </a:lnTo>
                  <a:lnTo>
                    <a:pt x="576036" y="898702"/>
                  </a:lnTo>
                  <a:lnTo>
                    <a:pt x="576036" y="918667"/>
                  </a:lnTo>
                  <a:close/>
                </a:path>
                <a:path w="4998719" h="918845">
                  <a:moveTo>
                    <a:pt x="455932" y="918667"/>
                  </a:moveTo>
                  <a:lnTo>
                    <a:pt x="395880" y="918667"/>
                  </a:lnTo>
                  <a:lnTo>
                    <a:pt x="395880" y="898702"/>
                  </a:lnTo>
                  <a:lnTo>
                    <a:pt x="455932" y="898702"/>
                  </a:lnTo>
                  <a:lnTo>
                    <a:pt x="455932" y="918667"/>
                  </a:lnTo>
                  <a:close/>
                </a:path>
                <a:path w="4998719" h="918845">
                  <a:moveTo>
                    <a:pt x="335828" y="918667"/>
                  </a:moveTo>
                  <a:lnTo>
                    <a:pt x="275775" y="918667"/>
                  </a:lnTo>
                  <a:lnTo>
                    <a:pt x="275775" y="898702"/>
                  </a:lnTo>
                  <a:lnTo>
                    <a:pt x="335828" y="898702"/>
                  </a:lnTo>
                  <a:lnTo>
                    <a:pt x="335828" y="918667"/>
                  </a:lnTo>
                  <a:close/>
                </a:path>
                <a:path w="4998719" h="918845">
                  <a:moveTo>
                    <a:pt x="215586" y="916863"/>
                  </a:moveTo>
                  <a:lnTo>
                    <a:pt x="199703" y="914404"/>
                  </a:lnTo>
                  <a:lnTo>
                    <a:pt x="184082" y="910926"/>
                  </a:lnTo>
                  <a:lnTo>
                    <a:pt x="168723" y="906431"/>
                  </a:lnTo>
                  <a:lnTo>
                    <a:pt x="153627" y="900917"/>
                  </a:lnTo>
                  <a:lnTo>
                    <a:pt x="161097" y="882397"/>
                  </a:lnTo>
                  <a:lnTo>
                    <a:pt x="174963" y="887460"/>
                  </a:lnTo>
                  <a:lnTo>
                    <a:pt x="189070" y="891590"/>
                  </a:lnTo>
                  <a:lnTo>
                    <a:pt x="203418" y="894786"/>
                  </a:lnTo>
                  <a:lnTo>
                    <a:pt x="218007" y="897047"/>
                  </a:lnTo>
                  <a:lnTo>
                    <a:pt x="215586" y="916863"/>
                  </a:lnTo>
                  <a:close/>
                </a:path>
                <a:path w="4998719" h="918845">
                  <a:moveTo>
                    <a:pt x="99126" y="870418"/>
                  </a:moveTo>
                  <a:lnTo>
                    <a:pt x="86599" y="860489"/>
                  </a:lnTo>
                  <a:lnTo>
                    <a:pt x="74795" y="849814"/>
                  </a:lnTo>
                  <a:lnTo>
                    <a:pt x="63715" y="838392"/>
                  </a:lnTo>
                  <a:lnTo>
                    <a:pt x="53359" y="826222"/>
                  </a:lnTo>
                  <a:lnTo>
                    <a:pt x="69000" y="813790"/>
                  </a:lnTo>
                  <a:lnTo>
                    <a:pt x="78512" y="824970"/>
                  </a:lnTo>
                  <a:lnTo>
                    <a:pt x="88688" y="835462"/>
                  </a:lnTo>
                  <a:lnTo>
                    <a:pt x="99530" y="845267"/>
                  </a:lnTo>
                  <a:lnTo>
                    <a:pt x="111037" y="854384"/>
                  </a:lnTo>
                  <a:lnTo>
                    <a:pt x="99126" y="870418"/>
                  </a:lnTo>
                  <a:close/>
                </a:path>
                <a:path w="4998719" h="918845">
                  <a:moveTo>
                    <a:pt x="20890" y="772596"/>
                  </a:moveTo>
                  <a:lnTo>
                    <a:pt x="14886" y="757725"/>
                  </a:lnTo>
                  <a:lnTo>
                    <a:pt x="9890" y="742559"/>
                  </a:lnTo>
                  <a:lnTo>
                    <a:pt x="5901" y="727098"/>
                  </a:lnTo>
                  <a:lnTo>
                    <a:pt x="2919" y="711343"/>
                  </a:lnTo>
                  <a:lnTo>
                    <a:pt x="22669" y="708271"/>
                  </a:lnTo>
                  <a:lnTo>
                    <a:pt x="25408" y="722743"/>
                  </a:lnTo>
                  <a:lnTo>
                    <a:pt x="29072" y="736944"/>
                  </a:lnTo>
                  <a:lnTo>
                    <a:pt x="33661" y="750875"/>
                  </a:lnTo>
                  <a:lnTo>
                    <a:pt x="39175" y="764534"/>
                  </a:lnTo>
                  <a:lnTo>
                    <a:pt x="20890" y="772596"/>
                  </a:lnTo>
                  <a:close/>
                </a:path>
                <a:path w="4998719" h="918845">
                  <a:moveTo>
                    <a:pt x="19988" y="651021"/>
                  </a:moveTo>
                  <a:lnTo>
                    <a:pt x="0" y="651021"/>
                  </a:lnTo>
                  <a:lnTo>
                    <a:pt x="0" y="591038"/>
                  </a:lnTo>
                  <a:lnTo>
                    <a:pt x="19988" y="591038"/>
                  </a:lnTo>
                  <a:lnTo>
                    <a:pt x="19988" y="651021"/>
                  </a:lnTo>
                  <a:close/>
                </a:path>
                <a:path w="4998719" h="918845">
                  <a:moveTo>
                    <a:pt x="19988" y="531054"/>
                  </a:moveTo>
                  <a:lnTo>
                    <a:pt x="0" y="531054"/>
                  </a:lnTo>
                  <a:lnTo>
                    <a:pt x="0" y="471070"/>
                  </a:lnTo>
                  <a:lnTo>
                    <a:pt x="19988" y="471070"/>
                  </a:lnTo>
                  <a:lnTo>
                    <a:pt x="19988" y="531054"/>
                  </a:lnTo>
                  <a:close/>
                </a:path>
                <a:path w="4998719" h="918845">
                  <a:moveTo>
                    <a:pt x="19988" y="411087"/>
                  </a:moveTo>
                  <a:lnTo>
                    <a:pt x="0" y="411087"/>
                  </a:lnTo>
                  <a:lnTo>
                    <a:pt x="0" y="351104"/>
                  </a:lnTo>
                  <a:lnTo>
                    <a:pt x="19988" y="351104"/>
                  </a:lnTo>
                  <a:lnTo>
                    <a:pt x="19988" y="411087"/>
                  </a:lnTo>
                  <a:close/>
                </a:path>
                <a:path w="4998719" h="918845">
                  <a:moveTo>
                    <a:pt x="19988" y="291120"/>
                  </a:moveTo>
                  <a:lnTo>
                    <a:pt x="0" y="291120"/>
                  </a:lnTo>
                  <a:lnTo>
                    <a:pt x="108" y="236561"/>
                  </a:lnTo>
                  <a:lnTo>
                    <a:pt x="129" y="235812"/>
                  </a:lnTo>
                  <a:lnTo>
                    <a:pt x="389" y="231216"/>
                  </a:lnTo>
                  <a:lnTo>
                    <a:pt x="20345" y="232341"/>
                  </a:lnTo>
                  <a:lnTo>
                    <a:pt x="20107" y="236561"/>
                  </a:lnTo>
                  <a:lnTo>
                    <a:pt x="19988" y="291120"/>
                  </a:lnTo>
                  <a:close/>
                </a:path>
                <a:path w="4998719" h="918845">
                  <a:moveTo>
                    <a:pt x="30956" y="175651"/>
                  </a:moveTo>
                  <a:lnTo>
                    <a:pt x="11941" y="169497"/>
                  </a:lnTo>
                  <a:lnTo>
                    <a:pt x="17297" y="154622"/>
                  </a:lnTo>
                  <a:lnTo>
                    <a:pt x="23575" y="140183"/>
                  </a:lnTo>
                  <a:lnTo>
                    <a:pt x="30776" y="126180"/>
                  </a:lnTo>
                  <a:lnTo>
                    <a:pt x="38898" y="112613"/>
                  </a:lnTo>
                  <a:lnTo>
                    <a:pt x="55717" y="123402"/>
                  </a:lnTo>
                  <a:lnTo>
                    <a:pt x="48256" y="135864"/>
                  </a:lnTo>
                  <a:lnTo>
                    <a:pt x="41642" y="148726"/>
                  </a:lnTo>
                  <a:lnTo>
                    <a:pt x="35876" y="161988"/>
                  </a:lnTo>
                  <a:lnTo>
                    <a:pt x="30956" y="175651"/>
                  </a:lnTo>
                  <a:close/>
                </a:path>
                <a:path w="4998719" h="918845">
                  <a:moveTo>
                    <a:pt x="93354" y="78839"/>
                  </a:moveTo>
                  <a:lnTo>
                    <a:pt x="79874" y="64097"/>
                  </a:lnTo>
                  <a:lnTo>
                    <a:pt x="91929" y="53787"/>
                  </a:lnTo>
                  <a:lnTo>
                    <a:pt x="104573" y="44317"/>
                  </a:lnTo>
                  <a:lnTo>
                    <a:pt x="117804" y="35686"/>
                  </a:lnTo>
                  <a:lnTo>
                    <a:pt x="131624" y="27894"/>
                  </a:lnTo>
                  <a:lnTo>
                    <a:pt x="140887" y="45586"/>
                  </a:lnTo>
                  <a:lnTo>
                    <a:pt x="128193" y="52743"/>
                  </a:lnTo>
                  <a:lnTo>
                    <a:pt x="116040" y="60671"/>
                  </a:lnTo>
                  <a:lnTo>
                    <a:pt x="104427" y="69370"/>
                  </a:lnTo>
                  <a:lnTo>
                    <a:pt x="93354" y="78839"/>
                  </a:lnTo>
                  <a:close/>
                </a:path>
                <a:path w="4998719" h="918845">
                  <a:moveTo>
                    <a:pt x="195750" y="25473"/>
                  </a:moveTo>
                  <a:lnTo>
                    <a:pt x="231683" y="374"/>
                  </a:lnTo>
                  <a:lnTo>
                    <a:pt x="245293" y="0"/>
                  </a:lnTo>
                  <a:lnTo>
                    <a:pt x="305345" y="0"/>
                  </a:lnTo>
                  <a:lnTo>
                    <a:pt x="305345" y="19965"/>
                  </a:lnTo>
                  <a:lnTo>
                    <a:pt x="245293" y="19965"/>
                  </a:lnTo>
                  <a:lnTo>
                    <a:pt x="232792" y="20309"/>
                  </a:lnTo>
                  <a:lnTo>
                    <a:pt x="220368" y="21342"/>
                  </a:lnTo>
                  <a:lnTo>
                    <a:pt x="208021" y="23063"/>
                  </a:lnTo>
                  <a:lnTo>
                    <a:pt x="195750" y="25473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88420" y="960150"/>
            <a:ext cx="61125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105" dirty="0">
                <a:solidFill>
                  <a:srgbClr val="0E0D0C"/>
                </a:solidFill>
                <a:latin typeface="Arial"/>
                <a:cs typeface="Arial"/>
              </a:rPr>
              <a:t>SCREEN</a:t>
            </a:r>
            <a:r>
              <a:rPr sz="6400" b="1" spc="-49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6400" b="1" spc="355" dirty="0">
                <a:solidFill>
                  <a:srgbClr val="0E0D0C"/>
                </a:solidFill>
                <a:latin typeface="Arial"/>
                <a:cs typeface="Arial"/>
              </a:rPr>
              <a:t>SHOT</a:t>
            </a:r>
            <a:endParaRPr sz="6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9815" y="4372609"/>
            <a:ext cx="56927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marR="5080" indent="-556260">
              <a:lnSpc>
                <a:spcPct val="115399"/>
              </a:lnSpc>
              <a:spcBef>
                <a:spcPts val="100"/>
              </a:spcBef>
            </a:pPr>
            <a:r>
              <a:rPr sz="3900" b="1" spc="28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39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2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9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345" dirty="0">
                <a:solidFill>
                  <a:srgbClr val="FFFFFF"/>
                </a:solidFill>
                <a:latin typeface="Arial"/>
                <a:cs typeface="Arial"/>
              </a:rPr>
              <a:t>enter</a:t>
            </a:r>
            <a:r>
              <a:rPr sz="39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36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9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90" dirty="0">
                <a:solidFill>
                  <a:srgbClr val="FFFFFF"/>
                </a:solidFill>
                <a:latin typeface="Arial"/>
                <a:cs typeface="Arial"/>
              </a:rPr>
              <a:t>IP  </a:t>
            </a:r>
            <a:r>
              <a:rPr sz="3900" b="1" spc="220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3900" b="1" spc="3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900" b="1" spc="-5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23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9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761735" y="1393222"/>
            <a:ext cx="14916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260" dirty="0">
                <a:solidFill>
                  <a:srgbClr val="FFFFFF"/>
                </a:solidFill>
              </a:rPr>
              <a:t>G</a:t>
            </a:r>
            <a:r>
              <a:rPr sz="7000" spc="385" dirty="0">
                <a:solidFill>
                  <a:srgbClr val="FFFFFF"/>
                </a:solidFill>
              </a:rPr>
              <a:t>O</a:t>
            </a:r>
            <a:endParaRPr sz="7000"/>
          </a:p>
        </p:txBody>
      </p:sp>
      <p:sp>
        <p:nvSpPr>
          <p:cNvPr id="15" name="object 15"/>
          <p:cNvSpPr txBox="1"/>
          <p:nvPr/>
        </p:nvSpPr>
        <p:spPr>
          <a:xfrm>
            <a:off x="12432666" y="1392618"/>
            <a:ext cx="351409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b="1" spc="11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800" b="1" spc="-5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800" b="1" spc="555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6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9852" y="6795206"/>
            <a:ext cx="37071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FFFFF"/>
                </a:solidFill>
                <a:latin typeface="Arial"/>
                <a:cs typeface="Arial"/>
              </a:rPr>
              <a:t>ENTRE </a:t>
            </a:r>
            <a:r>
              <a:rPr sz="3000" b="1" spc="7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3000" b="1" spc="-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40" dirty="0">
                <a:solidFill>
                  <a:srgbClr val="FFFFFF"/>
                </a:solidFill>
                <a:latin typeface="Arial"/>
                <a:cs typeface="Arial"/>
              </a:rPr>
              <a:t>ADRESS…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50" y="2919176"/>
            <a:ext cx="1028699" cy="485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50" y="4815885"/>
            <a:ext cx="1028699" cy="48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4350" y="6712594"/>
            <a:ext cx="1028699" cy="48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977536" y="919002"/>
            <a:ext cx="8277225" cy="8277225"/>
            <a:chOff x="9977536" y="919002"/>
            <a:chExt cx="8277225" cy="8277225"/>
          </a:xfrm>
        </p:grpSpPr>
        <p:sp>
          <p:nvSpPr>
            <p:cNvPr id="6" name="object 6"/>
            <p:cNvSpPr/>
            <p:nvPr/>
          </p:nvSpPr>
          <p:spPr>
            <a:xfrm>
              <a:off x="9977536" y="919002"/>
              <a:ext cx="8277209" cy="8277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07070" y="1176555"/>
              <a:ext cx="2057399" cy="1647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07523" y="3961851"/>
              <a:ext cx="2897505" cy="572135"/>
            </a:xfrm>
            <a:custGeom>
              <a:avLst/>
              <a:gdLst/>
              <a:ahLst/>
              <a:cxnLst/>
              <a:rect l="l" t="t" r="r" b="b"/>
              <a:pathLst>
                <a:path w="2897505" h="572135">
                  <a:moveTo>
                    <a:pt x="2736305" y="571548"/>
                  </a:moveTo>
                  <a:lnTo>
                    <a:pt x="161032" y="571548"/>
                  </a:lnTo>
                  <a:lnTo>
                    <a:pt x="153121" y="571355"/>
                  </a:lnTo>
                  <a:lnTo>
                    <a:pt x="114286" y="564634"/>
                  </a:lnTo>
                  <a:lnTo>
                    <a:pt x="78252" y="548708"/>
                  </a:lnTo>
                  <a:lnTo>
                    <a:pt x="47165" y="524510"/>
                  </a:lnTo>
                  <a:lnTo>
                    <a:pt x="22904" y="493507"/>
                  </a:lnTo>
                  <a:lnTo>
                    <a:pt x="6932" y="457572"/>
                  </a:lnTo>
                  <a:lnTo>
                    <a:pt x="193" y="418843"/>
                  </a:lnTo>
                  <a:lnTo>
                    <a:pt x="0" y="410953"/>
                  </a:lnTo>
                  <a:lnTo>
                    <a:pt x="0" y="160594"/>
                  </a:lnTo>
                  <a:lnTo>
                    <a:pt x="4827" y="121563"/>
                  </a:lnTo>
                  <a:lnTo>
                    <a:pt x="19012" y="84890"/>
                  </a:lnTo>
                  <a:lnTo>
                    <a:pt x="41707" y="52752"/>
                  </a:lnTo>
                  <a:lnTo>
                    <a:pt x="71567" y="27065"/>
                  </a:lnTo>
                  <a:lnTo>
                    <a:pt x="106790" y="9383"/>
                  </a:lnTo>
                  <a:lnTo>
                    <a:pt x="145248" y="771"/>
                  </a:lnTo>
                  <a:lnTo>
                    <a:pt x="161032" y="0"/>
                  </a:lnTo>
                  <a:lnTo>
                    <a:pt x="2736305" y="0"/>
                  </a:lnTo>
                  <a:lnTo>
                    <a:pt x="2775441" y="4814"/>
                  </a:lnTo>
                  <a:lnTo>
                    <a:pt x="2812215" y="18961"/>
                  </a:lnTo>
                  <a:lnTo>
                    <a:pt x="2844440" y="41594"/>
                  </a:lnTo>
                  <a:lnTo>
                    <a:pt x="2870200" y="71372"/>
                  </a:lnTo>
                  <a:lnTo>
                    <a:pt x="2887928" y="106500"/>
                  </a:lnTo>
                  <a:lnTo>
                    <a:pt x="2896562" y="144853"/>
                  </a:lnTo>
                  <a:lnTo>
                    <a:pt x="2897337" y="160594"/>
                  </a:lnTo>
                  <a:lnTo>
                    <a:pt x="2897337" y="410953"/>
                  </a:lnTo>
                  <a:lnTo>
                    <a:pt x="2892508" y="449984"/>
                  </a:lnTo>
                  <a:lnTo>
                    <a:pt x="2878324" y="486658"/>
                  </a:lnTo>
                  <a:lnTo>
                    <a:pt x="2855629" y="518795"/>
                  </a:lnTo>
                  <a:lnTo>
                    <a:pt x="2825767" y="544485"/>
                  </a:lnTo>
                  <a:lnTo>
                    <a:pt x="2790545" y="562165"/>
                  </a:lnTo>
                  <a:lnTo>
                    <a:pt x="2752087" y="570776"/>
                  </a:lnTo>
                  <a:lnTo>
                    <a:pt x="2736305" y="571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36051" y="3988220"/>
              <a:ext cx="2834005" cy="520065"/>
            </a:xfrm>
            <a:custGeom>
              <a:avLst/>
              <a:gdLst/>
              <a:ahLst/>
              <a:cxnLst/>
              <a:rect l="l" t="t" r="r" b="b"/>
              <a:pathLst>
                <a:path w="2834005" h="520064">
                  <a:moveTo>
                    <a:pt x="241200" y="11301"/>
                  </a:moveTo>
                  <a:lnTo>
                    <a:pt x="207155" y="11301"/>
                  </a:lnTo>
                  <a:lnTo>
                    <a:pt x="207155" y="0"/>
                  </a:lnTo>
                  <a:lnTo>
                    <a:pt x="241200" y="0"/>
                  </a:lnTo>
                  <a:lnTo>
                    <a:pt x="241200" y="11301"/>
                  </a:lnTo>
                  <a:close/>
                </a:path>
                <a:path w="2834005" h="520064">
                  <a:moveTo>
                    <a:pt x="309291" y="11301"/>
                  </a:moveTo>
                  <a:lnTo>
                    <a:pt x="275245" y="11301"/>
                  </a:lnTo>
                  <a:lnTo>
                    <a:pt x="275245" y="0"/>
                  </a:lnTo>
                  <a:lnTo>
                    <a:pt x="309291" y="0"/>
                  </a:lnTo>
                  <a:lnTo>
                    <a:pt x="309291" y="11301"/>
                  </a:lnTo>
                  <a:close/>
                </a:path>
                <a:path w="2834005" h="520064">
                  <a:moveTo>
                    <a:pt x="377381" y="11301"/>
                  </a:moveTo>
                  <a:lnTo>
                    <a:pt x="343336" y="11301"/>
                  </a:lnTo>
                  <a:lnTo>
                    <a:pt x="343336" y="0"/>
                  </a:lnTo>
                  <a:lnTo>
                    <a:pt x="377381" y="0"/>
                  </a:lnTo>
                  <a:lnTo>
                    <a:pt x="377381" y="11301"/>
                  </a:lnTo>
                  <a:close/>
                </a:path>
                <a:path w="2834005" h="520064">
                  <a:moveTo>
                    <a:pt x="445472" y="11301"/>
                  </a:moveTo>
                  <a:lnTo>
                    <a:pt x="411427" y="11301"/>
                  </a:lnTo>
                  <a:lnTo>
                    <a:pt x="411427" y="0"/>
                  </a:lnTo>
                  <a:lnTo>
                    <a:pt x="445472" y="0"/>
                  </a:lnTo>
                  <a:lnTo>
                    <a:pt x="445472" y="11301"/>
                  </a:lnTo>
                  <a:close/>
                </a:path>
                <a:path w="2834005" h="520064">
                  <a:moveTo>
                    <a:pt x="513563" y="11301"/>
                  </a:moveTo>
                  <a:lnTo>
                    <a:pt x="479518" y="11301"/>
                  </a:lnTo>
                  <a:lnTo>
                    <a:pt x="479518" y="0"/>
                  </a:lnTo>
                  <a:lnTo>
                    <a:pt x="513563" y="0"/>
                  </a:lnTo>
                  <a:lnTo>
                    <a:pt x="513563" y="11301"/>
                  </a:lnTo>
                  <a:close/>
                </a:path>
                <a:path w="2834005" h="520064">
                  <a:moveTo>
                    <a:pt x="581654" y="11301"/>
                  </a:moveTo>
                  <a:lnTo>
                    <a:pt x="547608" y="11301"/>
                  </a:lnTo>
                  <a:lnTo>
                    <a:pt x="547608" y="0"/>
                  </a:lnTo>
                  <a:lnTo>
                    <a:pt x="581654" y="0"/>
                  </a:lnTo>
                  <a:lnTo>
                    <a:pt x="581654" y="11301"/>
                  </a:lnTo>
                  <a:close/>
                </a:path>
                <a:path w="2834005" h="520064">
                  <a:moveTo>
                    <a:pt x="649745" y="11301"/>
                  </a:moveTo>
                  <a:lnTo>
                    <a:pt x="615699" y="11301"/>
                  </a:lnTo>
                  <a:lnTo>
                    <a:pt x="615699" y="0"/>
                  </a:lnTo>
                  <a:lnTo>
                    <a:pt x="649745" y="0"/>
                  </a:lnTo>
                  <a:lnTo>
                    <a:pt x="649745" y="11301"/>
                  </a:lnTo>
                  <a:close/>
                </a:path>
                <a:path w="2834005" h="520064">
                  <a:moveTo>
                    <a:pt x="717835" y="11301"/>
                  </a:moveTo>
                  <a:lnTo>
                    <a:pt x="683790" y="11301"/>
                  </a:lnTo>
                  <a:lnTo>
                    <a:pt x="683790" y="0"/>
                  </a:lnTo>
                  <a:lnTo>
                    <a:pt x="717835" y="0"/>
                  </a:lnTo>
                  <a:lnTo>
                    <a:pt x="717835" y="11301"/>
                  </a:lnTo>
                  <a:close/>
                </a:path>
                <a:path w="2834005" h="520064">
                  <a:moveTo>
                    <a:pt x="785926" y="11301"/>
                  </a:moveTo>
                  <a:lnTo>
                    <a:pt x="751881" y="11301"/>
                  </a:lnTo>
                  <a:lnTo>
                    <a:pt x="751881" y="0"/>
                  </a:lnTo>
                  <a:lnTo>
                    <a:pt x="785926" y="0"/>
                  </a:lnTo>
                  <a:lnTo>
                    <a:pt x="785926" y="11301"/>
                  </a:lnTo>
                  <a:close/>
                </a:path>
                <a:path w="2834005" h="520064">
                  <a:moveTo>
                    <a:pt x="854017" y="11301"/>
                  </a:moveTo>
                  <a:lnTo>
                    <a:pt x="819972" y="11301"/>
                  </a:lnTo>
                  <a:lnTo>
                    <a:pt x="819972" y="0"/>
                  </a:lnTo>
                  <a:lnTo>
                    <a:pt x="854017" y="0"/>
                  </a:lnTo>
                  <a:lnTo>
                    <a:pt x="854017" y="11301"/>
                  </a:lnTo>
                  <a:close/>
                </a:path>
                <a:path w="2834005" h="520064">
                  <a:moveTo>
                    <a:pt x="922108" y="11301"/>
                  </a:moveTo>
                  <a:lnTo>
                    <a:pt x="888062" y="11301"/>
                  </a:lnTo>
                  <a:lnTo>
                    <a:pt x="888062" y="0"/>
                  </a:lnTo>
                  <a:lnTo>
                    <a:pt x="922108" y="0"/>
                  </a:lnTo>
                  <a:lnTo>
                    <a:pt x="922108" y="11301"/>
                  </a:lnTo>
                  <a:close/>
                </a:path>
                <a:path w="2834005" h="520064">
                  <a:moveTo>
                    <a:pt x="990198" y="11301"/>
                  </a:moveTo>
                  <a:lnTo>
                    <a:pt x="956153" y="11301"/>
                  </a:lnTo>
                  <a:lnTo>
                    <a:pt x="956153" y="0"/>
                  </a:lnTo>
                  <a:lnTo>
                    <a:pt x="990198" y="0"/>
                  </a:lnTo>
                  <a:lnTo>
                    <a:pt x="990198" y="11301"/>
                  </a:lnTo>
                  <a:close/>
                </a:path>
                <a:path w="2834005" h="520064">
                  <a:moveTo>
                    <a:pt x="1058289" y="11301"/>
                  </a:moveTo>
                  <a:lnTo>
                    <a:pt x="1024244" y="11301"/>
                  </a:lnTo>
                  <a:lnTo>
                    <a:pt x="1024244" y="0"/>
                  </a:lnTo>
                  <a:lnTo>
                    <a:pt x="1058289" y="0"/>
                  </a:lnTo>
                  <a:lnTo>
                    <a:pt x="1058289" y="11301"/>
                  </a:lnTo>
                  <a:close/>
                </a:path>
                <a:path w="2834005" h="520064">
                  <a:moveTo>
                    <a:pt x="1126380" y="11301"/>
                  </a:moveTo>
                  <a:lnTo>
                    <a:pt x="1092335" y="11301"/>
                  </a:lnTo>
                  <a:lnTo>
                    <a:pt x="1092335" y="0"/>
                  </a:lnTo>
                  <a:lnTo>
                    <a:pt x="1126380" y="0"/>
                  </a:lnTo>
                  <a:lnTo>
                    <a:pt x="1126380" y="11301"/>
                  </a:lnTo>
                  <a:close/>
                </a:path>
                <a:path w="2834005" h="520064">
                  <a:moveTo>
                    <a:pt x="1194471" y="11301"/>
                  </a:moveTo>
                  <a:lnTo>
                    <a:pt x="1160425" y="11301"/>
                  </a:lnTo>
                  <a:lnTo>
                    <a:pt x="1160425" y="0"/>
                  </a:lnTo>
                  <a:lnTo>
                    <a:pt x="1194471" y="0"/>
                  </a:lnTo>
                  <a:lnTo>
                    <a:pt x="1194471" y="11301"/>
                  </a:lnTo>
                  <a:close/>
                </a:path>
                <a:path w="2834005" h="520064">
                  <a:moveTo>
                    <a:pt x="1262562" y="11301"/>
                  </a:moveTo>
                  <a:lnTo>
                    <a:pt x="1228516" y="11301"/>
                  </a:lnTo>
                  <a:lnTo>
                    <a:pt x="1228516" y="0"/>
                  </a:lnTo>
                  <a:lnTo>
                    <a:pt x="1262562" y="0"/>
                  </a:lnTo>
                  <a:lnTo>
                    <a:pt x="1262562" y="11301"/>
                  </a:lnTo>
                  <a:close/>
                </a:path>
                <a:path w="2834005" h="520064">
                  <a:moveTo>
                    <a:pt x="1330652" y="11301"/>
                  </a:moveTo>
                  <a:lnTo>
                    <a:pt x="1296607" y="11301"/>
                  </a:lnTo>
                  <a:lnTo>
                    <a:pt x="1296607" y="0"/>
                  </a:lnTo>
                  <a:lnTo>
                    <a:pt x="1330652" y="0"/>
                  </a:lnTo>
                  <a:lnTo>
                    <a:pt x="1330652" y="11301"/>
                  </a:lnTo>
                  <a:close/>
                </a:path>
                <a:path w="2834005" h="520064">
                  <a:moveTo>
                    <a:pt x="1398743" y="11301"/>
                  </a:moveTo>
                  <a:lnTo>
                    <a:pt x="1364698" y="11301"/>
                  </a:lnTo>
                  <a:lnTo>
                    <a:pt x="1364698" y="0"/>
                  </a:lnTo>
                  <a:lnTo>
                    <a:pt x="1398743" y="0"/>
                  </a:lnTo>
                  <a:lnTo>
                    <a:pt x="1398743" y="11301"/>
                  </a:lnTo>
                  <a:close/>
                </a:path>
                <a:path w="2834005" h="520064">
                  <a:moveTo>
                    <a:pt x="1466834" y="11301"/>
                  </a:moveTo>
                  <a:lnTo>
                    <a:pt x="1432789" y="11301"/>
                  </a:lnTo>
                  <a:lnTo>
                    <a:pt x="1432789" y="0"/>
                  </a:lnTo>
                  <a:lnTo>
                    <a:pt x="1466834" y="0"/>
                  </a:lnTo>
                  <a:lnTo>
                    <a:pt x="1466834" y="11301"/>
                  </a:lnTo>
                  <a:close/>
                </a:path>
                <a:path w="2834005" h="520064">
                  <a:moveTo>
                    <a:pt x="1534925" y="11301"/>
                  </a:moveTo>
                  <a:lnTo>
                    <a:pt x="1500879" y="11301"/>
                  </a:lnTo>
                  <a:lnTo>
                    <a:pt x="1500879" y="0"/>
                  </a:lnTo>
                  <a:lnTo>
                    <a:pt x="1534925" y="0"/>
                  </a:lnTo>
                  <a:lnTo>
                    <a:pt x="1534925" y="11301"/>
                  </a:lnTo>
                  <a:close/>
                </a:path>
                <a:path w="2834005" h="520064">
                  <a:moveTo>
                    <a:pt x="1603015" y="11301"/>
                  </a:moveTo>
                  <a:lnTo>
                    <a:pt x="1568970" y="11301"/>
                  </a:lnTo>
                  <a:lnTo>
                    <a:pt x="1568970" y="0"/>
                  </a:lnTo>
                  <a:lnTo>
                    <a:pt x="1603015" y="0"/>
                  </a:lnTo>
                  <a:lnTo>
                    <a:pt x="1603015" y="11301"/>
                  </a:lnTo>
                  <a:close/>
                </a:path>
                <a:path w="2834005" h="520064">
                  <a:moveTo>
                    <a:pt x="1671106" y="11301"/>
                  </a:moveTo>
                  <a:lnTo>
                    <a:pt x="1637061" y="11301"/>
                  </a:lnTo>
                  <a:lnTo>
                    <a:pt x="1637061" y="0"/>
                  </a:lnTo>
                  <a:lnTo>
                    <a:pt x="1671106" y="0"/>
                  </a:lnTo>
                  <a:lnTo>
                    <a:pt x="1671106" y="11301"/>
                  </a:lnTo>
                  <a:close/>
                </a:path>
                <a:path w="2834005" h="520064">
                  <a:moveTo>
                    <a:pt x="1739197" y="11301"/>
                  </a:moveTo>
                  <a:lnTo>
                    <a:pt x="1705152" y="11301"/>
                  </a:lnTo>
                  <a:lnTo>
                    <a:pt x="1705152" y="0"/>
                  </a:lnTo>
                  <a:lnTo>
                    <a:pt x="1739197" y="0"/>
                  </a:lnTo>
                  <a:lnTo>
                    <a:pt x="1739197" y="11301"/>
                  </a:lnTo>
                  <a:close/>
                </a:path>
                <a:path w="2834005" h="520064">
                  <a:moveTo>
                    <a:pt x="1807288" y="11301"/>
                  </a:moveTo>
                  <a:lnTo>
                    <a:pt x="1773242" y="11301"/>
                  </a:lnTo>
                  <a:lnTo>
                    <a:pt x="1773242" y="0"/>
                  </a:lnTo>
                  <a:lnTo>
                    <a:pt x="1807288" y="0"/>
                  </a:lnTo>
                  <a:lnTo>
                    <a:pt x="1807288" y="11301"/>
                  </a:lnTo>
                  <a:close/>
                </a:path>
                <a:path w="2834005" h="520064">
                  <a:moveTo>
                    <a:pt x="1875379" y="11301"/>
                  </a:moveTo>
                  <a:lnTo>
                    <a:pt x="1841333" y="11301"/>
                  </a:lnTo>
                  <a:lnTo>
                    <a:pt x="1841333" y="0"/>
                  </a:lnTo>
                  <a:lnTo>
                    <a:pt x="1875379" y="0"/>
                  </a:lnTo>
                  <a:lnTo>
                    <a:pt x="1875379" y="11301"/>
                  </a:lnTo>
                  <a:close/>
                </a:path>
                <a:path w="2834005" h="520064">
                  <a:moveTo>
                    <a:pt x="1943469" y="11301"/>
                  </a:moveTo>
                  <a:lnTo>
                    <a:pt x="1909424" y="11301"/>
                  </a:lnTo>
                  <a:lnTo>
                    <a:pt x="1909424" y="0"/>
                  </a:lnTo>
                  <a:lnTo>
                    <a:pt x="1943469" y="0"/>
                  </a:lnTo>
                  <a:lnTo>
                    <a:pt x="1943469" y="11301"/>
                  </a:lnTo>
                  <a:close/>
                </a:path>
                <a:path w="2834005" h="520064">
                  <a:moveTo>
                    <a:pt x="2011560" y="11301"/>
                  </a:moveTo>
                  <a:lnTo>
                    <a:pt x="1977515" y="11301"/>
                  </a:lnTo>
                  <a:lnTo>
                    <a:pt x="1977515" y="0"/>
                  </a:lnTo>
                  <a:lnTo>
                    <a:pt x="2011560" y="0"/>
                  </a:lnTo>
                  <a:lnTo>
                    <a:pt x="2011560" y="11301"/>
                  </a:lnTo>
                  <a:close/>
                </a:path>
                <a:path w="2834005" h="520064">
                  <a:moveTo>
                    <a:pt x="2079651" y="11301"/>
                  </a:moveTo>
                  <a:lnTo>
                    <a:pt x="2045606" y="11301"/>
                  </a:lnTo>
                  <a:lnTo>
                    <a:pt x="2045606" y="0"/>
                  </a:lnTo>
                  <a:lnTo>
                    <a:pt x="2079651" y="0"/>
                  </a:lnTo>
                  <a:lnTo>
                    <a:pt x="2079651" y="11301"/>
                  </a:lnTo>
                  <a:close/>
                </a:path>
                <a:path w="2834005" h="520064">
                  <a:moveTo>
                    <a:pt x="2147742" y="11301"/>
                  </a:moveTo>
                  <a:lnTo>
                    <a:pt x="2113696" y="11301"/>
                  </a:lnTo>
                  <a:lnTo>
                    <a:pt x="2113696" y="0"/>
                  </a:lnTo>
                  <a:lnTo>
                    <a:pt x="2147742" y="0"/>
                  </a:lnTo>
                  <a:lnTo>
                    <a:pt x="2147742" y="11301"/>
                  </a:lnTo>
                  <a:close/>
                </a:path>
                <a:path w="2834005" h="520064">
                  <a:moveTo>
                    <a:pt x="2215832" y="11301"/>
                  </a:moveTo>
                  <a:lnTo>
                    <a:pt x="2181787" y="11301"/>
                  </a:lnTo>
                  <a:lnTo>
                    <a:pt x="2181787" y="0"/>
                  </a:lnTo>
                  <a:lnTo>
                    <a:pt x="2215832" y="0"/>
                  </a:lnTo>
                  <a:lnTo>
                    <a:pt x="2215832" y="11301"/>
                  </a:lnTo>
                  <a:close/>
                </a:path>
                <a:path w="2834005" h="520064">
                  <a:moveTo>
                    <a:pt x="2283923" y="11301"/>
                  </a:moveTo>
                  <a:lnTo>
                    <a:pt x="2249878" y="11301"/>
                  </a:lnTo>
                  <a:lnTo>
                    <a:pt x="2249878" y="0"/>
                  </a:lnTo>
                  <a:lnTo>
                    <a:pt x="2283923" y="0"/>
                  </a:lnTo>
                  <a:lnTo>
                    <a:pt x="2283923" y="11301"/>
                  </a:lnTo>
                  <a:close/>
                </a:path>
                <a:path w="2834005" h="520064">
                  <a:moveTo>
                    <a:pt x="2352014" y="11301"/>
                  </a:moveTo>
                  <a:lnTo>
                    <a:pt x="2317969" y="11301"/>
                  </a:lnTo>
                  <a:lnTo>
                    <a:pt x="2317969" y="0"/>
                  </a:lnTo>
                  <a:lnTo>
                    <a:pt x="2352014" y="0"/>
                  </a:lnTo>
                  <a:lnTo>
                    <a:pt x="2352014" y="11301"/>
                  </a:lnTo>
                  <a:close/>
                </a:path>
                <a:path w="2834005" h="520064">
                  <a:moveTo>
                    <a:pt x="2420105" y="11301"/>
                  </a:moveTo>
                  <a:lnTo>
                    <a:pt x="2386059" y="11301"/>
                  </a:lnTo>
                  <a:lnTo>
                    <a:pt x="2386059" y="0"/>
                  </a:lnTo>
                  <a:lnTo>
                    <a:pt x="2420105" y="0"/>
                  </a:lnTo>
                  <a:lnTo>
                    <a:pt x="2420105" y="11301"/>
                  </a:lnTo>
                  <a:close/>
                </a:path>
                <a:path w="2834005" h="520064">
                  <a:moveTo>
                    <a:pt x="2488196" y="11301"/>
                  </a:moveTo>
                  <a:lnTo>
                    <a:pt x="2454150" y="11301"/>
                  </a:lnTo>
                  <a:lnTo>
                    <a:pt x="2454150" y="0"/>
                  </a:lnTo>
                  <a:lnTo>
                    <a:pt x="2488196" y="0"/>
                  </a:lnTo>
                  <a:lnTo>
                    <a:pt x="2488196" y="11301"/>
                  </a:lnTo>
                  <a:close/>
                </a:path>
                <a:path w="2834005" h="520064">
                  <a:moveTo>
                    <a:pt x="2556286" y="11301"/>
                  </a:moveTo>
                  <a:lnTo>
                    <a:pt x="2522241" y="11301"/>
                  </a:lnTo>
                  <a:lnTo>
                    <a:pt x="2522241" y="0"/>
                  </a:lnTo>
                  <a:lnTo>
                    <a:pt x="2556286" y="0"/>
                  </a:lnTo>
                  <a:lnTo>
                    <a:pt x="2556286" y="11301"/>
                  </a:lnTo>
                  <a:close/>
                </a:path>
                <a:path w="2834005" h="520064">
                  <a:moveTo>
                    <a:pt x="2624377" y="11301"/>
                  </a:moveTo>
                  <a:lnTo>
                    <a:pt x="2590332" y="11301"/>
                  </a:lnTo>
                  <a:lnTo>
                    <a:pt x="2590332" y="0"/>
                  </a:lnTo>
                  <a:lnTo>
                    <a:pt x="2624377" y="0"/>
                  </a:lnTo>
                  <a:lnTo>
                    <a:pt x="2624377" y="11301"/>
                  </a:lnTo>
                  <a:close/>
                </a:path>
                <a:path w="2834005" h="520064">
                  <a:moveTo>
                    <a:pt x="2692468" y="11301"/>
                  </a:moveTo>
                  <a:lnTo>
                    <a:pt x="2658423" y="11301"/>
                  </a:lnTo>
                  <a:lnTo>
                    <a:pt x="2658423" y="0"/>
                  </a:lnTo>
                  <a:lnTo>
                    <a:pt x="2692468" y="0"/>
                  </a:lnTo>
                  <a:lnTo>
                    <a:pt x="2692468" y="11301"/>
                  </a:lnTo>
                  <a:close/>
                </a:path>
                <a:path w="2834005" h="520064">
                  <a:moveTo>
                    <a:pt x="2755350" y="26573"/>
                  </a:moveTo>
                  <a:lnTo>
                    <a:pt x="2747910" y="22874"/>
                  </a:lnTo>
                  <a:lnTo>
                    <a:pt x="2740276" y="19679"/>
                  </a:lnTo>
                  <a:lnTo>
                    <a:pt x="2732450" y="16987"/>
                  </a:lnTo>
                  <a:lnTo>
                    <a:pt x="2724431" y="14798"/>
                  </a:lnTo>
                  <a:lnTo>
                    <a:pt x="2727070" y="3808"/>
                  </a:lnTo>
                  <a:lnTo>
                    <a:pt x="2735799" y="6190"/>
                  </a:lnTo>
                  <a:lnTo>
                    <a:pt x="2744318" y="9121"/>
                  </a:lnTo>
                  <a:lnTo>
                    <a:pt x="2752628" y="12600"/>
                  </a:lnTo>
                  <a:lnTo>
                    <a:pt x="2760728" y="16627"/>
                  </a:lnTo>
                  <a:lnTo>
                    <a:pt x="2755350" y="26573"/>
                  </a:lnTo>
                  <a:close/>
                </a:path>
                <a:path w="2834005" h="520064">
                  <a:moveTo>
                    <a:pt x="2803068" y="71250"/>
                  </a:moveTo>
                  <a:lnTo>
                    <a:pt x="2798447" y="64366"/>
                  </a:lnTo>
                  <a:lnTo>
                    <a:pt x="2793363" y="57773"/>
                  </a:lnTo>
                  <a:lnTo>
                    <a:pt x="2787953" y="51624"/>
                  </a:lnTo>
                  <a:lnTo>
                    <a:pt x="2782079" y="45765"/>
                  </a:lnTo>
                  <a:lnTo>
                    <a:pt x="2789828" y="37521"/>
                  </a:lnTo>
                  <a:lnTo>
                    <a:pt x="2796224" y="43900"/>
                  </a:lnTo>
                  <a:lnTo>
                    <a:pt x="2802166" y="50650"/>
                  </a:lnTo>
                  <a:lnTo>
                    <a:pt x="2807688" y="57824"/>
                  </a:lnTo>
                  <a:lnTo>
                    <a:pt x="2812685" y="65267"/>
                  </a:lnTo>
                  <a:lnTo>
                    <a:pt x="2803068" y="71250"/>
                  </a:lnTo>
                  <a:close/>
                </a:path>
                <a:path w="2834005" h="520064">
                  <a:moveTo>
                    <a:pt x="2822313" y="133092"/>
                  </a:moveTo>
                  <a:lnTo>
                    <a:pt x="2821693" y="124950"/>
                  </a:lnTo>
                  <a:lnTo>
                    <a:pt x="2820557" y="116897"/>
                  </a:lnTo>
                  <a:lnTo>
                    <a:pt x="2818905" y="108933"/>
                  </a:lnTo>
                  <a:lnTo>
                    <a:pt x="2816736" y="101059"/>
                  </a:lnTo>
                  <a:lnTo>
                    <a:pt x="2827561" y="97721"/>
                  </a:lnTo>
                  <a:lnTo>
                    <a:pt x="2829923" y="106294"/>
                  </a:lnTo>
                  <a:lnTo>
                    <a:pt x="2831724" y="114964"/>
                  </a:lnTo>
                  <a:lnTo>
                    <a:pt x="2832961" y="123732"/>
                  </a:lnTo>
                  <a:lnTo>
                    <a:pt x="2833635" y="132596"/>
                  </a:lnTo>
                  <a:lnTo>
                    <a:pt x="2822313" y="133092"/>
                  </a:lnTo>
                  <a:close/>
                </a:path>
                <a:path w="2834005" h="520064">
                  <a:moveTo>
                    <a:pt x="2833769" y="200453"/>
                  </a:moveTo>
                  <a:lnTo>
                    <a:pt x="2822437" y="200453"/>
                  </a:lnTo>
                  <a:lnTo>
                    <a:pt x="2822437" y="166500"/>
                  </a:lnTo>
                  <a:lnTo>
                    <a:pt x="2833769" y="166500"/>
                  </a:lnTo>
                  <a:lnTo>
                    <a:pt x="2833769" y="200453"/>
                  </a:lnTo>
                  <a:close/>
                </a:path>
                <a:path w="2834005" h="520064">
                  <a:moveTo>
                    <a:pt x="2833769" y="268359"/>
                  </a:moveTo>
                  <a:lnTo>
                    <a:pt x="2822437" y="268359"/>
                  </a:lnTo>
                  <a:lnTo>
                    <a:pt x="2822437" y="234406"/>
                  </a:lnTo>
                  <a:lnTo>
                    <a:pt x="2833769" y="234406"/>
                  </a:lnTo>
                  <a:lnTo>
                    <a:pt x="2833769" y="268359"/>
                  </a:lnTo>
                  <a:close/>
                </a:path>
                <a:path w="2834005" h="520064">
                  <a:moveTo>
                    <a:pt x="2833769" y="336265"/>
                  </a:moveTo>
                  <a:lnTo>
                    <a:pt x="2822437" y="336265"/>
                  </a:lnTo>
                  <a:lnTo>
                    <a:pt x="2822437" y="302312"/>
                  </a:lnTo>
                  <a:lnTo>
                    <a:pt x="2833769" y="302312"/>
                  </a:lnTo>
                  <a:lnTo>
                    <a:pt x="2833769" y="336265"/>
                  </a:lnTo>
                  <a:close/>
                </a:path>
                <a:path w="2834005" h="520064">
                  <a:moveTo>
                    <a:pt x="2831825" y="404413"/>
                  </a:moveTo>
                  <a:lnTo>
                    <a:pt x="2820653" y="402530"/>
                  </a:lnTo>
                  <a:lnTo>
                    <a:pt x="2821840" y="395508"/>
                  </a:lnTo>
                  <a:lnTo>
                    <a:pt x="2822384" y="389066"/>
                  </a:lnTo>
                  <a:lnTo>
                    <a:pt x="2822437" y="370217"/>
                  </a:lnTo>
                  <a:lnTo>
                    <a:pt x="2833769" y="370217"/>
                  </a:lnTo>
                  <a:lnTo>
                    <a:pt x="2833769" y="389066"/>
                  </a:lnTo>
                  <a:lnTo>
                    <a:pt x="2833123" y="396767"/>
                  </a:lnTo>
                  <a:lnTo>
                    <a:pt x="2831825" y="404413"/>
                  </a:lnTo>
                  <a:close/>
                </a:path>
                <a:path w="2834005" h="520064">
                  <a:moveTo>
                    <a:pt x="2802372" y="469089"/>
                  </a:moveTo>
                  <a:lnTo>
                    <a:pt x="2793600" y="461936"/>
                  </a:lnTo>
                  <a:lnTo>
                    <a:pt x="2798595" y="455429"/>
                  </a:lnTo>
                  <a:lnTo>
                    <a:pt x="2803142" y="448642"/>
                  </a:lnTo>
                  <a:lnTo>
                    <a:pt x="2807241" y="441578"/>
                  </a:lnTo>
                  <a:lnTo>
                    <a:pt x="2810891" y="434235"/>
                  </a:lnTo>
                  <a:lnTo>
                    <a:pt x="2821199" y="438929"/>
                  </a:lnTo>
                  <a:lnTo>
                    <a:pt x="2817225" y="446924"/>
                  </a:lnTo>
                  <a:lnTo>
                    <a:pt x="2812762" y="454616"/>
                  </a:lnTo>
                  <a:lnTo>
                    <a:pt x="2807812" y="462004"/>
                  </a:lnTo>
                  <a:lnTo>
                    <a:pt x="2802372" y="469089"/>
                  </a:lnTo>
                  <a:close/>
                </a:path>
                <a:path w="2834005" h="520064">
                  <a:moveTo>
                    <a:pt x="2744967" y="510621"/>
                  </a:moveTo>
                  <a:lnTo>
                    <a:pt x="2740872" y="500084"/>
                  </a:lnTo>
                  <a:lnTo>
                    <a:pt x="2748396" y="496899"/>
                  </a:lnTo>
                  <a:lnTo>
                    <a:pt x="2755671" y="493256"/>
                  </a:lnTo>
                  <a:lnTo>
                    <a:pt x="2762695" y="489156"/>
                  </a:lnTo>
                  <a:lnTo>
                    <a:pt x="2769470" y="484599"/>
                  </a:lnTo>
                  <a:lnTo>
                    <a:pt x="2776100" y="493759"/>
                  </a:lnTo>
                  <a:lnTo>
                    <a:pt x="2768725" y="498722"/>
                  </a:lnTo>
                  <a:lnTo>
                    <a:pt x="2761078" y="503186"/>
                  </a:lnTo>
                  <a:lnTo>
                    <a:pt x="2753159" y="507153"/>
                  </a:lnTo>
                  <a:lnTo>
                    <a:pt x="2744967" y="510621"/>
                  </a:lnTo>
                  <a:close/>
                </a:path>
                <a:path w="2834005" h="520064">
                  <a:moveTo>
                    <a:pt x="2699749" y="519999"/>
                  </a:moveTo>
                  <a:lnTo>
                    <a:pt x="2675704" y="519999"/>
                  </a:lnTo>
                  <a:lnTo>
                    <a:pt x="2675704" y="508698"/>
                  </a:lnTo>
                  <a:lnTo>
                    <a:pt x="2699337" y="508698"/>
                  </a:lnTo>
                  <a:lnTo>
                    <a:pt x="2703954" y="508445"/>
                  </a:lnTo>
                  <a:lnTo>
                    <a:pt x="2708561" y="507945"/>
                  </a:lnTo>
                  <a:lnTo>
                    <a:pt x="2709789" y="519181"/>
                  </a:lnTo>
                  <a:lnTo>
                    <a:pt x="2704779" y="519727"/>
                  </a:lnTo>
                  <a:lnTo>
                    <a:pt x="2699749" y="519999"/>
                  </a:lnTo>
                  <a:close/>
                </a:path>
                <a:path w="2834005" h="520064">
                  <a:moveTo>
                    <a:pt x="2641658" y="519999"/>
                  </a:moveTo>
                  <a:lnTo>
                    <a:pt x="2607613" y="519999"/>
                  </a:lnTo>
                  <a:lnTo>
                    <a:pt x="2607613" y="508698"/>
                  </a:lnTo>
                  <a:lnTo>
                    <a:pt x="2641658" y="508698"/>
                  </a:lnTo>
                  <a:lnTo>
                    <a:pt x="2641658" y="519999"/>
                  </a:lnTo>
                  <a:close/>
                </a:path>
                <a:path w="2834005" h="520064">
                  <a:moveTo>
                    <a:pt x="2573568" y="519999"/>
                  </a:moveTo>
                  <a:lnTo>
                    <a:pt x="2539522" y="519999"/>
                  </a:lnTo>
                  <a:lnTo>
                    <a:pt x="2539522" y="508698"/>
                  </a:lnTo>
                  <a:lnTo>
                    <a:pt x="2573568" y="508698"/>
                  </a:lnTo>
                  <a:lnTo>
                    <a:pt x="2573568" y="519999"/>
                  </a:lnTo>
                  <a:close/>
                </a:path>
                <a:path w="2834005" h="520064">
                  <a:moveTo>
                    <a:pt x="2505477" y="519999"/>
                  </a:moveTo>
                  <a:lnTo>
                    <a:pt x="2471431" y="519999"/>
                  </a:lnTo>
                  <a:lnTo>
                    <a:pt x="2471431" y="508698"/>
                  </a:lnTo>
                  <a:lnTo>
                    <a:pt x="2505477" y="508698"/>
                  </a:lnTo>
                  <a:lnTo>
                    <a:pt x="2505477" y="519999"/>
                  </a:lnTo>
                  <a:close/>
                </a:path>
                <a:path w="2834005" h="520064">
                  <a:moveTo>
                    <a:pt x="2437386" y="519999"/>
                  </a:moveTo>
                  <a:lnTo>
                    <a:pt x="2403341" y="519999"/>
                  </a:lnTo>
                  <a:lnTo>
                    <a:pt x="2403341" y="508698"/>
                  </a:lnTo>
                  <a:lnTo>
                    <a:pt x="2437386" y="508698"/>
                  </a:lnTo>
                  <a:lnTo>
                    <a:pt x="2437386" y="519999"/>
                  </a:lnTo>
                  <a:close/>
                </a:path>
                <a:path w="2834005" h="520064">
                  <a:moveTo>
                    <a:pt x="2369295" y="519999"/>
                  </a:moveTo>
                  <a:lnTo>
                    <a:pt x="2335250" y="519999"/>
                  </a:lnTo>
                  <a:lnTo>
                    <a:pt x="2335250" y="508698"/>
                  </a:lnTo>
                  <a:lnTo>
                    <a:pt x="2369295" y="508698"/>
                  </a:lnTo>
                  <a:lnTo>
                    <a:pt x="2369295" y="519999"/>
                  </a:lnTo>
                  <a:close/>
                </a:path>
                <a:path w="2834005" h="520064">
                  <a:moveTo>
                    <a:pt x="2301204" y="519999"/>
                  </a:moveTo>
                  <a:lnTo>
                    <a:pt x="2267159" y="519999"/>
                  </a:lnTo>
                  <a:lnTo>
                    <a:pt x="2267159" y="508698"/>
                  </a:lnTo>
                  <a:lnTo>
                    <a:pt x="2301204" y="508698"/>
                  </a:lnTo>
                  <a:lnTo>
                    <a:pt x="2301204" y="519999"/>
                  </a:lnTo>
                  <a:close/>
                </a:path>
                <a:path w="2834005" h="520064">
                  <a:moveTo>
                    <a:pt x="2233114" y="519999"/>
                  </a:moveTo>
                  <a:lnTo>
                    <a:pt x="2199068" y="519999"/>
                  </a:lnTo>
                  <a:lnTo>
                    <a:pt x="2199068" y="508698"/>
                  </a:lnTo>
                  <a:lnTo>
                    <a:pt x="2233114" y="508698"/>
                  </a:lnTo>
                  <a:lnTo>
                    <a:pt x="2233114" y="519999"/>
                  </a:lnTo>
                  <a:close/>
                </a:path>
                <a:path w="2834005" h="520064">
                  <a:moveTo>
                    <a:pt x="2165023" y="519999"/>
                  </a:moveTo>
                  <a:lnTo>
                    <a:pt x="2130977" y="519999"/>
                  </a:lnTo>
                  <a:lnTo>
                    <a:pt x="2130977" y="508698"/>
                  </a:lnTo>
                  <a:lnTo>
                    <a:pt x="2165023" y="508698"/>
                  </a:lnTo>
                  <a:lnTo>
                    <a:pt x="2165023" y="519999"/>
                  </a:lnTo>
                  <a:close/>
                </a:path>
                <a:path w="2834005" h="520064">
                  <a:moveTo>
                    <a:pt x="2096932" y="519999"/>
                  </a:moveTo>
                  <a:lnTo>
                    <a:pt x="2062887" y="519999"/>
                  </a:lnTo>
                  <a:lnTo>
                    <a:pt x="2062887" y="508698"/>
                  </a:lnTo>
                  <a:lnTo>
                    <a:pt x="2096932" y="508698"/>
                  </a:lnTo>
                  <a:lnTo>
                    <a:pt x="2096932" y="519999"/>
                  </a:lnTo>
                  <a:close/>
                </a:path>
                <a:path w="2834005" h="520064">
                  <a:moveTo>
                    <a:pt x="2028841" y="519999"/>
                  </a:moveTo>
                  <a:lnTo>
                    <a:pt x="1994796" y="519999"/>
                  </a:lnTo>
                  <a:lnTo>
                    <a:pt x="1994796" y="508698"/>
                  </a:lnTo>
                  <a:lnTo>
                    <a:pt x="2028841" y="508698"/>
                  </a:lnTo>
                  <a:lnTo>
                    <a:pt x="2028841" y="519999"/>
                  </a:lnTo>
                  <a:close/>
                </a:path>
                <a:path w="2834005" h="520064">
                  <a:moveTo>
                    <a:pt x="1960751" y="519999"/>
                  </a:moveTo>
                  <a:lnTo>
                    <a:pt x="1926705" y="519999"/>
                  </a:lnTo>
                  <a:lnTo>
                    <a:pt x="1926705" y="508698"/>
                  </a:lnTo>
                  <a:lnTo>
                    <a:pt x="1960751" y="508698"/>
                  </a:lnTo>
                  <a:lnTo>
                    <a:pt x="1960751" y="519999"/>
                  </a:lnTo>
                  <a:close/>
                </a:path>
                <a:path w="2834005" h="520064">
                  <a:moveTo>
                    <a:pt x="1892660" y="519999"/>
                  </a:moveTo>
                  <a:lnTo>
                    <a:pt x="1858614" y="519999"/>
                  </a:lnTo>
                  <a:lnTo>
                    <a:pt x="1858614" y="508698"/>
                  </a:lnTo>
                  <a:lnTo>
                    <a:pt x="1892660" y="508698"/>
                  </a:lnTo>
                  <a:lnTo>
                    <a:pt x="1892660" y="519999"/>
                  </a:lnTo>
                  <a:close/>
                </a:path>
                <a:path w="2834005" h="520064">
                  <a:moveTo>
                    <a:pt x="1824569" y="519999"/>
                  </a:moveTo>
                  <a:lnTo>
                    <a:pt x="1790524" y="519999"/>
                  </a:lnTo>
                  <a:lnTo>
                    <a:pt x="1790524" y="508698"/>
                  </a:lnTo>
                  <a:lnTo>
                    <a:pt x="1824569" y="508698"/>
                  </a:lnTo>
                  <a:lnTo>
                    <a:pt x="1824569" y="519999"/>
                  </a:lnTo>
                  <a:close/>
                </a:path>
                <a:path w="2834005" h="520064">
                  <a:moveTo>
                    <a:pt x="1756478" y="519999"/>
                  </a:moveTo>
                  <a:lnTo>
                    <a:pt x="1722433" y="519999"/>
                  </a:lnTo>
                  <a:lnTo>
                    <a:pt x="1722433" y="508698"/>
                  </a:lnTo>
                  <a:lnTo>
                    <a:pt x="1756478" y="508698"/>
                  </a:lnTo>
                  <a:lnTo>
                    <a:pt x="1756478" y="519999"/>
                  </a:lnTo>
                  <a:close/>
                </a:path>
                <a:path w="2834005" h="520064">
                  <a:moveTo>
                    <a:pt x="1688387" y="519999"/>
                  </a:moveTo>
                  <a:lnTo>
                    <a:pt x="1654342" y="519999"/>
                  </a:lnTo>
                  <a:lnTo>
                    <a:pt x="1654342" y="508698"/>
                  </a:lnTo>
                  <a:lnTo>
                    <a:pt x="1688387" y="508698"/>
                  </a:lnTo>
                  <a:lnTo>
                    <a:pt x="1688387" y="519999"/>
                  </a:lnTo>
                  <a:close/>
                </a:path>
                <a:path w="2834005" h="520064">
                  <a:moveTo>
                    <a:pt x="1620297" y="519999"/>
                  </a:moveTo>
                  <a:lnTo>
                    <a:pt x="1586251" y="519999"/>
                  </a:lnTo>
                  <a:lnTo>
                    <a:pt x="1586251" y="508698"/>
                  </a:lnTo>
                  <a:lnTo>
                    <a:pt x="1620297" y="508698"/>
                  </a:lnTo>
                  <a:lnTo>
                    <a:pt x="1620297" y="519999"/>
                  </a:lnTo>
                  <a:close/>
                </a:path>
                <a:path w="2834005" h="520064">
                  <a:moveTo>
                    <a:pt x="1552206" y="519999"/>
                  </a:moveTo>
                  <a:lnTo>
                    <a:pt x="1518160" y="519999"/>
                  </a:lnTo>
                  <a:lnTo>
                    <a:pt x="1518160" y="508698"/>
                  </a:lnTo>
                  <a:lnTo>
                    <a:pt x="1552206" y="508698"/>
                  </a:lnTo>
                  <a:lnTo>
                    <a:pt x="1552206" y="519999"/>
                  </a:lnTo>
                  <a:close/>
                </a:path>
                <a:path w="2834005" h="520064">
                  <a:moveTo>
                    <a:pt x="1484115" y="519999"/>
                  </a:moveTo>
                  <a:lnTo>
                    <a:pt x="1450070" y="519999"/>
                  </a:lnTo>
                  <a:lnTo>
                    <a:pt x="1450070" y="508698"/>
                  </a:lnTo>
                  <a:lnTo>
                    <a:pt x="1484115" y="508698"/>
                  </a:lnTo>
                  <a:lnTo>
                    <a:pt x="1484115" y="519999"/>
                  </a:lnTo>
                  <a:close/>
                </a:path>
                <a:path w="2834005" h="520064">
                  <a:moveTo>
                    <a:pt x="1416024" y="519999"/>
                  </a:moveTo>
                  <a:lnTo>
                    <a:pt x="1381979" y="519999"/>
                  </a:lnTo>
                  <a:lnTo>
                    <a:pt x="1381979" y="508698"/>
                  </a:lnTo>
                  <a:lnTo>
                    <a:pt x="1416024" y="508698"/>
                  </a:lnTo>
                  <a:lnTo>
                    <a:pt x="1416024" y="519999"/>
                  </a:lnTo>
                  <a:close/>
                </a:path>
                <a:path w="2834005" h="520064">
                  <a:moveTo>
                    <a:pt x="1347933" y="519999"/>
                  </a:moveTo>
                  <a:lnTo>
                    <a:pt x="1313888" y="519999"/>
                  </a:lnTo>
                  <a:lnTo>
                    <a:pt x="1313888" y="508698"/>
                  </a:lnTo>
                  <a:lnTo>
                    <a:pt x="1347933" y="508698"/>
                  </a:lnTo>
                  <a:lnTo>
                    <a:pt x="1347933" y="519999"/>
                  </a:lnTo>
                  <a:close/>
                </a:path>
                <a:path w="2834005" h="520064">
                  <a:moveTo>
                    <a:pt x="1279843" y="519999"/>
                  </a:moveTo>
                  <a:lnTo>
                    <a:pt x="1245797" y="519999"/>
                  </a:lnTo>
                  <a:lnTo>
                    <a:pt x="1245797" y="508698"/>
                  </a:lnTo>
                  <a:lnTo>
                    <a:pt x="1279843" y="508698"/>
                  </a:lnTo>
                  <a:lnTo>
                    <a:pt x="1279843" y="519999"/>
                  </a:lnTo>
                  <a:close/>
                </a:path>
                <a:path w="2834005" h="520064">
                  <a:moveTo>
                    <a:pt x="1211752" y="519999"/>
                  </a:moveTo>
                  <a:lnTo>
                    <a:pt x="1177707" y="519999"/>
                  </a:lnTo>
                  <a:lnTo>
                    <a:pt x="1177707" y="508698"/>
                  </a:lnTo>
                  <a:lnTo>
                    <a:pt x="1211752" y="508698"/>
                  </a:lnTo>
                  <a:lnTo>
                    <a:pt x="1211752" y="519999"/>
                  </a:lnTo>
                  <a:close/>
                </a:path>
                <a:path w="2834005" h="520064">
                  <a:moveTo>
                    <a:pt x="1143661" y="519999"/>
                  </a:moveTo>
                  <a:lnTo>
                    <a:pt x="1109616" y="519999"/>
                  </a:lnTo>
                  <a:lnTo>
                    <a:pt x="1109616" y="508698"/>
                  </a:lnTo>
                  <a:lnTo>
                    <a:pt x="1143661" y="508698"/>
                  </a:lnTo>
                  <a:lnTo>
                    <a:pt x="1143661" y="519999"/>
                  </a:lnTo>
                  <a:close/>
                </a:path>
                <a:path w="2834005" h="520064">
                  <a:moveTo>
                    <a:pt x="1075570" y="519999"/>
                  </a:moveTo>
                  <a:lnTo>
                    <a:pt x="1041525" y="519999"/>
                  </a:lnTo>
                  <a:lnTo>
                    <a:pt x="1041525" y="508698"/>
                  </a:lnTo>
                  <a:lnTo>
                    <a:pt x="1075570" y="508698"/>
                  </a:lnTo>
                  <a:lnTo>
                    <a:pt x="1075570" y="519999"/>
                  </a:lnTo>
                  <a:close/>
                </a:path>
                <a:path w="2834005" h="520064">
                  <a:moveTo>
                    <a:pt x="1007480" y="519999"/>
                  </a:moveTo>
                  <a:lnTo>
                    <a:pt x="973434" y="519999"/>
                  </a:lnTo>
                  <a:lnTo>
                    <a:pt x="973434" y="508698"/>
                  </a:lnTo>
                  <a:lnTo>
                    <a:pt x="1007480" y="508698"/>
                  </a:lnTo>
                  <a:lnTo>
                    <a:pt x="1007480" y="519999"/>
                  </a:lnTo>
                  <a:close/>
                </a:path>
                <a:path w="2834005" h="520064">
                  <a:moveTo>
                    <a:pt x="939389" y="519999"/>
                  </a:moveTo>
                  <a:lnTo>
                    <a:pt x="905343" y="519999"/>
                  </a:lnTo>
                  <a:lnTo>
                    <a:pt x="905343" y="508698"/>
                  </a:lnTo>
                  <a:lnTo>
                    <a:pt x="939389" y="508698"/>
                  </a:lnTo>
                  <a:lnTo>
                    <a:pt x="939389" y="519999"/>
                  </a:lnTo>
                  <a:close/>
                </a:path>
                <a:path w="2834005" h="520064">
                  <a:moveTo>
                    <a:pt x="871298" y="519999"/>
                  </a:moveTo>
                  <a:lnTo>
                    <a:pt x="837253" y="519999"/>
                  </a:lnTo>
                  <a:lnTo>
                    <a:pt x="837253" y="508698"/>
                  </a:lnTo>
                  <a:lnTo>
                    <a:pt x="871298" y="508698"/>
                  </a:lnTo>
                  <a:lnTo>
                    <a:pt x="871298" y="519999"/>
                  </a:lnTo>
                  <a:close/>
                </a:path>
                <a:path w="2834005" h="520064">
                  <a:moveTo>
                    <a:pt x="803207" y="519999"/>
                  </a:moveTo>
                  <a:lnTo>
                    <a:pt x="769162" y="519999"/>
                  </a:lnTo>
                  <a:lnTo>
                    <a:pt x="769162" y="508698"/>
                  </a:lnTo>
                  <a:lnTo>
                    <a:pt x="803207" y="508698"/>
                  </a:lnTo>
                  <a:lnTo>
                    <a:pt x="803207" y="519999"/>
                  </a:lnTo>
                  <a:close/>
                </a:path>
                <a:path w="2834005" h="520064">
                  <a:moveTo>
                    <a:pt x="735116" y="519999"/>
                  </a:moveTo>
                  <a:lnTo>
                    <a:pt x="701071" y="519999"/>
                  </a:lnTo>
                  <a:lnTo>
                    <a:pt x="701071" y="508698"/>
                  </a:lnTo>
                  <a:lnTo>
                    <a:pt x="735116" y="508698"/>
                  </a:lnTo>
                  <a:lnTo>
                    <a:pt x="735116" y="519999"/>
                  </a:lnTo>
                  <a:close/>
                </a:path>
                <a:path w="2834005" h="520064">
                  <a:moveTo>
                    <a:pt x="667026" y="519999"/>
                  </a:moveTo>
                  <a:lnTo>
                    <a:pt x="632980" y="519999"/>
                  </a:lnTo>
                  <a:lnTo>
                    <a:pt x="632980" y="508698"/>
                  </a:lnTo>
                  <a:lnTo>
                    <a:pt x="667026" y="508698"/>
                  </a:lnTo>
                  <a:lnTo>
                    <a:pt x="667026" y="519999"/>
                  </a:lnTo>
                  <a:close/>
                </a:path>
                <a:path w="2834005" h="520064">
                  <a:moveTo>
                    <a:pt x="598935" y="519999"/>
                  </a:moveTo>
                  <a:lnTo>
                    <a:pt x="564890" y="519999"/>
                  </a:lnTo>
                  <a:lnTo>
                    <a:pt x="564890" y="508698"/>
                  </a:lnTo>
                  <a:lnTo>
                    <a:pt x="598935" y="508698"/>
                  </a:lnTo>
                  <a:lnTo>
                    <a:pt x="598935" y="519999"/>
                  </a:lnTo>
                  <a:close/>
                </a:path>
                <a:path w="2834005" h="520064">
                  <a:moveTo>
                    <a:pt x="530844" y="519999"/>
                  </a:moveTo>
                  <a:lnTo>
                    <a:pt x="496799" y="519999"/>
                  </a:lnTo>
                  <a:lnTo>
                    <a:pt x="496799" y="508698"/>
                  </a:lnTo>
                  <a:lnTo>
                    <a:pt x="530844" y="508698"/>
                  </a:lnTo>
                  <a:lnTo>
                    <a:pt x="530844" y="519999"/>
                  </a:lnTo>
                  <a:close/>
                </a:path>
                <a:path w="2834005" h="520064">
                  <a:moveTo>
                    <a:pt x="462753" y="519999"/>
                  </a:moveTo>
                  <a:lnTo>
                    <a:pt x="428708" y="519999"/>
                  </a:lnTo>
                  <a:lnTo>
                    <a:pt x="428708" y="508698"/>
                  </a:lnTo>
                  <a:lnTo>
                    <a:pt x="462753" y="508698"/>
                  </a:lnTo>
                  <a:lnTo>
                    <a:pt x="462753" y="519999"/>
                  </a:lnTo>
                  <a:close/>
                </a:path>
                <a:path w="2834005" h="520064">
                  <a:moveTo>
                    <a:pt x="394663" y="519999"/>
                  </a:moveTo>
                  <a:lnTo>
                    <a:pt x="360618" y="519999"/>
                  </a:lnTo>
                  <a:lnTo>
                    <a:pt x="360618" y="508698"/>
                  </a:lnTo>
                  <a:lnTo>
                    <a:pt x="394663" y="508698"/>
                  </a:lnTo>
                  <a:lnTo>
                    <a:pt x="394663" y="519999"/>
                  </a:lnTo>
                  <a:close/>
                </a:path>
                <a:path w="2834005" h="520064">
                  <a:moveTo>
                    <a:pt x="326572" y="519999"/>
                  </a:moveTo>
                  <a:lnTo>
                    <a:pt x="292526" y="519999"/>
                  </a:lnTo>
                  <a:lnTo>
                    <a:pt x="292526" y="508698"/>
                  </a:lnTo>
                  <a:lnTo>
                    <a:pt x="326572" y="508698"/>
                  </a:lnTo>
                  <a:lnTo>
                    <a:pt x="326572" y="519999"/>
                  </a:lnTo>
                  <a:close/>
                </a:path>
                <a:path w="2834005" h="520064">
                  <a:moveTo>
                    <a:pt x="258481" y="519999"/>
                  </a:moveTo>
                  <a:lnTo>
                    <a:pt x="224436" y="519999"/>
                  </a:lnTo>
                  <a:lnTo>
                    <a:pt x="224436" y="508698"/>
                  </a:lnTo>
                  <a:lnTo>
                    <a:pt x="258481" y="508698"/>
                  </a:lnTo>
                  <a:lnTo>
                    <a:pt x="258481" y="519999"/>
                  </a:lnTo>
                  <a:close/>
                </a:path>
                <a:path w="2834005" h="520064">
                  <a:moveTo>
                    <a:pt x="190391" y="519999"/>
                  </a:moveTo>
                  <a:lnTo>
                    <a:pt x="156345" y="519999"/>
                  </a:lnTo>
                  <a:lnTo>
                    <a:pt x="156345" y="508698"/>
                  </a:lnTo>
                  <a:lnTo>
                    <a:pt x="190391" y="508698"/>
                  </a:lnTo>
                  <a:lnTo>
                    <a:pt x="190391" y="519999"/>
                  </a:lnTo>
                  <a:close/>
                </a:path>
                <a:path w="2834005" h="520064">
                  <a:moveTo>
                    <a:pt x="122222" y="518978"/>
                  </a:moveTo>
                  <a:lnTo>
                    <a:pt x="113217" y="517586"/>
                  </a:lnTo>
                  <a:lnTo>
                    <a:pt x="104361" y="515618"/>
                  </a:lnTo>
                  <a:lnTo>
                    <a:pt x="95654" y="513073"/>
                  </a:lnTo>
                  <a:lnTo>
                    <a:pt x="87096" y="509952"/>
                  </a:lnTo>
                  <a:lnTo>
                    <a:pt x="91331" y="499469"/>
                  </a:lnTo>
                  <a:lnTo>
                    <a:pt x="99191" y="502335"/>
                  </a:lnTo>
                  <a:lnTo>
                    <a:pt x="107189" y="504673"/>
                  </a:lnTo>
                  <a:lnTo>
                    <a:pt x="115323" y="506482"/>
                  </a:lnTo>
                  <a:lnTo>
                    <a:pt x="123594" y="507761"/>
                  </a:lnTo>
                  <a:lnTo>
                    <a:pt x="122222" y="518978"/>
                  </a:lnTo>
                  <a:close/>
                </a:path>
                <a:path w="2834005" h="520064">
                  <a:moveTo>
                    <a:pt x="56197" y="492688"/>
                  </a:moveTo>
                  <a:lnTo>
                    <a:pt x="49095" y="487068"/>
                  </a:lnTo>
                  <a:lnTo>
                    <a:pt x="42403" y="481026"/>
                  </a:lnTo>
                  <a:lnTo>
                    <a:pt x="36122" y="474561"/>
                  </a:lnTo>
                  <a:lnTo>
                    <a:pt x="30251" y="467672"/>
                  </a:lnTo>
                  <a:lnTo>
                    <a:pt x="39118" y="460635"/>
                  </a:lnTo>
                  <a:lnTo>
                    <a:pt x="44510" y="466963"/>
                  </a:lnTo>
                  <a:lnTo>
                    <a:pt x="50280" y="472902"/>
                  </a:lnTo>
                  <a:lnTo>
                    <a:pt x="56426" y="478452"/>
                  </a:lnTo>
                  <a:lnTo>
                    <a:pt x="62950" y="483613"/>
                  </a:lnTo>
                  <a:lnTo>
                    <a:pt x="56197" y="492688"/>
                  </a:lnTo>
                  <a:close/>
                </a:path>
                <a:path w="2834005" h="520064">
                  <a:moveTo>
                    <a:pt x="11843" y="437318"/>
                  </a:moveTo>
                  <a:lnTo>
                    <a:pt x="8439" y="428900"/>
                  </a:lnTo>
                  <a:lnTo>
                    <a:pt x="5607" y="420316"/>
                  </a:lnTo>
                  <a:lnTo>
                    <a:pt x="3345" y="411564"/>
                  </a:lnTo>
                  <a:lnTo>
                    <a:pt x="1655" y="402646"/>
                  </a:lnTo>
                  <a:lnTo>
                    <a:pt x="12852" y="400907"/>
                  </a:lnTo>
                  <a:lnTo>
                    <a:pt x="14404" y="409099"/>
                  </a:lnTo>
                  <a:lnTo>
                    <a:pt x="16482" y="417137"/>
                  </a:lnTo>
                  <a:lnTo>
                    <a:pt x="19083" y="425022"/>
                  </a:lnTo>
                  <a:lnTo>
                    <a:pt x="22210" y="432754"/>
                  </a:lnTo>
                  <a:lnTo>
                    <a:pt x="11843" y="437318"/>
                  </a:lnTo>
                  <a:close/>
                </a:path>
                <a:path w="2834005" h="520064">
                  <a:moveTo>
                    <a:pt x="11331" y="368502"/>
                  </a:moveTo>
                  <a:lnTo>
                    <a:pt x="0" y="368502"/>
                  </a:lnTo>
                  <a:lnTo>
                    <a:pt x="0" y="334549"/>
                  </a:lnTo>
                  <a:lnTo>
                    <a:pt x="11331" y="334549"/>
                  </a:lnTo>
                  <a:lnTo>
                    <a:pt x="11331" y="368502"/>
                  </a:lnTo>
                  <a:close/>
                </a:path>
                <a:path w="2834005" h="520064">
                  <a:moveTo>
                    <a:pt x="11331" y="300596"/>
                  </a:moveTo>
                  <a:lnTo>
                    <a:pt x="0" y="300596"/>
                  </a:lnTo>
                  <a:lnTo>
                    <a:pt x="0" y="266643"/>
                  </a:lnTo>
                  <a:lnTo>
                    <a:pt x="11331" y="266643"/>
                  </a:lnTo>
                  <a:lnTo>
                    <a:pt x="11331" y="300596"/>
                  </a:lnTo>
                  <a:close/>
                </a:path>
                <a:path w="2834005" h="520064">
                  <a:moveTo>
                    <a:pt x="11331" y="232690"/>
                  </a:moveTo>
                  <a:lnTo>
                    <a:pt x="0" y="232690"/>
                  </a:lnTo>
                  <a:lnTo>
                    <a:pt x="0" y="198737"/>
                  </a:lnTo>
                  <a:lnTo>
                    <a:pt x="11331" y="198737"/>
                  </a:lnTo>
                  <a:lnTo>
                    <a:pt x="11331" y="232690"/>
                  </a:lnTo>
                  <a:close/>
                </a:path>
                <a:path w="2834005" h="520064">
                  <a:moveTo>
                    <a:pt x="11331" y="164785"/>
                  </a:moveTo>
                  <a:lnTo>
                    <a:pt x="0" y="164785"/>
                  </a:lnTo>
                  <a:lnTo>
                    <a:pt x="61" y="133902"/>
                  </a:lnTo>
                  <a:lnTo>
                    <a:pt x="220" y="130877"/>
                  </a:lnTo>
                  <a:lnTo>
                    <a:pt x="11534" y="131513"/>
                  </a:lnTo>
                  <a:lnTo>
                    <a:pt x="11423" y="133478"/>
                  </a:lnTo>
                  <a:lnTo>
                    <a:pt x="11331" y="164785"/>
                  </a:lnTo>
                  <a:close/>
                </a:path>
                <a:path w="2834005" h="520064">
                  <a:moveTo>
                    <a:pt x="17550" y="99424"/>
                  </a:moveTo>
                  <a:lnTo>
                    <a:pt x="6769" y="95941"/>
                  </a:lnTo>
                  <a:lnTo>
                    <a:pt x="9806" y="87522"/>
                  </a:lnTo>
                  <a:lnTo>
                    <a:pt x="13365" y="79349"/>
                  </a:lnTo>
                  <a:lnTo>
                    <a:pt x="17447" y="71422"/>
                  </a:lnTo>
                  <a:lnTo>
                    <a:pt x="22052" y="63743"/>
                  </a:lnTo>
                  <a:lnTo>
                    <a:pt x="31587" y="69850"/>
                  </a:lnTo>
                  <a:lnTo>
                    <a:pt x="27358" y="76904"/>
                  </a:lnTo>
                  <a:lnTo>
                    <a:pt x="23608" y="84184"/>
                  </a:lnTo>
                  <a:lnTo>
                    <a:pt x="20339" y="91691"/>
                  </a:lnTo>
                  <a:lnTo>
                    <a:pt x="17550" y="99424"/>
                  </a:lnTo>
                  <a:close/>
                </a:path>
                <a:path w="2834005" h="520064">
                  <a:moveTo>
                    <a:pt x="52925" y="44626"/>
                  </a:moveTo>
                  <a:lnTo>
                    <a:pt x="45283" y="36281"/>
                  </a:lnTo>
                  <a:lnTo>
                    <a:pt x="52117" y="30445"/>
                  </a:lnTo>
                  <a:lnTo>
                    <a:pt x="59285" y="25085"/>
                  </a:lnTo>
                  <a:lnTo>
                    <a:pt x="66787" y="20199"/>
                  </a:lnTo>
                  <a:lnTo>
                    <a:pt x="74622" y="15789"/>
                  </a:lnTo>
                  <a:lnTo>
                    <a:pt x="79873" y="25803"/>
                  </a:lnTo>
                  <a:lnTo>
                    <a:pt x="72676" y="29854"/>
                  </a:lnTo>
                  <a:lnTo>
                    <a:pt x="65786" y="34342"/>
                  </a:lnTo>
                  <a:lnTo>
                    <a:pt x="59202" y="39266"/>
                  </a:lnTo>
                  <a:lnTo>
                    <a:pt x="52925" y="44626"/>
                  </a:lnTo>
                  <a:close/>
                </a:path>
                <a:path w="2834005" h="520064">
                  <a:moveTo>
                    <a:pt x="110976" y="14419"/>
                  </a:moveTo>
                  <a:lnTo>
                    <a:pt x="139064" y="0"/>
                  </a:lnTo>
                  <a:lnTo>
                    <a:pt x="173109" y="0"/>
                  </a:lnTo>
                  <a:lnTo>
                    <a:pt x="173109" y="11301"/>
                  </a:lnTo>
                  <a:lnTo>
                    <a:pt x="139064" y="11301"/>
                  </a:lnTo>
                  <a:lnTo>
                    <a:pt x="131977" y="11495"/>
                  </a:lnTo>
                  <a:lnTo>
                    <a:pt x="124933" y="12080"/>
                  </a:lnTo>
                  <a:lnTo>
                    <a:pt x="117933" y="13054"/>
                  </a:lnTo>
                  <a:lnTo>
                    <a:pt x="110976" y="1441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960150"/>
            <a:ext cx="53822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05" dirty="0"/>
              <a:t>LOGIN</a:t>
            </a:r>
            <a:r>
              <a:rPr sz="6400" spc="-500" dirty="0"/>
              <a:t> </a:t>
            </a:r>
            <a:r>
              <a:rPr sz="6400" spc="210" dirty="0"/>
              <a:t>PAGE</a:t>
            </a:r>
            <a:endParaRPr sz="6400"/>
          </a:p>
        </p:txBody>
      </p:sp>
      <p:sp>
        <p:nvSpPr>
          <p:cNvPr id="11" name="object 11"/>
          <p:cNvSpPr txBox="1"/>
          <p:nvPr/>
        </p:nvSpPr>
        <p:spPr>
          <a:xfrm>
            <a:off x="1831317" y="2794701"/>
            <a:ext cx="7823834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2805" marR="5080" indent="-840740">
              <a:lnSpc>
                <a:spcPct val="115199"/>
              </a:lnSpc>
              <a:spcBef>
                <a:spcPts val="100"/>
              </a:spcBef>
            </a:pPr>
            <a:r>
              <a:rPr sz="3200" b="1" spc="180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5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2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password 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15" dirty="0">
                <a:solidFill>
                  <a:srgbClr val="FFFFFF"/>
                </a:solidFill>
                <a:latin typeface="Arial"/>
                <a:cs typeface="Arial"/>
              </a:rPr>
              <a:t>submit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70" dirty="0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8246" y="4691407"/>
            <a:ext cx="7858759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7495" marR="5080" indent="-1535430">
              <a:lnSpc>
                <a:spcPct val="115199"/>
              </a:lnSpc>
              <a:spcBef>
                <a:spcPts val="100"/>
              </a:spcBef>
            </a:pP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54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29" dirty="0">
                <a:solidFill>
                  <a:srgbClr val="FFFFFF"/>
                </a:solidFill>
                <a:latin typeface="Arial"/>
                <a:cs typeface="Arial"/>
              </a:rPr>
              <a:t>registered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3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5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2578" y="6591317"/>
            <a:ext cx="818515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 marR="5080" indent="-1090295">
              <a:lnSpc>
                <a:spcPct val="115199"/>
              </a:lnSpc>
              <a:spcBef>
                <a:spcPts val="100"/>
              </a:spcBef>
            </a:pPr>
            <a:r>
              <a:rPr sz="3200" b="1" spc="26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6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forgot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8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3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195" dirty="0">
                <a:solidFill>
                  <a:srgbClr val="FFFFFF"/>
                </a:solidFill>
                <a:latin typeface="Arial"/>
                <a:cs typeface="Arial"/>
              </a:rPr>
              <a:t>click  </a:t>
            </a:r>
            <a:r>
              <a:rPr sz="3200" b="1" spc="17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65" dirty="0">
                <a:solidFill>
                  <a:srgbClr val="FFFFFF"/>
                </a:solidFill>
                <a:latin typeface="Arial"/>
                <a:cs typeface="Arial"/>
              </a:rPr>
              <a:t>forgot</a:t>
            </a:r>
            <a:r>
              <a:rPr sz="32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00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270" dirty="0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37144" y="1368774"/>
            <a:ext cx="346329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00" b="1" spc="109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700" b="1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700" b="1" spc="55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6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74030" y="1445007"/>
            <a:ext cx="1953260" cy="234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b="1" spc="285" dirty="0">
                <a:solidFill>
                  <a:srgbClr val="0E0D0C"/>
                </a:solidFill>
                <a:latin typeface="Arial"/>
                <a:cs typeface="Arial"/>
              </a:rPr>
              <a:t>GO</a:t>
            </a:r>
            <a:endParaRPr sz="62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7234"/>
              </a:spcBef>
            </a:pPr>
            <a:r>
              <a:rPr sz="3000" b="1" spc="12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3000" b="1" spc="14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3000" b="1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84494" y="4799619"/>
            <a:ext cx="21780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5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30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007522" y="5337200"/>
            <a:ext cx="2897505" cy="572135"/>
            <a:chOff x="13007522" y="5337200"/>
            <a:chExt cx="2897505" cy="572135"/>
          </a:xfrm>
        </p:grpSpPr>
        <p:sp>
          <p:nvSpPr>
            <p:cNvPr id="18" name="object 18"/>
            <p:cNvSpPr/>
            <p:nvPr/>
          </p:nvSpPr>
          <p:spPr>
            <a:xfrm>
              <a:off x="13007522" y="5337200"/>
              <a:ext cx="2897505" cy="572135"/>
            </a:xfrm>
            <a:custGeom>
              <a:avLst/>
              <a:gdLst/>
              <a:ahLst/>
              <a:cxnLst/>
              <a:rect l="l" t="t" r="r" b="b"/>
              <a:pathLst>
                <a:path w="2897505" h="572135">
                  <a:moveTo>
                    <a:pt x="2736305" y="571548"/>
                  </a:moveTo>
                  <a:lnTo>
                    <a:pt x="161032" y="571548"/>
                  </a:lnTo>
                  <a:lnTo>
                    <a:pt x="153121" y="571355"/>
                  </a:lnTo>
                  <a:lnTo>
                    <a:pt x="114286" y="564634"/>
                  </a:lnTo>
                  <a:lnTo>
                    <a:pt x="78252" y="548708"/>
                  </a:lnTo>
                  <a:lnTo>
                    <a:pt x="47165" y="524510"/>
                  </a:lnTo>
                  <a:lnTo>
                    <a:pt x="22904" y="493507"/>
                  </a:lnTo>
                  <a:lnTo>
                    <a:pt x="6932" y="457572"/>
                  </a:lnTo>
                  <a:lnTo>
                    <a:pt x="193" y="418843"/>
                  </a:lnTo>
                  <a:lnTo>
                    <a:pt x="0" y="410953"/>
                  </a:lnTo>
                  <a:lnTo>
                    <a:pt x="0" y="160594"/>
                  </a:lnTo>
                  <a:lnTo>
                    <a:pt x="4827" y="121563"/>
                  </a:lnTo>
                  <a:lnTo>
                    <a:pt x="19012" y="84890"/>
                  </a:lnTo>
                  <a:lnTo>
                    <a:pt x="41707" y="52752"/>
                  </a:lnTo>
                  <a:lnTo>
                    <a:pt x="71567" y="27065"/>
                  </a:lnTo>
                  <a:lnTo>
                    <a:pt x="106790" y="9383"/>
                  </a:lnTo>
                  <a:lnTo>
                    <a:pt x="145248" y="771"/>
                  </a:lnTo>
                  <a:lnTo>
                    <a:pt x="161032" y="0"/>
                  </a:lnTo>
                  <a:lnTo>
                    <a:pt x="2736305" y="0"/>
                  </a:lnTo>
                  <a:lnTo>
                    <a:pt x="2775441" y="4814"/>
                  </a:lnTo>
                  <a:lnTo>
                    <a:pt x="2812215" y="18961"/>
                  </a:lnTo>
                  <a:lnTo>
                    <a:pt x="2844440" y="41594"/>
                  </a:lnTo>
                  <a:lnTo>
                    <a:pt x="2870200" y="71372"/>
                  </a:lnTo>
                  <a:lnTo>
                    <a:pt x="2887928" y="106500"/>
                  </a:lnTo>
                  <a:lnTo>
                    <a:pt x="2896562" y="144853"/>
                  </a:lnTo>
                  <a:lnTo>
                    <a:pt x="2897337" y="160594"/>
                  </a:lnTo>
                  <a:lnTo>
                    <a:pt x="2897337" y="410953"/>
                  </a:lnTo>
                  <a:lnTo>
                    <a:pt x="2892508" y="449984"/>
                  </a:lnTo>
                  <a:lnTo>
                    <a:pt x="2878324" y="486658"/>
                  </a:lnTo>
                  <a:lnTo>
                    <a:pt x="2855629" y="518795"/>
                  </a:lnTo>
                  <a:lnTo>
                    <a:pt x="2825767" y="544485"/>
                  </a:lnTo>
                  <a:lnTo>
                    <a:pt x="2790545" y="562165"/>
                  </a:lnTo>
                  <a:lnTo>
                    <a:pt x="2752087" y="570776"/>
                  </a:lnTo>
                  <a:lnTo>
                    <a:pt x="2736305" y="571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036050" y="5363569"/>
              <a:ext cx="2834005" cy="520065"/>
            </a:xfrm>
            <a:custGeom>
              <a:avLst/>
              <a:gdLst/>
              <a:ahLst/>
              <a:cxnLst/>
              <a:rect l="l" t="t" r="r" b="b"/>
              <a:pathLst>
                <a:path w="2834005" h="520064">
                  <a:moveTo>
                    <a:pt x="241200" y="11301"/>
                  </a:moveTo>
                  <a:lnTo>
                    <a:pt x="207155" y="11301"/>
                  </a:lnTo>
                  <a:lnTo>
                    <a:pt x="207155" y="0"/>
                  </a:lnTo>
                  <a:lnTo>
                    <a:pt x="241200" y="0"/>
                  </a:lnTo>
                  <a:lnTo>
                    <a:pt x="241200" y="11301"/>
                  </a:lnTo>
                  <a:close/>
                </a:path>
                <a:path w="2834005" h="520064">
                  <a:moveTo>
                    <a:pt x="309291" y="11301"/>
                  </a:moveTo>
                  <a:lnTo>
                    <a:pt x="275245" y="11301"/>
                  </a:lnTo>
                  <a:lnTo>
                    <a:pt x="275245" y="0"/>
                  </a:lnTo>
                  <a:lnTo>
                    <a:pt x="309291" y="0"/>
                  </a:lnTo>
                  <a:lnTo>
                    <a:pt x="309291" y="11301"/>
                  </a:lnTo>
                  <a:close/>
                </a:path>
                <a:path w="2834005" h="520064">
                  <a:moveTo>
                    <a:pt x="377381" y="11301"/>
                  </a:moveTo>
                  <a:lnTo>
                    <a:pt x="343336" y="11301"/>
                  </a:lnTo>
                  <a:lnTo>
                    <a:pt x="343336" y="0"/>
                  </a:lnTo>
                  <a:lnTo>
                    <a:pt x="377381" y="0"/>
                  </a:lnTo>
                  <a:lnTo>
                    <a:pt x="377381" y="11301"/>
                  </a:lnTo>
                  <a:close/>
                </a:path>
                <a:path w="2834005" h="520064">
                  <a:moveTo>
                    <a:pt x="445472" y="11301"/>
                  </a:moveTo>
                  <a:lnTo>
                    <a:pt x="411427" y="11301"/>
                  </a:lnTo>
                  <a:lnTo>
                    <a:pt x="411427" y="0"/>
                  </a:lnTo>
                  <a:lnTo>
                    <a:pt x="445472" y="0"/>
                  </a:lnTo>
                  <a:lnTo>
                    <a:pt x="445472" y="11301"/>
                  </a:lnTo>
                  <a:close/>
                </a:path>
                <a:path w="2834005" h="520064">
                  <a:moveTo>
                    <a:pt x="513563" y="11301"/>
                  </a:moveTo>
                  <a:lnTo>
                    <a:pt x="479518" y="11301"/>
                  </a:lnTo>
                  <a:lnTo>
                    <a:pt x="479518" y="0"/>
                  </a:lnTo>
                  <a:lnTo>
                    <a:pt x="513563" y="0"/>
                  </a:lnTo>
                  <a:lnTo>
                    <a:pt x="513563" y="11301"/>
                  </a:lnTo>
                  <a:close/>
                </a:path>
                <a:path w="2834005" h="520064">
                  <a:moveTo>
                    <a:pt x="581654" y="11301"/>
                  </a:moveTo>
                  <a:lnTo>
                    <a:pt x="547608" y="11301"/>
                  </a:lnTo>
                  <a:lnTo>
                    <a:pt x="547608" y="0"/>
                  </a:lnTo>
                  <a:lnTo>
                    <a:pt x="581654" y="0"/>
                  </a:lnTo>
                  <a:lnTo>
                    <a:pt x="581654" y="11301"/>
                  </a:lnTo>
                  <a:close/>
                </a:path>
                <a:path w="2834005" h="520064">
                  <a:moveTo>
                    <a:pt x="649745" y="11301"/>
                  </a:moveTo>
                  <a:lnTo>
                    <a:pt x="615699" y="11301"/>
                  </a:lnTo>
                  <a:lnTo>
                    <a:pt x="615699" y="0"/>
                  </a:lnTo>
                  <a:lnTo>
                    <a:pt x="649745" y="0"/>
                  </a:lnTo>
                  <a:lnTo>
                    <a:pt x="649745" y="11301"/>
                  </a:lnTo>
                  <a:close/>
                </a:path>
                <a:path w="2834005" h="520064">
                  <a:moveTo>
                    <a:pt x="717835" y="11301"/>
                  </a:moveTo>
                  <a:lnTo>
                    <a:pt x="683790" y="11301"/>
                  </a:lnTo>
                  <a:lnTo>
                    <a:pt x="683790" y="0"/>
                  </a:lnTo>
                  <a:lnTo>
                    <a:pt x="717835" y="0"/>
                  </a:lnTo>
                  <a:lnTo>
                    <a:pt x="717835" y="11301"/>
                  </a:lnTo>
                  <a:close/>
                </a:path>
                <a:path w="2834005" h="520064">
                  <a:moveTo>
                    <a:pt x="785926" y="11301"/>
                  </a:moveTo>
                  <a:lnTo>
                    <a:pt x="751881" y="11301"/>
                  </a:lnTo>
                  <a:lnTo>
                    <a:pt x="751881" y="0"/>
                  </a:lnTo>
                  <a:lnTo>
                    <a:pt x="785926" y="0"/>
                  </a:lnTo>
                  <a:lnTo>
                    <a:pt x="785926" y="11301"/>
                  </a:lnTo>
                  <a:close/>
                </a:path>
                <a:path w="2834005" h="520064">
                  <a:moveTo>
                    <a:pt x="854017" y="11301"/>
                  </a:moveTo>
                  <a:lnTo>
                    <a:pt x="819972" y="11301"/>
                  </a:lnTo>
                  <a:lnTo>
                    <a:pt x="819972" y="0"/>
                  </a:lnTo>
                  <a:lnTo>
                    <a:pt x="854017" y="0"/>
                  </a:lnTo>
                  <a:lnTo>
                    <a:pt x="854017" y="11301"/>
                  </a:lnTo>
                  <a:close/>
                </a:path>
                <a:path w="2834005" h="520064">
                  <a:moveTo>
                    <a:pt x="922108" y="11301"/>
                  </a:moveTo>
                  <a:lnTo>
                    <a:pt x="888062" y="11301"/>
                  </a:lnTo>
                  <a:lnTo>
                    <a:pt x="888062" y="0"/>
                  </a:lnTo>
                  <a:lnTo>
                    <a:pt x="922108" y="0"/>
                  </a:lnTo>
                  <a:lnTo>
                    <a:pt x="922108" y="11301"/>
                  </a:lnTo>
                  <a:close/>
                </a:path>
                <a:path w="2834005" h="520064">
                  <a:moveTo>
                    <a:pt x="990198" y="11301"/>
                  </a:moveTo>
                  <a:lnTo>
                    <a:pt x="956153" y="11301"/>
                  </a:lnTo>
                  <a:lnTo>
                    <a:pt x="956153" y="0"/>
                  </a:lnTo>
                  <a:lnTo>
                    <a:pt x="990198" y="0"/>
                  </a:lnTo>
                  <a:lnTo>
                    <a:pt x="990198" y="11301"/>
                  </a:lnTo>
                  <a:close/>
                </a:path>
                <a:path w="2834005" h="520064">
                  <a:moveTo>
                    <a:pt x="1058289" y="11301"/>
                  </a:moveTo>
                  <a:lnTo>
                    <a:pt x="1024244" y="11301"/>
                  </a:lnTo>
                  <a:lnTo>
                    <a:pt x="1024244" y="0"/>
                  </a:lnTo>
                  <a:lnTo>
                    <a:pt x="1058289" y="0"/>
                  </a:lnTo>
                  <a:lnTo>
                    <a:pt x="1058289" y="11301"/>
                  </a:lnTo>
                  <a:close/>
                </a:path>
                <a:path w="2834005" h="520064">
                  <a:moveTo>
                    <a:pt x="1126380" y="11301"/>
                  </a:moveTo>
                  <a:lnTo>
                    <a:pt x="1092335" y="11301"/>
                  </a:lnTo>
                  <a:lnTo>
                    <a:pt x="1092335" y="0"/>
                  </a:lnTo>
                  <a:lnTo>
                    <a:pt x="1126380" y="0"/>
                  </a:lnTo>
                  <a:lnTo>
                    <a:pt x="1126380" y="11301"/>
                  </a:lnTo>
                  <a:close/>
                </a:path>
                <a:path w="2834005" h="520064">
                  <a:moveTo>
                    <a:pt x="1194471" y="11301"/>
                  </a:moveTo>
                  <a:lnTo>
                    <a:pt x="1160425" y="11301"/>
                  </a:lnTo>
                  <a:lnTo>
                    <a:pt x="1160425" y="0"/>
                  </a:lnTo>
                  <a:lnTo>
                    <a:pt x="1194471" y="0"/>
                  </a:lnTo>
                  <a:lnTo>
                    <a:pt x="1194471" y="11301"/>
                  </a:lnTo>
                  <a:close/>
                </a:path>
                <a:path w="2834005" h="520064">
                  <a:moveTo>
                    <a:pt x="1262562" y="11301"/>
                  </a:moveTo>
                  <a:lnTo>
                    <a:pt x="1228516" y="11301"/>
                  </a:lnTo>
                  <a:lnTo>
                    <a:pt x="1228516" y="0"/>
                  </a:lnTo>
                  <a:lnTo>
                    <a:pt x="1262562" y="0"/>
                  </a:lnTo>
                  <a:lnTo>
                    <a:pt x="1262562" y="11301"/>
                  </a:lnTo>
                  <a:close/>
                </a:path>
                <a:path w="2834005" h="520064">
                  <a:moveTo>
                    <a:pt x="1330652" y="11301"/>
                  </a:moveTo>
                  <a:lnTo>
                    <a:pt x="1296607" y="11301"/>
                  </a:lnTo>
                  <a:lnTo>
                    <a:pt x="1296607" y="0"/>
                  </a:lnTo>
                  <a:lnTo>
                    <a:pt x="1330652" y="0"/>
                  </a:lnTo>
                  <a:lnTo>
                    <a:pt x="1330652" y="11301"/>
                  </a:lnTo>
                  <a:close/>
                </a:path>
                <a:path w="2834005" h="520064">
                  <a:moveTo>
                    <a:pt x="1398743" y="11301"/>
                  </a:moveTo>
                  <a:lnTo>
                    <a:pt x="1364698" y="11301"/>
                  </a:lnTo>
                  <a:lnTo>
                    <a:pt x="1364698" y="0"/>
                  </a:lnTo>
                  <a:lnTo>
                    <a:pt x="1398743" y="0"/>
                  </a:lnTo>
                  <a:lnTo>
                    <a:pt x="1398743" y="11301"/>
                  </a:lnTo>
                  <a:close/>
                </a:path>
                <a:path w="2834005" h="520064">
                  <a:moveTo>
                    <a:pt x="1466834" y="11301"/>
                  </a:moveTo>
                  <a:lnTo>
                    <a:pt x="1432789" y="11301"/>
                  </a:lnTo>
                  <a:lnTo>
                    <a:pt x="1432789" y="0"/>
                  </a:lnTo>
                  <a:lnTo>
                    <a:pt x="1466834" y="0"/>
                  </a:lnTo>
                  <a:lnTo>
                    <a:pt x="1466834" y="11301"/>
                  </a:lnTo>
                  <a:close/>
                </a:path>
                <a:path w="2834005" h="520064">
                  <a:moveTo>
                    <a:pt x="1534925" y="11301"/>
                  </a:moveTo>
                  <a:lnTo>
                    <a:pt x="1500879" y="11301"/>
                  </a:lnTo>
                  <a:lnTo>
                    <a:pt x="1500879" y="0"/>
                  </a:lnTo>
                  <a:lnTo>
                    <a:pt x="1534925" y="0"/>
                  </a:lnTo>
                  <a:lnTo>
                    <a:pt x="1534925" y="11301"/>
                  </a:lnTo>
                  <a:close/>
                </a:path>
                <a:path w="2834005" h="520064">
                  <a:moveTo>
                    <a:pt x="1603015" y="11301"/>
                  </a:moveTo>
                  <a:lnTo>
                    <a:pt x="1568970" y="11301"/>
                  </a:lnTo>
                  <a:lnTo>
                    <a:pt x="1568970" y="0"/>
                  </a:lnTo>
                  <a:lnTo>
                    <a:pt x="1603015" y="0"/>
                  </a:lnTo>
                  <a:lnTo>
                    <a:pt x="1603015" y="11301"/>
                  </a:lnTo>
                  <a:close/>
                </a:path>
                <a:path w="2834005" h="520064">
                  <a:moveTo>
                    <a:pt x="1671106" y="11301"/>
                  </a:moveTo>
                  <a:lnTo>
                    <a:pt x="1637061" y="11301"/>
                  </a:lnTo>
                  <a:lnTo>
                    <a:pt x="1637061" y="0"/>
                  </a:lnTo>
                  <a:lnTo>
                    <a:pt x="1671106" y="0"/>
                  </a:lnTo>
                  <a:lnTo>
                    <a:pt x="1671106" y="11301"/>
                  </a:lnTo>
                  <a:close/>
                </a:path>
                <a:path w="2834005" h="520064">
                  <a:moveTo>
                    <a:pt x="1739197" y="11301"/>
                  </a:moveTo>
                  <a:lnTo>
                    <a:pt x="1705152" y="11301"/>
                  </a:lnTo>
                  <a:lnTo>
                    <a:pt x="1705152" y="0"/>
                  </a:lnTo>
                  <a:lnTo>
                    <a:pt x="1739197" y="0"/>
                  </a:lnTo>
                  <a:lnTo>
                    <a:pt x="1739197" y="11301"/>
                  </a:lnTo>
                  <a:close/>
                </a:path>
                <a:path w="2834005" h="520064">
                  <a:moveTo>
                    <a:pt x="1807288" y="11301"/>
                  </a:moveTo>
                  <a:lnTo>
                    <a:pt x="1773242" y="11301"/>
                  </a:lnTo>
                  <a:lnTo>
                    <a:pt x="1773242" y="0"/>
                  </a:lnTo>
                  <a:lnTo>
                    <a:pt x="1807288" y="0"/>
                  </a:lnTo>
                  <a:lnTo>
                    <a:pt x="1807288" y="11301"/>
                  </a:lnTo>
                  <a:close/>
                </a:path>
                <a:path w="2834005" h="520064">
                  <a:moveTo>
                    <a:pt x="1875379" y="11301"/>
                  </a:moveTo>
                  <a:lnTo>
                    <a:pt x="1841333" y="11301"/>
                  </a:lnTo>
                  <a:lnTo>
                    <a:pt x="1841333" y="0"/>
                  </a:lnTo>
                  <a:lnTo>
                    <a:pt x="1875379" y="0"/>
                  </a:lnTo>
                  <a:lnTo>
                    <a:pt x="1875379" y="11301"/>
                  </a:lnTo>
                  <a:close/>
                </a:path>
                <a:path w="2834005" h="520064">
                  <a:moveTo>
                    <a:pt x="1943469" y="11301"/>
                  </a:moveTo>
                  <a:lnTo>
                    <a:pt x="1909424" y="11301"/>
                  </a:lnTo>
                  <a:lnTo>
                    <a:pt x="1909424" y="0"/>
                  </a:lnTo>
                  <a:lnTo>
                    <a:pt x="1943469" y="0"/>
                  </a:lnTo>
                  <a:lnTo>
                    <a:pt x="1943469" y="11301"/>
                  </a:lnTo>
                  <a:close/>
                </a:path>
                <a:path w="2834005" h="520064">
                  <a:moveTo>
                    <a:pt x="2011560" y="11301"/>
                  </a:moveTo>
                  <a:lnTo>
                    <a:pt x="1977515" y="11301"/>
                  </a:lnTo>
                  <a:lnTo>
                    <a:pt x="1977515" y="0"/>
                  </a:lnTo>
                  <a:lnTo>
                    <a:pt x="2011560" y="0"/>
                  </a:lnTo>
                  <a:lnTo>
                    <a:pt x="2011560" y="11301"/>
                  </a:lnTo>
                  <a:close/>
                </a:path>
                <a:path w="2834005" h="520064">
                  <a:moveTo>
                    <a:pt x="2079651" y="11301"/>
                  </a:moveTo>
                  <a:lnTo>
                    <a:pt x="2045606" y="11301"/>
                  </a:lnTo>
                  <a:lnTo>
                    <a:pt x="2045606" y="0"/>
                  </a:lnTo>
                  <a:lnTo>
                    <a:pt x="2079651" y="0"/>
                  </a:lnTo>
                  <a:lnTo>
                    <a:pt x="2079651" y="11301"/>
                  </a:lnTo>
                  <a:close/>
                </a:path>
                <a:path w="2834005" h="520064">
                  <a:moveTo>
                    <a:pt x="2147742" y="11301"/>
                  </a:moveTo>
                  <a:lnTo>
                    <a:pt x="2113696" y="11301"/>
                  </a:lnTo>
                  <a:lnTo>
                    <a:pt x="2113696" y="0"/>
                  </a:lnTo>
                  <a:lnTo>
                    <a:pt x="2147742" y="0"/>
                  </a:lnTo>
                  <a:lnTo>
                    <a:pt x="2147742" y="11301"/>
                  </a:lnTo>
                  <a:close/>
                </a:path>
                <a:path w="2834005" h="520064">
                  <a:moveTo>
                    <a:pt x="2215832" y="11301"/>
                  </a:moveTo>
                  <a:lnTo>
                    <a:pt x="2181787" y="11301"/>
                  </a:lnTo>
                  <a:lnTo>
                    <a:pt x="2181787" y="0"/>
                  </a:lnTo>
                  <a:lnTo>
                    <a:pt x="2215832" y="0"/>
                  </a:lnTo>
                  <a:lnTo>
                    <a:pt x="2215832" y="11301"/>
                  </a:lnTo>
                  <a:close/>
                </a:path>
                <a:path w="2834005" h="520064">
                  <a:moveTo>
                    <a:pt x="2283923" y="11301"/>
                  </a:moveTo>
                  <a:lnTo>
                    <a:pt x="2249878" y="11301"/>
                  </a:lnTo>
                  <a:lnTo>
                    <a:pt x="2249878" y="0"/>
                  </a:lnTo>
                  <a:lnTo>
                    <a:pt x="2283923" y="0"/>
                  </a:lnTo>
                  <a:lnTo>
                    <a:pt x="2283923" y="11301"/>
                  </a:lnTo>
                  <a:close/>
                </a:path>
                <a:path w="2834005" h="520064">
                  <a:moveTo>
                    <a:pt x="2352014" y="11301"/>
                  </a:moveTo>
                  <a:lnTo>
                    <a:pt x="2317969" y="11301"/>
                  </a:lnTo>
                  <a:lnTo>
                    <a:pt x="2317969" y="0"/>
                  </a:lnTo>
                  <a:lnTo>
                    <a:pt x="2352014" y="0"/>
                  </a:lnTo>
                  <a:lnTo>
                    <a:pt x="2352014" y="11301"/>
                  </a:lnTo>
                  <a:close/>
                </a:path>
                <a:path w="2834005" h="520064">
                  <a:moveTo>
                    <a:pt x="2420105" y="11301"/>
                  </a:moveTo>
                  <a:lnTo>
                    <a:pt x="2386059" y="11301"/>
                  </a:lnTo>
                  <a:lnTo>
                    <a:pt x="2386059" y="0"/>
                  </a:lnTo>
                  <a:lnTo>
                    <a:pt x="2420105" y="0"/>
                  </a:lnTo>
                  <a:lnTo>
                    <a:pt x="2420105" y="11301"/>
                  </a:lnTo>
                  <a:close/>
                </a:path>
                <a:path w="2834005" h="520064">
                  <a:moveTo>
                    <a:pt x="2488196" y="11301"/>
                  </a:moveTo>
                  <a:lnTo>
                    <a:pt x="2454150" y="11301"/>
                  </a:lnTo>
                  <a:lnTo>
                    <a:pt x="2454150" y="0"/>
                  </a:lnTo>
                  <a:lnTo>
                    <a:pt x="2488196" y="0"/>
                  </a:lnTo>
                  <a:lnTo>
                    <a:pt x="2488196" y="11301"/>
                  </a:lnTo>
                  <a:close/>
                </a:path>
                <a:path w="2834005" h="520064">
                  <a:moveTo>
                    <a:pt x="2556286" y="11301"/>
                  </a:moveTo>
                  <a:lnTo>
                    <a:pt x="2522241" y="11301"/>
                  </a:lnTo>
                  <a:lnTo>
                    <a:pt x="2522241" y="0"/>
                  </a:lnTo>
                  <a:lnTo>
                    <a:pt x="2556286" y="0"/>
                  </a:lnTo>
                  <a:lnTo>
                    <a:pt x="2556286" y="11301"/>
                  </a:lnTo>
                  <a:close/>
                </a:path>
                <a:path w="2834005" h="520064">
                  <a:moveTo>
                    <a:pt x="2624377" y="11301"/>
                  </a:moveTo>
                  <a:lnTo>
                    <a:pt x="2590332" y="11301"/>
                  </a:lnTo>
                  <a:lnTo>
                    <a:pt x="2590332" y="0"/>
                  </a:lnTo>
                  <a:lnTo>
                    <a:pt x="2624377" y="0"/>
                  </a:lnTo>
                  <a:lnTo>
                    <a:pt x="2624377" y="11301"/>
                  </a:lnTo>
                  <a:close/>
                </a:path>
                <a:path w="2834005" h="520064">
                  <a:moveTo>
                    <a:pt x="2692468" y="11301"/>
                  </a:moveTo>
                  <a:lnTo>
                    <a:pt x="2658423" y="11301"/>
                  </a:lnTo>
                  <a:lnTo>
                    <a:pt x="2658423" y="0"/>
                  </a:lnTo>
                  <a:lnTo>
                    <a:pt x="2692468" y="0"/>
                  </a:lnTo>
                  <a:lnTo>
                    <a:pt x="2692468" y="11301"/>
                  </a:lnTo>
                  <a:close/>
                </a:path>
                <a:path w="2834005" h="520064">
                  <a:moveTo>
                    <a:pt x="2755350" y="26573"/>
                  </a:moveTo>
                  <a:lnTo>
                    <a:pt x="2747910" y="22874"/>
                  </a:lnTo>
                  <a:lnTo>
                    <a:pt x="2740276" y="19679"/>
                  </a:lnTo>
                  <a:lnTo>
                    <a:pt x="2732450" y="16987"/>
                  </a:lnTo>
                  <a:lnTo>
                    <a:pt x="2724431" y="14798"/>
                  </a:lnTo>
                  <a:lnTo>
                    <a:pt x="2727070" y="3808"/>
                  </a:lnTo>
                  <a:lnTo>
                    <a:pt x="2735799" y="6190"/>
                  </a:lnTo>
                  <a:lnTo>
                    <a:pt x="2744318" y="9121"/>
                  </a:lnTo>
                  <a:lnTo>
                    <a:pt x="2752628" y="12600"/>
                  </a:lnTo>
                  <a:lnTo>
                    <a:pt x="2760728" y="16627"/>
                  </a:lnTo>
                  <a:lnTo>
                    <a:pt x="2755350" y="26573"/>
                  </a:lnTo>
                  <a:close/>
                </a:path>
                <a:path w="2834005" h="520064">
                  <a:moveTo>
                    <a:pt x="2803068" y="71250"/>
                  </a:moveTo>
                  <a:lnTo>
                    <a:pt x="2798447" y="64366"/>
                  </a:lnTo>
                  <a:lnTo>
                    <a:pt x="2793363" y="57773"/>
                  </a:lnTo>
                  <a:lnTo>
                    <a:pt x="2787953" y="51624"/>
                  </a:lnTo>
                  <a:lnTo>
                    <a:pt x="2782079" y="45765"/>
                  </a:lnTo>
                  <a:lnTo>
                    <a:pt x="2789828" y="37521"/>
                  </a:lnTo>
                  <a:lnTo>
                    <a:pt x="2796224" y="43900"/>
                  </a:lnTo>
                  <a:lnTo>
                    <a:pt x="2802166" y="50650"/>
                  </a:lnTo>
                  <a:lnTo>
                    <a:pt x="2807688" y="57824"/>
                  </a:lnTo>
                  <a:lnTo>
                    <a:pt x="2812685" y="65267"/>
                  </a:lnTo>
                  <a:lnTo>
                    <a:pt x="2803068" y="71250"/>
                  </a:lnTo>
                  <a:close/>
                </a:path>
                <a:path w="2834005" h="520064">
                  <a:moveTo>
                    <a:pt x="2822313" y="133092"/>
                  </a:moveTo>
                  <a:lnTo>
                    <a:pt x="2821693" y="124950"/>
                  </a:lnTo>
                  <a:lnTo>
                    <a:pt x="2820557" y="116897"/>
                  </a:lnTo>
                  <a:lnTo>
                    <a:pt x="2818905" y="108933"/>
                  </a:lnTo>
                  <a:lnTo>
                    <a:pt x="2816736" y="101059"/>
                  </a:lnTo>
                  <a:lnTo>
                    <a:pt x="2827561" y="97721"/>
                  </a:lnTo>
                  <a:lnTo>
                    <a:pt x="2829923" y="106294"/>
                  </a:lnTo>
                  <a:lnTo>
                    <a:pt x="2831724" y="114964"/>
                  </a:lnTo>
                  <a:lnTo>
                    <a:pt x="2832961" y="123732"/>
                  </a:lnTo>
                  <a:lnTo>
                    <a:pt x="2833635" y="132596"/>
                  </a:lnTo>
                  <a:lnTo>
                    <a:pt x="2822313" y="133092"/>
                  </a:lnTo>
                  <a:close/>
                </a:path>
                <a:path w="2834005" h="520064">
                  <a:moveTo>
                    <a:pt x="2833769" y="200453"/>
                  </a:moveTo>
                  <a:lnTo>
                    <a:pt x="2822437" y="200453"/>
                  </a:lnTo>
                  <a:lnTo>
                    <a:pt x="2822437" y="166500"/>
                  </a:lnTo>
                  <a:lnTo>
                    <a:pt x="2833769" y="166500"/>
                  </a:lnTo>
                  <a:lnTo>
                    <a:pt x="2833769" y="200453"/>
                  </a:lnTo>
                  <a:close/>
                </a:path>
                <a:path w="2834005" h="520064">
                  <a:moveTo>
                    <a:pt x="2833769" y="268359"/>
                  </a:moveTo>
                  <a:lnTo>
                    <a:pt x="2822437" y="268359"/>
                  </a:lnTo>
                  <a:lnTo>
                    <a:pt x="2822437" y="234406"/>
                  </a:lnTo>
                  <a:lnTo>
                    <a:pt x="2833769" y="234406"/>
                  </a:lnTo>
                  <a:lnTo>
                    <a:pt x="2833769" y="268359"/>
                  </a:lnTo>
                  <a:close/>
                </a:path>
                <a:path w="2834005" h="520064">
                  <a:moveTo>
                    <a:pt x="2833769" y="336265"/>
                  </a:moveTo>
                  <a:lnTo>
                    <a:pt x="2822437" y="336265"/>
                  </a:lnTo>
                  <a:lnTo>
                    <a:pt x="2822437" y="302312"/>
                  </a:lnTo>
                  <a:lnTo>
                    <a:pt x="2833769" y="302312"/>
                  </a:lnTo>
                  <a:lnTo>
                    <a:pt x="2833769" y="336265"/>
                  </a:lnTo>
                  <a:close/>
                </a:path>
                <a:path w="2834005" h="520064">
                  <a:moveTo>
                    <a:pt x="2831825" y="404413"/>
                  </a:moveTo>
                  <a:lnTo>
                    <a:pt x="2820653" y="402530"/>
                  </a:lnTo>
                  <a:lnTo>
                    <a:pt x="2821840" y="395508"/>
                  </a:lnTo>
                  <a:lnTo>
                    <a:pt x="2822384" y="389066"/>
                  </a:lnTo>
                  <a:lnTo>
                    <a:pt x="2822437" y="370217"/>
                  </a:lnTo>
                  <a:lnTo>
                    <a:pt x="2833769" y="370217"/>
                  </a:lnTo>
                  <a:lnTo>
                    <a:pt x="2833769" y="389066"/>
                  </a:lnTo>
                  <a:lnTo>
                    <a:pt x="2833123" y="396767"/>
                  </a:lnTo>
                  <a:lnTo>
                    <a:pt x="2831825" y="404413"/>
                  </a:lnTo>
                  <a:close/>
                </a:path>
                <a:path w="2834005" h="520064">
                  <a:moveTo>
                    <a:pt x="2802372" y="469089"/>
                  </a:moveTo>
                  <a:lnTo>
                    <a:pt x="2793600" y="461936"/>
                  </a:lnTo>
                  <a:lnTo>
                    <a:pt x="2798595" y="455429"/>
                  </a:lnTo>
                  <a:lnTo>
                    <a:pt x="2803142" y="448642"/>
                  </a:lnTo>
                  <a:lnTo>
                    <a:pt x="2807241" y="441578"/>
                  </a:lnTo>
                  <a:lnTo>
                    <a:pt x="2810891" y="434235"/>
                  </a:lnTo>
                  <a:lnTo>
                    <a:pt x="2821199" y="438929"/>
                  </a:lnTo>
                  <a:lnTo>
                    <a:pt x="2817225" y="446924"/>
                  </a:lnTo>
                  <a:lnTo>
                    <a:pt x="2812762" y="454616"/>
                  </a:lnTo>
                  <a:lnTo>
                    <a:pt x="2807812" y="462004"/>
                  </a:lnTo>
                  <a:lnTo>
                    <a:pt x="2802372" y="469089"/>
                  </a:lnTo>
                  <a:close/>
                </a:path>
                <a:path w="2834005" h="520064">
                  <a:moveTo>
                    <a:pt x="2744967" y="510621"/>
                  </a:moveTo>
                  <a:lnTo>
                    <a:pt x="2740872" y="500084"/>
                  </a:lnTo>
                  <a:lnTo>
                    <a:pt x="2748396" y="496899"/>
                  </a:lnTo>
                  <a:lnTo>
                    <a:pt x="2755671" y="493256"/>
                  </a:lnTo>
                  <a:lnTo>
                    <a:pt x="2762695" y="489156"/>
                  </a:lnTo>
                  <a:lnTo>
                    <a:pt x="2769470" y="484599"/>
                  </a:lnTo>
                  <a:lnTo>
                    <a:pt x="2776100" y="493759"/>
                  </a:lnTo>
                  <a:lnTo>
                    <a:pt x="2768725" y="498722"/>
                  </a:lnTo>
                  <a:lnTo>
                    <a:pt x="2761078" y="503186"/>
                  </a:lnTo>
                  <a:lnTo>
                    <a:pt x="2753159" y="507153"/>
                  </a:lnTo>
                  <a:lnTo>
                    <a:pt x="2744967" y="510621"/>
                  </a:lnTo>
                  <a:close/>
                </a:path>
                <a:path w="2834005" h="520064">
                  <a:moveTo>
                    <a:pt x="2699749" y="519999"/>
                  </a:moveTo>
                  <a:lnTo>
                    <a:pt x="2675704" y="519999"/>
                  </a:lnTo>
                  <a:lnTo>
                    <a:pt x="2675704" y="508698"/>
                  </a:lnTo>
                  <a:lnTo>
                    <a:pt x="2699337" y="508698"/>
                  </a:lnTo>
                  <a:lnTo>
                    <a:pt x="2703954" y="508445"/>
                  </a:lnTo>
                  <a:lnTo>
                    <a:pt x="2708561" y="507945"/>
                  </a:lnTo>
                  <a:lnTo>
                    <a:pt x="2709789" y="519181"/>
                  </a:lnTo>
                  <a:lnTo>
                    <a:pt x="2704779" y="519727"/>
                  </a:lnTo>
                  <a:lnTo>
                    <a:pt x="2699749" y="519999"/>
                  </a:lnTo>
                  <a:close/>
                </a:path>
                <a:path w="2834005" h="520064">
                  <a:moveTo>
                    <a:pt x="2641658" y="519999"/>
                  </a:moveTo>
                  <a:lnTo>
                    <a:pt x="2607613" y="519999"/>
                  </a:lnTo>
                  <a:lnTo>
                    <a:pt x="2607613" y="508698"/>
                  </a:lnTo>
                  <a:lnTo>
                    <a:pt x="2641658" y="508698"/>
                  </a:lnTo>
                  <a:lnTo>
                    <a:pt x="2641658" y="519999"/>
                  </a:lnTo>
                  <a:close/>
                </a:path>
                <a:path w="2834005" h="520064">
                  <a:moveTo>
                    <a:pt x="2573568" y="519999"/>
                  </a:moveTo>
                  <a:lnTo>
                    <a:pt x="2539522" y="519999"/>
                  </a:lnTo>
                  <a:lnTo>
                    <a:pt x="2539522" y="508698"/>
                  </a:lnTo>
                  <a:lnTo>
                    <a:pt x="2573568" y="508698"/>
                  </a:lnTo>
                  <a:lnTo>
                    <a:pt x="2573568" y="519999"/>
                  </a:lnTo>
                  <a:close/>
                </a:path>
                <a:path w="2834005" h="520064">
                  <a:moveTo>
                    <a:pt x="2505477" y="519999"/>
                  </a:moveTo>
                  <a:lnTo>
                    <a:pt x="2471431" y="519999"/>
                  </a:lnTo>
                  <a:lnTo>
                    <a:pt x="2471431" y="508698"/>
                  </a:lnTo>
                  <a:lnTo>
                    <a:pt x="2505477" y="508698"/>
                  </a:lnTo>
                  <a:lnTo>
                    <a:pt x="2505477" y="519999"/>
                  </a:lnTo>
                  <a:close/>
                </a:path>
                <a:path w="2834005" h="520064">
                  <a:moveTo>
                    <a:pt x="2437386" y="519999"/>
                  </a:moveTo>
                  <a:lnTo>
                    <a:pt x="2403341" y="519999"/>
                  </a:lnTo>
                  <a:lnTo>
                    <a:pt x="2403341" y="508698"/>
                  </a:lnTo>
                  <a:lnTo>
                    <a:pt x="2437386" y="508698"/>
                  </a:lnTo>
                  <a:lnTo>
                    <a:pt x="2437386" y="519999"/>
                  </a:lnTo>
                  <a:close/>
                </a:path>
                <a:path w="2834005" h="520064">
                  <a:moveTo>
                    <a:pt x="2369295" y="519999"/>
                  </a:moveTo>
                  <a:lnTo>
                    <a:pt x="2335250" y="519999"/>
                  </a:lnTo>
                  <a:lnTo>
                    <a:pt x="2335250" y="508698"/>
                  </a:lnTo>
                  <a:lnTo>
                    <a:pt x="2369295" y="508698"/>
                  </a:lnTo>
                  <a:lnTo>
                    <a:pt x="2369295" y="519999"/>
                  </a:lnTo>
                  <a:close/>
                </a:path>
                <a:path w="2834005" h="520064">
                  <a:moveTo>
                    <a:pt x="2301204" y="519999"/>
                  </a:moveTo>
                  <a:lnTo>
                    <a:pt x="2267159" y="519999"/>
                  </a:lnTo>
                  <a:lnTo>
                    <a:pt x="2267159" y="508698"/>
                  </a:lnTo>
                  <a:lnTo>
                    <a:pt x="2301204" y="508698"/>
                  </a:lnTo>
                  <a:lnTo>
                    <a:pt x="2301204" y="519999"/>
                  </a:lnTo>
                  <a:close/>
                </a:path>
                <a:path w="2834005" h="520064">
                  <a:moveTo>
                    <a:pt x="2233114" y="519999"/>
                  </a:moveTo>
                  <a:lnTo>
                    <a:pt x="2199068" y="519999"/>
                  </a:lnTo>
                  <a:lnTo>
                    <a:pt x="2199068" y="508698"/>
                  </a:lnTo>
                  <a:lnTo>
                    <a:pt x="2233114" y="508698"/>
                  </a:lnTo>
                  <a:lnTo>
                    <a:pt x="2233114" y="519999"/>
                  </a:lnTo>
                  <a:close/>
                </a:path>
                <a:path w="2834005" h="520064">
                  <a:moveTo>
                    <a:pt x="2165023" y="519999"/>
                  </a:moveTo>
                  <a:lnTo>
                    <a:pt x="2130977" y="519999"/>
                  </a:lnTo>
                  <a:lnTo>
                    <a:pt x="2130977" y="508698"/>
                  </a:lnTo>
                  <a:lnTo>
                    <a:pt x="2165023" y="508698"/>
                  </a:lnTo>
                  <a:lnTo>
                    <a:pt x="2165023" y="519999"/>
                  </a:lnTo>
                  <a:close/>
                </a:path>
                <a:path w="2834005" h="520064">
                  <a:moveTo>
                    <a:pt x="2096932" y="519999"/>
                  </a:moveTo>
                  <a:lnTo>
                    <a:pt x="2062887" y="519999"/>
                  </a:lnTo>
                  <a:lnTo>
                    <a:pt x="2062887" y="508698"/>
                  </a:lnTo>
                  <a:lnTo>
                    <a:pt x="2096932" y="508698"/>
                  </a:lnTo>
                  <a:lnTo>
                    <a:pt x="2096932" y="519999"/>
                  </a:lnTo>
                  <a:close/>
                </a:path>
                <a:path w="2834005" h="520064">
                  <a:moveTo>
                    <a:pt x="2028841" y="519999"/>
                  </a:moveTo>
                  <a:lnTo>
                    <a:pt x="1994796" y="519999"/>
                  </a:lnTo>
                  <a:lnTo>
                    <a:pt x="1994796" y="508698"/>
                  </a:lnTo>
                  <a:lnTo>
                    <a:pt x="2028841" y="508698"/>
                  </a:lnTo>
                  <a:lnTo>
                    <a:pt x="2028841" y="519999"/>
                  </a:lnTo>
                  <a:close/>
                </a:path>
                <a:path w="2834005" h="520064">
                  <a:moveTo>
                    <a:pt x="1960751" y="519999"/>
                  </a:moveTo>
                  <a:lnTo>
                    <a:pt x="1926705" y="519999"/>
                  </a:lnTo>
                  <a:lnTo>
                    <a:pt x="1926705" y="508698"/>
                  </a:lnTo>
                  <a:lnTo>
                    <a:pt x="1960751" y="508698"/>
                  </a:lnTo>
                  <a:lnTo>
                    <a:pt x="1960751" y="519999"/>
                  </a:lnTo>
                  <a:close/>
                </a:path>
                <a:path w="2834005" h="520064">
                  <a:moveTo>
                    <a:pt x="1892660" y="519999"/>
                  </a:moveTo>
                  <a:lnTo>
                    <a:pt x="1858614" y="519999"/>
                  </a:lnTo>
                  <a:lnTo>
                    <a:pt x="1858614" y="508698"/>
                  </a:lnTo>
                  <a:lnTo>
                    <a:pt x="1892660" y="508698"/>
                  </a:lnTo>
                  <a:lnTo>
                    <a:pt x="1892660" y="519999"/>
                  </a:lnTo>
                  <a:close/>
                </a:path>
                <a:path w="2834005" h="520064">
                  <a:moveTo>
                    <a:pt x="1824569" y="519999"/>
                  </a:moveTo>
                  <a:lnTo>
                    <a:pt x="1790524" y="519999"/>
                  </a:lnTo>
                  <a:lnTo>
                    <a:pt x="1790524" y="508698"/>
                  </a:lnTo>
                  <a:lnTo>
                    <a:pt x="1824569" y="508698"/>
                  </a:lnTo>
                  <a:lnTo>
                    <a:pt x="1824569" y="519999"/>
                  </a:lnTo>
                  <a:close/>
                </a:path>
                <a:path w="2834005" h="520064">
                  <a:moveTo>
                    <a:pt x="1756478" y="519999"/>
                  </a:moveTo>
                  <a:lnTo>
                    <a:pt x="1722433" y="519999"/>
                  </a:lnTo>
                  <a:lnTo>
                    <a:pt x="1722433" y="508698"/>
                  </a:lnTo>
                  <a:lnTo>
                    <a:pt x="1756478" y="508698"/>
                  </a:lnTo>
                  <a:lnTo>
                    <a:pt x="1756478" y="519999"/>
                  </a:lnTo>
                  <a:close/>
                </a:path>
                <a:path w="2834005" h="520064">
                  <a:moveTo>
                    <a:pt x="1688387" y="519999"/>
                  </a:moveTo>
                  <a:lnTo>
                    <a:pt x="1654342" y="519999"/>
                  </a:lnTo>
                  <a:lnTo>
                    <a:pt x="1654342" y="508698"/>
                  </a:lnTo>
                  <a:lnTo>
                    <a:pt x="1688387" y="508698"/>
                  </a:lnTo>
                  <a:lnTo>
                    <a:pt x="1688387" y="519999"/>
                  </a:lnTo>
                  <a:close/>
                </a:path>
                <a:path w="2834005" h="520064">
                  <a:moveTo>
                    <a:pt x="1620297" y="519999"/>
                  </a:moveTo>
                  <a:lnTo>
                    <a:pt x="1586251" y="519999"/>
                  </a:lnTo>
                  <a:lnTo>
                    <a:pt x="1586251" y="508698"/>
                  </a:lnTo>
                  <a:lnTo>
                    <a:pt x="1620297" y="508698"/>
                  </a:lnTo>
                  <a:lnTo>
                    <a:pt x="1620297" y="519999"/>
                  </a:lnTo>
                  <a:close/>
                </a:path>
                <a:path w="2834005" h="520064">
                  <a:moveTo>
                    <a:pt x="1552206" y="519999"/>
                  </a:moveTo>
                  <a:lnTo>
                    <a:pt x="1518160" y="519999"/>
                  </a:lnTo>
                  <a:lnTo>
                    <a:pt x="1518160" y="508698"/>
                  </a:lnTo>
                  <a:lnTo>
                    <a:pt x="1552206" y="508698"/>
                  </a:lnTo>
                  <a:lnTo>
                    <a:pt x="1552206" y="519999"/>
                  </a:lnTo>
                  <a:close/>
                </a:path>
                <a:path w="2834005" h="520064">
                  <a:moveTo>
                    <a:pt x="1484115" y="519999"/>
                  </a:moveTo>
                  <a:lnTo>
                    <a:pt x="1450070" y="519999"/>
                  </a:lnTo>
                  <a:lnTo>
                    <a:pt x="1450070" y="508698"/>
                  </a:lnTo>
                  <a:lnTo>
                    <a:pt x="1484115" y="508698"/>
                  </a:lnTo>
                  <a:lnTo>
                    <a:pt x="1484115" y="519999"/>
                  </a:lnTo>
                  <a:close/>
                </a:path>
                <a:path w="2834005" h="520064">
                  <a:moveTo>
                    <a:pt x="1416024" y="519999"/>
                  </a:moveTo>
                  <a:lnTo>
                    <a:pt x="1381979" y="519999"/>
                  </a:lnTo>
                  <a:lnTo>
                    <a:pt x="1381979" y="508698"/>
                  </a:lnTo>
                  <a:lnTo>
                    <a:pt x="1416024" y="508698"/>
                  </a:lnTo>
                  <a:lnTo>
                    <a:pt x="1416024" y="519999"/>
                  </a:lnTo>
                  <a:close/>
                </a:path>
                <a:path w="2834005" h="520064">
                  <a:moveTo>
                    <a:pt x="1347933" y="519999"/>
                  </a:moveTo>
                  <a:lnTo>
                    <a:pt x="1313888" y="519999"/>
                  </a:lnTo>
                  <a:lnTo>
                    <a:pt x="1313888" y="508698"/>
                  </a:lnTo>
                  <a:lnTo>
                    <a:pt x="1347933" y="508698"/>
                  </a:lnTo>
                  <a:lnTo>
                    <a:pt x="1347933" y="519999"/>
                  </a:lnTo>
                  <a:close/>
                </a:path>
                <a:path w="2834005" h="520064">
                  <a:moveTo>
                    <a:pt x="1279843" y="519999"/>
                  </a:moveTo>
                  <a:lnTo>
                    <a:pt x="1245797" y="519999"/>
                  </a:lnTo>
                  <a:lnTo>
                    <a:pt x="1245797" y="508698"/>
                  </a:lnTo>
                  <a:lnTo>
                    <a:pt x="1279843" y="508698"/>
                  </a:lnTo>
                  <a:lnTo>
                    <a:pt x="1279843" y="519999"/>
                  </a:lnTo>
                  <a:close/>
                </a:path>
                <a:path w="2834005" h="520064">
                  <a:moveTo>
                    <a:pt x="1211752" y="519999"/>
                  </a:moveTo>
                  <a:lnTo>
                    <a:pt x="1177707" y="519999"/>
                  </a:lnTo>
                  <a:lnTo>
                    <a:pt x="1177707" y="508698"/>
                  </a:lnTo>
                  <a:lnTo>
                    <a:pt x="1211752" y="508698"/>
                  </a:lnTo>
                  <a:lnTo>
                    <a:pt x="1211752" y="519999"/>
                  </a:lnTo>
                  <a:close/>
                </a:path>
                <a:path w="2834005" h="520064">
                  <a:moveTo>
                    <a:pt x="1143661" y="519999"/>
                  </a:moveTo>
                  <a:lnTo>
                    <a:pt x="1109616" y="519999"/>
                  </a:lnTo>
                  <a:lnTo>
                    <a:pt x="1109616" y="508698"/>
                  </a:lnTo>
                  <a:lnTo>
                    <a:pt x="1143661" y="508698"/>
                  </a:lnTo>
                  <a:lnTo>
                    <a:pt x="1143661" y="519999"/>
                  </a:lnTo>
                  <a:close/>
                </a:path>
                <a:path w="2834005" h="520064">
                  <a:moveTo>
                    <a:pt x="1075570" y="519999"/>
                  </a:moveTo>
                  <a:lnTo>
                    <a:pt x="1041525" y="519999"/>
                  </a:lnTo>
                  <a:lnTo>
                    <a:pt x="1041525" y="508698"/>
                  </a:lnTo>
                  <a:lnTo>
                    <a:pt x="1075570" y="508698"/>
                  </a:lnTo>
                  <a:lnTo>
                    <a:pt x="1075570" y="519999"/>
                  </a:lnTo>
                  <a:close/>
                </a:path>
                <a:path w="2834005" h="520064">
                  <a:moveTo>
                    <a:pt x="1007480" y="519999"/>
                  </a:moveTo>
                  <a:lnTo>
                    <a:pt x="973434" y="519999"/>
                  </a:lnTo>
                  <a:lnTo>
                    <a:pt x="973434" y="508698"/>
                  </a:lnTo>
                  <a:lnTo>
                    <a:pt x="1007480" y="508698"/>
                  </a:lnTo>
                  <a:lnTo>
                    <a:pt x="1007480" y="519999"/>
                  </a:lnTo>
                  <a:close/>
                </a:path>
                <a:path w="2834005" h="520064">
                  <a:moveTo>
                    <a:pt x="939389" y="519999"/>
                  </a:moveTo>
                  <a:lnTo>
                    <a:pt x="905343" y="519999"/>
                  </a:lnTo>
                  <a:lnTo>
                    <a:pt x="905343" y="508698"/>
                  </a:lnTo>
                  <a:lnTo>
                    <a:pt x="939389" y="508698"/>
                  </a:lnTo>
                  <a:lnTo>
                    <a:pt x="939389" y="519999"/>
                  </a:lnTo>
                  <a:close/>
                </a:path>
                <a:path w="2834005" h="520064">
                  <a:moveTo>
                    <a:pt x="871298" y="519999"/>
                  </a:moveTo>
                  <a:lnTo>
                    <a:pt x="837253" y="519999"/>
                  </a:lnTo>
                  <a:lnTo>
                    <a:pt x="837253" y="508698"/>
                  </a:lnTo>
                  <a:lnTo>
                    <a:pt x="871298" y="508698"/>
                  </a:lnTo>
                  <a:lnTo>
                    <a:pt x="871298" y="519999"/>
                  </a:lnTo>
                  <a:close/>
                </a:path>
                <a:path w="2834005" h="520064">
                  <a:moveTo>
                    <a:pt x="803207" y="519999"/>
                  </a:moveTo>
                  <a:lnTo>
                    <a:pt x="769162" y="519999"/>
                  </a:lnTo>
                  <a:lnTo>
                    <a:pt x="769162" y="508698"/>
                  </a:lnTo>
                  <a:lnTo>
                    <a:pt x="803207" y="508698"/>
                  </a:lnTo>
                  <a:lnTo>
                    <a:pt x="803207" y="519999"/>
                  </a:lnTo>
                  <a:close/>
                </a:path>
                <a:path w="2834005" h="520064">
                  <a:moveTo>
                    <a:pt x="735116" y="519999"/>
                  </a:moveTo>
                  <a:lnTo>
                    <a:pt x="701071" y="519999"/>
                  </a:lnTo>
                  <a:lnTo>
                    <a:pt x="701071" y="508698"/>
                  </a:lnTo>
                  <a:lnTo>
                    <a:pt x="735116" y="508698"/>
                  </a:lnTo>
                  <a:lnTo>
                    <a:pt x="735116" y="519999"/>
                  </a:lnTo>
                  <a:close/>
                </a:path>
                <a:path w="2834005" h="520064">
                  <a:moveTo>
                    <a:pt x="667026" y="519999"/>
                  </a:moveTo>
                  <a:lnTo>
                    <a:pt x="632980" y="519999"/>
                  </a:lnTo>
                  <a:lnTo>
                    <a:pt x="632980" y="508698"/>
                  </a:lnTo>
                  <a:lnTo>
                    <a:pt x="667026" y="508698"/>
                  </a:lnTo>
                  <a:lnTo>
                    <a:pt x="667026" y="519999"/>
                  </a:lnTo>
                  <a:close/>
                </a:path>
                <a:path w="2834005" h="520064">
                  <a:moveTo>
                    <a:pt x="598935" y="519999"/>
                  </a:moveTo>
                  <a:lnTo>
                    <a:pt x="564890" y="519999"/>
                  </a:lnTo>
                  <a:lnTo>
                    <a:pt x="564890" y="508698"/>
                  </a:lnTo>
                  <a:lnTo>
                    <a:pt x="598935" y="508698"/>
                  </a:lnTo>
                  <a:lnTo>
                    <a:pt x="598935" y="519999"/>
                  </a:lnTo>
                  <a:close/>
                </a:path>
                <a:path w="2834005" h="520064">
                  <a:moveTo>
                    <a:pt x="530844" y="519999"/>
                  </a:moveTo>
                  <a:lnTo>
                    <a:pt x="496799" y="519999"/>
                  </a:lnTo>
                  <a:lnTo>
                    <a:pt x="496799" y="508698"/>
                  </a:lnTo>
                  <a:lnTo>
                    <a:pt x="530844" y="508698"/>
                  </a:lnTo>
                  <a:lnTo>
                    <a:pt x="530844" y="519999"/>
                  </a:lnTo>
                  <a:close/>
                </a:path>
                <a:path w="2834005" h="520064">
                  <a:moveTo>
                    <a:pt x="462753" y="519999"/>
                  </a:moveTo>
                  <a:lnTo>
                    <a:pt x="428708" y="519999"/>
                  </a:lnTo>
                  <a:lnTo>
                    <a:pt x="428708" y="508698"/>
                  </a:lnTo>
                  <a:lnTo>
                    <a:pt x="462753" y="508698"/>
                  </a:lnTo>
                  <a:lnTo>
                    <a:pt x="462753" y="519999"/>
                  </a:lnTo>
                  <a:close/>
                </a:path>
                <a:path w="2834005" h="520064">
                  <a:moveTo>
                    <a:pt x="394663" y="519999"/>
                  </a:moveTo>
                  <a:lnTo>
                    <a:pt x="360618" y="519999"/>
                  </a:lnTo>
                  <a:lnTo>
                    <a:pt x="360618" y="508698"/>
                  </a:lnTo>
                  <a:lnTo>
                    <a:pt x="394663" y="508698"/>
                  </a:lnTo>
                  <a:lnTo>
                    <a:pt x="394663" y="519999"/>
                  </a:lnTo>
                  <a:close/>
                </a:path>
                <a:path w="2834005" h="520064">
                  <a:moveTo>
                    <a:pt x="326572" y="519999"/>
                  </a:moveTo>
                  <a:lnTo>
                    <a:pt x="292526" y="519999"/>
                  </a:lnTo>
                  <a:lnTo>
                    <a:pt x="292526" y="508698"/>
                  </a:lnTo>
                  <a:lnTo>
                    <a:pt x="326572" y="508698"/>
                  </a:lnTo>
                  <a:lnTo>
                    <a:pt x="326572" y="519999"/>
                  </a:lnTo>
                  <a:close/>
                </a:path>
                <a:path w="2834005" h="520064">
                  <a:moveTo>
                    <a:pt x="258481" y="519999"/>
                  </a:moveTo>
                  <a:lnTo>
                    <a:pt x="224436" y="519999"/>
                  </a:lnTo>
                  <a:lnTo>
                    <a:pt x="224436" y="508698"/>
                  </a:lnTo>
                  <a:lnTo>
                    <a:pt x="258481" y="508698"/>
                  </a:lnTo>
                  <a:lnTo>
                    <a:pt x="258481" y="519999"/>
                  </a:lnTo>
                  <a:close/>
                </a:path>
                <a:path w="2834005" h="520064">
                  <a:moveTo>
                    <a:pt x="190391" y="519999"/>
                  </a:moveTo>
                  <a:lnTo>
                    <a:pt x="156345" y="519999"/>
                  </a:lnTo>
                  <a:lnTo>
                    <a:pt x="156345" y="508698"/>
                  </a:lnTo>
                  <a:lnTo>
                    <a:pt x="190391" y="508698"/>
                  </a:lnTo>
                  <a:lnTo>
                    <a:pt x="190391" y="519999"/>
                  </a:lnTo>
                  <a:close/>
                </a:path>
                <a:path w="2834005" h="520064">
                  <a:moveTo>
                    <a:pt x="122222" y="518978"/>
                  </a:moveTo>
                  <a:lnTo>
                    <a:pt x="113217" y="517586"/>
                  </a:lnTo>
                  <a:lnTo>
                    <a:pt x="104361" y="515618"/>
                  </a:lnTo>
                  <a:lnTo>
                    <a:pt x="95654" y="513073"/>
                  </a:lnTo>
                  <a:lnTo>
                    <a:pt x="87096" y="509952"/>
                  </a:lnTo>
                  <a:lnTo>
                    <a:pt x="91331" y="499469"/>
                  </a:lnTo>
                  <a:lnTo>
                    <a:pt x="99191" y="502335"/>
                  </a:lnTo>
                  <a:lnTo>
                    <a:pt x="107189" y="504673"/>
                  </a:lnTo>
                  <a:lnTo>
                    <a:pt x="115323" y="506482"/>
                  </a:lnTo>
                  <a:lnTo>
                    <a:pt x="123594" y="507761"/>
                  </a:lnTo>
                  <a:lnTo>
                    <a:pt x="122222" y="518978"/>
                  </a:lnTo>
                  <a:close/>
                </a:path>
                <a:path w="2834005" h="520064">
                  <a:moveTo>
                    <a:pt x="56197" y="492688"/>
                  </a:moveTo>
                  <a:lnTo>
                    <a:pt x="49095" y="487068"/>
                  </a:lnTo>
                  <a:lnTo>
                    <a:pt x="42403" y="481026"/>
                  </a:lnTo>
                  <a:lnTo>
                    <a:pt x="36122" y="474561"/>
                  </a:lnTo>
                  <a:lnTo>
                    <a:pt x="30251" y="467672"/>
                  </a:lnTo>
                  <a:lnTo>
                    <a:pt x="39118" y="460635"/>
                  </a:lnTo>
                  <a:lnTo>
                    <a:pt x="44510" y="466963"/>
                  </a:lnTo>
                  <a:lnTo>
                    <a:pt x="50280" y="472902"/>
                  </a:lnTo>
                  <a:lnTo>
                    <a:pt x="56426" y="478452"/>
                  </a:lnTo>
                  <a:lnTo>
                    <a:pt x="62950" y="483613"/>
                  </a:lnTo>
                  <a:lnTo>
                    <a:pt x="56197" y="492688"/>
                  </a:lnTo>
                  <a:close/>
                </a:path>
                <a:path w="2834005" h="520064">
                  <a:moveTo>
                    <a:pt x="11843" y="437318"/>
                  </a:moveTo>
                  <a:lnTo>
                    <a:pt x="8439" y="428900"/>
                  </a:lnTo>
                  <a:lnTo>
                    <a:pt x="5607" y="420316"/>
                  </a:lnTo>
                  <a:lnTo>
                    <a:pt x="3345" y="411564"/>
                  </a:lnTo>
                  <a:lnTo>
                    <a:pt x="1655" y="402646"/>
                  </a:lnTo>
                  <a:lnTo>
                    <a:pt x="12852" y="400907"/>
                  </a:lnTo>
                  <a:lnTo>
                    <a:pt x="14404" y="409099"/>
                  </a:lnTo>
                  <a:lnTo>
                    <a:pt x="16482" y="417137"/>
                  </a:lnTo>
                  <a:lnTo>
                    <a:pt x="19083" y="425022"/>
                  </a:lnTo>
                  <a:lnTo>
                    <a:pt x="22210" y="432754"/>
                  </a:lnTo>
                  <a:lnTo>
                    <a:pt x="11843" y="437318"/>
                  </a:lnTo>
                  <a:close/>
                </a:path>
                <a:path w="2834005" h="520064">
                  <a:moveTo>
                    <a:pt x="11331" y="368502"/>
                  </a:moveTo>
                  <a:lnTo>
                    <a:pt x="0" y="368502"/>
                  </a:lnTo>
                  <a:lnTo>
                    <a:pt x="0" y="334549"/>
                  </a:lnTo>
                  <a:lnTo>
                    <a:pt x="11331" y="334549"/>
                  </a:lnTo>
                  <a:lnTo>
                    <a:pt x="11331" y="368502"/>
                  </a:lnTo>
                  <a:close/>
                </a:path>
                <a:path w="2834005" h="520064">
                  <a:moveTo>
                    <a:pt x="11331" y="300596"/>
                  </a:moveTo>
                  <a:lnTo>
                    <a:pt x="0" y="300596"/>
                  </a:lnTo>
                  <a:lnTo>
                    <a:pt x="0" y="266643"/>
                  </a:lnTo>
                  <a:lnTo>
                    <a:pt x="11331" y="266643"/>
                  </a:lnTo>
                  <a:lnTo>
                    <a:pt x="11331" y="300596"/>
                  </a:lnTo>
                  <a:close/>
                </a:path>
                <a:path w="2834005" h="520064">
                  <a:moveTo>
                    <a:pt x="11331" y="232690"/>
                  </a:moveTo>
                  <a:lnTo>
                    <a:pt x="0" y="232690"/>
                  </a:lnTo>
                  <a:lnTo>
                    <a:pt x="0" y="198737"/>
                  </a:lnTo>
                  <a:lnTo>
                    <a:pt x="11331" y="198737"/>
                  </a:lnTo>
                  <a:lnTo>
                    <a:pt x="11331" y="232690"/>
                  </a:lnTo>
                  <a:close/>
                </a:path>
                <a:path w="2834005" h="520064">
                  <a:moveTo>
                    <a:pt x="11331" y="164785"/>
                  </a:moveTo>
                  <a:lnTo>
                    <a:pt x="0" y="164785"/>
                  </a:lnTo>
                  <a:lnTo>
                    <a:pt x="61" y="133902"/>
                  </a:lnTo>
                  <a:lnTo>
                    <a:pt x="220" y="130877"/>
                  </a:lnTo>
                  <a:lnTo>
                    <a:pt x="11534" y="131513"/>
                  </a:lnTo>
                  <a:lnTo>
                    <a:pt x="11423" y="133478"/>
                  </a:lnTo>
                  <a:lnTo>
                    <a:pt x="11331" y="164785"/>
                  </a:lnTo>
                  <a:close/>
                </a:path>
                <a:path w="2834005" h="520064">
                  <a:moveTo>
                    <a:pt x="17550" y="99424"/>
                  </a:moveTo>
                  <a:lnTo>
                    <a:pt x="6769" y="95941"/>
                  </a:lnTo>
                  <a:lnTo>
                    <a:pt x="9806" y="87522"/>
                  </a:lnTo>
                  <a:lnTo>
                    <a:pt x="13365" y="79349"/>
                  </a:lnTo>
                  <a:lnTo>
                    <a:pt x="17447" y="71422"/>
                  </a:lnTo>
                  <a:lnTo>
                    <a:pt x="22052" y="63743"/>
                  </a:lnTo>
                  <a:lnTo>
                    <a:pt x="31587" y="69850"/>
                  </a:lnTo>
                  <a:lnTo>
                    <a:pt x="27358" y="76904"/>
                  </a:lnTo>
                  <a:lnTo>
                    <a:pt x="23608" y="84184"/>
                  </a:lnTo>
                  <a:lnTo>
                    <a:pt x="20339" y="91691"/>
                  </a:lnTo>
                  <a:lnTo>
                    <a:pt x="17550" y="99424"/>
                  </a:lnTo>
                  <a:close/>
                </a:path>
                <a:path w="2834005" h="520064">
                  <a:moveTo>
                    <a:pt x="52925" y="44626"/>
                  </a:moveTo>
                  <a:lnTo>
                    <a:pt x="45283" y="36281"/>
                  </a:lnTo>
                  <a:lnTo>
                    <a:pt x="52117" y="30445"/>
                  </a:lnTo>
                  <a:lnTo>
                    <a:pt x="59285" y="25085"/>
                  </a:lnTo>
                  <a:lnTo>
                    <a:pt x="66787" y="20199"/>
                  </a:lnTo>
                  <a:lnTo>
                    <a:pt x="74622" y="15789"/>
                  </a:lnTo>
                  <a:lnTo>
                    <a:pt x="79873" y="25803"/>
                  </a:lnTo>
                  <a:lnTo>
                    <a:pt x="72676" y="29854"/>
                  </a:lnTo>
                  <a:lnTo>
                    <a:pt x="65786" y="34342"/>
                  </a:lnTo>
                  <a:lnTo>
                    <a:pt x="59202" y="39266"/>
                  </a:lnTo>
                  <a:lnTo>
                    <a:pt x="52925" y="44626"/>
                  </a:lnTo>
                  <a:close/>
                </a:path>
                <a:path w="2834005" h="520064">
                  <a:moveTo>
                    <a:pt x="110976" y="14419"/>
                  </a:moveTo>
                  <a:lnTo>
                    <a:pt x="139064" y="0"/>
                  </a:lnTo>
                  <a:lnTo>
                    <a:pt x="173109" y="0"/>
                  </a:lnTo>
                  <a:lnTo>
                    <a:pt x="173109" y="11301"/>
                  </a:lnTo>
                  <a:lnTo>
                    <a:pt x="139064" y="11301"/>
                  </a:lnTo>
                  <a:lnTo>
                    <a:pt x="131977" y="11495"/>
                  </a:lnTo>
                  <a:lnTo>
                    <a:pt x="124933" y="12080"/>
                  </a:lnTo>
                  <a:lnTo>
                    <a:pt x="117933" y="13054"/>
                  </a:lnTo>
                  <a:lnTo>
                    <a:pt x="110976" y="14419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580188" y="6425353"/>
            <a:ext cx="3874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180" dirty="0">
                <a:solidFill>
                  <a:srgbClr val="33A67B"/>
                </a:solidFill>
                <a:latin typeface="Arial"/>
                <a:cs typeface="Arial"/>
              </a:rPr>
              <a:t>Forgot</a:t>
            </a:r>
            <a:r>
              <a:rPr sz="3200" b="1" spc="-185" dirty="0">
                <a:solidFill>
                  <a:srgbClr val="33A67B"/>
                </a:solidFill>
                <a:latin typeface="Arial"/>
                <a:cs typeface="Arial"/>
              </a:rPr>
              <a:t> </a:t>
            </a:r>
            <a:r>
              <a:rPr sz="3200" b="1" spc="130" dirty="0">
                <a:solidFill>
                  <a:srgbClr val="33A67B"/>
                </a:solidFill>
                <a:latin typeface="Arial"/>
                <a:cs typeface="Arial"/>
              </a:rPr>
              <a:t>Password?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23913" y="7236500"/>
            <a:ext cx="5033645" cy="807720"/>
          </a:xfrm>
          <a:prstGeom prst="rect">
            <a:avLst/>
          </a:prstGeom>
          <a:solidFill>
            <a:srgbClr val="33A67B"/>
          </a:solidFill>
        </p:spPr>
        <p:txBody>
          <a:bodyPr vert="horz" wrap="square" lIns="0" tIns="7937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25"/>
              </a:spcBef>
            </a:pPr>
            <a:r>
              <a:rPr sz="3900" b="1" spc="35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3900" b="1" spc="25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900" b="1" spc="-7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00" b="1" spc="310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661074"/>
            <a:ext cx="8601075" cy="8601075"/>
            <a:chOff x="9144000" y="661074"/>
            <a:chExt cx="8601075" cy="8601075"/>
          </a:xfrm>
        </p:grpSpPr>
        <p:sp>
          <p:nvSpPr>
            <p:cNvPr id="3" name="object 3"/>
            <p:cNvSpPr/>
            <p:nvPr/>
          </p:nvSpPr>
          <p:spPr>
            <a:xfrm>
              <a:off x="9144000" y="661074"/>
              <a:ext cx="8601059" cy="8601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71308" y="1028702"/>
              <a:ext cx="2114549" cy="1685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99223" y="4343917"/>
              <a:ext cx="742949" cy="7048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75972" y="3374470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60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99070" y="3396006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4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4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4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4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4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4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4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4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4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4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4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4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4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4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4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4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4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4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4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4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4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4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4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4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4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4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4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4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4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4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4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4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4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4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4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4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4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4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4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4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4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4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4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4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4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4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4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4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4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4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4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4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4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4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4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4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4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4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4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4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4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4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4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4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4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4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4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4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4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4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4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4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4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4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4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4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4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4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4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4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4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4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4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4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4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4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4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4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4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4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4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4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4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4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54960" y="960156"/>
            <a:ext cx="59918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40" dirty="0"/>
              <a:t>SIGNUP</a:t>
            </a:r>
            <a:r>
              <a:rPr sz="6400" spc="-490" dirty="0"/>
              <a:t> </a:t>
            </a:r>
            <a:r>
              <a:rPr sz="6400" spc="210" dirty="0"/>
              <a:t>PAGE</a:t>
            </a:r>
            <a:endParaRPr sz="6400"/>
          </a:p>
        </p:txBody>
      </p:sp>
      <p:sp>
        <p:nvSpPr>
          <p:cNvPr id="9" name="object 9"/>
          <p:cNvSpPr txBox="1"/>
          <p:nvPr/>
        </p:nvSpPr>
        <p:spPr>
          <a:xfrm>
            <a:off x="1109315" y="3265686"/>
            <a:ext cx="731393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1795">
              <a:lnSpc>
                <a:spcPct val="115799"/>
              </a:lnSpc>
              <a:spcBef>
                <a:spcPts val="100"/>
              </a:spcBef>
            </a:pPr>
            <a:r>
              <a:rPr sz="3400" b="1" spc="245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7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9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4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04" dirty="0">
                <a:solidFill>
                  <a:srgbClr val="FFFFFF"/>
                </a:solidFill>
                <a:latin typeface="Arial"/>
                <a:cs typeface="Arial"/>
              </a:rPr>
              <a:t>details  </a:t>
            </a:r>
            <a:r>
              <a:rPr sz="3400" b="1" spc="235" dirty="0">
                <a:solidFill>
                  <a:srgbClr val="FFFFFF"/>
                </a:solidFill>
                <a:latin typeface="Arial"/>
                <a:cs typeface="Arial"/>
              </a:rPr>
              <a:t>according</a:t>
            </a:r>
            <a:r>
              <a:rPr sz="3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32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29" dirty="0">
                <a:solidFill>
                  <a:srgbClr val="FFFFFF"/>
                </a:solidFill>
                <a:latin typeface="Arial"/>
                <a:cs typeface="Arial"/>
              </a:rPr>
              <a:t>registeration</a:t>
            </a:r>
            <a:r>
              <a:rPr sz="34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8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1066" y="5093991"/>
            <a:ext cx="76447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7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5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95" dirty="0">
                <a:solidFill>
                  <a:srgbClr val="FFFFFF"/>
                </a:solidFill>
                <a:latin typeface="Arial"/>
                <a:cs typeface="Arial"/>
              </a:rPr>
              <a:t>entre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3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80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r>
              <a:rPr sz="3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229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34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b="1" spc="16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90719" y="1251008"/>
            <a:ext cx="346329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00" b="1" spc="109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700" b="1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700" b="1" spc="55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6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4402" y="1348161"/>
            <a:ext cx="2541270" cy="670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100"/>
              </a:spcBef>
            </a:pPr>
            <a:r>
              <a:rPr sz="6100" b="1" spc="280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endParaRPr sz="6100">
              <a:latin typeface="Arial"/>
              <a:cs typeface="Arial"/>
            </a:endParaRPr>
          </a:p>
          <a:p>
            <a:pPr marL="12700" marR="5080" indent="146685">
              <a:lnSpc>
                <a:spcPct val="193900"/>
              </a:lnSpc>
              <a:spcBef>
                <a:spcPts val="4520"/>
              </a:spcBef>
            </a:pPr>
            <a:r>
              <a:rPr sz="3500" b="1" spc="295" dirty="0">
                <a:solidFill>
                  <a:srgbClr val="FFFFFF"/>
                </a:solidFill>
                <a:latin typeface="Arial"/>
                <a:cs typeface="Arial"/>
              </a:rPr>
              <a:t>Name </a:t>
            </a:r>
            <a:r>
              <a:rPr sz="3500" b="1" spc="-235" dirty="0">
                <a:solidFill>
                  <a:srgbClr val="FFFFFF"/>
                </a:solidFill>
                <a:latin typeface="Arial"/>
                <a:cs typeface="Arial"/>
              </a:rPr>
              <a:t>:  </a:t>
            </a:r>
            <a:r>
              <a:rPr sz="3500" b="1" spc="180" dirty="0">
                <a:solidFill>
                  <a:srgbClr val="FFFFFF"/>
                </a:solidFill>
                <a:latin typeface="Arial"/>
                <a:cs typeface="Arial"/>
              </a:rPr>
              <a:t>Gender:  </a:t>
            </a:r>
            <a:r>
              <a:rPr sz="3500" b="1" spc="14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3500" b="1" spc="35" dirty="0">
                <a:solidFill>
                  <a:srgbClr val="FFFFFF"/>
                </a:solidFill>
                <a:latin typeface="Arial"/>
                <a:cs typeface="Arial"/>
              </a:rPr>
              <a:t>ID:  </a:t>
            </a:r>
            <a:r>
              <a:rPr sz="3500" b="1" spc="70" dirty="0">
                <a:solidFill>
                  <a:srgbClr val="FFFFFF"/>
                </a:solidFill>
                <a:latin typeface="Arial"/>
                <a:cs typeface="Arial"/>
              </a:rPr>
              <a:t>Email:  </a:t>
            </a:r>
            <a:r>
              <a:rPr sz="3500" b="1" spc="130" dirty="0">
                <a:solidFill>
                  <a:srgbClr val="FFFFFF"/>
                </a:solidFill>
                <a:latin typeface="Arial"/>
                <a:cs typeface="Arial"/>
              </a:rPr>
              <a:t>Password:</a:t>
            </a:r>
            <a:endParaRPr sz="3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46120" y="4385068"/>
            <a:ext cx="1146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3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88435" y="4385068"/>
            <a:ext cx="17221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500" b="1" spc="3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500" b="1" spc="4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414747" y="5530108"/>
            <a:ext cx="2346325" cy="2557145"/>
            <a:chOff x="12414747" y="5530108"/>
            <a:chExt cx="2346325" cy="2557145"/>
          </a:xfrm>
        </p:grpSpPr>
        <p:sp>
          <p:nvSpPr>
            <p:cNvPr id="16" name="object 16"/>
            <p:cNvSpPr/>
            <p:nvPr/>
          </p:nvSpPr>
          <p:spPr>
            <a:xfrm>
              <a:off x="12414747" y="5530108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60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37845" y="5551643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4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4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4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4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4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4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4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4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4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4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4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4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4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4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4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4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4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4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4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4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4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4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4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4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4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4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4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4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4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4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4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4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4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4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4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4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4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4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4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4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4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4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4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4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4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4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4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4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4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4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4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4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4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4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4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4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4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4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4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4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4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4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4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4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4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4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4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4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4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4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4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4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4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4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4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4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4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4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4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4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4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4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4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4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4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4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4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4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4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4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4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4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4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4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14747" y="6480505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59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37845" y="6502040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5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5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5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5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5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5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5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5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5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5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5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5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5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5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5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5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5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5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5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5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5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5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5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5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5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5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5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5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5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5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5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5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5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5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5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5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5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5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5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5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5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5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5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5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5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5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5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5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5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5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5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5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5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5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5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5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5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5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5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5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5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5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5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5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5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5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5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5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5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5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5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5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5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5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5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5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5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5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5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5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5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5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5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5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5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5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5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5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5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5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5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5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5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5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414747" y="7620335"/>
              <a:ext cx="2346325" cy="467359"/>
            </a:xfrm>
            <a:custGeom>
              <a:avLst/>
              <a:gdLst/>
              <a:ahLst/>
              <a:cxnLst/>
              <a:rect l="l" t="t" r="r" b="b"/>
              <a:pathLst>
                <a:path w="2346325" h="467359">
                  <a:moveTo>
                    <a:pt x="2215396" y="466766"/>
                  </a:moveTo>
                  <a:lnTo>
                    <a:pt x="130376" y="466766"/>
                  </a:lnTo>
                  <a:lnTo>
                    <a:pt x="123971" y="466608"/>
                  </a:lnTo>
                  <a:lnTo>
                    <a:pt x="86461" y="459103"/>
                  </a:lnTo>
                  <a:lnTo>
                    <a:pt x="52704" y="440954"/>
                  </a:lnTo>
                  <a:lnTo>
                    <a:pt x="25661" y="413746"/>
                  </a:lnTo>
                  <a:lnTo>
                    <a:pt x="7617" y="379790"/>
                  </a:lnTo>
                  <a:lnTo>
                    <a:pt x="156" y="342056"/>
                  </a:lnTo>
                  <a:lnTo>
                    <a:pt x="0" y="335613"/>
                  </a:lnTo>
                  <a:lnTo>
                    <a:pt x="0" y="131152"/>
                  </a:lnTo>
                  <a:lnTo>
                    <a:pt x="5612" y="93080"/>
                  </a:lnTo>
                  <a:lnTo>
                    <a:pt x="21972" y="58288"/>
                  </a:lnTo>
                  <a:lnTo>
                    <a:pt x="47665" y="29769"/>
                  </a:lnTo>
                  <a:lnTo>
                    <a:pt x="80483" y="9983"/>
                  </a:lnTo>
                  <a:lnTo>
                    <a:pt x="117597" y="630"/>
                  </a:lnTo>
                  <a:lnTo>
                    <a:pt x="130376" y="0"/>
                  </a:lnTo>
                  <a:lnTo>
                    <a:pt x="2215396" y="0"/>
                  </a:lnTo>
                  <a:lnTo>
                    <a:pt x="2253241" y="5645"/>
                  </a:lnTo>
                  <a:lnTo>
                    <a:pt x="2287827" y="22103"/>
                  </a:lnTo>
                  <a:lnTo>
                    <a:pt x="2316181" y="47949"/>
                  </a:lnTo>
                  <a:lnTo>
                    <a:pt x="2335850" y="80962"/>
                  </a:lnTo>
                  <a:lnTo>
                    <a:pt x="2345145" y="118297"/>
                  </a:lnTo>
                  <a:lnTo>
                    <a:pt x="2345773" y="131152"/>
                  </a:lnTo>
                  <a:lnTo>
                    <a:pt x="2345773" y="335613"/>
                  </a:lnTo>
                  <a:lnTo>
                    <a:pt x="2340160" y="373685"/>
                  </a:lnTo>
                  <a:lnTo>
                    <a:pt x="2323802" y="408476"/>
                  </a:lnTo>
                  <a:lnTo>
                    <a:pt x="2298106" y="436998"/>
                  </a:lnTo>
                  <a:lnTo>
                    <a:pt x="2265289" y="456784"/>
                  </a:lnTo>
                  <a:lnTo>
                    <a:pt x="2228174" y="466135"/>
                  </a:lnTo>
                  <a:lnTo>
                    <a:pt x="2215396" y="4667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37845" y="7641870"/>
              <a:ext cx="2294890" cy="424815"/>
            </a:xfrm>
            <a:custGeom>
              <a:avLst/>
              <a:gdLst/>
              <a:ahLst/>
              <a:cxnLst/>
              <a:rect l="l" t="t" r="r" b="b"/>
              <a:pathLst>
                <a:path w="2294890" h="424815">
                  <a:moveTo>
                    <a:pt x="195283" y="9229"/>
                  </a:moveTo>
                  <a:lnTo>
                    <a:pt x="167719" y="9229"/>
                  </a:lnTo>
                  <a:lnTo>
                    <a:pt x="167719" y="0"/>
                  </a:lnTo>
                  <a:lnTo>
                    <a:pt x="195283" y="0"/>
                  </a:lnTo>
                  <a:lnTo>
                    <a:pt x="195283" y="9229"/>
                  </a:lnTo>
                  <a:close/>
                </a:path>
                <a:path w="2294890" h="424815">
                  <a:moveTo>
                    <a:pt x="250411" y="9229"/>
                  </a:moveTo>
                  <a:lnTo>
                    <a:pt x="222847" y="9229"/>
                  </a:lnTo>
                  <a:lnTo>
                    <a:pt x="222847" y="0"/>
                  </a:lnTo>
                  <a:lnTo>
                    <a:pt x="250411" y="0"/>
                  </a:lnTo>
                  <a:lnTo>
                    <a:pt x="250411" y="9229"/>
                  </a:lnTo>
                  <a:close/>
                </a:path>
                <a:path w="2294890" h="424815">
                  <a:moveTo>
                    <a:pt x="305540" y="9229"/>
                  </a:moveTo>
                  <a:lnTo>
                    <a:pt x="277975" y="9229"/>
                  </a:lnTo>
                  <a:lnTo>
                    <a:pt x="277975" y="0"/>
                  </a:lnTo>
                  <a:lnTo>
                    <a:pt x="305540" y="0"/>
                  </a:lnTo>
                  <a:lnTo>
                    <a:pt x="305540" y="9229"/>
                  </a:lnTo>
                  <a:close/>
                </a:path>
                <a:path w="2294890" h="424815">
                  <a:moveTo>
                    <a:pt x="360668" y="9229"/>
                  </a:moveTo>
                  <a:lnTo>
                    <a:pt x="333104" y="9229"/>
                  </a:lnTo>
                  <a:lnTo>
                    <a:pt x="333104" y="0"/>
                  </a:lnTo>
                  <a:lnTo>
                    <a:pt x="360668" y="0"/>
                  </a:lnTo>
                  <a:lnTo>
                    <a:pt x="360668" y="9229"/>
                  </a:lnTo>
                  <a:close/>
                </a:path>
                <a:path w="2294890" h="424815">
                  <a:moveTo>
                    <a:pt x="415796" y="9229"/>
                  </a:moveTo>
                  <a:lnTo>
                    <a:pt x="388232" y="9229"/>
                  </a:lnTo>
                  <a:lnTo>
                    <a:pt x="388232" y="0"/>
                  </a:lnTo>
                  <a:lnTo>
                    <a:pt x="415796" y="0"/>
                  </a:lnTo>
                  <a:lnTo>
                    <a:pt x="415796" y="9229"/>
                  </a:lnTo>
                  <a:close/>
                </a:path>
                <a:path w="2294890" h="424815">
                  <a:moveTo>
                    <a:pt x="470925" y="9229"/>
                  </a:moveTo>
                  <a:lnTo>
                    <a:pt x="443360" y="9229"/>
                  </a:lnTo>
                  <a:lnTo>
                    <a:pt x="443360" y="0"/>
                  </a:lnTo>
                  <a:lnTo>
                    <a:pt x="470925" y="0"/>
                  </a:lnTo>
                  <a:lnTo>
                    <a:pt x="470925" y="9229"/>
                  </a:lnTo>
                  <a:close/>
                </a:path>
                <a:path w="2294890" h="424815">
                  <a:moveTo>
                    <a:pt x="526053" y="9229"/>
                  </a:moveTo>
                  <a:lnTo>
                    <a:pt x="498489" y="9229"/>
                  </a:lnTo>
                  <a:lnTo>
                    <a:pt x="498489" y="0"/>
                  </a:lnTo>
                  <a:lnTo>
                    <a:pt x="526053" y="0"/>
                  </a:lnTo>
                  <a:lnTo>
                    <a:pt x="526053" y="9229"/>
                  </a:lnTo>
                  <a:close/>
                </a:path>
                <a:path w="2294890" h="424815">
                  <a:moveTo>
                    <a:pt x="581181" y="9229"/>
                  </a:moveTo>
                  <a:lnTo>
                    <a:pt x="553617" y="9229"/>
                  </a:lnTo>
                  <a:lnTo>
                    <a:pt x="553617" y="0"/>
                  </a:lnTo>
                  <a:lnTo>
                    <a:pt x="581181" y="0"/>
                  </a:lnTo>
                  <a:lnTo>
                    <a:pt x="581181" y="9229"/>
                  </a:lnTo>
                  <a:close/>
                </a:path>
                <a:path w="2294890" h="424815">
                  <a:moveTo>
                    <a:pt x="636310" y="9229"/>
                  </a:moveTo>
                  <a:lnTo>
                    <a:pt x="608746" y="9229"/>
                  </a:lnTo>
                  <a:lnTo>
                    <a:pt x="608746" y="0"/>
                  </a:lnTo>
                  <a:lnTo>
                    <a:pt x="636310" y="0"/>
                  </a:lnTo>
                  <a:lnTo>
                    <a:pt x="636310" y="9229"/>
                  </a:lnTo>
                  <a:close/>
                </a:path>
                <a:path w="2294890" h="424815">
                  <a:moveTo>
                    <a:pt x="691438" y="9229"/>
                  </a:moveTo>
                  <a:lnTo>
                    <a:pt x="663874" y="9229"/>
                  </a:lnTo>
                  <a:lnTo>
                    <a:pt x="663874" y="0"/>
                  </a:lnTo>
                  <a:lnTo>
                    <a:pt x="691438" y="0"/>
                  </a:lnTo>
                  <a:lnTo>
                    <a:pt x="691438" y="9229"/>
                  </a:lnTo>
                  <a:close/>
                </a:path>
                <a:path w="2294890" h="424815">
                  <a:moveTo>
                    <a:pt x="746567" y="9229"/>
                  </a:moveTo>
                  <a:lnTo>
                    <a:pt x="719002" y="9229"/>
                  </a:lnTo>
                  <a:lnTo>
                    <a:pt x="719002" y="0"/>
                  </a:lnTo>
                  <a:lnTo>
                    <a:pt x="746567" y="0"/>
                  </a:lnTo>
                  <a:lnTo>
                    <a:pt x="746567" y="9229"/>
                  </a:lnTo>
                  <a:close/>
                </a:path>
                <a:path w="2294890" h="424815">
                  <a:moveTo>
                    <a:pt x="801695" y="9229"/>
                  </a:moveTo>
                  <a:lnTo>
                    <a:pt x="774131" y="9229"/>
                  </a:lnTo>
                  <a:lnTo>
                    <a:pt x="774131" y="0"/>
                  </a:lnTo>
                  <a:lnTo>
                    <a:pt x="801695" y="0"/>
                  </a:lnTo>
                  <a:lnTo>
                    <a:pt x="801695" y="9229"/>
                  </a:lnTo>
                  <a:close/>
                </a:path>
                <a:path w="2294890" h="424815">
                  <a:moveTo>
                    <a:pt x="856823" y="9229"/>
                  </a:moveTo>
                  <a:lnTo>
                    <a:pt x="829259" y="9229"/>
                  </a:lnTo>
                  <a:lnTo>
                    <a:pt x="829259" y="0"/>
                  </a:lnTo>
                  <a:lnTo>
                    <a:pt x="856823" y="0"/>
                  </a:lnTo>
                  <a:lnTo>
                    <a:pt x="856823" y="9229"/>
                  </a:lnTo>
                  <a:close/>
                </a:path>
                <a:path w="2294890" h="424815">
                  <a:moveTo>
                    <a:pt x="911952" y="9229"/>
                  </a:moveTo>
                  <a:lnTo>
                    <a:pt x="884388" y="9229"/>
                  </a:lnTo>
                  <a:lnTo>
                    <a:pt x="884388" y="0"/>
                  </a:lnTo>
                  <a:lnTo>
                    <a:pt x="911952" y="0"/>
                  </a:lnTo>
                  <a:lnTo>
                    <a:pt x="911952" y="9229"/>
                  </a:lnTo>
                  <a:close/>
                </a:path>
                <a:path w="2294890" h="424815">
                  <a:moveTo>
                    <a:pt x="967080" y="9229"/>
                  </a:moveTo>
                  <a:lnTo>
                    <a:pt x="939516" y="9229"/>
                  </a:lnTo>
                  <a:lnTo>
                    <a:pt x="939516" y="0"/>
                  </a:lnTo>
                  <a:lnTo>
                    <a:pt x="967080" y="0"/>
                  </a:lnTo>
                  <a:lnTo>
                    <a:pt x="967080" y="9229"/>
                  </a:lnTo>
                  <a:close/>
                </a:path>
                <a:path w="2294890" h="424815">
                  <a:moveTo>
                    <a:pt x="1022209" y="9229"/>
                  </a:moveTo>
                  <a:lnTo>
                    <a:pt x="994644" y="9229"/>
                  </a:lnTo>
                  <a:lnTo>
                    <a:pt x="994644" y="0"/>
                  </a:lnTo>
                  <a:lnTo>
                    <a:pt x="1022209" y="0"/>
                  </a:lnTo>
                  <a:lnTo>
                    <a:pt x="1022209" y="9229"/>
                  </a:lnTo>
                  <a:close/>
                </a:path>
                <a:path w="2294890" h="424815">
                  <a:moveTo>
                    <a:pt x="1077337" y="9229"/>
                  </a:moveTo>
                  <a:lnTo>
                    <a:pt x="1049773" y="9229"/>
                  </a:lnTo>
                  <a:lnTo>
                    <a:pt x="1049773" y="0"/>
                  </a:lnTo>
                  <a:lnTo>
                    <a:pt x="1077337" y="0"/>
                  </a:lnTo>
                  <a:lnTo>
                    <a:pt x="1077337" y="9229"/>
                  </a:lnTo>
                  <a:close/>
                </a:path>
                <a:path w="2294890" h="424815">
                  <a:moveTo>
                    <a:pt x="1132465" y="9229"/>
                  </a:moveTo>
                  <a:lnTo>
                    <a:pt x="1104901" y="9229"/>
                  </a:lnTo>
                  <a:lnTo>
                    <a:pt x="1104901" y="0"/>
                  </a:lnTo>
                  <a:lnTo>
                    <a:pt x="1132465" y="0"/>
                  </a:lnTo>
                  <a:lnTo>
                    <a:pt x="1132465" y="9229"/>
                  </a:lnTo>
                  <a:close/>
                </a:path>
                <a:path w="2294890" h="424815">
                  <a:moveTo>
                    <a:pt x="1187594" y="9229"/>
                  </a:moveTo>
                  <a:lnTo>
                    <a:pt x="1160030" y="9229"/>
                  </a:lnTo>
                  <a:lnTo>
                    <a:pt x="1160030" y="0"/>
                  </a:lnTo>
                  <a:lnTo>
                    <a:pt x="1187594" y="0"/>
                  </a:lnTo>
                  <a:lnTo>
                    <a:pt x="1187594" y="9229"/>
                  </a:lnTo>
                  <a:close/>
                </a:path>
                <a:path w="2294890" h="424815">
                  <a:moveTo>
                    <a:pt x="1242722" y="9229"/>
                  </a:moveTo>
                  <a:lnTo>
                    <a:pt x="1215158" y="9229"/>
                  </a:lnTo>
                  <a:lnTo>
                    <a:pt x="1215158" y="0"/>
                  </a:lnTo>
                  <a:lnTo>
                    <a:pt x="1242722" y="0"/>
                  </a:lnTo>
                  <a:lnTo>
                    <a:pt x="1242722" y="9229"/>
                  </a:lnTo>
                  <a:close/>
                </a:path>
                <a:path w="2294890" h="424815">
                  <a:moveTo>
                    <a:pt x="1297850" y="9229"/>
                  </a:moveTo>
                  <a:lnTo>
                    <a:pt x="1270286" y="9229"/>
                  </a:lnTo>
                  <a:lnTo>
                    <a:pt x="1270286" y="0"/>
                  </a:lnTo>
                  <a:lnTo>
                    <a:pt x="1297850" y="0"/>
                  </a:lnTo>
                  <a:lnTo>
                    <a:pt x="1297850" y="9229"/>
                  </a:lnTo>
                  <a:close/>
                </a:path>
                <a:path w="2294890" h="424815">
                  <a:moveTo>
                    <a:pt x="1352979" y="9229"/>
                  </a:moveTo>
                  <a:lnTo>
                    <a:pt x="1325415" y="9229"/>
                  </a:lnTo>
                  <a:lnTo>
                    <a:pt x="1325415" y="0"/>
                  </a:lnTo>
                  <a:lnTo>
                    <a:pt x="1352979" y="0"/>
                  </a:lnTo>
                  <a:lnTo>
                    <a:pt x="1352979" y="9229"/>
                  </a:lnTo>
                  <a:close/>
                </a:path>
                <a:path w="2294890" h="424815">
                  <a:moveTo>
                    <a:pt x="1408107" y="9229"/>
                  </a:moveTo>
                  <a:lnTo>
                    <a:pt x="1380543" y="9229"/>
                  </a:lnTo>
                  <a:lnTo>
                    <a:pt x="1380543" y="0"/>
                  </a:lnTo>
                  <a:lnTo>
                    <a:pt x="1408107" y="0"/>
                  </a:lnTo>
                  <a:lnTo>
                    <a:pt x="1408107" y="9229"/>
                  </a:lnTo>
                  <a:close/>
                </a:path>
                <a:path w="2294890" h="424815">
                  <a:moveTo>
                    <a:pt x="1463236" y="9229"/>
                  </a:moveTo>
                  <a:lnTo>
                    <a:pt x="1435671" y="9229"/>
                  </a:lnTo>
                  <a:lnTo>
                    <a:pt x="1435671" y="0"/>
                  </a:lnTo>
                  <a:lnTo>
                    <a:pt x="1463236" y="0"/>
                  </a:lnTo>
                  <a:lnTo>
                    <a:pt x="1463236" y="9229"/>
                  </a:lnTo>
                  <a:close/>
                </a:path>
                <a:path w="2294890" h="424815">
                  <a:moveTo>
                    <a:pt x="1518364" y="9229"/>
                  </a:moveTo>
                  <a:lnTo>
                    <a:pt x="1490800" y="9229"/>
                  </a:lnTo>
                  <a:lnTo>
                    <a:pt x="1490800" y="0"/>
                  </a:lnTo>
                  <a:lnTo>
                    <a:pt x="1518364" y="0"/>
                  </a:lnTo>
                  <a:lnTo>
                    <a:pt x="1518364" y="9229"/>
                  </a:lnTo>
                  <a:close/>
                </a:path>
                <a:path w="2294890" h="424815">
                  <a:moveTo>
                    <a:pt x="1573492" y="9229"/>
                  </a:moveTo>
                  <a:lnTo>
                    <a:pt x="1545928" y="9229"/>
                  </a:lnTo>
                  <a:lnTo>
                    <a:pt x="1545928" y="0"/>
                  </a:lnTo>
                  <a:lnTo>
                    <a:pt x="1573492" y="0"/>
                  </a:lnTo>
                  <a:lnTo>
                    <a:pt x="1573492" y="9229"/>
                  </a:lnTo>
                  <a:close/>
                </a:path>
                <a:path w="2294890" h="424815">
                  <a:moveTo>
                    <a:pt x="1628621" y="9229"/>
                  </a:moveTo>
                  <a:lnTo>
                    <a:pt x="1601057" y="9229"/>
                  </a:lnTo>
                  <a:lnTo>
                    <a:pt x="1601057" y="0"/>
                  </a:lnTo>
                  <a:lnTo>
                    <a:pt x="1628621" y="0"/>
                  </a:lnTo>
                  <a:lnTo>
                    <a:pt x="1628621" y="9229"/>
                  </a:lnTo>
                  <a:close/>
                </a:path>
                <a:path w="2294890" h="424815">
                  <a:moveTo>
                    <a:pt x="1683749" y="9229"/>
                  </a:moveTo>
                  <a:lnTo>
                    <a:pt x="1656185" y="9229"/>
                  </a:lnTo>
                  <a:lnTo>
                    <a:pt x="1656185" y="0"/>
                  </a:lnTo>
                  <a:lnTo>
                    <a:pt x="1683749" y="0"/>
                  </a:lnTo>
                  <a:lnTo>
                    <a:pt x="1683749" y="9229"/>
                  </a:lnTo>
                  <a:close/>
                </a:path>
                <a:path w="2294890" h="424815">
                  <a:moveTo>
                    <a:pt x="1738878" y="9229"/>
                  </a:moveTo>
                  <a:lnTo>
                    <a:pt x="1711313" y="9229"/>
                  </a:lnTo>
                  <a:lnTo>
                    <a:pt x="1711313" y="0"/>
                  </a:lnTo>
                  <a:lnTo>
                    <a:pt x="1738878" y="0"/>
                  </a:lnTo>
                  <a:lnTo>
                    <a:pt x="1738878" y="9229"/>
                  </a:lnTo>
                  <a:close/>
                </a:path>
                <a:path w="2294890" h="424815">
                  <a:moveTo>
                    <a:pt x="1794006" y="9229"/>
                  </a:moveTo>
                  <a:lnTo>
                    <a:pt x="1766442" y="9229"/>
                  </a:lnTo>
                  <a:lnTo>
                    <a:pt x="1766442" y="0"/>
                  </a:lnTo>
                  <a:lnTo>
                    <a:pt x="1794006" y="0"/>
                  </a:lnTo>
                  <a:lnTo>
                    <a:pt x="1794006" y="9229"/>
                  </a:lnTo>
                  <a:close/>
                </a:path>
                <a:path w="2294890" h="424815">
                  <a:moveTo>
                    <a:pt x="1849134" y="9229"/>
                  </a:moveTo>
                  <a:lnTo>
                    <a:pt x="1821570" y="9229"/>
                  </a:lnTo>
                  <a:lnTo>
                    <a:pt x="1821570" y="0"/>
                  </a:lnTo>
                  <a:lnTo>
                    <a:pt x="1849134" y="0"/>
                  </a:lnTo>
                  <a:lnTo>
                    <a:pt x="1849134" y="9229"/>
                  </a:lnTo>
                  <a:close/>
                </a:path>
                <a:path w="2294890" h="424815">
                  <a:moveTo>
                    <a:pt x="1904263" y="9229"/>
                  </a:moveTo>
                  <a:lnTo>
                    <a:pt x="1876699" y="9229"/>
                  </a:lnTo>
                  <a:lnTo>
                    <a:pt x="1876699" y="0"/>
                  </a:lnTo>
                  <a:lnTo>
                    <a:pt x="1904263" y="0"/>
                  </a:lnTo>
                  <a:lnTo>
                    <a:pt x="1904263" y="9229"/>
                  </a:lnTo>
                  <a:close/>
                </a:path>
                <a:path w="2294890" h="424815">
                  <a:moveTo>
                    <a:pt x="1959391" y="9229"/>
                  </a:moveTo>
                  <a:lnTo>
                    <a:pt x="1931827" y="9229"/>
                  </a:lnTo>
                  <a:lnTo>
                    <a:pt x="1931827" y="0"/>
                  </a:lnTo>
                  <a:lnTo>
                    <a:pt x="1959391" y="0"/>
                  </a:lnTo>
                  <a:lnTo>
                    <a:pt x="1959391" y="9229"/>
                  </a:lnTo>
                  <a:close/>
                </a:path>
                <a:path w="2294890" h="424815">
                  <a:moveTo>
                    <a:pt x="2014519" y="9229"/>
                  </a:moveTo>
                  <a:lnTo>
                    <a:pt x="1986955" y="9229"/>
                  </a:lnTo>
                  <a:lnTo>
                    <a:pt x="1986955" y="0"/>
                  </a:lnTo>
                  <a:lnTo>
                    <a:pt x="2014519" y="0"/>
                  </a:lnTo>
                  <a:lnTo>
                    <a:pt x="2014519" y="9229"/>
                  </a:lnTo>
                  <a:close/>
                </a:path>
                <a:path w="2294890" h="424815">
                  <a:moveTo>
                    <a:pt x="2069648" y="9229"/>
                  </a:moveTo>
                  <a:lnTo>
                    <a:pt x="2042084" y="9229"/>
                  </a:lnTo>
                  <a:lnTo>
                    <a:pt x="2042084" y="0"/>
                  </a:lnTo>
                  <a:lnTo>
                    <a:pt x="2069648" y="0"/>
                  </a:lnTo>
                  <a:lnTo>
                    <a:pt x="2069648" y="9229"/>
                  </a:lnTo>
                  <a:close/>
                </a:path>
                <a:path w="2294890" h="424815">
                  <a:moveTo>
                    <a:pt x="2124776" y="9229"/>
                  </a:moveTo>
                  <a:lnTo>
                    <a:pt x="2097212" y="9229"/>
                  </a:lnTo>
                  <a:lnTo>
                    <a:pt x="2097212" y="0"/>
                  </a:lnTo>
                  <a:lnTo>
                    <a:pt x="2124776" y="0"/>
                  </a:lnTo>
                  <a:lnTo>
                    <a:pt x="2124776" y="9229"/>
                  </a:lnTo>
                  <a:close/>
                </a:path>
                <a:path w="2294890" h="424815">
                  <a:moveTo>
                    <a:pt x="2179905" y="9229"/>
                  </a:moveTo>
                  <a:lnTo>
                    <a:pt x="2152340" y="9229"/>
                  </a:lnTo>
                  <a:lnTo>
                    <a:pt x="2152340" y="0"/>
                  </a:lnTo>
                  <a:lnTo>
                    <a:pt x="2179905" y="0"/>
                  </a:lnTo>
                  <a:lnTo>
                    <a:pt x="2179905" y="9229"/>
                  </a:lnTo>
                  <a:close/>
                </a:path>
                <a:path w="2294890" h="424815">
                  <a:moveTo>
                    <a:pt x="2230816" y="21702"/>
                  </a:moveTo>
                  <a:lnTo>
                    <a:pt x="2224792" y="18681"/>
                  </a:lnTo>
                  <a:lnTo>
                    <a:pt x="2218612" y="16071"/>
                  </a:lnTo>
                  <a:lnTo>
                    <a:pt x="2212275" y="13873"/>
                  </a:lnTo>
                  <a:lnTo>
                    <a:pt x="2205783" y="12085"/>
                  </a:lnTo>
                  <a:lnTo>
                    <a:pt x="2207920" y="3109"/>
                  </a:lnTo>
                  <a:lnTo>
                    <a:pt x="2214987" y="5055"/>
                  </a:lnTo>
                  <a:lnTo>
                    <a:pt x="2221884" y="7449"/>
                  </a:lnTo>
                  <a:lnTo>
                    <a:pt x="2228612" y="10290"/>
                  </a:lnTo>
                  <a:lnTo>
                    <a:pt x="2235170" y="13579"/>
                  </a:lnTo>
                  <a:lnTo>
                    <a:pt x="2230816" y="21702"/>
                  </a:lnTo>
                  <a:close/>
                </a:path>
                <a:path w="2294890" h="424815">
                  <a:moveTo>
                    <a:pt x="2269450" y="58188"/>
                  </a:moveTo>
                  <a:lnTo>
                    <a:pt x="2265708" y="52566"/>
                  </a:lnTo>
                  <a:lnTo>
                    <a:pt x="2261593" y="47181"/>
                  </a:lnTo>
                  <a:lnTo>
                    <a:pt x="2257213" y="42160"/>
                  </a:lnTo>
                  <a:lnTo>
                    <a:pt x="2252457" y="37375"/>
                  </a:lnTo>
                  <a:lnTo>
                    <a:pt x="2258730" y="30642"/>
                  </a:lnTo>
                  <a:lnTo>
                    <a:pt x="2263909" y="35852"/>
                  </a:lnTo>
                  <a:lnTo>
                    <a:pt x="2268720" y="41365"/>
                  </a:lnTo>
                  <a:lnTo>
                    <a:pt x="2273190" y="47223"/>
                  </a:lnTo>
                  <a:lnTo>
                    <a:pt x="2277236" y="53302"/>
                  </a:lnTo>
                  <a:lnTo>
                    <a:pt x="2269450" y="58188"/>
                  </a:lnTo>
                  <a:close/>
                </a:path>
                <a:path w="2294890" h="424815">
                  <a:moveTo>
                    <a:pt x="2285031" y="108692"/>
                  </a:moveTo>
                  <a:lnTo>
                    <a:pt x="2284529" y="102042"/>
                  </a:lnTo>
                  <a:lnTo>
                    <a:pt x="2283609" y="95466"/>
                  </a:lnTo>
                  <a:lnTo>
                    <a:pt x="2282272" y="88962"/>
                  </a:lnTo>
                  <a:lnTo>
                    <a:pt x="2280516" y="82532"/>
                  </a:lnTo>
                  <a:lnTo>
                    <a:pt x="2289280" y="79806"/>
                  </a:lnTo>
                  <a:lnTo>
                    <a:pt x="2291193" y="86807"/>
                  </a:lnTo>
                  <a:lnTo>
                    <a:pt x="2292650" y="93888"/>
                  </a:lnTo>
                  <a:lnTo>
                    <a:pt x="2293652" y="101048"/>
                  </a:lnTo>
                  <a:lnTo>
                    <a:pt x="2294197" y="108287"/>
                  </a:lnTo>
                  <a:lnTo>
                    <a:pt x="2285031" y="108692"/>
                  </a:lnTo>
                  <a:close/>
                </a:path>
                <a:path w="2294890" h="424815">
                  <a:moveTo>
                    <a:pt x="2294306" y="163704"/>
                  </a:moveTo>
                  <a:lnTo>
                    <a:pt x="2285131" y="163704"/>
                  </a:lnTo>
                  <a:lnTo>
                    <a:pt x="2285131" y="135975"/>
                  </a:lnTo>
                  <a:lnTo>
                    <a:pt x="2294306" y="135975"/>
                  </a:lnTo>
                  <a:lnTo>
                    <a:pt x="2294306" y="163704"/>
                  </a:lnTo>
                  <a:close/>
                </a:path>
                <a:path w="2294890" h="424815">
                  <a:moveTo>
                    <a:pt x="2294306" y="219160"/>
                  </a:moveTo>
                  <a:lnTo>
                    <a:pt x="2285131" y="219160"/>
                  </a:lnTo>
                  <a:lnTo>
                    <a:pt x="2285131" y="191432"/>
                  </a:lnTo>
                  <a:lnTo>
                    <a:pt x="2294306" y="191432"/>
                  </a:lnTo>
                  <a:lnTo>
                    <a:pt x="2294306" y="219160"/>
                  </a:lnTo>
                  <a:close/>
                </a:path>
                <a:path w="2294890" h="424815">
                  <a:moveTo>
                    <a:pt x="2294306" y="274617"/>
                  </a:moveTo>
                  <a:lnTo>
                    <a:pt x="2285131" y="274617"/>
                  </a:lnTo>
                  <a:lnTo>
                    <a:pt x="2285131" y="246889"/>
                  </a:lnTo>
                  <a:lnTo>
                    <a:pt x="2294306" y="246889"/>
                  </a:lnTo>
                  <a:lnTo>
                    <a:pt x="2294306" y="274617"/>
                  </a:lnTo>
                  <a:close/>
                </a:path>
                <a:path w="2294890" h="424815">
                  <a:moveTo>
                    <a:pt x="2292733" y="330271"/>
                  </a:moveTo>
                  <a:lnTo>
                    <a:pt x="2283687" y="328734"/>
                  </a:lnTo>
                  <a:lnTo>
                    <a:pt x="2284649" y="322999"/>
                  </a:lnTo>
                  <a:lnTo>
                    <a:pt x="2285088" y="317739"/>
                  </a:lnTo>
                  <a:lnTo>
                    <a:pt x="2285131" y="302345"/>
                  </a:lnTo>
                  <a:lnTo>
                    <a:pt x="2294306" y="302345"/>
                  </a:lnTo>
                  <a:lnTo>
                    <a:pt x="2294306" y="317739"/>
                  </a:lnTo>
                  <a:lnTo>
                    <a:pt x="2293783" y="324027"/>
                  </a:lnTo>
                  <a:lnTo>
                    <a:pt x="2292733" y="330271"/>
                  </a:lnTo>
                  <a:close/>
                </a:path>
                <a:path w="2294890" h="424815">
                  <a:moveTo>
                    <a:pt x="2268887" y="383091"/>
                  </a:moveTo>
                  <a:lnTo>
                    <a:pt x="2261784" y="377249"/>
                  </a:lnTo>
                  <a:lnTo>
                    <a:pt x="2265828" y="371935"/>
                  </a:lnTo>
                  <a:lnTo>
                    <a:pt x="2269510" y="366393"/>
                  </a:lnTo>
                  <a:lnTo>
                    <a:pt x="2272828" y="360623"/>
                  </a:lnTo>
                  <a:lnTo>
                    <a:pt x="2275784" y="354626"/>
                  </a:lnTo>
                  <a:lnTo>
                    <a:pt x="2284129" y="358460"/>
                  </a:lnTo>
                  <a:lnTo>
                    <a:pt x="2280911" y="364989"/>
                  </a:lnTo>
                  <a:lnTo>
                    <a:pt x="2277299" y="371271"/>
                  </a:lnTo>
                  <a:lnTo>
                    <a:pt x="2273291" y="377305"/>
                  </a:lnTo>
                  <a:lnTo>
                    <a:pt x="2268887" y="383091"/>
                  </a:lnTo>
                  <a:close/>
                </a:path>
                <a:path w="2294890" h="424815">
                  <a:moveTo>
                    <a:pt x="2222410" y="417009"/>
                  </a:moveTo>
                  <a:lnTo>
                    <a:pt x="2219094" y="408403"/>
                  </a:lnTo>
                  <a:lnTo>
                    <a:pt x="2225186" y="405802"/>
                  </a:lnTo>
                  <a:lnTo>
                    <a:pt x="2231075" y="402827"/>
                  </a:lnTo>
                  <a:lnTo>
                    <a:pt x="2236763" y="399478"/>
                  </a:lnTo>
                  <a:lnTo>
                    <a:pt x="2242248" y="395757"/>
                  </a:lnTo>
                  <a:lnTo>
                    <a:pt x="2247616" y="403238"/>
                  </a:lnTo>
                  <a:lnTo>
                    <a:pt x="2241645" y="407291"/>
                  </a:lnTo>
                  <a:lnTo>
                    <a:pt x="2235454" y="410937"/>
                  </a:lnTo>
                  <a:lnTo>
                    <a:pt x="2229042" y="414176"/>
                  </a:lnTo>
                  <a:lnTo>
                    <a:pt x="2222410" y="417009"/>
                  </a:lnTo>
                  <a:close/>
                </a:path>
                <a:path w="2294890" h="424815">
                  <a:moveTo>
                    <a:pt x="2185800" y="424668"/>
                  </a:moveTo>
                  <a:lnTo>
                    <a:pt x="2166332" y="424668"/>
                  </a:lnTo>
                  <a:lnTo>
                    <a:pt x="2166332" y="415438"/>
                  </a:lnTo>
                  <a:lnTo>
                    <a:pt x="2185466" y="415438"/>
                  </a:lnTo>
                  <a:lnTo>
                    <a:pt x="2189204" y="415232"/>
                  </a:lnTo>
                  <a:lnTo>
                    <a:pt x="2192934" y="414823"/>
                  </a:lnTo>
                  <a:lnTo>
                    <a:pt x="2193928" y="424000"/>
                  </a:lnTo>
                  <a:lnTo>
                    <a:pt x="2189872" y="424445"/>
                  </a:lnTo>
                  <a:lnTo>
                    <a:pt x="2185800" y="424668"/>
                  </a:lnTo>
                  <a:close/>
                </a:path>
                <a:path w="2294890" h="424815">
                  <a:moveTo>
                    <a:pt x="2138768" y="424668"/>
                  </a:moveTo>
                  <a:lnTo>
                    <a:pt x="2111203" y="424668"/>
                  </a:lnTo>
                  <a:lnTo>
                    <a:pt x="2111203" y="415438"/>
                  </a:lnTo>
                  <a:lnTo>
                    <a:pt x="2138768" y="415438"/>
                  </a:lnTo>
                  <a:lnTo>
                    <a:pt x="2138768" y="424668"/>
                  </a:lnTo>
                  <a:close/>
                </a:path>
                <a:path w="2294890" h="424815">
                  <a:moveTo>
                    <a:pt x="2083639" y="424668"/>
                  </a:moveTo>
                  <a:lnTo>
                    <a:pt x="2056075" y="424668"/>
                  </a:lnTo>
                  <a:lnTo>
                    <a:pt x="2056075" y="415438"/>
                  </a:lnTo>
                  <a:lnTo>
                    <a:pt x="2083639" y="415438"/>
                  </a:lnTo>
                  <a:lnTo>
                    <a:pt x="2083639" y="424668"/>
                  </a:lnTo>
                  <a:close/>
                </a:path>
                <a:path w="2294890" h="424815">
                  <a:moveTo>
                    <a:pt x="2028511" y="424668"/>
                  </a:moveTo>
                  <a:lnTo>
                    <a:pt x="2000947" y="424668"/>
                  </a:lnTo>
                  <a:lnTo>
                    <a:pt x="2000947" y="415438"/>
                  </a:lnTo>
                  <a:lnTo>
                    <a:pt x="2028511" y="415438"/>
                  </a:lnTo>
                  <a:lnTo>
                    <a:pt x="2028511" y="424668"/>
                  </a:lnTo>
                  <a:close/>
                </a:path>
                <a:path w="2294890" h="424815">
                  <a:moveTo>
                    <a:pt x="1973382" y="424668"/>
                  </a:moveTo>
                  <a:lnTo>
                    <a:pt x="1945818" y="424668"/>
                  </a:lnTo>
                  <a:lnTo>
                    <a:pt x="1945818" y="415438"/>
                  </a:lnTo>
                  <a:lnTo>
                    <a:pt x="1973382" y="415438"/>
                  </a:lnTo>
                  <a:lnTo>
                    <a:pt x="1973382" y="424668"/>
                  </a:lnTo>
                  <a:close/>
                </a:path>
                <a:path w="2294890" h="424815">
                  <a:moveTo>
                    <a:pt x="1918254" y="424668"/>
                  </a:moveTo>
                  <a:lnTo>
                    <a:pt x="1890690" y="424668"/>
                  </a:lnTo>
                  <a:lnTo>
                    <a:pt x="1890690" y="415438"/>
                  </a:lnTo>
                  <a:lnTo>
                    <a:pt x="1918254" y="415438"/>
                  </a:lnTo>
                  <a:lnTo>
                    <a:pt x="1918254" y="424668"/>
                  </a:lnTo>
                  <a:close/>
                </a:path>
                <a:path w="2294890" h="424815">
                  <a:moveTo>
                    <a:pt x="1863126" y="424668"/>
                  </a:moveTo>
                  <a:lnTo>
                    <a:pt x="1835561" y="424668"/>
                  </a:lnTo>
                  <a:lnTo>
                    <a:pt x="1835561" y="415438"/>
                  </a:lnTo>
                  <a:lnTo>
                    <a:pt x="1863126" y="415438"/>
                  </a:lnTo>
                  <a:lnTo>
                    <a:pt x="1863126" y="424668"/>
                  </a:lnTo>
                  <a:close/>
                </a:path>
                <a:path w="2294890" h="424815">
                  <a:moveTo>
                    <a:pt x="1807997" y="424668"/>
                  </a:moveTo>
                  <a:lnTo>
                    <a:pt x="1780433" y="424668"/>
                  </a:lnTo>
                  <a:lnTo>
                    <a:pt x="1780433" y="415438"/>
                  </a:lnTo>
                  <a:lnTo>
                    <a:pt x="1807997" y="415438"/>
                  </a:lnTo>
                  <a:lnTo>
                    <a:pt x="1807997" y="424668"/>
                  </a:lnTo>
                  <a:close/>
                </a:path>
                <a:path w="2294890" h="424815">
                  <a:moveTo>
                    <a:pt x="1752869" y="424668"/>
                  </a:moveTo>
                  <a:lnTo>
                    <a:pt x="1725305" y="424668"/>
                  </a:lnTo>
                  <a:lnTo>
                    <a:pt x="1725305" y="415438"/>
                  </a:lnTo>
                  <a:lnTo>
                    <a:pt x="1752869" y="415438"/>
                  </a:lnTo>
                  <a:lnTo>
                    <a:pt x="1752869" y="424668"/>
                  </a:lnTo>
                  <a:close/>
                </a:path>
                <a:path w="2294890" h="424815">
                  <a:moveTo>
                    <a:pt x="1697741" y="424668"/>
                  </a:moveTo>
                  <a:lnTo>
                    <a:pt x="1670176" y="424668"/>
                  </a:lnTo>
                  <a:lnTo>
                    <a:pt x="1670176" y="415438"/>
                  </a:lnTo>
                  <a:lnTo>
                    <a:pt x="1697741" y="415438"/>
                  </a:lnTo>
                  <a:lnTo>
                    <a:pt x="1697741" y="424668"/>
                  </a:lnTo>
                  <a:close/>
                </a:path>
                <a:path w="2294890" h="424815">
                  <a:moveTo>
                    <a:pt x="1642612" y="424668"/>
                  </a:moveTo>
                  <a:lnTo>
                    <a:pt x="1615048" y="424668"/>
                  </a:lnTo>
                  <a:lnTo>
                    <a:pt x="1615048" y="415438"/>
                  </a:lnTo>
                  <a:lnTo>
                    <a:pt x="1642612" y="415438"/>
                  </a:lnTo>
                  <a:lnTo>
                    <a:pt x="1642612" y="424668"/>
                  </a:lnTo>
                  <a:close/>
                </a:path>
                <a:path w="2294890" h="424815">
                  <a:moveTo>
                    <a:pt x="1587484" y="424668"/>
                  </a:moveTo>
                  <a:lnTo>
                    <a:pt x="1559920" y="424668"/>
                  </a:lnTo>
                  <a:lnTo>
                    <a:pt x="1559920" y="415438"/>
                  </a:lnTo>
                  <a:lnTo>
                    <a:pt x="1587484" y="415438"/>
                  </a:lnTo>
                  <a:lnTo>
                    <a:pt x="1587484" y="424668"/>
                  </a:lnTo>
                  <a:close/>
                </a:path>
                <a:path w="2294890" h="424815">
                  <a:moveTo>
                    <a:pt x="1532355" y="424668"/>
                  </a:moveTo>
                  <a:lnTo>
                    <a:pt x="1504791" y="424668"/>
                  </a:lnTo>
                  <a:lnTo>
                    <a:pt x="1504791" y="415438"/>
                  </a:lnTo>
                  <a:lnTo>
                    <a:pt x="1532355" y="415438"/>
                  </a:lnTo>
                  <a:lnTo>
                    <a:pt x="1532355" y="424668"/>
                  </a:lnTo>
                  <a:close/>
                </a:path>
                <a:path w="2294890" h="424815">
                  <a:moveTo>
                    <a:pt x="1477227" y="424668"/>
                  </a:moveTo>
                  <a:lnTo>
                    <a:pt x="1449663" y="424668"/>
                  </a:lnTo>
                  <a:lnTo>
                    <a:pt x="1449663" y="415438"/>
                  </a:lnTo>
                  <a:lnTo>
                    <a:pt x="1477227" y="415438"/>
                  </a:lnTo>
                  <a:lnTo>
                    <a:pt x="1477227" y="424668"/>
                  </a:lnTo>
                  <a:close/>
                </a:path>
                <a:path w="2294890" h="424815">
                  <a:moveTo>
                    <a:pt x="1422099" y="424668"/>
                  </a:moveTo>
                  <a:lnTo>
                    <a:pt x="1394534" y="424668"/>
                  </a:lnTo>
                  <a:lnTo>
                    <a:pt x="1394534" y="415438"/>
                  </a:lnTo>
                  <a:lnTo>
                    <a:pt x="1422099" y="415438"/>
                  </a:lnTo>
                  <a:lnTo>
                    <a:pt x="1422099" y="424668"/>
                  </a:lnTo>
                  <a:close/>
                </a:path>
                <a:path w="2294890" h="424815">
                  <a:moveTo>
                    <a:pt x="1366970" y="424668"/>
                  </a:moveTo>
                  <a:lnTo>
                    <a:pt x="1339406" y="424668"/>
                  </a:lnTo>
                  <a:lnTo>
                    <a:pt x="1339406" y="415438"/>
                  </a:lnTo>
                  <a:lnTo>
                    <a:pt x="1366970" y="415438"/>
                  </a:lnTo>
                  <a:lnTo>
                    <a:pt x="1366970" y="424668"/>
                  </a:lnTo>
                  <a:close/>
                </a:path>
                <a:path w="2294890" h="424815">
                  <a:moveTo>
                    <a:pt x="1311842" y="424668"/>
                  </a:moveTo>
                  <a:lnTo>
                    <a:pt x="1284278" y="424668"/>
                  </a:lnTo>
                  <a:lnTo>
                    <a:pt x="1284278" y="415438"/>
                  </a:lnTo>
                  <a:lnTo>
                    <a:pt x="1311842" y="415438"/>
                  </a:lnTo>
                  <a:lnTo>
                    <a:pt x="1311842" y="424668"/>
                  </a:lnTo>
                  <a:close/>
                </a:path>
                <a:path w="2294890" h="424815">
                  <a:moveTo>
                    <a:pt x="1256713" y="424668"/>
                  </a:moveTo>
                  <a:lnTo>
                    <a:pt x="1229149" y="424668"/>
                  </a:lnTo>
                  <a:lnTo>
                    <a:pt x="1229149" y="415438"/>
                  </a:lnTo>
                  <a:lnTo>
                    <a:pt x="1256713" y="415438"/>
                  </a:lnTo>
                  <a:lnTo>
                    <a:pt x="1256713" y="424668"/>
                  </a:lnTo>
                  <a:close/>
                </a:path>
                <a:path w="2294890" h="424815">
                  <a:moveTo>
                    <a:pt x="1201585" y="424668"/>
                  </a:moveTo>
                  <a:lnTo>
                    <a:pt x="1174021" y="424668"/>
                  </a:lnTo>
                  <a:lnTo>
                    <a:pt x="1174021" y="415438"/>
                  </a:lnTo>
                  <a:lnTo>
                    <a:pt x="1201585" y="415438"/>
                  </a:lnTo>
                  <a:lnTo>
                    <a:pt x="1201585" y="424668"/>
                  </a:lnTo>
                  <a:close/>
                </a:path>
                <a:path w="2294890" h="424815">
                  <a:moveTo>
                    <a:pt x="1146457" y="424668"/>
                  </a:moveTo>
                  <a:lnTo>
                    <a:pt x="1118892" y="424668"/>
                  </a:lnTo>
                  <a:lnTo>
                    <a:pt x="1118892" y="415438"/>
                  </a:lnTo>
                  <a:lnTo>
                    <a:pt x="1146457" y="415438"/>
                  </a:lnTo>
                  <a:lnTo>
                    <a:pt x="1146457" y="424668"/>
                  </a:lnTo>
                  <a:close/>
                </a:path>
                <a:path w="2294890" h="424815">
                  <a:moveTo>
                    <a:pt x="1091328" y="424668"/>
                  </a:moveTo>
                  <a:lnTo>
                    <a:pt x="1063764" y="424668"/>
                  </a:lnTo>
                  <a:lnTo>
                    <a:pt x="1063764" y="415438"/>
                  </a:lnTo>
                  <a:lnTo>
                    <a:pt x="1091328" y="415438"/>
                  </a:lnTo>
                  <a:lnTo>
                    <a:pt x="1091328" y="424668"/>
                  </a:lnTo>
                  <a:close/>
                </a:path>
                <a:path w="2294890" h="424815">
                  <a:moveTo>
                    <a:pt x="1036200" y="424668"/>
                  </a:moveTo>
                  <a:lnTo>
                    <a:pt x="1008636" y="424668"/>
                  </a:lnTo>
                  <a:lnTo>
                    <a:pt x="1008636" y="415438"/>
                  </a:lnTo>
                  <a:lnTo>
                    <a:pt x="1036200" y="415438"/>
                  </a:lnTo>
                  <a:lnTo>
                    <a:pt x="1036200" y="424668"/>
                  </a:lnTo>
                  <a:close/>
                </a:path>
                <a:path w="2294890" h="424815">
                  <a:moveTo>
                    <a:pt x="981071" y="424668"/>
                  </a:moveTo>
                  <a:lnTo>
                    <a:pt x="953507" y="424668"/>
                  </a:lnTo>
                  <a:lnTo>
                    <a:pt x="953507" y="415438"/>
                  </a:lnTo>
                  <a:lnTo>
                    <a:pt x="981071" y="415438"/>
                  </a:lnTo>
                  <a:lnTo>
                    <a:pt x="981071" y="424668"/>
                  </a:lnTo>
                  <a:close/>
                </a:path>
                <a:path w="2294890" h="424815">
                  <a:moveTo>
                    <a:pt x="925943" y="424668"/>
                  </a:moveTo>
                  <a:lnTo>
                    <a:pt x="898379" y="424668"/>
                  </a:lnTo>
                  <a:lnTo>
                    <a:pt x="898379" y="415438"/>
                  </a:lnTo>
                  <a:lnTo>
                    <a:pt x="925943" y="415438"/>
                  </a:lnTo>
                  <a:lnTo>
                    <a:pt x="925943" y="424668"/>
                  </a:lnTo>
                  <a:close/>
                </a:path>
                <a:path w="2294890" h="424815">
                  <a:moveTo>
                    <a:pt x="870815" y="424668"/>
                  </a:moveTo>
                  <a:lnTo>
                    <a:pt x="843251" y="424668"/>
                  </a:lnTo>
                  <a:lnTo>
                    <a:pt x="843251" y="415438"/>
                  </a:lnTo>
                  <a:lnTo>
                    <a:pt x="870815" y="415438"/>
                  </a:lnTo>
                  <a:lnTo>
                    <a:pt x="870815" y="424668"/>
                  </a:lnTo>
                  <a:close/>
                </a:path>
                <a:path w="2294890" h="424815">
                  <a:moveTo>
                    <a:pt x="815686" y="424668"/>
                  </a:moveTo>
                  <a:lnTo>
                    <a:pt x="788122" y="424668"/>
                  </a:lnTo>
                  <a:lnTo>
                    <a:pt x="788122" y="415438"/>
                  </a:lnTo>
                  <a:lnTo>
                    <a:pt x="815686" y="415438"/>
                  </a:lnTo>
                  <a:lnTo>
                    <a:pt x="815686" y="424668"/>
                  </a:lnTo>
                  <a:close/>
                </a:path>
                <a:path w="2294890" h="424815">
                  <a:moveTo>
                    <a:pt x="760558" y="424668"/>
                  </a:moveTo>
                  <a:lnTo>
                    <a:pt x="732994" y="424668"/>
                  </a:lnTo>
                  <a:lnTo>
                    <a:pt x="732994" y="415438"/>
                  </a:lnTo>
                  <a:lnTo>
                    <a:pt x="760558" y="415438"/>
                  </a:lnTo>
                  <a:lnTo>
                    <a:pt x="760558" y="424668"/>
                  </a:lnTo>
                  <a:close/>
                </a:path>
                <a:path w="2294890" h="424815">
                  <a:moveTo>
                    <a:pt x="705430" y="424668"/>
                  </a:moveTo>
                  <a:lnTo>
                    <a:pt x="677865" y="424668"/>
                  </a:lnTo>
                  <a:lnTo>
                    <a:pt x="677865" y="415438"/>
                  </a:lnTo>
                  <a:lnTo>
                    <a:pt x="705430" y="415438"/>
                  </a:lnTo>
                  <a:lnTo>
                    <a:pt x="705430" y="424668"/>
                  </a:lnTo>
                  <a:close/>
                </a:path>
                <a:path w="2294890" h="424815">
                  <a:moveTo>
                    <a:pt x="650301" y="424668"/>
                  </a:moveTo>
                  <a:lnTo>
                    <a:pt x="622737" y="424668"/>
                  </a:lnTo>
                  <a:lnTo>
                    <a:pt x="622737" y="415438"/>
                  </a:lnTo>
                  <a:lnTo>
                    <a:pt x="650301" y="415438"/>
                  </a:lnTo>
                  <a:lnTo>
                    <a:pt x="650301" y="424668"/>
                  </a:lnTo>
                  <a:close/>
                </a:path>
                <a:path w="2294890" h="424815">
                  <a:moveTo>
                    <a:pt x="595173" y="424668"/>
                  </a:moveTo>
                  <a:lnTo>
                    <a:pt x="567609" y="424668"/>
                  </a:lnTo>
                  <a:lnTo>
                    <a:pt x="567609" y="415438"/>
                  </a:lnTo>
                  <a:lnTo>
                    <a:pt x="595173" y="415438"/>
                  </a:lnTo>
                  <a:lnTo>
                    <a:pt x="595173" y="424668"/>
                  </a:lnTo>
                  <a:close/>
                </a:path>
                <a:path w="2294890" h="424815">
                  <a:moveTo>
                    <a:pt x="540044" y="424668"/>
                  </a:moveTo>
                  <a:lnTo>
                    <a:pt x="512480" y="424668"/>
                  </a:lnTo>
                  <a:lnTo>
                    <a:pt x="512480" y="415438"/>
                  </a:lnTo>
                  <a:lnTo>
                    <a:pt x="540044" y="415438"/>
                  </a:lnTo>
                  <a:lnTo>
                    <a:pt x="540044" y="424668"/>
                  </a:lnTo>
                  <a:close/>
                </a:path>
                <a:path w="2294890" h="424815">
                  <a:moveTo>
                    <a:pt x="484916" y="424668"/>
                  </a:moveTo>
                  <a:lnTo>
                    <a:pt x="457352" y="424668"/>
                  </a:lnTo>
                  <a:lnTo>
                    <a:pt x="457352" y="415438"/>
                  </a:lnTo>
                  <a:lnTo>
                    <a:pt x="484916" y="415438"/>
                  </a:lnTo>
                  <a:lnTo>
                    <a:pt x="484916" y="424668"/>
                  </a:lnTo>
                  <a:close/>
                </a:path>
                <a:path w="2294890" h="424815">
                  <a:moveTo>
                    <a:pt x="429788" y="424668"/>
                  </a:moveTo>
                  <a:lnTo>
                    <a:pt x="402223" y="424668"/>
                  </a:lnTo>
                  <a:lnTo>
                    <a:pt x="402223" y="415438"/>
                  </a:lnTo>
                  <a:lnTo>
                    <a:pt x="429788" y="415438"/>
                  </a:lnTo>
                  <a:lnTo>
                    <a:pt x="429788" y="424668"/>
                  </a:lnTo>
                  <a:close/>
                </a:path>
                <a:path w="2294890" h="424815">
                  <a:moveTo>
                    <a:pt x="374659" y="424668"/>
                  </a:moveTo>
                  <a:lnTo>
                    <a:pt x="347095" y="424668"/>
                  </a:lnTo>
                  <a:lnTo>
                    <a:pt x="347095" y="415438"/>
                  </a:lnTo>
                  <a:lnTo>
                    <a:pt x="374659" y="415438"/>
                  </a:lnTo>
                  <a:lnTo>
                    <a:pt x="374659" y="424668"/>
                  </a:lnTo>
                  <a:close/>
                </a:path>
                <a:path w="2294890" h="424815">
                  <a:moveTo>
                    <a:pt x="319531" y="424668"/>
                  </a:moveTo>
                  <a:lnTo>
                    <a:pt x="291967" y="424668"/>
                  </a:lnTo>
                  <a:lnTo>
                    <a:pt x="291967" y="415438"/>
                  </a:lnTo>
                  <a:lnTo>
                    <a:pt x="319531" y="415438"/>
                  </a:lnTo>
                  <a:lnTo>
                    <a:pt x="319531" y="424668"/>
                  </a:lnTo>
                  <a:close/>
                </a:path>
                <a:path w="2294890" h="424815">
                  <a:moveTo>
                    <a:pt x="264402" y="424668"/>
                  </a:moveTo>
                  <a:lnTo>
                    <a:pt x="236838" y="424668"/>
                  </a:lnTo>
                  <a:lnTo>
                    <a:pt x="236838" y="415438"/>
                  </a:lnTo>
                  <a:lnTo>
                    <a:pt x="264402" y="415438"/>
                  </a:lnTo>
                  <a:lnTo>
                    <a:pt x="264402" y="424668"/>
                  </a:lnTo>
                  <a:close/>
                </a:path>
                <a:path w="2294890" h="424815">
                  <a:moveTo>
                    <a:pt x="209274" y="424668"/>
                  </a:moveTo>
                  <a:lnTo>
                    <a:pt x="181710" y="424668"/>
                  </a:lnTo>
                  <a:lnTo>
                    <a:pt x="181710" y="415438"/>
                  </a:lnTo>
                  <a:lnTo>
                    <a:pt x="209274" y="415438"/>
                  </a:lnTo>
                  <a:lnTo>
                    <a:pt x="209274" y="424668"/>
                  </a:lnTo>
                  <a:close/>
                </a:path>
                <a:path w="2294890" h="424815">
                  <a:moveTo>
                    <a:pt x="154146" y="424668"/>
                  </a:moveTo>
                  <a:lnTo>
                    <a:pt x="126582" y="424668"/>
                  </a:lnTo>
                  <a:lnTo>
                    <a:pt x="126582" y="415438"/>
                  </a:lnTo>
                  <a:lnTo>
                    <a:pt x="154146" y="415438"/>
                  </a:lnTo>
                  <a:lnTo>
                    <a:pt x="154146" y="424668"/>
                  </a:lnTo>
                  <a:close/>
                </a:path>
                <a:path w="2294890" h="424815">
                  <a:moveTo>
                    <a:pt x="98955" y="423834"/>
                  </a:moveTo>
                  <a:lnTo>
                    <a:pt x="91664" y="422697"/>
                  </a:lnTo>
                  <a:lnTo>
                    <a:pt x="84494" y="421089"/>
                  </a:lnTo>
                  <a:lnTo>
                    <a:pt x="77444" y="419011"/>
                  </a:lnTo>
                  <a:lnTo>
                    <a:pt x="70515" y="416462"/>
                  </a:lnTo>
                  <a:lnTo>
                    <a:pt x="73944" y="407901"/>
                  </a:lnTo>
                  <a:lnTo>
                    <a:pt x="80308" y="410242"/>
                  </a:lnTo>
                  <a:lnTo>
                    <a:pt x="86783" y="412151"/>
                  </a:lnTo>
                  <a:lnTo>
                    <a:pt x="93369" y="413628"/>
                  </a:lnTo>
                  <a:lnTo>
                    <a:pt x="100066" y="414673"/>
                  </a:lnTo>
                  <a:lnTo>
                    <a:pt x="98955" y="423834"/>
                  </a:lnTo>
                  <a:close/>
                </a:path>
                <a:path w="2294890" h="424815">
                  <a:moveTo>
                    <a:pt x="45499" y="402363"/>
                  </a:moveTo>
                  <a:lnTo>
                    <a:pt x="39749" y="397774"/>
                  </a:lnTo>
                  <a:lnTo>
                    <a:pt x="34331" y="392839"/>
                  </a:lnTo>
                  <a:lnTo>
                    <a:pt x="29245" y="387559"/>
                  </a:lnTo>
                  <a:lnTo>
                    <a:pt x="24492" y="381934"/>
                  </a:lnTo>
                  <a:lnTo>
                    <a:pt x="31671" y="376187"/>
                  </a:lnTo>
                  <a:lnTo>
                    <a:pt x="36037" y="381355"/>
                  </a:lnTo>
                  <a:lnTo>
                    <a:pt x="40708" y="386205"/>
                  </a:lnTo>
                  <a:lnTo>
                    <a:pt x="45684" y="390737"/>
                  </a:lnTo>
                  <a:lnTo>
                    <a:pt x="50966" y="394952"/>
                  </a:lnTo>
                  <a:lnTo>
                    <a:pt x="45499" y="402363"/>
                  </a:lnTo>
                  <a:close/>
                </a:path>
                <a:path w="2294890" h="424815">
                  <a:moveTo>
                    <a:pt x="9588" y="357144"/>
                  </a:moveTo>
                  <a:lnTo>
                    <a:pt x="6833" y="350270"/>
                  </a:lnTo>
                  <a:lnTo>
                    <a:pt x="4539" y="343259"/>
                  </a:lnTo>
                  <a:lnTo>
                    <a:pt x="2708" y="336112"/>
                  </a:lnTo>
                  <a:lnTo>
                    <a:pt x="1340" y="328829"/>
                  </a:lnTo>
                  <a:lnTo>
                    <a:pt x="10405" y="327409"/>
                  </a:lnTo>
                  <a:lnTo>
                    <a:pt x="11662" y="334099"/>
                  </a:lnTo>
                  <a:lnTo>
                    <a:pt x="13344" y="340663"/>
                  </a:lnTo>
                  <a:lnTo>
                    <a:pt x="15450" y="347103"/>
                  </a:lnTo>
                  <a:lnTo>
                    <a:pt x="17981" y="353417"/>
                  </a:lnTo>
                  <a:lnTo>
                    <a:pt x="9588" y="357144"/>
                  </a:lnTo>
                  <a:close/>
                </a:path>
                <a:path w="2294890" h="424815">
                  <a:moveTo>
                    <a:pt x="9174" y="300944"/>
                  </a:moveTo>
                  <a:lnTo>
                    <a:pt x="0" y="300944"/>
                  </a:lnTo>
                  <a:lnTo>
                    <a:pt x="0" y="273216"/>
                  </a:lnTo>
                  <a:lnTo>
                    <a:pt x="9174" y="273216"/>
                  </a:lnTo>
                  <a:lnTo>
                    <a:pt x="9174" y="300944"/>
                  </a:lnTo>
                  <a:close/>
                </a:path>
                <a:path w="2294890" h="424815">
                  <a:moveTo>
                    <a:pt x="9174" y="245488"/>
                  </a:moveTo>
                  <a:lnTo>
                    <a:pt x="0" y="245488"/>
                  </a:lnTo>
                  <a:lnTo>
                    <a:pt x="0" y="217759"/>
                  </a:lnTo>
                  <a:lnTo>
                    <a:pt x="9174" y="217759"/>
                  </a:lnTo>
                  <a:lnTo>
                    <a:pt x="9174" y="245488"/>
                  </a:lnTo>
                  <a:close/>
                </a:path>
                <a:path w="2294890" h="424815">
                  <a:moveTo>
                    <a:pt x="9174" y="190031"/>
                  </a:moveTo>
                  <a:lnTo>
                    <a:pt x="0" y="190031"/>
                  </a:lnTo>
                  <a:lnTo>
                    <a:pt x="0" y="162303"/>
                  </a:lnTo>
                  <a:lnTo>
                    <a:pt x="9174" y="162303"/>
                  </a:lnTo>
                  <a:lnTo>
                    <a:pt x="9174" y="190031"/>
                  </a:lnTo>
                  <a:close/>
                </a:path>
                <a:path w="2294890" h="424815">
                  <a:moveTo>
                    <a:pt x="9174" y="134574"/>
                  </a:moveTo>
                  <a:lnTo>
                    <a:pt x="0" y="134574"/>
                  </a:lnTo>
                  <a:lnTo>
                    <a:pt x="59" y="109007"/>
                  </a:lnTo>
                  <a:lnTo>
                    <a:pt x="178" y="106883"/>
                  </a:lnTo>
                  <a:lnTo>
                    <a:pt x="9338" y="107403"/>
                  </a:lnTo>
                  <a:lnTo>
                    <a:pt x="9229" y="109354"/>
                  </a:lnTo>
                  <a:lnTo>
                    <a:pt x="9174" y="134574"/>
                  </a:lnTo>
                  <a:close/>
                </a:path>
                <a:path w="2294890" h="424815">
                  <a:moveTo>
                    <a:pt x="14209" y="81197"/>
                  </a:moveTo>
                  <a:lnTo>
                    <a:pt x="5481" y="78352"/>
                  </a:lnTo>
                  <a:lnTo>
                    <a:pt x="7939" y="71476"/>
                  </a:lnTo>
                  <a:lnTo>
                    <a:pt x="10821" y="64802"/>
                  </a:lnTo>
                  <a:lnTo>
                    <a:pt x="14126" y="58328"/>
                  </a:lnTo>
                  <a:lnTo>
                    <a:pt x="17854" y="52057"/>
                  </a:lnTo>
                  <a:lnTo>
                    <a:pt x="25574" y="57044"/>
                  </a:lnTo>
                  <a:lnTo>
                    <a:pt x="22149" y="62805"/>
                  </a:lnTo>
                  <a:lnTo>
                    <a:pt x="19114" y="68750"/>
                  </a:lnTo>
                  <a:lnTo>
                    <a:pt x="16467" y="74881"/>
                  </a:lnTo>
                  <a:lnTo>
                    <a:pt x="14209" y="81197"/>
                  </a:lnTo>
                  <a:close/>
                </a:path>
                <a:path w="2294890" h="424815">
                  <a:moveTo>
                    <a:pt x="42850" y="36444"/>
                  </a:moveTo>
                  <a:lnTo>
                    <a:pt x="36662" y="29630"/>
                  </a:lnTo>
                  <a:lnTo>
                    <a:pt x="42196" y="24864"/>
                  </a:lnTo>
                  <a:lnTo>
                    <a:pt x="47999" y="20486"/>
                  </a:lnTo>
                  <a:lnTo>
                    <a:pt x="54072" y="16496"/>
                  </a:lnTo>
                  <a:lnTo>
                    <a:pt x="60416" y="12894"/>
                  </a:lnTo>
                  <a:lnTo>
                    <a:pt x="64668" y="21073"/>
                  </a:lnTo>
                  <a:lnTo>
                    <a:pt x="58841" y="24381"/>
                  </a:lnTo>
                  <a:lnTo>
                    <a:pt x="53262" y="28046"/>
                  </a:lnTo>
                  <a:lnTo>
                    <a:pt x="47932" y="32067"/>
                  </a:lnTo>
                  <a:lnTo>
                    <a:pt x="42850" y="36444"/>
                  </a:lnTo>
                  <a:close/>
                </a:path>
                <a:path w="2294890" h="424815">
                  <a:moveTo>
                    <a:pt x="89850" y="11775"/>
                  </a:moveTo>
                  <a:lnTo>
                    <a:pt x="87832" y="2772"/>
                  </a:lnTo>
                  <a:lnTo>
                    <a:pt x="95982" y="924"/>
                  </a:lnTo>
                  <a:lnTo>
                    <a:pt x="104235" y="0"/>
                  </a:lnTo>
                  <a:lnTo>
                    <a:pt x="140154" y="0"/>
                  </a:lnTo>
                  <a:lnTo>
                    <a:pt x="140154" y="9229"/>
                  </a:lnTo>
                  <a:lnTo>
                    <a:pt x="104916" y="9229"/>
                  </a:lnTo>
                  <a:lnTo>
                    <a:pt x="97336" y="10078"/>
                  </a:lnTo>
                  <a:lnTo>
                    <a:pt x="89850" y="1177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87490" y="1028699"/>
            <a:ext cx="8172450" cy="8172450"/>
            <a:chOff x="9087490" y="1028699"/>
            <a:chExt cx="8172450" cy="8172450"/>
          </a:xfrm>
        </p:grpSpPr>
        <p:sp>
          <p:nvSpPr>
            <p:cNvPr id="3" name="object 3"/>
            <p:cNvSpPr/>
            <p:nvPr/>
          </p:nvSpPr>
          <p:spPr>
            <a:xfrm>
              <a:off x="9087490" y="1028699"/>
              <a:ext cx="8172449" cy="81724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832366" y="1603692"/>
              <a:ext cx="3789679" cy="753110"/>
            </a:xfrm>
            <a:custGeom>
              <a:avLst/>
              <a:gdLst/>
              <a:ahLst/>
              <a:cxnLst/>
              <a:rect l="l" t="t" r="r" b="b"/>
              <a:pathLst>
                <a:path w="3789680" h="753110">
                  <a:moveTo>
                    <a:pt x="3585898" y="752539"/>
                  </a:moveTo>
                  <a:lnTo>
                    <a:pt x="203727" y="752539"/>
                  </a:lnTo>
                  <a:lnTo>
                    <a:pt x="196845" y="752199"/>
                  </a:lnTo>
                  <a:lnTo>
                    <a:pt x="156084" y="745445"/>
                  </a:lnTo>
                  <a:lnTo>
                    <a:pt x="117420" y="730832"/>
                  </a:lnTo>
                  <a:lnTo>
                    <a:pt x="82338" y="708937"/>
                  </a:lnTo>
                  <a:lnTo>
                    <a:pt x="52185" y="680587"/>
                  </a:lnTo>
                  <a:lnTo>
                    <a:pt x="28122" y="646873"/>
                  </a:lnTo>
                  <a:lnTo>
                    <a:pt x="11071" y="609097"/>
                  </a:lnTo>
                  <a:lnTo>
                    <a:pt x="1690" y="568707"/>
                  </a:lnTo>
                  <a:lnTo>
                    <a:pt x="0" y="548014"/>
                  </a:lnTo>
                  <a:lnTo>
                    <a:pt x="0" y="204524"/>
                  </a:lnTo>
                  <a:lnTo>
                    <a:pt x="5392" y="163405"/>
                  </a:lnTo>
                  <a:lnTo>
                    <a:pt x="18672" y="124133"/>
                  </a:lnTo>
                  <a:lnTo>
                    <a:pt x="39329" y="88216"/>
                  </a:lnTo>
                  <a:lnTo>
                    <a:pt x="66568" y="57035"/>
                  </a:lnTo>
                  <a:lnTo>
                    <a:pt x="99343" y="31788"/>
                  </a:lnTo>
                  <a:lnTo>
                    <a:pt x="136395" y="13445"/>
                  </a:lnTo>
                  <a:lnTo>
                    <a:pt x="176299" y="2711"/>
                  </a:lnTo>
                  <a:lnTo>
                    <a:pt x="203727" y="0"/>
                  </a:lnTo>
                  <a:lnTo>
                    <a:pt x="3585898" y="0"/>
                  </a:lnTo>
                  <a:lnTo>
                    <a:pt x="3626860" y="5413"/>
                  </a:lnTo>
                  <a:lnTo>
                    <a:pt x="3665975" y="18745"/>
                  </a:lnTo>
                  <a:lnTo>
                    <a:pt x="3701755" y="39483"/>
                  </a:lnTo>
                  <a:lnTo>
                    <a:pt x="3732816" y="66829"/>
                  </a:lnTo>
                  <a:lnTo>
                    <a:pt x="3757961" y="99732"/>
                  </a:lnTo>
                  <a:lnTo>
                    <a:pt x="3776234" y="136929"/>
                  </a:lnTo>
                  <a:lnTo>
                    <a:pt x="3786922" y="176989"/>
                  </a:lnTo>
                  <a:lnTo>
                    <a:pt x="3789626" y="204524"/>
                  </a:lnTo>
                  <a:lnTo>
                    <a:pt x="3789626" y="548014"/>
                  </a:lnTo>
                  <a:lnTo>
                    <a:pt x="3784230" y="589133"/>
                  </a:lnTo>
                  <a:lnTo>
                    <a:pt x="3770956" y="628405"/>
                  </a:lnTo>
                  <a:lnTo>
                    <a:pt x="3750296" y="664324"/>
                  </a:lnTo>
                  <a:lnTo>
                    <a:pt x="3723058" y="695506"/>
                  </a:lnTo>
                  <a:lnTo>
                    <a:pt x="3690281" y="720749"/>
                  </a:lnTo>
                  <a:lnTo>
                    <a:pt x="3653233" y="739095"/>
                  </a:lnTo>
                  <a:lnTo>
                    <a:pt x="3613325" y="749824"/>
                  </a:lnTo>
                  <a:lnTo>
                    <a:pt x="3592782" y="75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69681" y="1638412"/>
              <a:ext cx="3706495" cy="685165"/>
            </a:xfrm>
            <a:custGeom>
              <a:avLst/>
              <a:gdLst/>
              <a:ahLst/>
              <a:cxnLst/>
              <a:rect l="l" t="t" r="r" b="b"/>
              <a:pathLst>
                <a:path w="3706494" h="685164">
                  <a:moveTo>
                    <a:pt x="315482" y="14879"/>
                  </a:moveTo>
                  <a:lnTo>
                    <a:pt x="270952" y="14879"/>
                  </a:lnTo>
                  <a:lnTo>
                    <a:pt x="270952" y="0"/>
                  </a:lnTo>
                  <a:lnTo>
                    <a:pt x="315482" y="0"/>
                  </a:lnTo>
                  <a:lnTo>
                    <a:pt x="315482" y="14879"/>
                  </a:lnTo>
                  <a:close/>
                </a:path>
                <a:path w="3706494" h="685164">
                  <a:moveTo>
                    <a:pt x="404543" y="14879"/>
                  </a:moveTo>
                  <a:lnTo>
                    <a:pt x="360012" y="14879"/>
                  </a:lnTo>
                  <a:lnTo>
                    <a:pt x="360012" y="0"/>
                  </a:lnTo>
                  <a:lnTo>
                    <a:pt x="404543" y="0"/>
                  </a:lnTo>
                  <a:lnTo>
                    <a:pt x="404543" y="14879"/>
                  </a:lnTo>
                  <a:close/>
                </a:path>
                <a:path w="3706494" h="685164">
                  <a:moveTo>
                    <a:pt x="493603" y="14879"/>
                  </a:moveTo>
                  <a:lnTo>
                    <a:pt x="449073" y="14879"/>
                  </a:lnTo>
                  <a:lnTo>
                    <a:pt x="449073" y="0"/>
                  </a:lnTo>
                  <a:lnTo>
                    <a:pt x="493603" y="0"/>
                  </a:lnTo>
                  <a:lnTo>
                    <a:pt x="493603" y="14879"/>
                  </a:lnTo>
                  <a:close/>
                </a:path>
                <a:path w="3706494" h="685164">
                  <a:moveTo>
                    <a:pt x="582664" y="14879"/>
                  </a:moveTo>
                  <a:lnTo>
                    <a:pt x="538134" y="14879"/>
                  </a:lnTo>
                  <a:lnTo>
                    <a:pt x="538134" y="0"/>
                  </a:lnTo>
                  <a:lnTo>
                    <a:pt x="582664" y="0"/>
                  </a:lnTo>
                  <a:lnTo>
                    <a:pt x="582664" y="14879"/>
                  </a:lnTo>
                  <a:close/>
                </a:path>
                <a:path w="3706494" h="685164">
                  <a:moveTo>
                    <a:pt x="671725" y="14879"/>
                  </a:moveTo>
                  <a:lnTo>
                    <a:pt x="627194" y="14879"/>
                  </a:lnTo>
                  <a:lnTo>
                    <a:pt x="627194" y="0"/>
                  </a:lnTo>
                  <a:lnTo>
                    <a:pt x="671725" y="0"/>
                  </a:lnTo>
                  <a:lnTo>
                    <a:pt x="671725" y="14879"/>
                  </a:lnTo>
                  <a:close/>
                </a:path>
                <a:path w="3706494" h="685164">
                  <a:moveTo>
                    <a:pt x="760785" y="14879"/>
                  </a:moveTo>
                  <a:lnTo>
                    <a:pt x="716255" y="14879"/>
                  </a:lnTo>
                  <a:lnTo>
                    <a:pt x="716255" y="0"/>
                  </a:lnTo>
                  <a:lnTo>
                    <a:pt x="760785" y="0"/>
                  </a:lnTo>
                  <a:lnTo>
                    <a:pt x="760785" y="14879"/>
                  </a:lnTo>
                  <a:close/>
                </a:path>
                <a:path w="3706494" h="685164">
                  <a:moveTo>
                    <a:pt x="849846" y="14879"/>
                  </a:moveTo>
                  <a:lnTo>
                    <a:pt x="805315" y="14879"/>
                  </a:lnTo>
                  <a:lnTo>
                    <a:pt x="805315" y="0"/>
                  </a:lnTo>
                  <a:lnTo>
                    <a:pt x="849846" y="0"/>
                  </a:lnTo>
                  <a:lnTo>
                    <a:pt x="849846" y="14879"/>
                  </a:lnTo>
                  <a:close/>
                </a:path>
                <a:path w="3706494" h="685164">
                  <a:moveTo>
                    <a:pt x="938906" y="14879"/>
                  </a:moveTo>
                  <a:lnTo>
                    <a:pt x="894376" y="14879"/>
                  </a:lnTo>
                  <a:lnTo>
                    <a:pt x="894376" y="0"/>
                  </a:lnTo>
                  <a:lnTo>
                    <a:pt x="938906" y="0"/>
                  </a:lnTo>
                  <a:lnTo>
                    <a:pt x="938906" y="14879"/>
                  </a:lnTo>
                  <a:close/>
                </a:path>
                <a:path w="3706494" h="685164">
                  <a:moveTo>
                    <a:pt x="1027967" y="14879"/>
                  </a:moveTo>
                  <a:lnTo>
                    <a:pt x="983437" y="14879"/>
                  </a:lnTo>
                  <a:lnTo>
                    <a:pt x="983437" y="0"/>
                  </a:lnTo>
                  <a:lnTo>
                    <a:pt x="1027967" y="0"/>
                  </a:lnTo>
                  <a:lnTo>
                    <a:pt x="1027967" y="14879"/>
                  </a:lnTo>
                  <a:close/>
                </a:path>
                <a:path w="3706494" h="685164">
                  <a:moveTo>
                    <a:pt x="1117028" y="14879"/>
                  </a:moveTo>
                  <a:lnTo>
                    <a:pt x="1072497" y="14879"/>
                  </a:lnTo>
                  <a:lnTo>
                    <a:pt x="1072497" y="0"/>
                  </a:lnTo>
                  <a:lnTo>
                    <a:pt x="1117028" y="0"/>
                  </a:lnTo>
                  <a:lnTo>
                    <a:pt x="1117028" y="14879"/>
                  </a:lnTo>
                  <a:close/>
                </a:path>
                <a:path w="3706494" h="685164">
                  <a:moveTo>
                    <a:pt x="1206088" y="14879"/>
                  </a:moveTo>
                  <a:lnTo>
                    <a:pt x="1161558" y="14879"/>
                  </a:lnTo>
                  <a:lnTo>
                    <a:pt x="1161558" y="0"/>
                  </a:lnTo>
                  <a:lnTo>
                    <a:pt x="1206088" y="0"/>
                  </a:lnTo>
                  <a:lnTo>
                    <a:pt x="1206088" y="14879"/>
                  </a:lnTo>
                  <a:close/>
                </a:path>
                <a:path w="3706494" h="685164">
                  <a:moveTo>
                    <a:pt x="1295149" y="14879"/>
                  </a:moveTo>
                  <a:lnTo>
                    <a:pt x="1250618" y="14879"/>
                  </a:lnTo>
                  <a:lnTo>
                    <a:pt x="1250618" y="0"/>
                  </a:lnTo>
                  <a:lnTo>
                    <a:pt x="1295149" y="0"/>
                  </a:lnTo>
                  <a:lnTo>
                    <a:pt x="1295149" y="14879"/>
                  </a:lnTo>
                  <a:close/>
                </a:path>
                <a:path w="3706494" h="685164">
                  <a:moveTo>
                    <a:pt x="1384209" y="14879"/>
                  </a:moveTo>
                  <a:lnTo>
                    <a:pt x="1339679" y="14879"/>
                  </a:lnTo>
                  <a:lnTo>
                    <a:pt x="1339679" y="0"/>
                  </a:lnTo>
                  <a:lnTo>
                    <a:pt x="1384209" y="0"/>
                  </a:lnTo>
                  <a:lnTo>
                    <a:pt x="1384209" y="14879"/>
                  </a:lnTo>
                  <a:close/>
                </a:path>
                <a:path w="3706494" h="685164">
                  <a:moveTo>
                    <a:pt x="1473270" y="14879"/>
                  </a:moveTo>
                  <a:lnTo>
                    <a:pt x="1428740" y="14879"/>
                  </a:lnTo>
                  <a:lnTo>
                    <a:pt x="1428740" y="0"/>
                  </a:lnTo>
                  <a:lnTo>
                    <a:pt x="1473270" y="0"/>
                  </a:lnTo>
                  <a:lnTo>
                    <a:pt x="1473270" y="14879"/>
                  </a:lnTo>
                  <a:close/>
                </a:path>
                <a:path w="3706494" h="685164">
                  <a:moveTo>
                    <a:pt x="1562331" y="14879"/>
                  </a:moveTo>
                  <a:lnTo>
                    <a:pt x="1517800" y="14879"/>
                  </a:lnTo>
                  <a:lnTo>
                    <a:pt x="1517800" y="0"/>
                  </a:lnTo>
                  <a:lnTo>
                    <a:pt x="1562331" y="0"/>
                  </a:lnTo>
                  <a:lnTo>
                    <a:pt x="1562331" y="14879"/>
                  </a:lnTo>
                  <a:close/>
                </a:path>
                <a:path w="3706494" h="685164">
                  <a:moveTo>
                    <a:pt x="1651391" y="14879"/>
                  </a:moveTo>
                  <a:lnTo>
                    <a:pt x="1606861" y="14879"/>
                  </a:lnTo>
                  <a:lnTo>
                    <a:pt x="1606861" y="0"/>
                  </a:lnTo>
                  <a:lnTo>
                    <a:pt x="1651391" y="0"/>
                  </a:lnTo>
                  <a:lnTo>
                    <a:pt x="1651391" y="14879"/>
                  </a:lnTo>
                  <a:close/>
                </a:path>
                <a:path w="3706494" h="685164">
                  <a:moveTo>
                    <a:pt x="1740452" y="14879"/>
                  </a:moveTo>
                  <a:lnTo>
                    <a:pt x="1695921" y="14879"/>
                  </a:lnTo>
                  <a:lnTo>
                    <a:pt x="1695921" y="0"/>
                  </a:lnTo>
                  <a:lnTo>
                    <a:pt x="1740452" y="0"/>
                  </a:lnTo>
                  <a:lnTo>
                    <a:pt x="1740452" y="14879"/>
                  </a:lnTo>
                  <a:close/>
                </a:path>
                <a:path w="3706494" h="685164">
                  <a:moveTo>
                    <a:pt x="1829512" y="14879"/>
                  </a:moveTo>
                  <a:lnTo>
                    <a:pt x="1784982" y="14879"/>
                  </a:lnTo>
                  <a:lnTo>
                    <a:pt x="1784982" y="0"/>
                  </a:lnTo>
                  <a:lnTo>
                    <a:pt x="1829512" y="0"/>
                  </a:lnTo>
                  <a:lnTo>
                    <a:pt x="1829512" y="14879"/>
                  </a:lnTo>
                  <a:close/>
                </a:path>
                <a:path w="3706494" h="685164">
                  <a:moveTo>
                    <a:pt x="1918573" y="14879"/>
                  </a:moveTo>
                  <a:lnTo>
                    <a:pt x="1874043" y="14879"/>
                  </a:lnTo>
                  <a:lnTo>
                    <a:pt x="1874043" y="0"/>
                  </a:lnTo>
                  <a:lnTo>
                    <a:pt x="1918573" y="0"/>
                  </a:lnTo>
                  <a:lnTo>
                    <a:pt x="1918573" y="14879"/>
                  </a:lnTo>
                  <a:close/>
                </a:path>
                <a:path w="3706494" h="685164">
                  <a:moveTo>
                    <a:pt x="2007634" y="14879"/>
                  </a:moveTo>
                  <a:lnTo>
                    <a:pt x="1963103" y="14879"/>
                  </a:lnTo>
                  <a:lnTo>
                    <a:pt x="1963103" y="0"/>
                  </a:lnTo>
                  <a:lnTo>
                    <a:pt x="2007634" y="0"/>
                  </a:lnTo>
                  <a:lnTo>
                    <a:pt x="2007634" y="14879"/>
                  </a:lnTo>
                  <a:close/>
                </a:path>
                <a:path w="3706494" h="685164">
                  <a:moveTo>
                    <a:pt x="2096694" y="14879"/>
                  </a:moveTo>
                  <a:lnTo>
                    <a:pt x="2052164" y="14879"/>
                  </a:lnTo>
                  <a:lnTo>
                    <a:pt x="2052164" y="0"/>
                  </a:lnTo>
                  <a:lnTo>
                    <a:pt x="2096694" y="0"/>
                  </a:lnTo>
                  <a:lnTo>
                    <a:pt x="2096694" y="14879"/>
                  </a:lnTo>
                  <a:close/>
                </a:path>
                <a:path w="3706494" h="685164">
                  <a:moveTo>
                    <a:pt x="2185755" y="14879"/>
                  </a:moveTo>
                  <a:lnTo>
                    <a:pt x="2141225" y="14879"/>
                  </a:lnTo>
                  <a:lnTo>
                    <a:pt x="2141225" y="0"/>
                  </a:lnTo>
                  <a:lnTo>
                    <a:pt x="2185755" y="0"/>
                  </a:lnTo>
                  <a:lnTo>
                    <a:pt x="2185755" y="14879"/>
                  </a:lnTo>
                  <a:close/>
                </a:path>
                <a:path w="3706494" h="685164">
                  <a:moveTo>
                    <a:pt x="2274815" y="14879"/>
                  </a:moveTo>
                  <a:lnTo>
                    <a:pt x="2230285" y="14879"/>
                  </a:lnTo>
                  <a:lnTo>
                    <a:pt x="2230285" y="0"/>
                  </a:lnTo>
                  <a:lnTo>
                    <a:pt x="2274815" y="0"/>
                  </a:lnTo>
                  <a:lnTo>
                    <a:pt x="2274815" y="14879"/>
                  </a:lnTo>
                  <a:close/>
                </a:path>
                <a:path w="3706494" h="685164">
                  <a:moveTo>
                    <a:pt x="2363876" y="14879"/>
                  </a:moveTo>
                  <a:lnTo>
                    <a:pt x="2319346" y="14879"/>
                  </a:lnTo>
                  <a:lnTo>
                    <a:pt x="2319346" y="0"/>
                  </a:lnTo>
                  <a:lnTo>
                    <a:pt x="2363876" y="0"/>
                  </a:lnTo>
                  <a:lnTo>
                    <a:pt x="2363876" y="14879"/>
                  </a:lnTo>
                  <a:close/>
                </a:path>
                <a:path w="3706494" h="685164">
                  <a:moveTo>
                    <a:pt x="2452937" y="14879"/>
                  </a:moveTo>
                  <a:lnTo>
                    <a:pt x="2408406" y="14879"/>
                  </a:lnTo>
                  <a:lnTo>
                    <a:pt x="2408406" y="0"/>
                  </a:lnTo>
                  <a:lnTo>
                    <a:pt x="2452937" y="0"/>
                  </a:lnTo>
                  <a:lnTo>
                    <a:pt x="2452937" y="14879"/>
                  </a:lnTo>
                  <a:close/>
                </a:path>
                <a:path w="3706494" h="685164">
                  <a:moveTo>
                    <a:pt x="2541997" y="14879"/>
                  </a:moveTo>
                  <a:lnTo>
                    <a:pt x="2497467" y="14879"/>
                  </a:lnTo>
                  <a:lnTo>
                    <a:pt x="2497467" y="0"/>
                  </a:lnTo>
                  <a:lnTo>
                    <a:pt x="2541997" y="0"/>
                  </a:lnTo>
                  <a:lnTo>
                    <a:pt x="2541997" y="14879"/>
                  </a:lnTo>
                  <a:close/>
                </a:path>
                <a:path w="3706494" h="685164">
                  <a:moveTo>
                    <a:pt x="2631058" y="14879"/>
                  </a:moveTo>
                  <a:lnTo>
                    <a:pt x="2586528" y="14879"/>
                  </a:lnTo>
                  <a:lnTo>
                    <a:pt x="2586528" y="0"/>
                  </a:lnTo>
                  <a:lnTo>
                    <a:pt x="2631058" y="0"/>
                  </a:lnTo>
                  <a:lnTo>
                    <a:pt x="2631058" y="14879"/>
                  </a:lnTo>
                  <a:close/>
                </a:path>
                <a:path w="3706494" h="685164">
                  <a:moveTo>
                    <a:pt x="2720118" y="14879"/>
                  </a:moveTo>
                  <a:lnTo>
                    <a:pt x="2675588" y="14879"/>
                  </a:lnTo>
                  <a:lnTo>
                    <a:pt x="2675588" y="0"/>
                  </a:lnTo>
                  <a:lnTo>
                    <a:pt x="2720118" y="0"/>
                  </a:lnTo>
                  <a:lnTo>
                    <a:pt x="2720118" y="14879"/>
                  </a:lnTo>
                  <a:close/>
                </a:path>
                <a:path w="3706494" h="685164">
                  <a:moveTo>
                    <a:pt x="2809179" y="14879"/>
                  </a:moveTo>
                  <a:lnTo>
                    <a:pt x="2764649" y="14879"/>
                  </a:lnTo>
                  <a:lnTo>
                    <a:pt x="2764649" y="0"/>
                  </a:lnTo>
                  <a:lnTo>
                    <a:pt x="2809179" y="0"/>
                  </a:lnTo>
                  <a:lnTo>
                    <a:pt x="2809179" y="14879"/>
                  </a:lnTo>
                  <a:close/>
                </a:path>
                <a:path w="3706494" h="685164">
                  <a:moveTo>
                    <a:pt x="2898240" y="14879"/>
                  </a:moveTo>
                  <a:lnTo>
                    <a:pt x="2853709" y="14879"/>
                  </a:lnTo>
                  <a:lnTo>
                    <a:pt x="2853709" y="0"/>
                  </a:lnTo>
                  <a:lnTo>
                    <a:pt x="2898240" y="0"/>
                  </a:lnTo>
                  <a:lnTo>
                    <a:pt x="2898240" y="14879"/>
                  </a:lnTo>
                  <a:close/>
                </a:path>
                <a:path w="3706494" h="685164">
                  <a:moveTo>
                    <a:pt x="2987300" y="14879"/>
                  </a:moveTo>
                  <a:lnTo>
                    <a:pt x="2942770" y="14879"/>
                  </a:lnTo>
                  <a:lnTo>
                    <a:pt x="2942770" y="0"/>
                  </a:lnTo>
                  <a:lnTo>
                    <a:pt x="2987300" y="0"/>
                  </a:lnTo>
                  <a:lnTo>
                    <a:pt x="2987300" y="14879"/>
                  </a:lnTo>
                  <a:close/>
                </a:path>
                <a:path w="3706494" h="685164">
                  <a:moveTo>
                    <a:pt x="3076361" y="14879"/>
                  </a:moveTo>
                  <a:lnTo>
                    <a:pt x="3031831" y="14879"/>
                  </a:lnTo>
                  <a:lnTo>
                    <a:pt x="3031831" y="0"/>
                  </a:lnTo>
                  <a:lnTo>
                    <a:pt x="3076361" y="0"/>
                  </a:lnTo>
                  <a:lnTo>
                    <a:pt x="3076361" y="14879"/>
                  </a:lnTo>
                  <a:close/>
                </a:path>
                <a:path w="3706494" h="685164">
                  <a:moveTo>
                    <a:pt x="3165421" y="14879"/>
                  </a:moveTo>
                  <a:lnTo>
                    <a:pt x="3120891" y="14879"/>
                  </a:lnTo>
                  <a:lnTo>
                    <a:pt x="3120891" y="0"/>
                  </a:lnTo>
                  <a:lnTo>
                    <a:pt x="3165421" y="0"/>
                  </a:lnTo>
                  <a:lnTo>
                    <a:pt x="3165421" y="14879"/>
                  </a:lnTo>
                  <a:close/>
                </a:path>
                <a:path w="3706494" h="685164">
                  <a:moveTo>
                    <a:pt x="3254482" y="14879"/>
                  </a:moveTo>
                  <a:lnTo>
                    <a:pt x="3209952" y="14879"/>
                  </a:lnTo>
                  <a:lnTo>
                    <a:pt x="3209952" y="0"/>
                  </a:lnTo>
                  <a:lnTo>
                    <a:pt x="3254482" y="0"/>
                  </a:lnTo>
                  <a:lnTo>
                    <a:pt x="3254482" y="14879"/>
                  </a:lnTo>
                  <a:close/>
                </a:path>
                <a:path w="3706494" h="685164">
                  <a:moveTo>
                    <a:pt x="3343543" y="14879"/>
                  </a:moveTo>
                  <a:lnTo>
                    <a:pt x="3299012" y="14879"/>
                  </a:lnTo>
                  <a:lnTo>
                    <a:pt x="3299012" y="0"/>
                  </a:lnTo>
                  <a:lnTo>
                    <a:pt x="3343543" y="0"/>
                  </a:lnTo>
                  <a:lnTo>
                    <a:pt x="3343543" y="14879"/>
                  </a:lnTo>
                  <a:close/>
                </a:path>
                <a:path w="3706494" h="685164">
                  <a:moveTo>
                    <a:pt x="3432603" y="14879"/>
                  </a:moveTo>
                  <a:lnTo>
                    <a:pt x="3388073" y="14879"/>
                  </a:lnTo>
                  <a:lnTo>
                    <a:pt x="3388073" y="0"/>
                  </a:lnTo>
                  <a:lnTo>
                    <a:pt x="3432603" y="0"/>
                  </a:lnTo>
                  <a:lnTo>
                    <a:pt x="3432603" y="14879"/>
                  </a:lnTo>
                  <a:close/>
                </a:path>
                <a:path w="3706494" h="685164">
                  <a:moveTo>
                    <a:pt x="3521664" y="14879"/>
                  </a:moveTo>
                  <a:lnTo>
                    <a:pt x="3477134" y="14879"/>
                  </a:lnTo>
                  <a:lnTo>
                    <a:pt x="3477134" y="0"/>
                  </a:lnTo>
                  <a:lnTo>
                    <a:pt x="3521664" y="0"/>
                  </a:lnTo>
                  <a:lnTo>
                    <a:pt x="3521664" y="14879"/>
                  </a:lnTo>
                  <a:close/>
                </a:path>
                <a:path w="3706494" h="685164">
                  <a:moveTo>
                    <a:pt x="3603912" y="34989"/>
                  </a:moveTo>
                  <a:lnTo>
                    <a:pt x="3594180" y="30118"/>
                  </a:lnTo>
                  <a:lnTo>
                    <a:pt x="3584196" y="25911"/>
                  </a:lnTo>
                  <a:lnTo>
                    <a:pt x="3573959" y="22366"/>
                  </a:lnTo>
                  <a:lnTo>
                    <a:pt x="3563470" y="19485"/>
                  </a:lnTo>
                  <a:lnTo>
                    <a:pt x="3566922" y="5014"/>
                  </a:lnTo>
                  <a:lnTo>
                    <a:pt x="3578340" y="8151"/>
                  </a:lnTo>
                  <a:lnTo>
                    <a:pt x="3589482" y="12009"/>
                  </a:lnTo>
                  <a:lnTo>
                    <a:pt x="3600351" y="16590"/>
                  </a:lnTo>
                  <a:lnTo>
                    <a:pt x="3610946" y="21893"/>
                  </a:lnTo>
                  <a:lnTo>
                    <a:pt x="3603912" y="34989"/>
                  </a:lnTo>
                  <a:close/>
                </a:path>
                <a:path w="3706494" h="685164">
                  <a:moveTo>
                    <a:pt x="3666326" y="93813"/>
                  </a:moveTo>
                  <a:lnTo>
                    <a:pt x="3660281" y="84749"/>
                  </a:lnTo>
                  <a:lnTo>
                    <a:pt x="3653632" y="76068"/>
                  </a:lnTo>
                  <a:lnTo>
                    <a:pt x="3646556" y="67972"/>
                  </a:lnTo>
                  <a:lnTo>
                    <a:pt x="3638873" y="60257"/>
                  </a:lnTo>
                  <a:lnTo>
                    <a:pt x="3649008" y="49403"/>
                  </a:lnTo>
                  <a:lnTo>
                    <a:pt x="3657374" y="57802"/>
                  </a:lnTo>
                  <a:lnTo>
                    <a:pt x="3665146" y="66690"/>
                  </a:lnTo>
                  <a:lnTo>
                    <a:pt x="3672368" y="76136"/>
                  </a:lnTo>
                  <a:lnTo>
                    <a:pt x="3678905" y="85936"/>
                  </a:lnTo>
                  <a:lnTo>
                    <a:pt x="3666326" y="93813"/>
                  </a:lnTo>
                  <a:close/>
                </a:path>
                <a:path w="3706494" h="685164">
                  <a:moveTo>
                    <a:pt x="3691497" y="175238"/>
                  </a:moveTo>
                  <a:lnTo>
                    <a:pt x="3690686" y="164517"/>
                  </a:lnTo>
                  <a:lnTo>
                    <a:pt x="3689200" y="153914"/>
                  </a:lnTo>
                  <a:lnTo>
                    <a:pt x="3687039" y="143429"/>
                  </a:lnTo>
                  <a:lnTo>
                    <a:pt x="3684203" y="133061"/>
                  </a:lnTo>
                  <a:lnTo>
                    <a:pt x="3698361" y="128666"/>
                  </a:lnTo>
                  <a:lnTo>
                    <a:pt x="3701451" y="139954"/>
                  </a:lnTo>
                  <a:lnTo>
                    <a:pt x="3703806" y="151370"/>
                  </a:lnTo>
                  <a:lnTo>
                    <a:pt x="3705424" y="162913"/>
                  </a:lnTo>
                  <a:lnTo>
                    <a:pt x="3706305" y="174585"/>
                  </a:lnTo>
                  <a:lnTo>
                    <a:pt x="3691497" y="175238"/>
                  </a:lnTo>
                  <a:close/>
                </a:path>
                <a:path w="3706494" h="685164">
                  <a:moveTo>
                    <a:pt x="3706481" y="263930"/>
                  </a:moveTo>
                  <a:lnTo>
                    <a:pt x="3691659" y="263930"/>
                  </a:lnTo>
                  <a:lnTo>
                    <a:pt x="3691659" y="219225"/>
                  </a:lnTo>
                  <a:lnTo>
                    <a:pt x="3706481" y="219225"/>
                  </a:lnTo>
                  <a:lnTo>
                    <a:pt x="3706481" y="263930"/>
                  </a:lnTo>
                  <a:close/>
                </a:path>
                <a:path w="3706494" h="685164">
                  <a:moveTo>
                    <a:pt x="3706481" y="353339"/>
                  </a:moveTo>
                  <a:lnTo>
                    <a:pt x="3691659" y="353339"/>
                  </a:lnTo>
                  <a:lnTo>
                    <a:pt x="3691659" y="308634"/>
                  </a:lnTo>
                  <a:lnTo>
                    <a:pt x="3706481" y="308634"/>
                  </a:lnTo>
                  <a:lnTo>
                    <a:pt x="3706481" y="353339"/>
                  </a:lnTo>
                  <a:close/>
                </a:path>
                <a:path w="3706494" h="685164">
                  <a:moveTo>
                    <a:pt x="3706481" y="442748"/>
                  </a:moveTo>
                  <a:lnTo>
                    <a:pt x="3691659" y="442748"/>
                  </a:lnTo>
                  <a:lnTo>
                    <a:pt x="3691659" y="398044"/>
                  </a:lnTo>
                  <a:lnTo>
                    <a:pt x="3706481" y="398044"/>
                  </a:lnTo>
                  <a:lnTo>
                    <a:pt x="3706481" y="442748"/>
                  </a:lnTo>
                  <a:close/>
                </a:path>
                <a:path w="3706494" h="685164">
                  <a:moveTo>
                    <a:pt x="3703939" y="532477"/>
                  </a:moveTo>
                  <a:lnTo>
                    <a:pt x="3689325" y="529998"/>
                  </a:lnTo>
                  <a:lnTo>
                    <a:pt x="3690346" y="523051"/>
                  </a:lnTo>
                  <a:lnTo>
                    <a:pt x="3691075" y="516079"/>
                  </a:lnTo>
                  <a:lnTo>
                    <a:pt x="3691513" y="509083"/>
                  </a:lnTo>
                  <a:lnTo>
                    <a:pt x="3691659" y="502062"/>
                  </a:lnTo>
                  <a:lnTo>
                    <a:pt x="3691659" y="487453"/>
                  </a:lnTo>
                  <a:lnTo>
                    <a:pt x="3706481" y="487453"/>
                  </a:lnTo>
                  <a:lnTo>
                    <a:pt x="3706481" y="502062"/>
                  </a:lnTo>
                  <a:lnTo>
                    <a:pt x="3706322" y="509706"/>
                  </a:lnTo>
                  <a:lnTo>
                    <a:pt x="3705846" y="517323"/>
                  </a:lnTo>
                  <a:lnTo>
                    <a:pt x="3705052" y="524913"/>
                  </a:lnTo>
                  <a:lnTo>
                    <a:pt x="3703939" y="532477"/>
                  </a:lnTo>
                  <a:close/>
                </a:path>
                <a:path w="3706494" h="685164">
                  <a:moveTo>
                    <a:pt x="3665416" y="617634"/>
                  </a:moveTo>
                  <a:lnTo>
                    <a:pt x="3653942" y="608216"/>
                  </a:lnTo>
                  <a:lnTo>
                    <a:pt x="3660475" y="599648"/>
                  </a:lnTo>
                  <a:lnTo>
                    <a:pt x="3666422" y="590713"/>
                  </a:lnTo>
                  <a:lnTo>
                    <a:pt x="3671784" y="581411"/>
                  </a:lnTo>
                  <a:lnTo>
                    <a:pt x="3676558" y="571743"/>
                  </a:lnTo>
                  <a:lnTo>
                    <a:pt x="3690040" y="577924"/>
                  </a:lnTo>
                  <a:lnTo>
                    <a:pt x="3684842" y="588450"/>
                  </a:lnTo>
                  <a:lnTo>
                    <a:pt x="3679005" y="598577"/>
                  </a:lnTo>
                  <a:lnTo>
                    <a:pt x="3672530" y="608306"/>
                  </a:lnTo>
                  <a:lnTo>
                    <a:pt x="3665416" y="617634"/>
                  </a:lnTo>
                  <a:close/>
                </a:path>
                <a:path w="3706494" h="685164">
                  <a:moveTo>
                    <a:pt x="3590332" y="672318"/>
                  </a:moveTo>
                  <a:lnTo>
                    <a:pt x="3584975" y="658443"/>
                  </a:lnTo>
                  <a:lnTo>
                    <a:pt x="3594816" y="654250"/>
                  </a:lnTo>
                  <a:lnTo>
                    <a:pt x="3604331" y="649454"/>
                  </a:lnTo>
                  <a:lnTo>
                    <a:pt x="3613519" y="644055"/>
                  </a:lnTo>
                  <a:lnTo>
                    <a:pt x="3622380" y="638055"/>
                  </a:lnTo>
                  <a:lnTo>
                    <a:pt x="3631052" y="650116"/>
                  </a:lnTo>
                  <a:lnTo>
                    <a:pt x="3621406" y="656650"/>
                  </a:lnTo>
                  <a:lnTo>
                    <a:pt x="3611404" y="662529"/>
                  </a:lnTo>
                  <a:lnTo>
                    <a:pt x="3601046" y="667751"/>
                  </a:lnTo>
                  <a:lnTo>
                    <a:pt x="3590332" y="672318"/>
                  </a:lnTo>
                  <a:close/>
                </a:path>
                <a:path w="3706494" h="685164">
                  <a:moveTo>
                    <a:pt x="3531188" y="684666"/>
                  </a:moveTo>
                  <a:lnTo>
                    <a:pt x="3499737" y="684666"/>
                  </a:lnTo>
                  <a:lnTo>
                    <a:pt x="3499737" y="669786"/>
                  </a:lnTo>
                  <a:lnTo>
                    <a:pt x="3530648" y="669786"/>
                  </a:lnTo>
                  <a:lnTo>
                    <a:pt x="3536687" y="669453"/>
                  </a:lnTo>
                  <a:lnTo>
                    <a:pt x="3542713" y="668794"/>
                  </a:lnTo>
                  <a:lnTo>
                    <a:pt x="3544319" y="683589"/>
                  </a:lnTo>
                  <a:lnTo>
                    <a:pt x="3537766" y="684307"/>
                  </a:lnTo>
                  <a:lnTo>
                    <a:pt x="3531188" y="684666"/>
                  </a:lnTo>
                  <a:close/>
                </a:path>
                <a:path w="3706494" h="685164">
                  <a:moveTo>
                    <a:pt x="3455207" y="684666"/>
                  </a:moveTo>
                  <a:lnTo>
                    <a:pt x="3410676" y="684666"/>
                  </a:lnTo>
                  <a:lnTo>
                    <a:pt x="3410676" y="669786"/>
                  </a:lnTo>
                  <a:lnTo>
                    <a:pt x="3455207" y="669786"/>
                  </a:lnTo>
                  <a:lnTo>
                    <a:pt x="3455207" y="684666"/>
                  </a:lnTo>
                  <a:close/>
                </a:path>
                <a:path w="3706494" h="685164">
                  <a:moveTo>
                    <a:pt x="3366146" y="684666"/>
                  </a:moveTo>
                  <a:lnTo>
                    <a:pt x="3321616" y="684666"/>
                  </a:lnTo>
                  <a:lnTo>
                    <a:pt x="3321616" y="669786"/>
                  </a:lnTo>
                  <a:lnTo>
                    <a:pt x="3366146" y="669786"/>
                  </a:lnTo>
                  <a:lnTo>
                    <a:pt x="3366146" y="684666"/>
                  </a:lnTo>
                  <a:close/>
                </a:path>
                <a:path w="3706494" h="685164">
                  <a:moveTo>
                    <a:pt x="3277085" y="684666"/>
                  </a:moveTo>
                  <a:lnTo>
                    <a:pt x="3232555" y="684666"/>
                  </a:lnTo>
                  <a:lnTo>
                    <a:pt x="3232555" y="669786"/>
                  </a:lnTo>
                  <a:lnTo>
                    <a:pt x="3277085" y="669786"/>
                  </a:lnTo>
                  <a:lnTo>
                    <a:pt x="3277085" y="684666"/>
                  </a:lnTo>
                  <a:close/>
                </a:path>
                <a:path w="3706494" h="685164">
                  <a:moveTo>
                    <a:pt x="3188025" y="684666"/>
                  </a:moveTo>
                  <a:lnTo>
                    <a:pt x="3143494" y="684666"/>
                  </a:lnTo>
                  <a:lnTo>
                    <a:pt x="3143494" y="669786"/>
                  </a:lnTo>
                  <a:lnTo>
                    <a:pt x="3188025" y="669786"/>
                  </a:lnTo>
                  <a:lnTo>
                    <a:pt x="3188025" y="684666"/>
                  </a:lnTo>
                  <a:close/>
                </a:path>
                <a:path w="3706494" h="685164">
                  <a:moveTo>
                    <a:pt x="3098964" y="684666"/>
                  </a:moveTo>
                  <a:lnTo>
                    <a:pt x="3054434" y="684666"/>
                  </a:lnTo>
                  <a:lnTo>
                    <a:pt x="3054434" y="669786"/>
                  </a:lnTo>
                  <a:lnTo>
                    <a:pt x="3098964" y="669786"/>
                  </a:lnTo>
                  <a:lnTo>
                    <a:pt x="3098964" y="684666"/>
                  </a:lnTo>
                  <a:close/>
                </a:path>
                <a:path w="3706494" h="685164">
                  <a:moveTo>
                    <a:pt x="3009903" y="684666"/>
                  </a:moveTo>
                  <a:lnTo>
                    <a:pt x="2965373" y="684666"/>
                  </a:lnTo>
                  <a:lnTo>
                    <a:pt x="2965373" y="669786"/>
                  </a:lnTo>
                  <a:lnTo>
                    <a:pt x="3009903" y="669786"/>
                  </a:lnTo>
                  <a:lnTo>
                    <a:pt x="3009903" y="684666"/>
                  </a:lnTo>
                  <a:close/>
                </a:path>
                <a:path w="3706494" h="685164">
                  <a:moveTo>
                    <a:pt x="2920843" y="684666"/>
                  </a:moveTo>
                  <a:lnTo>
                    <a:pt x="2876313" y="684666"/>
                  </a:lnTo>
                  <a:lnTo>
                    <a:pt x="2876313" y="669786"/>
                  </a:lnTo>
                  <a:lnTo>
                    <a:pt x="2920843" y="669786"/>
                  </a:lnTo>
                  <a:lnTo>
                    <a:pt x="2920843" y="684666"/>
                  </a:lnTo>
                  <a:close/>
                </a:path>
                <a:path w="3706494" h="685164">
                  <a:moveTo>
                    <a:pt x="2831782" y="684666"/>
                  </a:moveTo>
                  <a:lnTo>
                    <a:pt x="2787252" y="684666"/>
                  </a:lnTo>
                  <a:lnTo>
                    <a:pt x="2787252" y="669786"/>
                  </a:lnTo>
                  <a:lnTo>
                    <a:pt x="2831782" y="669786"/>
                  </a:lnTo>
                  <a:lnTo>
                    <a:pt x="2831782" y="684666"/>
                  </a:lnTo>
                  <a:close/>
                </a:path>
                <a:path w="3706494" h="685164">
                  <a:moveTo>
                    <a:pt x="2742722" y="684666"/>
                  </a:moveTo>
                  <a:lnTo>
                    <a:pt x="2698191" y="684666"/>
                  </a:lnTo>
                  <a:lnTo>
                    <a:pt x="2698191" y="669786"/>
                  </a:lnTo>
                  <a:lnTo>
                    <a:pt x="2742722" y="669786"/>
                  </a:lnTo>
                  <a:lnTo>
                    <a:pt x="2742722" y="684666"/>
                  </a:lnTo>
                  <a:close/>
                </a:path>
                <a:path w="3706494" h="685164">
                  <a:moveTo>
                    <a:pt x="2653661" y="684666"/>
                  </a:moveTo>
                  <a:lnTo>
                    <a:pt x="2609131" y="684666"/>
                  </a:lnTo>
                  <a:lnTo>
                    <a:pt x="2609131" y="669786"/>
                  </a:lnTo>
                  <a:lnTo>
                    <a:pt x="2653661" y="669786"/>
                  </a:lnTo>
                  <a:lnTo>
                    <a:pt x="2653661" y="684666"/>
                  </a:lnTo>
                  <a:close/>
                </a:path>
                <a:path w="3706494" h="685164">
                  <a:moveTo>
                    <a:pt x="2564600" y="684666"/>
                  </a:moveTo>
                  <a:lnTo>
                    <a:pt x="2520070" y="684666"/>
                  </a:lnTo>
                  <a:lnTo>
                    <a:pt x="2520070" y="669786"/>
                  </a:lnTo>
                  <a:lnTo>
                    <a:pt x="2564600" y="669786"/>
                  </a:lnTo>
                  <a:lnTo>
                    <a:pt x="2564600" y="684666"/>
                  </a:lnTo>
                  <a:close/>
                </a:path>
                <a:path w="3706494" h="685164">
                  <a:moveTo>
                    <a:pt x="2475540" y="684666"/>
                  </a:moveTo>
                  <a:lnTo>
                    <a:pt x="2431010" y="684666"/>
                  </a:lnTo>
                  <a:lnTo>
                    <a:pt x="2431010" y="669786"/>
                  </a:lnTo>
                  <a:lnTo>
                    <a:pt x="2475540" y="669786"/>
                  </a:lnTo>
                  <a:lnTo>
                    <a:pt x="2475540" y="684666"/>
                  </a:lnTo>
                  <a:close/>
                </a:path>
                <a:path w="3706494" h="685164">
                  <a:moveTo>
                    <a:pt x="2386479" y="684666"/>
                  </a:moveTo>
                  <a:lnTo>
                    <a:pt x="2341949" y="684666"/>
                  </a:lnTo>
                  <a:lnTo>
                    <a:pt x="2341949" y="669786"/>
                  </a:lnTo>
                  <a:lnTo>
                    <a:pt x="2386479" y="669786"/>
                  </a:lnTo>
                  <a:lnTo>
                    <a:pt x="2386479" y="684666"/>
                  </a:lnTo>
                  <a:close/>
                </a:path>
                <a:path w="3706494" h="685164">
                  <a:moveTo>
                    <a:pt x="2297419" y="684666"/>
                  </a:moveTo>
                  <a:lnTo>
                    <a:pt x="2252888" y="684666"/>
                  </a:lnTo>
                  <a:lnTo>
                    <a:pt x="2252888" y="669786"/>
                  </a:lnTo>
                  <a:lnTo>
                    <a:pt x="2297419" y="669786"/>
                  </a:lnTo>
                  <a:lnTo>
                    <a:pt x="2297419" y="684666"/>
                  </a:lnTo>
                  <a:close/>
                </a:path>
                <a:path w="3706494" h="685164">
                  <a:moveTo>
                    <a:pt x="2208358" y="684666"/>
                  </a:moveTo>
                  <a:lnTo>
                    <a:pt x="2163828" y="684666"/>
                  </a:lnTo>
                  <a:lnTo>
                    <a:pt x="2163828" y="669786"/>
                  </a:lnTo>
                  <a:lnTo>
                    <a:pt x="2208358" y="669786"/>
                  </a:lnTo>
                  <a:lnTo>
                    <a:pt x="2208358" y="684666"/>
                  </a:lnTo>
                  <a:close/>
                </a:path>
                <a:path w="3706494" h="685164">
                  <a:moveTo>
                    <a:pt x="2119297" y="684666"/>
                  </a:moveTo>
                  <a:lnTo>
                    <a:pt x="2074767" y="684666"/>
                  </a:lnTo>
                  <a:lnTo>
                    <a:pt x="2074767" y="669786"/>
                  </a:lnTo>
                  <a:lnTo>
                    <a:pt x="2119297" y="669786"/>
                  </a:lnTo>
                  <a:lnTo>
                    <a:pt x="2119297" y="684666"/>
                  </a:lnTo>
                  <a:close/>
                </a:path>
                <a:path w="3706494" h="685164">
                  <a:moveTo>
                    <a:pt x="2030237" y="684666"/>
                  </a:moveTo>
                  <a:lnTo>
                    <a:pt x="1985706" y="684666"/>
                  </a:lnTo>
                  <a:lnTo>
                    <a:pt x="1985706" y="669786"/>
                  </a:lnTo>
                  <a:lnTo>
                    <a:pt x="2030237" y="669786"/>
                  </a:lnTo>
                  <a:lnTo>
                    <a:pt x="2030237" y="684666"/>
                  </a:lnTo>
                  <a:close/>
                </a:path>
                <a:path w="3706494" h="685164">
                  <a:moveTo>
                    <a:pt x="1941176" y="684666"/>
                  </a:moveTo>
                  <a:lnTo>
                    <a:pt x="1896646" y="684666"/>
                  </a:lnTo>
                  <a:lnTo>
                    <a:pt x="1896646" y="669786"/>
                  </a:lnTo>
                  <a:lnTo>
                    <a:pt x="1941176" y="669786"/>
                  </a:lnTo>
                  <a:lnTo>
                    <a:pt x="1941176" y="684666"/>
                  </a:lnTo>
                  <a:close/>
                </a:path>
                <a:path w="3706494" h="685164">
                  <a:moveTo>
                    <a:pt x="1852116" y="684666"/>
                  </a:moveTo>
                  <a:lnTo>
                    <a:pt x="1807585" y="684666"/>
                  </a:lnTo>
                  <a:lnTo>
                    <a:pt x="1807585" y="669786"/>
                  </a:lnTo>
                  <a:lnTo>
                    <a:pt x="1852116" y="669786"/>
                  </a:lnTo>
                  <a:lnTo>
                    <a:pt x="1852116" y="684666"/>
                  </a:lnTo>
                  <a:close/>
                </a:path>
                <a:path w="3706494" h="685164">
                  <a:moveTo>
                    <a:pt x="1763055" y="684666"/>
                  </a:moveTo>
                  <a:lnTo>
                    <a:pt x="1718525" y="684666"/>
                  </a:lnTo>
                  <a:lnTo>
                    <a:pt x="1718525" y="669786"/>
                  </a:lnTo>
                  <a:lnTo>
                    <a:pt x="1763055" y="669786"/>
                  </a:lnTo>
                  <a:lnTo>
                    <a:pt x="1763055" y="684666"/>
                  </a:lnTo>
                  <a:close/>
                </a:path>
                <a:path w="3706494" h="685164">
                  <a:moveTo>
                    <a:pt x="1673994" y="684666"/>
                  </a:moveTo>
                  <a:lnTo>
                    <a:pt x="1629464" y="684666"/>
                  </a:lnTo>
                  <a:lnTo>
                    <a:pt x="1629464" y="669786"/>
                  </a:lnTo>
                  <a:lnTo>
                    <a:pt x="1673994" y="669786"/>
                  </a:lnTo>
                  <a:lnTo>
                    <a:pt x="1673994" y="684666"/>
                  </a:lnTo>
                  <a:close/>
                </a:path>
                <a:path w="3706494" h="685164">
                  <a:moveTo>
                    <a:pt x="1584934" y="684666"/>
                  </a:moveTo>
                  <a:lnTo>
                    <a:pt x="1540403" y="684666"/>
                  </a:lnTo>
                  <a:lnTo>
                    <a:pt x="1540403" y="669786"/>
                  </a:lnTo>
                  <a:lnTo>
                    <a:pt x="1584934" y="669786"/>
                  </a:lnTo>
                  <a:lnTo>
                    <a:pt x="1584934" y="684666"/>
                  </a:lnTo>
                  <a:close/>
                </a:path>
                <a:path w="3706494" h="685164">
                  <a:moveTo>
                    <a:pt x="1495873" y="684666"/>
                  </a:moveTo>
                  <a:lnTo>
                    <a:pt x="1451343" y="684666"/>
                  </a:lnTo>
                  <a:lnTo>
                    <a:pt x="1451343" y="669786"/>
                  </a:lnTo>
                  <a:lnTo>
                    <a:pt x="1495873" y="669786"/>
                  </a:lnTo>
                  <a:lnTo>
                    <a:pt x="1495873" y="684666"/>
                  </a:lnTo>
                  <a:close/>
                </a:path>
                <a:path w="3706494" h="685164">
                  <a:moveTo>
                    <a:pt x="1406813" y="684666"/>
                  </a:moveTo>
                  <a:lnTo>
                    <a:pt x="1362282" y="684666"/>
                  </a:lnTo>
                  <a:lnTo>
                    <a:pt x="1362282" y="669786"/>
                  </a:lnTo>
                  <a:lnTo>
                    <a:pt x="1406813" y="669786"/>
                  </a:lnTo>
                  <a:lnTo>
                    <a:pt x="1406813" y="684666"/>
                  </a:lnTo>
                  <a:close/>
                </a:path>
                <a:path w="3706494" h="685164">
                  <a:moveTo>
                    <a:pt x="1317752" y="684666"/>
                  </a:moveTo>
                  <a:lnTo>
                    <a:pt x="1273222" y="684666"/>
                  </a:lnTo>
                  <a:lnTo>
                    <a:pt x="1273222" y="669786"/>
                  </a:lnTo>
                  <a:lnTo>
                    <a:pt x="1317752" y="669786"/>
                  </a:lnTo>
                  <a:lnTo>
                    <a:pt x="1317752" y="684666"/>
                  </a:lnTo>
                  <a:close/>
                </a:path>
                <a:path w="3706494" h="685164">
                  <a:moveTo>
                    <a:pt x="1228691" y="684666"/>
                  </a:moveTo>
                  <a:lnTo>
                    <a:pt x="1184161" y="684666"/>
                  </a:lnTo>
                  <a:lnTo>
                    <a:pt x="1184161" y="669786"/>
                  </a:lnTo>
                  <a:lnTo>
                    <a:pt x="1228691" y="669786"/>
                  </a:lnTo>
                  <a:lnTo>
                    <a:pt x="1228691" y="684666"/>
                  </a:lnTo>
                  <a:close/>
                </a:path>
                <a:path w="3706494" h="685164">
                  <a:moveTo>
                    <a:pt x="1139631" y="684666"/>
                  </a:moveTo>
                  <a:lnTo>
                    <a:pt x="1095100" y="684666"/>
                  </a:lnTo>
                  <a:lnTo>
                    <a:pt x="1095100" y="669786"/>
                  </a:lnTo>
                  <a:lnTo>
                    <a:pt x="1139631" y="669786"/>
                  </a:lnTo>
                  <a:lnTo>
                    <a:pt x="1139631" y="684666"/>
                  </a:lnTo>
                  <a:close/>
                </a:path>
                <a:path w="3706494" h="685164">
                  <a:moveTo>
                    <a:pt x="1050570" y="684666"/>
                  </a:moveTo>
                  <a:lnTo>
                    <a:pt x="1006040" y="684666"/>
                  </a:lnTo>
                  <a:lnTo>
                    <a:pt x="1006040" y="669786"/>
                  </a:lnTo>
                  <a:lnTo>
                    <a:pt x="1050570" y="669786"/>
                  </a:lnTo>
                  <a:lnTo>
                    <a:pt x="1050570" y="684666"/>
                  </a:lnTo>
                  <a:close/>
                </a:path>
                <a:path w="3706494" h="685164">
                  <a:moveTo>
                    <a:pt x="961510" y="684666"/>
                  </a:moveTo>
                  <a:lnTo>
                    <a:pt x="916979" y="684666"/>
                  </a:lnTo>
                  <a:lnTo>
                    <a:pt x="916979" y="669786"/>
                  </a:lnTo>
                  <a:lnTo>
                    <a:pt x="961510" y="669786"/>
                  </a:lnTo>
                  <a:lnTo>
                    <a:pt x="961510" y="684666"/>
                  </a:lnTo>
                  <a:close/>
                </a:path>
                <a:path w="3706494" h="685164">
                  <a:moveTo>
                    <a:pt x="872449" y="684666"/>
                  </a:moveTo>
                  <a:lnTo>
                    <a:pt x="827919" y="684666"/>
                  </a:lnTo>
                  <a:lnTo>
                    <a:pt x="827919" y="669786"/>
                  </a:lnTo>
                  <a:lnTo>
                    <a:pt x="872449" y="669786"/>
                  </a:lnTo>
                  <a:lnTo>
                    <a:pt x="872449" y="684666"/>
                  </a:lnTo>
                  <a:close/>
                </a:path>
                <a:path w="3706494" h="685164">
                  <a:moveTo>
                    <a:pt x="783388" y="684666"/>
                  </a:moveTo>
                  <a:lnTo>
                    <a:pt x="738858" y="684666"/>
                  </a:lnTo>
                  <a:lnTo>
                    <a:pt x="738858" y="669786"/>
                  </a:lnTo>
                  <a:lnTo>
                    <a:pt x="783388" y="669786"/>
                  </a:lnTo>
                  <a:lnTo>
                    <a:pt x="783388" y="684666"/>
                  </a:lnTo>
                  <a:close/>
                </a:path>
                <a:path w="3706494" h="685164">
                  <a:moveTo>
                    <a:pt x="694328" y="684666"/>
                  </a:moveTo>
                  <a:lnTo>
                    <a:pt x="649797" y="684666"/>
                  </a:lnTo>
                  <a:lnTo>
                    <a:pt x="649797" y="669786"/>
                  </a:lnTo>
                  <a:lnTo>
                    <a:pt x="694328" y="669786"/>
                  </a:lnTo>
                  <a:lnTo>
                    <a:pt x="694328" y="684666"/>
                  </a:lnTo>
                  <a:close/>
                </a:path>
                <a:path w="3706494" h="685164">
                  <a:moveTo>
                    <a:pt x="605267" y="684666"/>
                  </a:moveTo>
                  <a:lnTo>
                    <a:pt x="560737" y="684666"/>
                  </a:lnTo>
                  <a:lnTo>
                    <a:pt x="560737" y="669786"/>
                  </a:lnTo>
                  <a:lnTo>
                    <a:pt x="605267" y="669786"/>
                  </a:lnTo>
                  <a:lnTo>
                    <a:pt x="605267" y="684666"/>
                  </a:lnTo>
                  <a:close/>
                </a:path>
                <a:path w="3706494" h="685164">
                  <a:moveTo>
                    <a:pt x="516206" y="684666"/>
                  </a:moveTo>
                  <a:lnTo>
                    <a:pt x="471677" y="684666"/>
                  </a:lnTo>
                  <a:lnTo>
                    <a:pt x="471677" y="669786"/>
                  </a:lnTo>
                  <a:lnTo>
                    <a:pt x="516206" y="669786"/>
                  </a:lnTo>
                  <a:lnTo>
                    <a:pt x="516206" y="684666"/>
                  </a:lnTo>
                  <a:close/>
                </a:path>
                <a:path w="3706494" h="685164">
                  <a:moveTo>
                    <a:pt x="427146" y="684666"/>
                  </a:moveTo>
                  <a:lnTo>
                    <a:pt x="382616" y="684666"/>
                  </a:lnTo>
                  <a:lnTo>
                    <a:pt x="382616" y="669786"/>
                  </a:lnTo>
                  <a:lnTo>
                    <a:pt x="427146" y="669786"/>
                  </a:lnTo>
                  <a:lnTo>
                    <a:pt x="427146" y="684666"/>
                  </a:lnTo>
                  <a:close/>
                </a:path>
                <a:path w="3706494" h="685164">
                  <a:moveTo>
                    <a:pt x="338085" y="684666"/>
                  </a:moveTo>
                  <a:lnTo>
                    <a:pt x="293555" y="684666"/>
                  </a:lnTo>
                  <a:lnTo>
                    <a:pt x="293555" y="669786"/>
                  </a:lnTo>
                  <a:lnTo>
                    <a:pt x="338085" y="669786"/>
                  </a:lnTo>
                  <a:lnTo>
                    <a:pt x="338085" y="684666"/>
                  </a:lnTo>
                  <a:close/>
                </a:path>
                <a:path w="3706494" h="685164">
                  <a:moveTo>
                    <a:pt x="249025" y="684666"/>
                  </a:moveTo>
                  <a:lnTo>
                    <a:pt x="204494" y="684666"/>
                  </a:lnTo>
                  <a:lnTo>
                    <a:pt x="204494" y="669786"/>
                  </a:lnTo>
                  <a:lnTo>
                    <a:pt x="249025" y="669786"/>
                  </a:lnTo>
                  <a:lnTo>
                    <a:pt x="249025" y="684666"/>
                  </a:lnTo>
                  <a:close/>
                </a:path>
                <a:path w="3706494" h="685164">
                  <a:moveTo>
                    <a:pt x="159863" y="683321"/>
                  </a:moveTo>
                  <a:lnTo>
                    <a:pt x="148085" y="681488"/>
                  </a:lnTo>
                  <a:lnTo>
                    <a:pt x="136501" y="678897"/>
                  </a:lnTo>
                  <a:lnTo>
                    <a:pt x="125113" y="675546"/>
                  </a:lnTo>
                  <a:lnTo>
                    <a:pt x="113918" y="671437"/>
                  </a:lnTo>
                  <a:lnTo>
                    <a:pt x="119458" y="657634"/>
                  </a:lnTo>
                  <a:lnTo>
                    <a:pt x="129739" y="661408"/>
                  </a:lnTo>
                  <a:lnTo>
                    <a:pt x="140200" y="664486"/>
                  </a:lnTo>
                  <a:lnTo>
                    <a:pt x="150839" y="666868"/>
                  </a:lnTo>
                  <a:lnTo>
                    <a:pt x="161658" y="668553"/>
                  </a:lnTo>
                  <a:lnTo>
                    <a:pt x="159863" y="683321"/>
                  </a:lnTo>
                  <a:close/>
                </a:path>
                <a:path w="3706494" h="685164">
                  <a:moveTo>
                    <a:pt x="73504" y="648706"/>
                  </a:moveTo>
                  <a:lnTo>
                    <a:pt x="64215" y="641307"/>
                  </a:lnTo>
                  <a:lnTo>
                    <a:pt x="55462" y="633351"/>
                  </a:lnTo>
                  <a:lnTo>
                    <a:pt x="47246" y="624838"/>
                  </a:lnTo>
                  <a:lnTo>
                    <a:pt x="39567" y="615768"/>
                  </a:lnTo>
                  <a:lnTo>
                    <a:pt x="51165" y="606503"/>
                  </a:lnTo>
                  <a:lnTo>
                    <a:pt x="58218" y="614835"/>
                  </a:lnTo>
                  <a:lnTo>
                    <a:pt x="65765" y="622655"/>
                  </a:lnTo>
                  <a:lnTo>
                    <a:pt x="73804" y="629962"/>
                  </a:lnTo>
                  <a:lnTo>
                    <a:pt x="82336" y="636757"/>
                  </a:lnTo>
                  <a:lnTo>
                    <a:pt x="73504" y="648706"/>
                  </a:lnTo>
                  <a:close/>
                </a:path>
                <a:path w="3706494" h="685164">
                  <a:moveTo>
                    <a:pt x="15490" y="575802"/>
                  </a:moveTo>
                  <a:lnTo>
                    <a:pt x="11039" y="564719"/>
                  </a:lnTo>
                  <a:lnTo>
                    <a:pt x="7334" y="553416"/>
                  </a:lnTo>
                  <a:lnTo>
                    <a:pt x="4376" y="541893"/>
                  </a:lnTo>
                  <a:lnTo>
                    <a:pt x="2164" y="530151"/>
                  </a:lnTo>
                  <a:lnTo>
                    <a:pt x="16810" y="527861"/>
                  </a:lnTo>
                  <a:lnTo>
                    <a:pt x="18841" y="538647"/>
                  </a:lnTo>
                  <a:lnTo>
                    <a:pt x="21558" y="549231"/>
                  </a:lnTo>
                  <a:lnTo>
                    <a:pt x="24961" y="559613"/>
                  </a:lnTo>
                  <a:lnTo>
                    <a:pt x="29050" y="569793"/>
                  </a:lnTo>
                  <a:lnTo>
                    <a:pt x="15490" y="575802"/>
                  </a:lnTo>
                  <a:close/>
                </a:path>
                <a:path w="3706494" h="685164">
                  <a:moveTo>
                    <a:pt x="14821" y="485194"/>
                  </a:moveTo>
                  <a:lnTo>
                    <a:pt x="0" y="485194"/>
                  </a:lnTo>
                  <a:lnTo>
                    <a:pt x="0" y="440490"/>
                  </a:lnTo>
                  <a:lnTo>
                    <a:pt x="14821" y="440490"/>
                  </a:lnTo>
                  <a:lnTo>
                    <a:pt x="14821" y="485194"/>
                  </a:lnTo>
                  <a:close/>
                </a:path>
                <a:path w="3706494" h="685164">
                  <a:moveTo>
                    <a:pt x="14821" y="395785"/>
                  </a:moveTo>
                  <a:lnTo>
                    <a:pt x="0" y="395785"/>
                  </a:lnTo>
                  <a:lnTo>
                    <a:pt x="0" y="351080"/>
                  </a:lnTo>
                  <a:lnTo>
                    <a:pt x="14821" y="351080"/>
                  </a:lnTo>
                  <a:lnTo>
                    <a:pt x="14821" y="395785"/>
                  </a:lnTo>
                  <a:close/>
                </a:path>
                <a:path w="3706494" h="685164">
                  <a:moveTo>
                    <a:pt x="14821" y="306376"/>
                  </a:moveTo>
                  <a:lnTo>
                    <a:pt x="0" y="306376"/>
                  </a:lnTo>
                  <a:lnTo>
                    <a:pt x="0" y="261671"/>
                  </a:lnTo>
                  <a:lnTo>
                    <a:pt x="14821" y="261671"/>
                  </a:lnTo>
                  <a:lnTo>
                    <a:pt x="14821" y="306376"/>
                  </a:lnTo>
                  <a:close/>
                </a:path>
                <a:path w="3706494" h="685164">
                  <a:moveTo>
                    <a:pt x="14821" y="216966"/>
                  </a:moveTo>
                  <a:lnTo>
                    <a:pt x="0" y="216966"/>
                  </a:lnTo>
                  <a:lnTo>
                    <a:pt x="96" y="175746"/>
                  </a:lnTo>
                  <a:lnTo>
                    <a:pt x="288" y="172321"/>
                  </a:lnTo>
                  <a:lnTo>
                    <a:pt x="15086" y="173159"/>
                  </a:lnTo>
                  <a:lnTo>
                    <a:pt x="14941" y="175746"/>
                  </a:lnTo>
                  <a:lnTo>
                    <a:pt x="14821" y="216966"/>
                  </a:lnTo>
                  <a:close/>
                </a:path>
                <a:path w="3706494" h="685164">
                  <a:moveTo>
                    <a:pt x="22954" y="130909"/>
                  </a:moveTo>
                  <a:lnTo>
                    <a:pt x="8854" y="126323"/>
                  </a:lnTo>
                  <a:lnTo>
                    <a:pt x="12826" y="115237"/>
                  </a:lnTo>
                  <a:lnTo>
                    <a:pt x="17482" y="104476"/>
                  </a:lnTo>
                  <a:lnTo>
                    <a:pt x="22821" y="94039"/>
                  </a:lnTo>
                  <a:lnTo>
                    <a:pt x="28843" y="83928"/>
                  </a:lnTo>
                  <a:lnTo>
                    <a:pt x="41315" y="91969"/>
                  </a:lnTo>
                  <a:lnTo>
                    <a:pt x="35783" y="101257"/>
                  </a:lnTo>
                  <a:lnTo>
                    <a:pt x="30879" y="110842"/>
                  </a:lnTo>
                  <a:lnTo>
                    <a:pt x="26603" y="120727"/>
                  </a:lnTo>
                  <a:lnTo>
                    <a:pt x="22954" y="130909"/>
                  </a:lnTo>
                  <a:close/>
                </a:path>
                <a:path w="3706494" h="685164">
                  <a:moveTo>
                    <a:pt x="69224" y="58757"/>
                  </a:moveTo>
                  <a:lnTo>
                    <a:pt x="59229" y="47770"/>
                  </a:lnTo>
                  <a:lnTo>
                    <a:pt x="68168" y="40087"/>
                  </a:lnTo>
                  <a:lnTo>
                    <a:pt x="77543" y="33029"/>
                  </a:lnTo>
                  <a:lnTo>
                    <a:pt x="87355" y="26596"/>
                  </a:lnTo>
                  <a:lnTo>
                    <a:pt x="97603" y="20789"/>
                  </a:lnTo>
                  <a:lnTo>
                    <a:pt x="104471" y="33974"/>
                  </a:lnTo>
                  <a:lnTo>
                    <a:pt x="95059" y="39308"/>
                  </a:lnTo>
                  <a:lnTo>
                    <a:pt x="86046" y="45217"/>
                  </a:lnTo>
                  <a:lnTo>
                    <a:pt x="77435" y="51700"/>
                  </a:lnTo>
                  <a:lnTo>
                    <a:pt x="69224" y="58757"/>
                  </a:lnTo>
                  <a:close/>
                </a:path>
                <a:path w="3706494" h="685164">
                  <a:moveTo>
                    <a:pt x="145153" y="18985"/>
                  </a:moveTo>
                  <a:lnTo>
                    <a:pt x="181891" y="0"/>
                  </a:lnTo>
                  <a:lnTo>
                    <a:pt x="226421" y="0"/>
                  </a:lnTo>
                  <a:lnTo>
                    <a:pt x="226421" y="14879"/>
                  </a:lnTo>
                  <a:lnTo>
                    <a:pt x="181891" y="14879"/>
                  </a:lnTo>
                  <a:lnTo>
                    <a:pt x="172621" y="15136"/>
                  </a:lnTo>
                  <a:lnTo>
                    <a:pt x="163409" y="15906"/>
                  </a:lnTo>
                  <a:lnTo>
                    <a:pt x="154253" y="17189"/>
                  </a:lnTo>
                  <a:lnTo>
                    <a:pt x="145153" y="189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84531" y="3085033"/>
              <a:ext cx="3789679" cy="753110"/>
            </a:xfrm>
            <a:custGeom>
              <a:avLst/>
              <a:gdLst/>
              <a:ahLst/>
              <a:cxnLst/>
              <a:rect l="l" t="t" r="r" b="b"/>
              <a:pathLst>
                <a:path w="3789680" h="753110">
                  <a:moveTo>
                    <a:pt x="3585898" y="752539"/>
                  </a:moveTo>
                  <a:lnTo>
                    <a:pt x="203727" y="752539"/>
                  </a:lnTo>
                  <a:lnTo>
                    <a:pt x="196845" y="752199"/>
                  </a:lnTo>
                  <a:lnTo>
                    <a:pt x="156084" y="745445"/>
                  </a:lnTo>
                  <a:lnTo>
                    <a:pt x="117420" y="730832"/>
                  </a:lnTo>
                  <a:lnTo>
                    <a:pt x="82338" y="708937"/>
                  </a:lnTo>
                  <a:lnTo>
                    <a:pt x="52185" y="680587"/>
                  </a:lnTo>
                  <a:lnTo>
                    <a:pt x="28122" y="646873"/>
                  </a:lnTo>
                  <a:lnTo>
                    <a:pt x="11071" y="609097"/>
                  </a:lnTo>
                  <a:lnTo>
                    <a:pt x="1690" y="568707"/>
                  </a:lnTo>
                  <a:lnTo>
                    <a:pt x="0" y="548014"/>
                  </a:lnTo>
                  <a:lnTo>
                    <a:pt x="0" y="204524"/>
                  </a:lnTo>
                  <a:lnTo>
                    <a:pt x="5392" y="163405"/>
                  </a:lnTo>
                  <a:lnTo>
                    <a:pt x="18672" y="124133"/>
                  </a:lnTo>
                  <a:lnTo>
                    <a:pt x="39329" y="88216"/>
                  </a:lnTo>
                  <a:lnTo>
                    <a:pt x="66568" y="57035"/>
                  </a:lnTo>
                  <a:lnTo>
                    <a:pt x="99343" y="31788"/>
                  </a:lnTo>
                  <a:lnTo>
                    <a:pt x="136395" y="13445"/>
                  </a:lnTo>
                  <a:lnTo>
                    <a:pt x="176299" y="2711"/>
                  </a:lnTo>
                  <a:lnTo>
                    <a:pt x="203727" y="0"/>
                  </a:lnTo>
                  <a:lnTo>
                    <a:pt x="3585898" y="0"/>
                  </a:lnTo>
                  <a:lnTo>
                    <a:pt x="3626860" y="5413"/>
                  </a:lnTo>
                  <a:lnTo>
                    <a:pt x="3665975" y="18745"/>
                  </a:lnTo>
                  <a:lnTo>
                    <a:pt x="3701755" y="39483"/>
                  </a:lnTo>
                  <a:lnTo>
                    <a:pt x="3732816" y="66829"/>
                  </a:lnTo>
                  <a:lnTo>
                    <a:pt x="3757961" y="99732"/>
                  </a:lnTo>
                  <a:lnTo>
                    <a:pt x="3776234" y="136929"/>
                  </a:lnTo>
                  <a:lnTo>
                    <a:pt x="3786922" y="176989"/>
                  </a:lnTo>
                  <a:lnTo>
                    <a:pt x="3789626" y="204524"/>
                  </a:lnTo>
                  <a:lnTo>
                    <a:pt x="3789626" y="548014"/>
                  </a:lnTo>
                  <a:lnTo>
                    <a:pt x="3784230" y="589133"/>
                  </a:lnTo>
                  <a:lnTo>
                    <a:pt x="3770956" y="628405"/>
                  </a:lnTo>
                  <a:lnTo>
                    <a:pt x="3750296" y="664324"/>
                  </a:lnTo>
                  <a:lnTo>
                    <a:pt x="3723058" y="695506"/>
                  </a:lnTo>
                  <a:lnTo>
                    <a:pt x="3690281" y="720749"/>
                  </a:lnTo>
                  <a:lnTo>
                    <a:pt x="3653233" y="739095"/>
                  </a:lnTo>
                  <a:lnTo>
                    <a:pt x="3613325" y="749824"/>
                  </a:lnTo>
                  <a:lnTo>
                    <a:pt x="3592782" y="75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21845" y="3119752"/>
              <a:ext cx="3706495" cy="685165"/>
            </a:xfrm>
            <a:custGeom>
              <a:avLst/>
              <a:gdLst/>
              <a:ahLst/>
              <a:cxnLst/>
              <a:rect l="l" t="t" r="r" b="b"/>
              <a:pathLst>
                <a:path w="3706494" h="685164">
                  <a:moveTo>
                    <a:pt x="315482" y="14879"/>
                  </a:moveTo>
                  <a:lnTo>
                    <a:pt x="270952" y="14879"/>
                  </a:lnTo>
                  <a:lnTo>
                    <a:pt x="270952" y="0"/>
                  </a:lnTo>
                  <a:lnTo>
                    <a:pt x="315482" y="0"/>
                  </a:lnTo>
                  <a:lnTo>
                    <a:pt x="315482" y="14879"/>
                  </a:lnTo>
                  <a:close/>
                </a:path>
                <a:path w="3706494" h="685164">
                  <a:moveTo>
                    <a:pt x="404543" y="14879"/>
                  </a:moveTo>
                  <a:lnTo>
                    <a:pt x="360012" y="14879"/>
                  </a:lnTo>
                  <a:lnTo>
                    <a:pt x="360012" y="0"/>
                  </a:lnTo>
                  <a:lnTo>
                    <a:pt x="404543" y="0"/>
                  </a:lnTo>
                  <a:lnTo>
                    <a:pt x="404543" y="14879"/>
                  </a:lnTo>
                  <a:close/>
                </a:path>
                <a:path w="3706494" h="685164">
                  <a:moveTo>
                    <a:pt x="493603" y="14879"/>
                  </a:moveTo>
                  <a:lnTo>
                    <a:pt x="449073" y="14879"/>
                  </a:lnTo>
                  <a:lnTo>
                    <a:pt x="449073" y="0"/>
                  </a:lnTo>
                  <a:lnTo>
                    <a:pt x="493603" y="0"/>
                  </a:lnTo>
                  <a:lnTo>
                    <a:pt x="493603" y="14879"/>
                  </a:lnTo>
                  <a:close/>
                </a:path>
                <a:path w="3706494" h="685164">
                  <a:moveTo>
                    <a:pt x="582664" y="14879"/>
                  </a:moveTo>
                  <a:lnTo>
                    <a:pt x="538134" y="14879"/>
                  </a:lnTo>
                  <a:lnTo>
                    <a:pt x="538134" y="0"/>
                  </a:lnTo>
                  <a:lnTo>
                    <a:pt x="582664" y="0"/>
                  </a:lnTo>
                  <a:lnTo>
                    <a:pt x="582664" y="14879"/>
                  </a:lnTo>
                  <a:close/>
                </a:path>
                <a:path w="3706494" h="685164">
                  <a:moveTo>
                    <a:pt x="671725" y="14879"/>
                  </a:moveTo>
                  <a:lnTo>
                    <a:pt x="627194" y="14879"/>
                  </a:lnTo>
                  <a:lnTo>
                    <a:pt x="627194" y="0"/>
                  </a:lnTo>
                  <a:lnTo>
                    <a:pt x="671725" y="0"/>
                  </a:lnTo>
                  <a:lnTo>
                    <a:pt x="671725" y="14879"/>
                  </a:lnTo>
                  <a:close/>
                </a:path>
                <a:path w="3706494" h="685164">
                  <a:moveTo>
                    <a:pt x="760785" y="14879"/>
                  </a:moveTo>
                  <a:lnTo>
                    <a:pt x="716255" y="14879"/>
                  </a:lnTo>
                  <a:lnTo>
                    <a:pt x="716255" y="0"/>
                  </a:lnTo>
                  <a:lnTo>
                    <a:pt x="760785" y="0"/>
                  </a:lnTo>
                  <a:lnTo>
                    <a:pt x="760785" y="14879"/>
                  </a:lnTo>
                  <a:close/>
                </a:path>
                <a:path w="3706494" h="685164">
                  <a:moveTo>
                    <a:pt x="849846" y="14879"/>
                  </a:moveTo>
                  <a:lnTo>
                    <a:pt x="805315" y="14879"/>
                  </a:lnTo>
                  <a:lnTo>
                    <a:pt x="805315" y="0"/>
                  </a:lnTo>
                  <a:lnTo>
                    <a:pt x="849846" y="0"/>
                  </a:lnTo>
                  <a:lnTo>
                    <a:pt x="849846" y="14879"/>
                  </a:lnTo>
                  <a:close/>
                </a:path>
                <a:path w="3706494" h="685164">
                  <a:moveTo>
                    <a:pt x="938906" y="14879"/>
                  </a:moveTo>
                  <a:lnTo>
                    <a:pt x="894376" y="14879"/>
                  </a:lnTo>
                  <a:lnTo>
                    <a:pt x="894376" y="0"/>
                  </a:lnTo>
                  <a:lnTo>
                    <a:pt x="938906" y="0"/>
                  </a:lnTo>
                  <a:lnTo>
                    <a:pt x="938906" y="14879"/>
                  </a:lnTo>
                  <a:close/>
                </a:path>
                <a:path w="3706494" h="685164">
                  <a:moveTo>
                    <a:pt x="1027967" y="14879"/>
                  </a:moveTo>
                  <a:lnTo>
                    <a:pt x="983437" y="14879"/>
                  </a:lnTo>
                  <a:lnTo>
                    <a:pt x="983437" y="0"/>
                  </a:lnTo>
                  <a:lnTo>
                    <a:pt x="1027967" y="0"/>
                  </a:lnTo>
                  <a:lnTo>
                    <a:pt x="1027967" y="14879"/>
                  </a:lnTo>
                  <a:close/>
                </a:path>
                <a:path w="3706494" h="685164">
                  <a:moveTo>
                    <a:pt x="1117028" y="14879"/>
                  </a:moveTo>
                  <a:lnTo>
                    <a:pt x="1072497" y="14879"/>
                  </a:lnTo>
                  <a:lnTo>
                    <a:pt x="1072497" y="0"/>
                  </a:lnTo>
                  <a:lnTo>
                    <a:pt x="1117028" y="0"/>
                  </a:lnTo>
                  <a:lnTo>
                    <a:pt x="1117028" y="14879"/>
                  </a:lnTo>
                  <a:close/>
                </a:path>
                <a:path w="3706494" h="685164">
                  <a:moveTo>
                    <a:pt x="1206088" y="14879"/>
                  </a:moveTo>
                  <a:lnTo>
                    <a:pt x="1161558" y="14879"/>
                  </a:lnTo>
                  <a:lnTo>
                    <a:pt x="1161558" y="0"/>
                  </a:lnTo>
                  <a:lnTo>
                    <a:pt x="1206088" y="0"/>
                  </a:lnTo>
                  <a:lnTo>
                    <a:pt x="1206088" y="14879"/>
                  </a:lnTo>
                  <a:close/>
                </a:path>
                <a:path w="3706494" h="685164">
                  <a:moveTo>
                    <a:pt x="1295149" y="14879"/>
                  </a:moveTo>
                  <a:lnTo>
                    <a:pt x="1250618" y="14879"/>
                  </a:lnTo>
                  <a:lnTo>
                    <a:pt x="1250618" y="0"/>
                  </a:lnTo>
                  <a:lnTo>
                    <a:pt x="1295149" y="0"/>
                  </a:lnTo>
                  <a:lnTo>
                    <a:pt x="1295149" y="14879"/>
                  </a:lnTo>
                  <a:close/>
                </a:path>
                <a:path w="3706494" h="685164">
                  <a:moveTo>
                    <a:pt x="1384209" y="14879"/>
                  </a:moveTo>
                  <a:lnTo>
                    <a:pt x="1339679" y="14879"/>
                  </a:lnTo>
                  <a:lnTo>
                    <a:pt x="1339679" y="0"/>
                  </a:lnTo>
                  <a:lnTo>
                    <a:pt x="1384209" y="0"/>
                  </a:lnTo>
                  <a:lnTo>
                    <a:pt x="1384209" y="14879"/>
                  </a:lnTo>
                  <a:close/>
                </a:path>
                <a:path w="3706494" h="685164">
                  <a:moveTo>
                    <a:pt x="1473270" y="14879"/>
                  </a:moveTo>
                  <a:lnTo>
                    <a:pt x="1428740" y="14879"/>
                  </a:lnTo>
                  <a:lnTo>
                    <a:pt x="1428740" y="0"/>
                  </a:lnTo>
                  <a:lnTo>
                    <a:pt x="1473270" y="0"/>
                  </a:lnTo>
                  <a:lnTo>
                    <a:pt x="1473270" y="14879"/>
                  </a:lnTo>
                  <a:close/>
                </a:path>
                <a:path w="3706494" h="685164">
                  <a:moveTo>
                    <a:pt x="1562331" y="14879"/>
                  </a:moveTo>
                  <a:lnTo>
                    <a:pt x="1517800" y="14879"/>
                  </a:lnTo>
                  <a:lnTo>
                    <a:pt x="1517800" y="0"/>
                  </a:lnTo>
                  <a:lnTo>
                    <a:pt x="1562331" y="0"/>
                  </a:lnTo>
                  <a:lnTo>
                    <a:pt x="1562331" y="14879"/>
                  </a:lnTo>
                  <a:close/>
                </a:path>
                <a:path w="3706494" h="685164">
                  <a:moveTo>
                    <a:pt x="1651391" y="14879"/>
                  </a:moveTo>
                  <a:lnTo>
                    <a:pt x="1606861" y="14879"/>
                  </a:lnTo>
                  <a:lnTo>
                    <a:pt x="1606861" y="0"/>
                  </a:lnTo>
                  <a:lnTo>
                    <a:pt x="1651391" y="0"/>
                  </a:lnTo>
                  <a:lnTo>
                    <a:pt x="1651391" y="14879"/>
                  </a:lnTo>
                  <a:close/>
                </a:path>
                <a:path w="3706494" h="685164">
                  <a:moveTo>
                    <a:pt x="1740452" y="14879"/>
                  </a:moveTo>
                  <a:lnTo>
                    <a:pt x="1695921" y="14879"/>
                  </a:lnTo>
                  <a:lnTo>
                    <a:pt x="1695921" y="0"/>
                  </a:lnTo>
                  <a:lnTo>
                    <a:pt x="1740452" y="0"/>
                  </a:lnTo>
                  <a:lnTo>
                    <a:pt x="1740452" y="14879"/>
                  </a:lnTo>
                  <a:close/>
                </a:path>
                <a:path w="3706494" h="685164">
                  <a:moveTo>
                    <a:pt x="1829512" y="14879"/>
                  </a:moveTo>
                  <a:lnTo>
                    <a:pt x="1784982" y="14879"/>
                  </a:lnTo>
                  <a:lnTo>
                    <a:pt x="1784982" y="0"/>
                  </a:lnTo>
                  <a:lnTo>
                    <a:pt x="1829512" y="0"/>
                  </a:lnTo>
                  <a:lnTo>
                    <a:pt x="1829512" y="14879"/>
                  </a:lnTo>
                  <a:close/>
                </a:path>
                <a:path w="3706494" h="685164">
                  <a:moveTo>
                    <a:pt x="1918573" y="14879"/>
                  </a:moveTo>
                  <a:lnTo>
                    <a:pt x="1874043" y="14879"/>
                  </a:lnTo>
                  <a:lnTo>
                    <a:pt x="1874043" y="0"/>
                  </a:lnTo>
                  <a:lnTo>
                    <a:pt x="1918573" y="0"/>
                  </a:lnTo>
                  <a:lnTo>
                    <a:pt x="1918573" y="14879"/>
                  </a:lnTo>
                  <a:close/>
                </a:path>
                <a:path w="3706494" h="685164">
                  <a:moveTo>
                    <a:pt x="2007634" y="14879"/>
                  </a:moveTo>
                  <a:lnTo>
                    <a:pt x="1963103" y="14879"/>
                  </a:lnTo>
                  <a:lnTo>
                    <a:pt x="1963103" y="0"/>
                  </a:lnTo>
                  <a:lnTo>
                    <a:pt x="2007634" y="0"/>
                  </a:lnTo>
                  <a:lnTo>
                    <a:pt x="2007634" y="14879"/>
                  </a:lnTo>
                  <a:close/>
                </a:path>
                <a:path w="3706494" h="685164">
                  <a:moveTo>
                    <a:pt x="2096694" y="14879"/>
                  </a:moveTo>
                  <a:lnTo>
                    <a:pt x="2052164" y="14879"/>
                  </a:lnTo>
                  <a:lnTo>
                    <a:pt x="2052164" y="0"/>
                  </a:lnTo>
                  <a:lnTo>
                    <a:pt x="2096694" y="0"/>
                  </a:lnTo>
                  <a:lnTo>
                    <a:pt x="2096694" y="14879"/>
                  </a:lnTo>
                  <a:close/>
                </a:path>
                <a:path w="3706494" h="685164">
                  <a:moveTo>
                    <a:pt x="2185755" y="14879"/>
                  </a:moveTo>
                  <a:lnTo>
                    <a:pt x="2141225" y="14879"/>
                  </a:lnTo>
                  <a:lnTo>
                    <a:pt x="2141225" y="0"/>
                  </a:lnTo>
                  <a:lnTo>
                    <a:pt x="2185755" y="0"/>
                  </a:lnTo>
                  <a:lnTo>
                    <a:pt x="2185755" y="14879"/>
                  </a:lnTo>
                  <a:close/>
                </a:path>
                <a:path w="3706494" h="685164">
                  <a:moveTo>
                    <a:pt x="2274815" y="14879"/>
                  </a:moveTo>
                  <a:lnTo>
                    <a:pt x="2230285" y="14879"/>
                  </a:lnTo>
                  <a:lnTo>
                    <a:pt x="2230285" y="0"/>
                  </a:lnTo>
                  <a:lnTo>
                    <a:pt x="2274815" y="0"/>
                  </a:lnTo>
                  <a:lnTo>
                    <a:pt x="2274815" y="14879"/>
                  </a:lnTo>
                  <a:close/>
                </a:path>
                <a:path w="3706494" h="685164">
                  <a:moveTo>
                    <a:pt x="2363876" y="14879"/>
                  </a:moveTo>
                  <a:lnTo>
                    <a:pt x="2319346" y="14879"/>
                  </a:lnTo>
                  <a:lnTo>
                    <a:pt x="2319346" y="0"/>
                  </a:lnTo>
                  <a:lnTo>
                    <a:pt x="2363876" y="0"/>
                  </a:lnTo>
                  <a:lnTo>
                    <a:pt x="2363876" y="14879"/>
                  </a:lnTo>
                  <a:close/>
                </a:path>
                <a:path w="3706494" h="685164">
                  <a:moveTo>
                    <a:pt x="2452937" y="14879"/>
                  </a:moveTo>
                  <a:lnTo>
                    <a:pt x="2408406" y="14879"/>
                  </a:lnTo>
                  <a:lnTo>
                    <a:pt x="2408406" y="0"/>
                  </a:lnTo>
                  <a:lnTo>
                    <a:pt x="2452937" y="0"/>
                  </a:lnTo>
                  <a:lnTo>
                    <a:pt x="2452937" y="14879"/>
                  </a:lnTo>
                  <a:close/>
                </a:path>
                <a:path w="3706494" h="685164">
                  <a:moveTo>
                    <a:pt x="2541997" y="14879"/>
                  </a:moveTo>
                  <a:lnTo>
                    <a:pt x="2497467" y="14879"/>
                  </a:lnTo>
                  <a:lnTo>
                    <a:pt x="2497467" y="0"/>
                  </a:lnTo>
                  <a:lnTo>
                    <a:pt x="2541997" y="0"/>
                  </a:lnTo>
                  <a:lnTo>
                    <a:pt x="2541997" y="14879"/>
                  </a:lnTo>
                  <a:close/>
                </a:path>
                <a:path w="3706494" h="685164">
                  <a:moveTo>
                    <a:pt x="2631058" y="14879"/>
                  </a:moveTo>
                  <a:lnTo>
                    <a:pt x="2586528" y="14879"/>
                  </a:lnTo>
                  <a:lnTo>
                    <a:pt x="2586528" y="0"/>
                  </a:lnTo>
                  <a:lnTo>
                    <a:pt x="2631058" y="0"/>
                  </a:lnTo>
                  <a:lnTo>
                    <a:pt x="2631058" y="14879"/>
                  </a:lnTo>
                  <a:close/>
                </a:path>
                <a:path w="3706494" h="685164">
                  <a:moveTo>
                    <a:pt x="2720118" y="14879"/>
                  </a:moveTo>
                  <a:lnTo>
                    <a:pt x="2675588" y="14879"/>
                  </a:lnTo>
                  <a:lnTo>
                    <a:pt x="2675588" y="0"/>
                  </a:lnTo>
                  <a:lnTo>
                    <a:pt x="2720118" y="0"/>
                  </a:lnTo>
                  <a:lnTo>
                    <a:pt x="2720118" y="14879"/>
                  </a:lnTo>
                  <a:close/>
                </a:path>
                <a:path w="3706494" h="685164">
                  <a:moveTo>
                    <a:pt x="2809179" y="14879"/>
                  </a:moveTo>
                  <a:lnTo>
                    <a:pt x="2764649" y="14879"/>
                  </a:lnTo>
                  <a:lnTo>
                    <a:pt x="2764649" y="0"/>
                  </a:lnTo>
                  <a:lnTo>
                    <a:pt x="2809179" y="0"/>
                  </a:lnTo>
                  <a:lnTo>
                    <a:pt x="2809179" y="14879"/>
                  </a:lnTo>
                  <a:close/>
                </a:path>
                <a:path w="3706494" h="685164">
                  <a:moveTo>
                    <a:pt x="2898240" y="14879"/>
                  </a:moveTo>
                  <a:lnTo>
                    <a:pt x="2853709" y="14879"/>
                  </a:lnTo>
                  <a:lnTo>
                    <a:pt x="2853709" y="0"/>
                  </a:lnTo>
                  <a:lnTo>
                    <a:pt x="2898240" y="0"/>
                  </a:lnTo>
                  <a:lnTo>
                    <a:pt x="2898240" y="14879"/>
                  </a:lnTo>
                  <a:close/>
                </a:path>
                <a:path w="3706494" h="685164">
                  <a:moveTo>
                    <a:pt x="2987300" y="14879"/>
                  </a:moveTo>
                  <a:lnTo>
                    <a:pt x="2942770" y="14879"/>
                  </a:lnTo>
                  <a:lnTo>
                    <a:pt x="2942770" y="0"/>
                  </a:lnTo>
                  <a:lnTo>
                    <a:pt x="2987300" y="0"/>
                  </a:lnTo>
                  <a:lnTo>
                    <a:pt x="2987300" y="14879"/>
                  </a:lnTo>
                  <a:close/>
                </a:path>
                <a:path w="3706494" h="685164">
                  <a:moveTo>
                    <a:pt x="3076361" y="14879"/>
                  </a:moveTo>
                  <a:lnTo>
                    <a:pt x="3031831" y="14879"/>
                  </a:lnTo>
                  <a:lnTo>
                    <a:pt x="3031831" y="0"/>
                  </a:lnTo>
                  <a:lnTo>
                    <a:pt x="3076361" y="0"/>
                  </a:lnTo>
                  <a:lnTo>
                    <a:pt x="3076361" y="14879"/>
                  </a:lnTo>
                  <a:close/>
                </a:path>
                <a:path w="3706494" h="685164">
                  <a:moveTo>
                    <a:pt x="3165421" y="14879"/>
                  </a:moveTo>
                  <a:lnTo>
                    <a:pt x="3120891" y="14879"/>
                  </a:lnTo>
                  <a:lnTo>
                    <a:pt x="3120891" y="0"/>
                  </a:lnTo>
                  <a:lnTo>
                    <a:pt x="3165421" y="0"/>
                  </a:lnTo>
                  <a:lnTo>
                    <a:pt x="3165421" y="14879"/>
                  </a:lnTo>
                  <a:close/>
                </a:path>
                <a:path w="3706494" h="685164">
                  <a:moveTo>
                    <a:pt x="3254482" y="14879"/>
                  </a:moveTo>
                  <a:lnTo>
                    <a:pt x="3209952" y="14879"/>
                  </a:lnTo>
                  <a:lnTo>
                    <a:pt x="3209952" y="0"/>
                  </a:lnTo>
                  <a:lnTo>
                    <a:pt x="3254482" y="0"/>
                  </a:lnTo>
                  <a:lnTo>
                    <a:pt x="3254482" y="14879"/>
                  </a:lnTo>
                  <a:close/>
                </a:path>
                <a:path w="3706494" h="685164">
                  <a:moveTo>
                    <a:pt x="3343543" y="14879"/>
                  </a:moveTo>
                  <a:lnTo>
                    <a:pt x="3299012" y="14879"/>
                  </a:lnTo>
                  <a:lnTo>
                    <a:pt x="3299012" y="0"/>
                  </a:lnTo>
                  <a:lnTo>
                    <a:pt x="3343543" y="0"/>
                  </a:lnTo>
                  <a:lnTo>
                    <a:pt x="3343543" y="14879"/>
                  </a:lnTo>
                  <a:close/>
                </a:path>
                <a:path w="3706494" h="685164">
                  <a:moveTo>
                    <a:pt x="3432603" y="14879"/>
                  </a:moveTo>
                  <a:lnTo>
                    <a:pt x="3388073" y="14879"/>
                  </a:lnTo>
                  <a:lnTo>
                    <a:pt x="3388073" y="0"/>
                  </a:lnTo>
                  <a:lnTo>
                    <a:pt x="3432603" y="0"/>
                  </a:lnTo>
                  <a:lnTo>
                    <a:pt x="3432603" y="14879"/>
                  </a:lnTo>
                  <a:close/>
                </a:path>
                <a:path w="3706494" h="685164">
                  <a:moveTo>
                    <a:pt x="3521664" y="14879"/>
                  </a:moveTo>
                  <a:lnTo>
                    <a:pt x="3477134" y="14879"/>
                  </a:lnTo>
                  <a:lnTo>
                    <a:pt x="3477134" y="0"/>
                  </a:lnTo>
                  <a:lnTo>
                    <a:pt x="3521664" y="0"/>
                  </a:lnTo>
                  <a:lnTo>
                    <a:pt x="3521664" y="14879"/>
                  </a:lnTo>
                  <a:close/>
                </a:path>
                <a:path w="3706494" h="685164">
                  <a:moveTo>
                    <a:pt x="3603912" y="34989"/>
                  </a:moveTo>
                  <a:lnTo>
                    <a:pt x="3594180" y="30118"/>
                  </a:lnTo>
                  <a:lnTo>
                    <a:pt x="3584196" y="25911"/>
                  </a:lnTo>
                  <a:lnTo>
                    <a:pt x="3573959" y="22366"/>
                  </a:lnTo>
                  <a:lnTo>
                    <a:pt x="3563470" y="19485"/>
                  </a:lnTo>
                  <a:lnTo>
                    <a:pt x="3566922" y="5014"/>
                  </a:lnTo>
                  <a:lnTo>
                    <a:pt x="3578340" y="8151"/>
                  </a:lnTo>
                  <a:lnTo>
                    <a:pt x="3589482" y="12009"/>
                  </a:lnTo>
                  <a:lnTo>
                    <a:pt x="3600351" y="16590"/>
                  </a:lnTo>
                  <a:lnTo>
                    <a:pt x="3610946" y="21893"/>
                  </a:lnTo>
                  <a:lnTo>
                    <a:pt x="3603912" y="34989"/>
                  </a:lnTo>
                  <a:close/>
                </a:path>
                <a:path w="3706494" h="685164">
                  <a:moveTo>
                    <a:pt x="3666326" y="93813"/>
                  </a:moveTo>
                  <a:lnTo>
                    <a:pt x="3660281" y="84749"/>
                  </a:lnTo>
                  <a:lnTo>
                    <a:pt x="3653632" y="76068"/>
                  </a:lnTo>
                  <a:lnTo>
                    <a:pt x="3646556" y="67972"/>
                  </a:lnTo>
                  <a:lnTo>
                    <a:pt x="3638873" y="60257"/>
                  </a:lnTo>
                  <a:lnTo>
                    <a:pt x="3649008" y="49403"/>
                  </a:lnTo>
                  <a:lnTo>
                    <a:pt x="3657374" y="57802"/>
                  </a:lnTo>
                  <a:lnTo>
                    <a:pt x="3665146" y="66690"/>
                  </a:lnTo>
                  <a:lnTo>
                    <a:pt x="3672368" y="76136"/>
                  </a:lnTo>
                  <a:lnTo>
                    <a:pt x="3678905" y="85936"/>
                  </a:lnTo>
                  <a:lnTo>
                    <a:pt x="3666326" y="93813"/>
                  </a:lnTo>
                  <a:close/>
                </a:path>
                <a:path w="3706494" h="685164">
                  <a:moveTo>
                    <a:pt x="3691497" y="175238"/>
                  </a:moveTo>
                  <a:lnTo>
                    <a:pt x="3690686" y="164517"/>
                  </a:lnTo>
                  <a:lnTo>
                    <a:pt x="3689200" y="153914"/>
                  </a:lnTo>
                  <a:lnTo>
                    <a:pt x="3687039" y="143429"/>
                  </a:lnTo>
                  <a:lnTo>
                    <a:pt x="3684203" y="133061"/>
                  </a:lnTo>
                  <a:lnTo>
                    <a:pt x="3698361" y="128666"/>
                  </a:lnTo>
                  <a:lnTo>
                    <a:pt x="3701451" y="139954"/>
                  </a:lnTo>
                  <a:lnTo>
                    <a:pt x="3703806" y="151370"/>
                  </a:lnTo>
                  <a:lnTo>
                    <a:pt x="3705424" y="162913"/>
                  </a:lnTo>
                  <a:lnTo>
                    <a:pt x="3706305" y="174585"/>
                  </a:lnTo>
                  <a:lnTo>
                    <a:pt x="3691497" y="175238"/>
                  </a:lnTo>
                  <a:close/>
                </a:path>
                <a:path w="3706494" h="685164">
                  <a:moveTo>
                    <a:pt x="3706481" y="263930"/>
                  </a:moveTo>
                  <a:lnTo>
                    <a:pt x="3691659" y="263930"/>
                  </a:lnTo>
                  <a:lnTo>
                    <a:pt x="3691659" y="219225"/>
                  </a:lnTo>
                  <a:lnTo>
                    <a:pt x="3706481" y="219225"/>
                  </a:lnTo>
                  <a:lnTo>
                    <a:pt x="3706481" y="263930"/>
                  </a:lnTo>
                  <a:close/>
                </a:path>
                <a:path w="3706494" h="685164">
                  <a:moveTo>
                    <a:pt x="3706481" y="353339"/>
                  </a:moveTo>
                  <a:lnTo>
                    <a:pt x="3691659" y="353339"/>
                  </a:lnTo>
                  <a:lnTo>
                    <a:pt x="3691659" y="308634"/>
                  </a:lnTo>
                  <a:lnTo>
                    <a:pt x="3706481" y="308634"/>
                  </a:lnTo>
                  <a:lnTo>
                    <a:pt x="3706481" y="353339"/>
                  </a:lnTo>
                  <a:close/>
                </a:path>
                <a:path w="3706494" h="685164">
                  <a:moveTo>
                    <a:pt x="3706481" y="442748"/>
                  </a:moveTo>
                  <a:lnTo>
                    <a:pt x="3691659" y="442748"/>
                  </a:lnTo>
                  <a:lnTo>
                    <a:pt x="3691659" y="398044"/>
                  </a:lnTo>
                  <a:lnTo>
                    <a:pt x="3706481" y="398044"/>
                  </a:lnTo>
                  <a:lnTo>
                    <a:pt x="3706481" y="442748"/>
                  </a:lnTo>
                  <a:close/>
                </a:path>
                <a:path w="3706494" h="685164">
                  <a:moveTo>
                    <a:pt x="3703939" y="532477"/>
                  </a:moveTo>
                  <a:lnTo>
                    <a:pt x="3689325" y="529998"/>
                  </a:lnTo>
                  <a:lnTo>
                    <a:pt x="3690346" y="523051"/>
                  </a:lnTo>
                  <a:lnTo>
                    <a:pt x="3691075" y="516079"/>
                  </a:lnTo>
                  <a:lnTo>
                    <a:pt x="3691513" y="509083"/>
                  </a:lnTo>
                  <a:lnTo>
                    <a:pt x="3691659" y="502062"/>
                  </a:lnTo>
                  <a:lnTo>
                    <a:pt x="3691659" y="487453"/>
                  </a:lnTo>
                  <a:lnTo>
                    <a:pt x="3706481" y="487453"/>
                  </a:lnTo>
                  <a:lnTo>
                    <a:pt x="3706481" y="502062"/>
                  </a:lnTo>
                  <a:lnTo>
                    <a:pt x="3706322" y="509706"/>
                  </a:lnTo>
                  <a:lnTo>
                    <a:pt x="3705846" y="517323"/>
                  </a:lnTo>
                  <a:lnTo>
                    <a:pt x="3705052" y="524913"/>
                  </a:lnTo>
                  <a:lnTo>
                    <a:pt x="3703939" y="532477"/>
                  </a:lnTo>
                  <a:close/>
                </a:path>
                <a:path w="3706494" h="685164">
                  <a:moveTo>
                    <a:pt x="3665416" y="617634"/>
                  </a:moveTo>
                  <a:lnTo>
                    <a:pt x="3653942" y="608216"/>
                  </a:lnTo>
                  <a:lnTo>
                    <a:pt x="3660475" y="599648"/>
                  </a:lnTo>
                  <a:lnTo>
                    <a:pt x="3666422" y="590713"/>
                  </a:lnTo>
                  <a:lnTo>
                    <a:pt x="3671784" y="581411"/>
                  </a:lnTo>
                  <a:lnTo>
                    <a:pt x="3676558" y="571743"/>
                  </a:lnTo>
                  <a:lnTo>
                    <a:pt x="3690040" y="577924"/>
                  </a:lnTo>
                  <a:lnTo>
                    <a:pt x="3684842" y="588450"/>
                  </a:lnTo>
                  <a:lnTo>
                    <a:pt x="3679005" y="598577"/>
                  </a:lnTo>
                  <a:lnTo>
                    <a:pt x="3672530" y="608306"/>
                  </a:lnTo>
                  <a:lnTo>
                    <a:pt x="3665416" y="617634"/>
                  </a:lnTo>
                  <a:close/>
                </a:path>
                <a:path w="3706494" h="685164">
                  <a:moveTo>
                    <a:pt x="3590332" y="672318"/>
                  </a:moveTo>
                  <a:lnTo>
                    <a:pt x="3584975" y="658443"/>
                  </a:lnTo>
                  <a:lnTo>
                    <a:pt x="3594816" y="654250"/>
                  </a:lnTo>
                  <a:lnTo>
                    <a:pt x="3604331" y="649454"/>
                  </a:lnTo>
                  <a:lnTo>
                    <a:pt x="3613519" y="644055"/>
                  </a:lnTo>
                  <a:lnTo>
                    <a:pt x="3622380" y="638055"/>
                  </a:lnTo>
                  <a:lnTo>
                    <a:pt x="3631052" y="650116"/>
                  </a:lnTo>
                  <a:lnTo>
                    <a:pt x="3621406" y="656650"/>
                  </a:lnTo>
                  <a:lnTo>
                    <a:pt x="3611404" y="662529"/>
                  </a:lnTo>
                  <a:lnTo>
                    <a:pt x="3601046" y="667751"/>
                  </a:lnTo>
                  <a:lnTo>
                    <a:pt x="3590332" y="672318"/>
                  </a:lnTo>
                  <a:close/>
                </a:path>
                <a:path w="3706494" h="685164">
                  <a:moveTo>
                    <a:pt x="3531188" y="684666"/>
                  </a:moveTo>
                  <a:lnTo>
                    <a:pt x="3499737" y="684666"/>
                  </a:lnTo>
                  <a:lnTo>
                    <a:pt x="3499737" y="669786"/>
                  </a:lnTo>
                  <a:lnTo>
                    <a:pt x="3530648" y="669786"/>
                  </a:lnTo>
                  <a:lnTo>
                    <a:pt x="3536687" y="669453"/>
                  </a:lnTo>
                  <a:lnTo>
                    <a:pt x="3542713" y="668794"/>
                  </a:lnTo>
                  <a:lnTo>
                    <a:pt x="3544319" y="683589"/>
                  </a:lnTo>
                  <a:lnTo>
                    <a:pt x="3537766" y="684307"/>
                  </a:lnTo>
                  <a:lnTo>
                    <a:pt x="3531188" y="684666"/>
                  </a:lnTo>
                  <a:close/>
                </a:path>
                <a:path w="3706494" h="685164">
                  <a:moveTo>
                    <a:pt x="3455207" y="684666"/>
                  </a:moveTo>
                  <a:lnTo>
                    <a:pt x="3410676" y="684666"/>
                  </a:lnTo>
                  <a:lnTo>
                    <a:pt x="3410676" y="669786"/>
                  </a:lnTo>
                  <a:lnTo>
                    <a:pt x="3455207" y="669786"/>
                  </a:lnTo>
                  <a:lnTo>
                    <a:pt x="3455207" y="684666"/>
                  </a:lnTo>
                  <a:close/>
                </a:path>
                <a:path w="3706494" h="685164">
                  <a:moveTo>
                    <a:pt x="3366146" y="684666"/>
                  </a:moveTo>
                  <a:lnTo>
                    <a:pt x="3321616" y="684666"/>
                  </a:lnTo>
                  <a:lnTo>
                    <a:pt x="3321616" y="669786"/>
                  </a:lnTo>
                  <a:lnTo>
                    <a:pt x="3366146" y="669786"/>
                  </a:lnTo>
                  <a:lnTo>
                    <a:pt x="3366146" y="684666"/>
                  </a:lnTo>
                  <a:close/>
                </a:path>
                <a:path w="3706494" h="685164">
                  <a:moveTo>
                    <a:pt x="3277085" y="684666"/>
                  </a:moveTo>
                  <a:lnTo>
                    <a:pt x="3232555" y="684666"/>
                  </a:lnTo>
                  <a:lnTo>
                    <a:pt x="3232555" y="669786"/>
                  </a:lnTo>
                  <a:lnTo>
                    <a:pt x="3277085" y="669786"/>
                  </a:lnTo>
                  <a:lnTo>
                    <a:pt x="3277085" y="684666"/>
                  </a:lnTo>
                  <a:close/>
                </a:path>
                <a:path w="3706494" h="685164">
                  <a:moveTo>
                    <a:pt x="3188025" y="684666"/>
                  </a:moveTo>
                  <a:lnTo>
                    <a:pt x="3143494" y="684666"/>
                  </a:lnTo>
                  <a:lnTo>
                    <a:pt x="3143494" y="669786"/>
                  </a:lnTo>
                  <a:lnTo>
                    <a:pt x="3188025" y="669786"/>
                  </a:lnTo>
                  <a:lnTo>
                    <a:pt x="3188025" y="684666"/>
                  </a:lnTo>
                  <a:close/>
                </a:path>
                <a:path w="3706494" h="685164">
                  <a:moveTo>
                    <a:pt x="3098964" y="684666"/>
                  </a:moveTo>
                  <a:lnTo>
                    <a:pt x="3054434" y="684666"/>
                  </a:lnTo>
                  <a:lnTo>
                    <a:pt x="3054434" y="669786"/>
                  </a:lnTo>
                  <a:lnTo>
                    <a:pt x="3098964" y="669786"/>
                  </a:lnTo>
                  <a:lnTo>
                    <a:pt x="3098964" y="684666"/>
                  </a:lnTo>
                  <a:close/>
                </a:path>
                <a:path w="3706494" h="685164">
                  <a:moveTo>
                    <a:pt x="3009903" y="684666"/>
                  </a:moveTo>
                  <a:lnTo>
                    <a:pt x="2965373" y="684666"/>
                  </a:lnTo>
                  <a:lnTo>
                    <a:pt x="2965373" y="669786"/>
                  </a:lnTo>
                  <a:lnTo>
                    <a:pt x="3009903" y="669786"/>
                  </a:lnTo>
                  <a:lnTo>
                    <a:pt x="3009903" y="684666"/>
                  </a:lnTo>
                  <a:close/>
                </a:path>
                <a:path w="3706494" h="685164">
                  <a:moveTo>
                    <a:pt x="2920843" y="684666"/>
                  </a:moveTo>
                  <a:lnTo>
                    <a:pt x="2876313" y="684666"/>
                  </a:lnTo>
                  <a:lnTo>
                    <a:pt x="2876313" y="669786"/>
                  </a:lnTo>
                  <a:lnTo>
                    <a:pt x="2920843" y="669786"/>
                  </a:lnTo>
                  <a:lnTo>
                    <a:pt x="2920843" y="684666"/>
                  </a:lnTo>
                  <a:close/>
                </a:path>
                <a:path w="3706494" h="685164">
                  <a:moveTo>
                    <a:pt x="2831782" y="684666"/>
                  </a:moveTo>
                  <a:lnTo>
                    <a:pt x="2787252" y="684666"/>
                  </a:lnTo>
                  <a:lnTo>
                    <a:pt x="2787252" y="669786"/>
                  </a:lnTo>
                  <a:lnTo>
                    <a:pt x="2831782" y="669786"/>
                  </a:lnTo>
                  <a:lnTo>
                    <a:pt x="2831782" y="684666"/>
                  </a:lnTo>
                  <a:close/>
                </a:path>
                <a:path w="3706494" h="685164">
                  <a:moveTo>
                    <a:pt x="2742722" y="684666"/>
                  </a:moveTo>
                  <a:lnTo>
                    <a:pt x="2698191" y="684666"/>
                  </a:lnTo>
                  <a:lnTo>
                    <a:pt x="2698191" y="669786"/>
                  </a:lnTo>
                  <a:lnTo>
                    <a:pt x="2742722" y="669786"/>
                  </a:lnTo>
                  <a:lnTo>
                    <a:pt x="2742722" y="684666"/>
                  </a:lnTo>
                  <a:close/>
                </a:path>
                <a:path w="3706494" h="685164">
                  <a:moveTo>
                    <a:pt x="2653661" y="684666"/>
                  </a:moveTo>
                  <a:lnTo>
                    <a:pt x="2609131" y="684666"/>
                  </a:lnTo>
                  <a:lnTo>
                    <a:pt x="2609131" y="669786"/>
                  </a:lnTo>
                  <a:lnTo>
                    <a:pt x="2653661" y="669786"/>
                  </a:lnTo>
                  <a:lnTo>
                    <a:pt x="2653661" y="684666"/>
                  </a:lnTo>
                  <a:close/>
                </a:path>
                <a:path w="3706494" h="685164">
                  <a:moveTo>
                    <a:pt x="2564600" y="684666"/>
                  </a:moveTo>
                  <a:lnTo>
                    <a:pt x="2520070" y="684666"/>
                  </a:lnTo>
                  <a:lnTo>
                    <a:pt x="2520070" y="669786"/>
                  </a:lnTo>
                  <a:lnTo>
                    <a:pt x="2564600" y="669786"/>
                  </a:lnTo>
                  <a:lnTo>
                    <a:pt x="2564600" y="684666"/>
                  </a:lnTo>
                  <a:close/>
                </a:path>
                <a:path w="3706494" h="685164">
                  <a:moveTo>
                    <a:pt x="2475540" y="684666"/>
                  </a:moveTo>
                  <a:lnTo>
                    <a:pt x="2431010" y="684666"/>
                  </a:lnTo>
                  <a:lnTo>
                    <a:pt x="2431010" y="669786"/>
                  </a:lnTo>
                  <a:lnTo>
                    <a:pt x="2475540" y="669786"/>
                  </a:lnTo>
                  <a:lnTo>
                    <a:pt x="2475540" y="684666"/>
                  </a:lnTo>
                  <a:close/>
                </a:path>
                <a:path w="3706494" h="685164">
                  <a:moveTo>
                    <a:pt x="2386479" y="684666"/>
                  </a:moveTo>
                  <a:lnTo>
                    <a:pt x="2341949" y="684666"/>
                  </a:lnTo>
                  <a:lnTo>
                    <a:pt x="2341949" y="669786"/>
                  </a:lnTo>
                  <a:lnTo>
                    <a:pt x="2386479" y="669786"/>
                  </a:lnTo>
                  <a:lnTo>
                    <a:pt x="2386479" y="684666"/>
                  </a:lnTo>
                  <a:close/>
                </a:path>
                <a:path w="3706494" h="685164">
                  <a:moveTo>
                    <a:pt x="2297419" y="684666"/>
                  </a:moveTo>
                  <a:lnTo>
                    <a:pt x="2252888" y="684666"/>
                  </a:lnTo>
                  <a:lnTo>
                    <a:pt x="2252888" y="669786"/>
                  </a:lnTo>
                  <a:lnTo>
                    <a:pt x="2297419" y="669786"/>
                  </a:lnTo>
                  <a:lnTo>
                    <a:pt x="2297419" y="684666"/>
                  </a:lnTo>
                  <a:close/>
                </a:path>
                <a:path w="3706494" h="685164">
                  <a:moveTo>
                    <a:pt x="2208358" y="684666"/>
                  </a:moveTo>
                  <a:lnTo>
                    <a:pt x="2163828" y="684666"/>
                  </a:lnTo>
                  <a:lnTo>
                    <a:pt x="2163828" y="669786"/>
                  </a:lnTo>
                  <a:lnTo>
                    <a:pt x="2208358" y="669786"/>
                  </a:lnTo>
                  <a:lnTo>
                    <a:pt x="2208358" y="684666"/>
                  </a:lnTo>
                  <a:close/>
                </a:path>
                <a:path w="3706494" h="685164">
                  <a:moveTo>
                    <a:pt x="2119297" y="684666"/>
                  </a:moveTo>
                  <a:lnTo>
                    <a:pt x="2074767" y="684666"/>
                  </a:lnTo>
                  <a:lnTo>
                    <a:pt x="2074767" y="669786"/>
                  </a:lnTo>
                  <a:lnTo>
                    <a:pt x="2119297" y="669786"/>
                  </a:lnTo>
                  <a:lnTo>
                    <a:pt x="2119297" y="684666"/>
                  </a:lnTo>
                  <a:close/>
                </a:path>
                <a:path w="3706494" h="685164">
                  <a:moveTo>
                    <a:pt x="2030237" y="684666"/>
                  </a:moveTo>
                  <a:lnTo>
                    <a:pt x="1985706" y="684666"/>
                  </a:lnTo>
                  <a:lnTo>
                    <a:pt x="1985706" y="669786"/>
                  </a:lnTo>
                  <a:lnTo>
                    <a:pt x="2030237" y="669786"/>
                  </a:lnTo>
                  <a:lnTo>
                    <a:pt x="2030237" y="684666"/>
                  </a:lnTo>
                  <a:close/>
                </a:path>
                <a:path w="3706494" h="685164">
                  <a:moveTo>
                    <a:pt x="1941176" y="684666"/>
                  </a:moveTo>
                  <a:lnTo>
                    <a:pt x="1896646" y="684666"/>
                  </a:lnTo>
                  <a:lnTo>
                    <a:pt x="1896646" y="669786"/>
                  </a:lnTo>
                  <a:lnTo>
                    <a:pt x="1941176" y="669786"/>
                  </a:lnTo>
                  <a:lnTo>
                    <a:pt x="1941176" y="684666"/>
                  </a:lnTo>
                  <a:close/>
                </a:path>
                <a:path w="3706494" h="685164">
                  <a:moveTo>
                    <a:pt x="1852116" y="684666"/>
                  </a:moveTo>
                  <a:lnTo>
                    <a:pt x="1807585" y="684666"/>
                  </a:lnTo>
                  <a:lnTo>
                    <a:pt x="1807585" y="669786"/>
                  </a:lnTo>
                  <a:lnTo>
                    <a:pt x="1852116" y="669786"/>
                  </a:lnTo>
                  <a:lnTo>
                    <a:pt x="1852116" y="684666"/>
                  </a:lnTo>
                  <a:close/>
                </a:path>
                <a:path w="3706494" h="685164">
                  <a:moveTo>
                    <a:pt x="1763055" y="684666"/>
                  </a:moveTo>
                  <a:lnTo>
                    <a:pt x="1718525" y="684666"/>
                  </a:lnTo>
                  <a:lnTo>
                    <a:pt x="1718525" y="669786"/>
                  </a:lnTo>
                  <a:lnTo>
                    <a:pt x="1763055" y="669786"/>
                  </a:lnTo>
                  <a:lnTo>
                    <a:pt x="1763055" y="684666"/>
                  </a:lnTo>
                  <a:close/>
                </a:path>
                <a:path w="3706494" h="685164">
                  <a:moveTo>
                    <a:pt x="1673994" y="684666"/>
                  </a:moveTo>
                  <a:lnTo>
                    <a:pt x="1629464" y="684666"/>
                  </a:lnTo>
                  <a:lnTo>
                    <a:pt x="1629464" y="669786"/>
                  </a:lnTo>
                  <a:lnTo>
                    <a:pt x="1673994" y="669786"/>
                  </a:lnTo>
                  <a:lnTo>
                    <a:pt x="1673994" y="684666"/>
                  </a:lnTo>
                  <a:close/>
                </a:path>
                <a:path w="3706494" h="685164">
                  <a:moveTo>
                    <a:pt x="1584934" y="684666"/>
                  </a:moveTo>
                  <a:lnTo>
                    <a:pt x="1540403" y="684666"/>
                  </a:lnTo>
                  <a:lnTo>
                    <a:pt x="1540403" y="669786"/>
                  </a:lnTo>
                  <a:lnTo>
                    <a:pt x="1584934" y="669786"/>
                  </a:lnTo>
                  <a:lnTo>
                    <a:pt x="1584934" y="684666"/>
                  </a:lnTo>
                  <a:close/>
                </a:path>
                <a:path w="3706494" h="685164">
                  <a:moveTo>
                    <a:pt x="1495873" y="684666"/>
                  </a:moveTo>
                  <a:lnTo>
                    <a:pt x="1451343" y="684666"/>
                  </a:lnTo>
                  <a:lnTo>
                    <a:pt x="1451343" y="669786"/>
                  </a:lnTo>
                  <a:lnTo>
                    <a:pt x="1495873" y="669786"/>
                  </a:lnTo>
                  <a:lnTo>
                    <a:pt x="1495873" y="684666"/>
                  </a:lnTo>
                  <a:close/>
                </a:path>
                <a:path w="3706494" h="685164">
                  <a:moveTo>
                    <a:pt x="1406813" y="684666"/>
                  </a:moveTo>
                  <a:lnTo>
                    <a:pt x="1362282" y="684666"/>
                  </a:lnTo>
                  <a:lnTo>
                    <a:pt x="1362282" y="669786"/>
                  </a:lnTo>
                  <a:lnTo>
                    <a:pt x="1406813" y="669786"/>
                  </a:lnTo>
                  <a:lnTo>
                    <a:pt x="1406813" y="684666"/>
                  </a:lnTo>
                  <a:close/>
                </a:path>
                <a:path w="3706494" h="685164">
                  <a:moveTo>
                    <a:pt x="1317752" y="684666"/>
                  </a:moveTo>
                  <a:lnTo>
                    <a:pt x="1273222" y="684666"/>
                  </a:lnTo>
                  <a:lnTo>
                    <a:pt x="1273222" y="669786"/>
                  </a:lnTo>
                  <a:lnTo>
                    <a:pt x="1317752" y="669786"/>
                  </a:lnTo>
                  <a:lnTo>
                    <a:pt x="1317752" y="684666"/>
                  </a:lnTo>
                  <a:close/>
                </a:path>
                <a:path w="3706494" h="685164">
                  <a:moveTo>
                    <a:pt x="1228691" y="684666"/>
                  </a:moveTo>
                  <a:lnTo>
                    <a:pt x="1184161" y="684666"/>
                  </a:lnTo>
                  <a:lnTo>
                    <a:pt x="1184161" y="669786"/>
                  </a:lnTo>
                  <a:lnTo>
                    <a:pt x="1228691" y="669786"/>
                  </a:lnTo>
                  <a:lnTo>
                    <a:pt x="1228691" y="684666"/>
                  </a:lnTo>
                  <a:close/>
                </a:path>
                <a:path w="3706494" h="685164">
                  <a:moveTo>
                    <a:pt x="1139631" y="684666"/>
                  </a:moveTo>
                  <a:lnTo>
                    <a:pt x="1095100" y="684666"/>
                  </a:lnTo>
                  <a:lnTo>
                    <a:pt x="1095100" y="669786"/>
                  </a:lnTo>
                  <a:lnTo>
                    <a:pt x="1139631" y="669786"/>
                  </a:lnTo>
                  <a:lnTo>
                    <a:pt x="1139631" y="684666"/>
                  </a:lnTo>
                  <a:close/>
                </a:path>
                <a:path w="3706494" h="685164">
                  <a:moveTo>
                    <a:pt x="1050570" y="684666"/>
                  </a:moveTo>
                  <a:lnTo>
                    <a:pt x="1006040" y="684666"/>
                  </a:lnTo>
                  <a:lnTo>
                    <a:pt x="1006040" y="669786"/>
                  </a:lnTo>
                  <a:lnTo>
                    <a:pt x="1050570" y="669786"/>
                  </a:lnTo>
                  <a:lnTo>
                    <a:pt x="1050570" y="684666"/>
                  </a:lnTo>
                  <a:close/>
                </a:path>
                <a:path w="3706494" h="685164">
                  <a:moveTo>
                    <a:pt x="961510" y="684666"/>
                  </a:moveTo>
                  <a:lnTo>
                    <a:pt x="916979" y="684666"/>
                  </a:lnTo>
                  <a:lnTo>
                    <a:pt x="916979" y="669786"/>
                  </a:lnTo>
                  <a:lnTo>
                    <a:pt x="961510" y="669786"/>
                  </a:lnTo>
                  <a:lnTo>
                    <a:pt x="961510" y="684666"/>
                  </a:lnTo>
                  <a:close/>
                </a:path>
                <a:path w="3706494" h="685164">
                  <a:moveTo>
                    <a:pt x="872449" y="684666"/>
                  </a:moveTo>
                  <a:lnTo>
                    <a:pt x="827919" y="684666"/>
                  </a:lnTo>
                  <a:lnTo>
                    <a:pt x="827919" y="669786"/>
                  </a:lnTo>
                  <a:lnTo>
                    <a:pt x="872449" y="669786"/>
                  </a:lnTo>
                  <a:lnTo>
                    <a:pt x="872449" y="684666"/>
                  </a:lnTo>
                  <a:close/>
                </a:path>
                <a:path w="3706494" h="685164">
                  <a:moveTo>
                    <a:pt x="783388" y="684666"/>
                  </a:moveTo>
                  <a:lnTo>
                    <a:pt x="738858" y="684666"/>
                  </a:lnTo>
                  <a:lnTo>
                    <a:pt x="738858" y="669786"/>
                  </a:lnTo>
                  <a:lnTo>
                    <a:pt x="783388" y="669786"/>
                  </a:lnTo>
                  <a:lnTo>
                    <a:pt x="783388" y="684666"/>
                  </a:lnTo>
                  <a:close/>
                </a:path>
                <a:path w="3706494" h="685164">
                  <a:moveTo>
                    <a:pt x="694328" y="684666"/>
                  </a:moveTo>
                  <a:lnTo>
                    <a:pt x="649797" y="684666"/>
                  </a:lnTo>
                  <a:lnTo>
                    <a:pt x="649797" y="669786"/>
                  </a:lnTo>
                  <a:lnTo>
                    <a:pt x="694328" y="669786"/>
                  </a:lnTo>
                  <a:lnTo>
                    <a:pt x="694328" y="684666"/>
                  </a:lnTo>
                  <a:close/>
                </a:path>
                <a:path w="3706494" h="685164">
                  <a:moveTo>
                    <a:pt x="605267" y="684666"/>
                  </a:moveTo>
                  <a:lnTo>
                    <a:pt x="560737" y="684666"/>
                  </a:lnTo>
                  <a:lnTo>
                    <a:pt x="560737" y="669786"/>
                  </a:lnTo>
                  <a:lnTo>
                    <a:pt x="605267" y="669786"/>
                  </a:lnTo>
                  <a:lnTo>
                    <a:pt x="605267" y="684666"/>
                  </a:lnTo>
                  <a:close/>
                </a:path>
                <a:path w="3706494" h="685164">
                  <a:moveTo>
                    <a:pt x="516206" y="684666"/>
                  </a:moveTo>
                  <a:lnTo>
                    <a:pt x="471677" y="684666"/>
                  </a:lnTo>
                  <a:lnTo>
                    <a:pt x="471677" y="669786"/>
                  </a:lnTo>
                  <a:lnTo>
                    <a:pt x="516206" y="669786"/>
                  </a:lnTo>
                  <a:lnTo>
                    <a:pt x="516206" y="684666"/>
                  </a:lnTo>
                  <a:close/>
                </a:path>
                <a:path w="3706494" h="685164">
                  <a:moveTo>
                    <a:pt x="427146" y="684666"/>
                  </a:moveTo>
                  <a:lnTo>
                    <a:pt x="382616" y="684666"/>
                  </a:lnTo>
                  <a:lnTo>
                    <a:pt x="382616" y="669786"/>
                  </a:lnTo>
                  <a:lnTo>
                    <a:pt x="427146" y="669786"/>
                  </a:lnTo>
                  <a:lnTo>
                    <a:pt x="427146" y="684666"/>
                  </a:lnTo>
                  <a:close/>
                </a:path>
                <a:path w="3706494" h="685164">
                  <a:moveTo>
                    <a:pt x="338085" y="684666"/>
                  </a:moveTo>
                  <a:lnTo>
                    <a:pt x="293555" y="684666"/>
                  </a:lnTo>
                  <a:lnTo>
                    <a:pt x="293555" y="669786"/>
                  </a:lnTo>
                  <a:lnTo>
                    <a:pt x="338085" y="669786"/>
                  </a:lnTo>
                  <a:lnTo>
                    <a:pt x="338085" y="684666"/>
                  </a:lnTo>
                  <a:close/>
                </a:path>
                <a:path w="3706494" h="685164">
                  <a:moveTo>
                    <a:pt x="249025" y="684666"/>
                  </a:moveTo>
                  <a:lnTo>
                    <a:pt x="204494" y="684666"/>
                  </a:lnTo>
                  <a:lnTo>
                    <a:pt x="204494" y="669786"/>
                  </a:lnTo>
                  <a:lnTo>
                    <a:pt x="249025" y="669786"/>
                  </a:lnTo>
                  <a:lnTo>
                    <a:pt x="249025" y="684666"/>
                  </a:lnTo>
                  <a:close/>
                </a:path>
                <a:path w="3706494" h="685164">
                  <a:moveTo>
                    <a:pt x="159863" y="683321"/>
                  </a:moveTo>
                  <a:lnTo>
                    <a:pt x="148085" y="681488"/>
                  </a:lnTo>
                  <a:lnTo>
                    <a:pt x="136501" y="678897"/>
                  </a:lnTo>
                  <a:lnTo>
                    <a:pt x="125113" y="675546"/>
                  </a:lnTo>
                  <a:lnTo>
                    <a:pt x="113918" y="671437"/>
                  </a:lnTo>
                  <a:lnTo>
                    <a:pt x="119458" y="657634"/>
                  </a:lnTo>
                  <a:lnTo>
                    <a:pt x="129739" y="661408"/>
                  </a:lnTo>
                  <a:lnTo>
                    <a:pt x="140200" y="664486"/>
                  </a:lnTo>
                  <a:lnTo>
                    <a:pt x="150839" y="666868"/>
                  </a:lnTo>
                  <a:lnTo>
                    <a:pt x="161658" y="668553"/>
                  </a:lnTo>
                  <a:lnTo>
                    <a:pt x="159863" y="683321"/>
                  </a:lnTo>
                  <a:close/>
                </a:path>
                <a:path w="3706494" h="685164">
                  <a:moveTo>
                    <a:pt x="73504" y="648706"/>
                  </a:moveTo>
                  <a:lnTo>
                    <a:pt x="64215" y="641307"/>
                  </a:lnTo>
                  <a:lnTo>
                    <a:pt x="55462" y="633351"/>
                  </a:lnTo>
                  <a:lnTo>
                    <a:pt x="47246" y="624838"/>
                  </a:lnTo>
                  <a:lnTo>
                    <a:pt x="39567" y="615768"/>
                  </a:lnTo>
                  <a:lnTo>
                    <a:pt x="51165" y="606503"/>
                  </a:lnTo>
                  <a:lnTo>
                    <a:pt x="58218" y="614835"/>
                  </a:lnTo>
                  <a:lnTo>
                    <a:pt x="65765" y="622655"/>
                  </a:lnTo>
                  <a:lnTo>
                    <a:pt x="73804" y="629962"/>
                  </a:lnTo>
                  <a:lnTo>
                    <a:pt x="82336" y="636757"/>
                  </a:lnTo>
                  <a:lnTo>
                    <a:pt x="73504" y="648706"/>
                  </a:lnTo>
                  <a:close/>
                </a:path>
                <a:path w="3706494" h="685164">
                  <a:moveTo>
                    <a:pt x="15490" y="575802"/>
                  </a:moveTo>
                  <a:lnTo>
                    <a:pt x="11039" y="564719"/>
                  </a:lnTo>
                  <a:lnTo>
                    <a:pt x="7334" y="553416"/>
                  </a:lnTo>
                  <a:lnTo>
                    <a:pt x="4376" y="541893"/>
                  </a:lnTo>
                  <a:lnTo>
                    <a:pt x="2164" y="530151"/>
                  </a:lnTo>
                  <a:lnTo>
                    <a:pt x="16810" y="527861"/>
                  </a:lnTo>
                  <a:lnTo>
                    <a:pt x="18841" y="538647"/>
                  </a:lnTo>
                  <a:lnTo>
                    <a:pt x="21558" y="549231"/>
                  </a:lnTo>
                  <a:lnTo>
                    <a:pt x="24961" y="559613"/>
                  </a:lnTo>
                  <a:lnTo>
                    <a:pt x="29050" y="569793"/>
                  </a:lnTo>
                  <a:lnTo>
                    <a:pt x="15490" y="575802"/>
                  </a:lnTo>
                  <a:close/>
                </a:path>
                <a:path w="3706494" h="685164">
                  <a:moveTo>
                    <a:pt x="14821" y="485194"/>
                  </a:moveTo>
                  <a:lnTo>
                    <a:pt x="0" y="485194"/>
                  </a:lnTo>
                  <a:lnTo>
                    <a:pt x="0" y="440490"/>
                  </a:lnTo>
                  <a:lnTo>
                    <a:pt x="14821" y="440490"/>
                  </a:lnTo>
                  <a:lnTo>
                    <a:pt x="14821" y="485194"/>
                  </a:lnTo>
                  <a:close/>
                </a:path>
                <a:path w="3706494" h="685164">
                  <a:moveTo>
                    <a:pt x="14821" y="395785"/>
                  </a:moveTo>
                  <a:lnTo>
                    <a:pt x="0" y="395785"/>
                  </a:lnTo>
                  <a:lnTo>
                    <a:pt x="0" y="351080"/>
                  </a:lnTo>
                  <a:lnTo>
                    <a:pt x="14821" y="351080"/>
                  </a:lnTo>
                  <a:lnTo>
                    <a:pt x="14821" y="395785"/>
                  </a:lnTo>
                  <a:close/>
                </a:path>
                <a:path w="3706494" h="685164">
                  <a:moveTo>
                    <a:pt x="14821" y="306376"/>
                  </a:moveTo>
                  <a:lnTo>
                    <a:pt x="0" y="306376"/>
                  </a:lnTo>
                  <a:lnTo>
                    <a:pt x="0" y="261671"/>
                  </a:lnTo>
                  <a:lnTo>
                    <a:pt x="14821" y="261671"/>
                  </a:lnTo>
                  <a:lnTo>
                    <a:pt x="14821" y="306376"/>
                  </a:lnTo>
                  <a:close/>
                </a:path>
                <a:path w="3706494" h="685164">
                  <a:moveTo>
                    <a:pt x="14821" y="216966"/>
                  </a:moveTo>
                  <a:lnTo>
                    <a:pt x="0" y="216966"/>
                  </a:lnTo>
                  <a:lnTo>
                    <a:pt x="96" y="175746"/>
                  </a:lnTo>
                  <a:lnTo>
                    <a:pt x="288" y="172321"/>
                  </a:lnTo>
                  <a:lnTo>
                    <a:pt x="15086" y="173159"/>
                  </a:lnTo>
                  <a:lnTo>
                    <a:pt x="14941" y="175746"/>
                  </a:lnTo>
                  <a:lnTo>
                    <a:pt x="14821" y="216966"/>
                  </a:lnTo>
                  <a:close/>
                </a:path>
                <a:path w="3706494" h="685164">
                  <a:moveTo>
                    <a:pt x="22954" y="130909"/>
                  </a:moveTo>
                  <a:lnTo>
                    <a:pt x="8854" y="126323"/>
                  </a:lnTo>
                  <a:lnTo>
                    <a:pt x="12826" y="115237"/>
                  </a:lnTo>
                  <a:lnTo>
                    <a:pt x="17482" y="104476"/>
                  </a:lnTo>
                  <a:lnTo>
                    <a:pt x="22821" y="94039"/>
                  </a:lnTo>
                  <a:lnTo>
                    <a:pt x="28843" y="83928"/>
                  </a:lnTo>
                  <a:lnTo>
                    <a:pt x="41315" y="91969"/>
                  </a:lnTo>
                  <a:lnTo>
                    <a:pt x="35783" y="101257"/>
                  </a:lnTo>
                  <a:lnTo>
                    <a:pt x="30879" y="110842"/>
                  </a:lnTo>
                  <a:lnTo>
                    <a:pt x="26603" y="120727"/>
                  </a:lnTo>
                  <a:lnTo>
                    <a:pt x="22954" y="130909"/>
                  </a:lnTo>
                  <a:close/>
                </a:path>
                <a:path w="3706494" h="685164">
                  <a:moveTo>
                    <a:pt x="69224" y="58757"/>
                  </a:moveTo>
                  <a:lnTo>
                    <a:pt x="59229" y="47770"/>
                  </a:lnTo>
                  <a:lnTo>
                    <a:pt x="68168" y="40087"/>
                  </a:lnTo>
                  <a:lnTo>
                    <a:pt x="77543" y="33029"/>
                  </a:lnTo>
                  <a:lnTo>
                    <a:pt x="87355" y="26596"/>
                  </a:lnTo>
                  <a:lnTo>
                    <a:pt x="97603" y="20789"/>
                  </a:lnTo>
                  <a:lnTo>
                    <a:pt x="104471" y="33974"/>
                  </a:lnTo>
                  <a:lnTo>
                    <a:pt x="95059" y="39308"/>
                  </a:lnTo>
                  <a:lnTo>
                    <a:pt x="86046" y="45217"/>
                  </a:lnTo>
                  <a:lnTo>
                    <a:pt x="77435" y="51700"/>
                  </a:lnTo>
                  <a:lnTo>
                    <a:pt x="69224" y="58757"/>
                  </a:lnTo>
                  <a:close/>
                </a:path>
                <a:path w="3706494" h="685164">
                  <a:moveTo>
                    <a:pt x="145153" y="18985"/>
                  </a:moveTo>
                  <a:lnTo>
                    <a:pt x="181891" y="0"/>
                  </a:lnTo>
                  <a:lnTo>
                    <a:pt x="226421" y="0"/>
                  </a:lnTo>
                  <a:lnTo>
                    <a:pt x="226421" y="14879"/>
                  </a:lnTo>
                  <a:lnTo>
                    <a:pt x="181891" y="14879"/>
                  </a:lnTo>
                  <a:lnTo>
                    <a:pt x="172621" y="15136"/>
                  </a:lnTo>
                  <a:lnTo>
                    <a:pt x="163409" y="15906"/>
                  </a:lnTo>
                  <a:lnTo>
                    <a:pt x="154253" y="17189"/>
                  </a:lnTo>
                  <a:lnTo>
                    <a:pt x="145153" y="1898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39606" y="5114604"/>
              <a:ext cx="3790949" cy="37909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60704" y="960150"/>
            <a:ext cx="64217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30" dirty="0">
                <a:solidFill>
                  <a:srgbClr val="000000"/>
                </a:solidFill>
              </a:rPr>
              <a:t>EMAIL</a:t>
            </a:r>
            <a:r>
              <a:rPr sz="6400" spc="-495" dirty="0">
                <a:solidFill>
                  <a:srgbClr val="000000"/>
                </a:solidFill>
              </a:rPr>
              <a:t> </a:t>
            </a:r>
            <a:r>
              <a:rPr sz="6400" spc="475" dirty="0">
                <a:solidFill>
                  <a:srgbClr val="000000"/>
                </a:solidFill>
              </a:rPr>
              <a:t>OPTION</a:t>
            </a:r>
            <a:endParaRPr sz="6400"/>
          </a:p>
        </p:txBody>
      </p:sp>
      <p:sp>
        <p:nvSpPr>
          <p:cNvPr id="10" name="object 10"/>
          <p:cNvSpPr txBox="1"/>
          <p:nvPr/>
        </p:nvSpPr>
        <p:spPr>
          <a:xfrm>
            <a:off x="2126461" y="3682683"/>
            <a:ext cx="589978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245" marR="5080" indent="-297180">
              <a:lnSpc>
                <a:spcPct val="115599"/>
              </a:lnSpc>
              <a:spcBef>
                <a:spcPts val="100"/>
              </a:spcBef>
            </a:pPr>
            <a:r>
              <a:rPr sz="4000" b="1" spc="150" dirty="0">
                <a:solidFill>
                  <a:srgbClr val="FFFFFF"/>
                </a:solidFill>
                <a:latin typeface="Arial"/>
                <a:cs typeface="Arial"/>
              </a:rPr>
              <a:t>Here</a:t>
            </a:r>
            <a:r>
              <a:rPr sz="4000" b="1" spc="-7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4000" b="1" spc="3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4000" b="1" spc="20" dirty="0">
                <a:solidFill>
                  <a:srgbClr val="FFFFFF"/>
                </a:solidFill>
                <a:latin typeface="Arial"/>
                <a:cs typeface="Arial"/>
              </a:rPr>
              <a:t>send  </a:t>
            </a:r>
            <a:r>
              <a:rPr sz="4000" b="1" spc="95" dirty="0">
                <a:solidFill>
                  <a:srgbClr val="FFFFFF"/>
                </a:solidFill>
                <a:latin typeface="Arial"/>
                <a:cs typeface="Arial"/>
              </a:rPr>
              <a:t>email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000" b="1" spc="8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4000" b="1" spc="-8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27574" y="1722272"/>
            <a:ext cx="784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4000" b="1" spc="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000" b="1" spc="-229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4165" y="2828924"/>
            <a:ext cx="2520315" cy="1936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2875">
              <a:lnSpc>
                <a:spcPct val="156800"/>
              </a:lnSpc>
              <a:spcBef>
                <a:spcPts val="95"/>
              </a:spcBef>
            </a:pP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Subject:  </a:t>
            </a:r>
            <a:r>
              <a:rPr sz="4000" b="1" spc="3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000" b="1" spc="3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b="1" spc="-45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4000" b="1" spc="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28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4000" b="1" spc="3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b="1" spc="-26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4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57298" y="1651854"/>
            <a:ext cx="18859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spc="190" dirty="0">
                <a:latin typeface="Arial"/>
                <a:cs typeface="Arial"/>
              </a:rPr>
              <a:t>|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60150"/>
            <a:ext cx="111880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40" dirty="0">
                <a:solidFill>
                  <a:srgbClr val="000000"/>
                </a:solidFill>
              </a:rPr>
              <a:t>CONCLUSION </a:t>
            </a:r>
            <a:r>
              <a:rPr sz="6400" spc="470" dirty="0">
                <a:solidFill>
                  <a:srgbClr val="000000"/>
                </a:solidFill>
              </a:rPr>
              <a:t>AND</a:t>
            </a:r>
            <a:r>
              <a:rPr sz="6400" spc="-1260" dirty="0">
                <a:solidFill>
                  <a:srgbClr val="000000"/>
                </a:solidFill>
              </a:rPr>
              <a:t> </a:t>
            </a:r>
            <a:r>
              <a:rPr sz="6400" spc="195" dirty="0">
                <a:solidFill>
                  <a:srgbClr val="000000"/>
                </a:solidFill>
              </a:rPr>
              <a:t>SCOPE</a:t>
            </a:r>
            <a:endParaRPr sz="6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900"/>
              </a:lnSpc>
              <a:spcBef>
                <a:spcPts val="100"/>
              </a:spcBef>
            </a:pPr>
            <a:r>
              <a:rPr spc="220" dirty="0"/>
              <a:t>There </a:t>
            </a:r>
            <a:r>
              <a:rPr spc="25" dirty="0"/>
              <a:t>is </a:t>
            </a:r>
            <a:r>
              <a:rPr spc="185" dirty="0"/>
              <a:t>always </a:t>
            </a:r>
            <a:r>
              <a:rPr spc="240" dirty="0"/>
              <a:t>a </a:t>
            </a:r>
            <a:r>
              <a:rPr spc="229" dirty="0"/>
              <a:t>room </a:t>
            </a:r>
            <a:r>
              <a:rPr spc="245" dirty="0"/>
              <a:t>for </a:t>
            </a:r>
            <a:r>
              <a:rPr spc="229" dirty="0"/>
              <a:t>improvements </a:t>
            </a:r>
            <a:r>
              <a:rPr spc="125" dirty="0"/>
              <a:t>in </a:t>
            </a:r>
            <a:r>
              <a:rPr spc="185" dirty="0"/>
              <a:t>any </a:t>
            </a:r>
            <a:r>
              <a:rPr spc="260" dirty="0"/>
              <a:t>software </a:t>
            </a:r>
            <a:r>
              <a:rPr spc="220" dirty="0"/>
              <a:t>package,  </a:t>
            </a:r>
            <a:r>
              <a:rPr spc="245" dirty="0"/>
              <a:t>however</a:t>
            </a:r>
            <a:r>
              <a:rPr spc="-135" dirty="0"/>
              <a:t> </a:t>
            </a:r>
            <a:r>
              <a:rPr spc="204" dirty="0"/>
              <a:t>good</a:t>
            </a:r>
            <a:r>
              <a:rPr spc="-135" dirty="0"/>
              <a:t> </a:t>
            </a:r>
            <a:r>
              <a:rPr spc="225" dirty="0"/>
              <a:t>and</a:t>
            </a:r>
            <a:r>
              <a:rPr spc="-130" dirty="0"/>
              <a:t> </a:t>
            </a:r>
            <a:r>
              <a:rPr spc="254" dirty="0"/>
              <a:t>efficient</a:t>
            </a:r>
            <a:r>
              <a:rPr spc="-135" dirty="0"/>
              <a:t> </a:t>
            </a:r>
            <a:r>
              <a:rPr spc="245" dirty="0"/>
              <a:t>it</a:t>
            </a:r>
            <a:r>
              <a:rPr spc="-130" dirty="0"/>
              <a:t> </a:t>
            </a:r>
            <a:r>
              <a:rPr spc="254" dirty="0"/>
              <a:t>may</a:t>
            </a:r>
            <a:r>
              <a:rPr spc="-135" dirty="0"/>
              <a:t> </a:t>
            </a:r>
            <a:r>
              <a:rPr spc="280" dirty="0"/>
              <a:t>be</a:t>
            </a:r>
            <a:r>
              <a:rPr spc="-135" dirty="0"/>
              <a:t> </a:t>
            </a:r>
            <a:r>
              <a:rPr spc="170" dirty="0"/>
              <a:t>done.</a:t>
            </a:r>
            <a:r>
              <a:rPr spc="-130" dirty="0"/>
              <a:t> </a:t>
            </a:r>
            <a:r>
              <a:rPr spc="150" dirty="0"/>
              <a:t>But</a:t>
            </a:r>
            <a:r>
              <a:rPr spc="-135" dirty="0"/>
              <a:t> </a:t>
            </a:r>
            <a:r>
              <a:rPr spc="285" dirty="0"/>
              <a:t>the</a:t>
            </a:r>
            <a:r>
              <a:rPr spc="-130" dirty="0"/>
              <a:t> </a:t>
            </a:r>
            <a:r>
              <a:rPr spc="229" dirty="0"/>
              <a:t>most</a:t>
            </a:r>
            <a:r>
              <a:rPr spc="-135" dirty="0"/>
              <a:t> </a:t>
            </a:r>
            <a:r>
              <a:rPr spc="260" dirty="0"/>
              <a:t>important</a:t>
            </a:r>
            <a:r>
              <a:rPr spc="-130" dirty="0"/>
              <a:t> </a:t>
            </a:r>
            <a:r>
              <a:rPr spc="210" dirty="0"/>
              <a:t>thing  </a:t>
            </a:r>
            <a:r>
              <a:rPr spc="135" dirty="0"/>
              <a:t>should</a:t>
            </a:r>
            <a:r>
              <a:rPr spc="-135" dirty="0"/>
              <a:t> </a:t>
            </a:r>
            <a:r>
              <a:rPr spc="280" dirty="0"/>
              <a:t>be</a:t>
            </a:r>
            <a:r>
              <a:rPr spc="-130" dirty="0"/>
              <a:t> </a:t>
            </a:r>
            <a:r>
              <a:rPr spc="200" dirty="0"/>
              <a:t>flexible</a:t>
            </a:r>
            <a:r>
              <a:rPr spc="-130" dirty="0"/>
              <a:t> </a:t>
            </a:r>
            <a:r>
              <a:rPr spc="290" dirty="0"/>
              <a:t>to</a:t>
            </a:r>
            <a:r>
              <a:rPr spc="-130" dirty="0"/>
              <a:t> </a:t>
            </a:r>
            <a:r>
              <a:rPr spc="295" dirty="0"/>
              <a:t>accept</a:t>
            </a:r>
            <a:r>
              <a:rPr spc="-135" dirty="0"/>
              <a:t> </a:t>
            </a:r>
            <a:r>
              <a:rPr spc="254" dirty="0"/>
              <a:t>further</a:t>
            </a:r>
            <a:r>
              <a:rPr spc="-130" dirty="0"/>
              <a:t> </a:t>
            </a:r>
            <a:r>
              <a:rPr spc="220" dirty="0"/>
              <a:t>modification</a:t>
            </a:r>
            <a:r>
              <a:rPr spc="-130" dirty="0"/>
              <a:t> </a:t>
            </a:r>
            <a:r>
              <a:rPr spc="160" dirty="0"/>
              <a:t>Right</a:t>
            </a:r>
            <a:r>
              <a:rPr spc="-130" dirty="0"/>
              <a:t> </a:t>
            </a:r>
            <a:r>
              <a:rPr spc="265" dirty="0"/>
              <a:t>now</a:t>
            </a:r>
            <a:r>
              <a:rPr spc="-130" dirty="0"/>
              <a:t> </a:t>
            </a:r>
            <a:r>
              <a:rPr spc="370" dirty="0"/>
              <a:t>we</a:t>
            </a:r>
            <a:r>
              <a:rPr spc="-135" dirty="0"/>
              <a:t> </a:t>
            </a:r>
            <a:r>
              <a:rPr spc="245" dirty="0"/>
              <a:t>are</a:t>
            </a:r>
            <a:r>
              <a:rPr spc="-130" dirty="0"/>
              <a:t> </a:t>
            </a:r>
            <a:r>
              <a:rPr spc="155" dirty="0"/>
              <a:t>just  </a:t>
            </a:r>
            <a:r>
              <a:rPr spc="190" dirty="0"/>
              <a:t>dealing </a:t>
            </a:r>
            <a:r>
              <a:rPr spc="280" dirty="0"/>
              <a:t>with </a:t>
            </a:r>
            <a:r>
              <a:rPr spc="320" dirty="0"/>
              <a:t>text </a:t>
            </a:r>
            <a:r>
              <a:rPr spc="204" dirty="0"/>
              <a:t>communication. </a:t>
            </a:r>
            <a:r>
              <a:rPr spc="160" dirty="0"/>
              <a:t>In </a:t>
            </a:r>
            <a:r>
              <a:rPr spc="260" dirty="0"/>
              <a:t>future </a:t>
            </a:r>
            <a:r>
              <a:rPr spc="155" dirty="0"/>
              <a:t>this </a:t>
            </a:r>
            <a:r>
              <a:rPr spc="260" dirty="0"/>
              <a:t>software </a:t>
            </a:r>
            <a:r>
              <a:rPr spc="254" dirty="0"/>
              <a:t>may </a:t>
            </a:r>
            <a:r>
              <a:rPr spc="280" dirty="0"/>
              <a:t>be  </a:t>
            </a:r>
            <a:r>
              <a:rPr spc="265" dirty="0"/>
              <a:t>extended</a:t>
            </a:r>
          </a:p>
          <a:p>
            <a:pPr algn="ctr">
              <a:lnSpc>
                <a:spcPts val="3554"/>
              </a:lnSpc>
              <a:spcBef>
                <a:spcPts val="555"/>
              </a:spcBef>
            </a:pPr>
            <a:r>
              <a:rPr spc="290" dirty="0"/>
              <a:t>to</a:t>
            </a:r>
            <a:r>
              <a:rPr spc="-140" dirty="0"/>
              <a:t> </a:t>
            </a:r>
            <a:r>
              <a:rPr spc="190" dirty="0"/>
              <a:t>include</a:t>
            </a:r>
            <a:r>
              <a:rPr spc="-135" dirty="0"/>
              <a:t> </a:t>
            </a:r>
            <a:r>
              <a:rPr spc="235" dirty="0"/>
              <a:t>features</a:t>
            </a:r>
            <a:r>
              <a:rPr spc="-135" dirty="0"/>
              <a:t> </a:t>
            </a:r>
            <a:r>
              <a:rPr spc="145" dirty="0"/>
              <a:t>such</a:t>
            </a:r>
            <a:r>
              <a:rPr spc="-135" dirty="0"/>
              <a:t> </a:t>
            </a:r>
            <a:r>
              <a:rPr spc="-5" dirty="0"/>
              <a:t>as:</a:t>
            </a:r>
          </a:p>
          <a:p>
            <a:pPr algn="ctr">
              <a:lnSpc>
                <a:spcPts val="3435"/>
              </a:lnSpc>
            </a:pPr>
            <a:r>
              <a:rPr sz="3000" spc="75" dirty="0"/>
              <a:t>File</a:t>
            </a:r>
            <a:r>
              <a:rPr sz="3000" spc="-130" dirty="0"/>
              <a:t> </a:t>
            </a:r>
            <a:r>
              <a:rPr sz="3000" spc="180" dirty="0"/>
              <a:t>transfer:</a:t>
            </a:r>
            <a:r>
              <a:rPr sz="3000" spc="-125" dirty="0"/>
              <a:t> </a:t>
            </a:r>
            <a:r>
              <a:rPr sz="3000" spc="150" dirty="0"/>
              <a:t>this</a:t>
            </a:r>
            <a:r>
              <a:rPr sz="3000" spc="-130" dirty="0"/>
              <a:t> </a:t>
            </a:r>
            <a:r>
              <a:rPr sz="3000" spc="170" dirty="0"/>
              <a:t>will</a:t>
            </a:r>
            <a:r>
              <a:rPr sz="3000" spc="-125" dirty="0"/>
              <a:t> </a:t>
            </a:r>
            <a:r>
              <a:rPr sz="3000" spc="215" dirty="0"/>
              <a:t>enable</a:t>
            </a:r>
            <a:r>
              <a:rPr sz="3000" spc="-130" dirty="0"/>
              <a:t> </a:t>
            </a:r>
            <a:r>
              <a:rPr sz="3000" spc="280" dirty="0"/>
              <a:t>the</a:t>
            </a:r>
            <a:r>
              <a:rPr sz="3000" spc="-125" dirty="0"/>
              <a:t> </a:t>
            </a:r>
            <a:r>
              <a:rPr sz="3000" spc="155" dirty="0"/>
              <a:t>user</a:t>
            </a:r>
            <a:r>
              <a:rPr sz="3000" spc="-125" dirty="0"/>
              <a:t> </a:t>
            </a:r>
            <a:r>
              <a:rPr sz="3000" spc="285" dirty="0"/>
              <a:t>to</a:t>
            </a:r>
            <a:r>
              <a:rPr sz="3000" spc="-130" dirty="0"/>
              <a:t> </a:t>
            </a:r>
            <a:r>
              <a:rPr sz="3000" spc="170" dirty="0"/>
              <a:t>send</a:t>
            </a:r>
            <a:r>
              <a:rPr sz="3000" spc="-125" dirty="0"/>
              <a:t> </a:t>
            </a:r>
            <a:r>
              <a:rPr sz="3000" spc="150" dirty="0"/>
              <a:t>files</a:t>
            </a:r>
            <a:r>
              <a:rPr sz="3000" spc="-130" dirty="0"/>
              <a:t> </a:t>
            </a:r>
            <a:r>
              <a:rPr sz="3000" spc="254" dirty="0"/>
              <a:t>of</a:t>
            </a:r>
            <a:r>
              <a:rPr sz="3000" spc="-125" dirty="0"/>
              <a:t> </a:t>
            </a:r>
            <a:r>
              <a:rPr sz="3000" spc="260" dirty="0"/>
              <a:t>different</a:t>
            </a:r>
            <a:r>
              <a:rPr sz="3000" spc="-130" dirty="0"/>
              <a:t> </a:t>
            </a:r>
            <a:r>
              <a:rPr sz="3000" spc="240" dirty="0"/>
              <a:t>formats</a:t>
            </a:r>
            <a:r>
              <a:rPr sz="3000" spc="-125" dirty="0"/>
              <a:t> </a:t>
            </a:r>
            <a:r>
              <a:rPr sz="3000" spc="285" dirty="0"/>
              <a:t>to</a:t>
            </a:r>
            <a:endParaRPr sz="3000"/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3000" spc="195" dirty="0"/>
              <a:t>others</a:t>
            </a:r>
            <a:r>
              <a:rPr sz="3000" spc="-135" dirty="0"/>
              <a:t> </a:t>
            </a:r>
            <a:r>
              <a:rPr sz="3000" spc="150" dirty="0"/>
              <a:t>via</a:t>
            </a:r>
            <a:r>
              <a:rPr sz="3000" spc="-130" dirty="0"/>
              <a:t> </a:t>
            </a:r>
            <a:r>
              <a:rPr sz="3000" spc="280" dirty="0"/>
              <a:t>the</a:t>
            </a:r>
            <a:r>
              <a:rPr sz="3000" spc="-130" dirty="0"/>
              <a:t> </a:t>
            </a:r>
            <a:r>
              <a:rPr sz="3000" spc="270" dirty="0"/>
              <a:t>chat</a:t>
            </a:r>
            <a:r>
              <a:rPr sz="3000" spc="-130" dirty="0"/>
              <a:t> </a:t>
            </a:r>
            <a:r>
              <a:rPr sz="3000" spc="185" dirty="0"/>
              <a:t>application.</a:t>
            </a:r>
            <a:endParaRPr sz="30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/>
          </a:p>
          <a:p>
            <a:pPr marL="594360" marR="1369695" indent="-311785">
              <a:lnSpc>
                <a:spcPct val="116700"/>
              </a:lnSpc>
            </a:pPr>
            <a:r>
              <a:rPr sz="3000" spc="185" dirty="0"/>
              <a:t>Voice</a:t>
            </a:r>
            <a:r>
              <a:rPr sz="3000" spc="-130" dirty="0"/>
              <a:t> </a:t>
            </a:r>
            <a:r>
              <a:rPr sz="3000" spc="175" dirty="0"/>
              <a:t>chat:</a:t>
            </a:r>
            <a:r>
              <a:rPr sz="3000" spc="-130" dirty="0"/>
              <a:t> </a:t>
            </a:r>
            <a:r>
              <a:rPr sz="3000" spc="150" dirty="0"/>
              <a:t>this</a:t>
            </a:r>
            <a:r>
              <a:rPr sz="3000" spc="-125" dirty="0"/>
              <a:t> </a:t>
            </a:r>
            <a:r>
              <a:rPr sz="3000" spc="170" dirty="0"/>
              <a:t>will</a:t>
            </a:r>
            <a:r>
              <a:rPr sz="3000" spc="-130" dirty="0"/>
              <a:t> </a:t>
            </a:r>
            <a:r>
              <a:rPr sz="3000" spc="220" dirty="0"/>
              <a:t>enhance</a:t>
            </a:r>
            <a:r>
              <a:rPr sz="3000" spc="-125" dirty="0"/>
              <a:t> </a:t>
            </a:r>
            <a:r>
              <a:rPr sz="3000" spc="280" dirty="0"/>
              <a:t>the</a:t>
            </a:r>
            <a:r>
              <a:rPr sz="3000" spc="-130" dirty="0"/>
              <a:t> </a:t>
            </a:r>
            <a:r>
              <a:rPr sz="3000" spc="204" dirty="0"/>
              <a:t>application</a:t>
            </a:r>
            <a:r>
              <a:rPr sz="3000" spc="-125" dirty="0"/>
              <a:t> </a:t>
            </a:r>
            <a:r>
              <a:rPr sz="3000" spc="285" dirty="0"/>
              <a:t>to</a:t>
            </a:r>
            <a:r>
              <a:rPr sz="3000" spc="-130" dirty="0"/>
              <a:t> </a:t>
            </a:r>
            <a:r>
              <a:rPr sz="3000" spc="229" dirty="0"/>
              <a:t>a</a:t>
            </a:r>
            <a:r>
              <a:rPr sz="3000" spc="-125" dirty="0"/>
              <a:t> </a:t>
            </a:r>
            <a:r>
              <a:rPr sz="3000" spc="185" dirty="0"/>
              <a:t>higher</a:t>
            </a:r>
            <a:r>
              <a:rPr sz="3000" spc="-130" dirty="0"/>
              <a:t> </a:t>
            </a:r>
            <a:r>
              <a:rPr sz="3000" spc="170" dirty="0"/>
              <a:t>level</a:t>
            </a:r>
            <a:r>
              <a:rPr sz="3000" spc="-125" dirty="0"/>
              <a:t> </a:t>
            </a:r>
            <a:r>
              <a:rPr sz="3000" spc="275" dirty="0"/>
              <a:t>where  </a:t>
            </a:r>
            <a:r>
              <a:rPr sz="3000" spc="225" dirty="0"/>
              <a:t>communication</a:t>
            </a:r>
            <a:r>
              <a:rPr sz="3000" spc="-135" dirty="0"/>
              <a:t> </a:t>
            </a:r>
            <a:r>
              <a:rPr sz="3000" spc="170" dirty="0"/>
              <a:t>will</a:t>
            </a:r>
            <a:r>
              <a:rPr sz="3000" spc="-130" dirty="0"/>
              <a:t> </a:t>
            </a:r>
            <a:r>
              <a:rPr sz="3000" spc="270" dirty="0"/>
              <a:t>be</a:t>
            </a:r>
            <a:r>
              <a:rPr sz="3000" spc="-130" dirty="0"/>
              <a:t> </a:t>
            </a:r>
            <a:r>
              <a:rPr sz="3000" spc="135" dirty="0"/>
              <a:t>possible</a:t>
            </a:r>
            <a:r>
              <a:rPr sz="3000" spc="-135" dirty="0"/>
              <a:t> </a:t>
            </a:r>
            <a:r>
              <a:rPr sz="3000" spc="150" dirty="0"/>
              <a:t>via</a:t>
            </a:r>
            <a:r>
              <a:rPr sz="3000" spc="-130" dirty="0"/>
              <a:t> </a:t>
            </a:r>
            <a:r>
              <a:rPr sz="3000" spc="190" dirty="0"/>
              <a:t>voice</a:t>
            </a:r>
            <a:r>
              <a:rPr sz="3000" spc="-130" dirty="0"/>
              <a:t> </a:t>
            </a:r>
            <a:r>
              <a:rPr sz="3000" spc="160" dirty="0"/>
              <a:t>calling</a:t>
            </a:r>
            <a:r>
              <a:rPr sz="3000" spc="-135" dirty="0"/>
              <a:t> </a:t>
            </a:r>
            <a:r>
              <a:rPr sz="3000" spc="100" dirty="0"/>
              <a:t>as</a:t>
            </a:r>
            <a:r>
              <a:rPr sz="3000" spc="-130" dirty="0"/>
              <a:t> </a:t>
            </a:r>
            <a:r>
              <a:rPr sz="3000" spc="120" dirty="0"/>
              <a:t>in</a:t>
            </a:r>
            <a:r>
              <a:rPr sz="3000" spc="-130" dirty="0"/>
              <a:t> </a:t>
            </a:r>
            <a:r>
              <a:rPr sz="3000" spc="204" dirty="0"/>
              <a:t>telephone.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5D44BC-001E-70BE-968F-017D22E06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79" t="15252" r="3256" b="4746"/>
          <a:stretch/>
        </p:blipFill>
        <p:spPr>
          <a:xfrm>
            <a:off x="-381000" y="190500"/>
            <a:ext cx="18211800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1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3A6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3631" y="2015141"/>
            <a:ext cx="7360837" cy="6315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34631" y="1754641"/>
            <a:ext cx="8381999" cy="63721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D1C30-D2E0-9126-01E4-11DBE52ED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7037" r="6666" b="6297"/>
          <a:stretch/>
        </p:blipFill>
        <p:spPr>
          <a:xfrm>
            <a:off x="10732" y="0"/>
            <a:ext cx="1827726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0085" y="2957047"/>
            <a:ext cx="552449" cy="55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80085" y="5980236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0085" y="5171876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0085" y="4363516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0085" y="6807737"/>
            <a:ext cx="552449" cy="552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108" y="1027614"/>
            <a:ext cx="7698740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50" spc="525" dirty="0">
                <a:solidFill>
                  <a:srgbClr val="070404"/>
                </a:solidFill>
              </a:rPr>
              <a:t>INTRODUCTION</a:t>
            </a:r>
            <a:endParaRPr sz="7050"/>
          </a:p>
        </p:txBody>
      </p:sp>
      <p:sp>
        <p:nvSpPr>
          <p:cNvPr id="8" name="object 8"/>
          <p:cNvSpPr txBox="1"/>
          <p:nvPr/>
        </p:nvSpPr>
        <p:spPr>
          <a:xfrm>
            <a:off x="3174678" y="2744192"/>
            <a:ext cx="13363575" cy="459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9585" marR="222250" indent="-3016885">
              <a:lnSpc>
                <a:spcPct val="115100"/>
              </a:lnSpc>
              <a:spcBef>
                <a:spcPts val="100"/>
              </a:spcBef>
            </a:pPr>
            <a:r>
              <a:rPr sz="3800" b="1" spc="220" dirty="0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35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80" dirty="0">
                <a:solidFill>
                  <a:srgbClr val="FFFFFF"/>
                </a:solidFill>
                <a:latin typeface="Arial"/>
                <a:cs typeface="Arial"/>
              </a:rPr>
              <a:t>which  </a:t>
            </a:r>
            <a:r>
              <a:rPr sz="3800" b="1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35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0" dirty="0">
                <a:solidFill>
                  <a:srgbClr val="FFFFFF"/>
                </a:solidFill>
                <a:latin typeface="Arial"/>
                <a:cs typeface="Arial"/>
              </a:rPr>
              <a:t>chatting</a:t>
            </a:r>
            <a:endParaRPr sz="38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795"/>
              </a:spcBef>
            </a:pPr>
            <a:r>
              <a:rPr sz="3800" b="1" spc="21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60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65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42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29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3800">
              <a:latin typeface="Arial"/>
              <a:cs typeface="Arial"/>
            </a:endParaRPr>
          </a:p>
          <a:p>
            <a:pPr marL="98425" marR="5080" indent="12700">
              <a:lnSpc>
                <a:spcPct val="139600"/>
              </a:lnSpc>
            </a:pPr>
            <a:r>
              <a:rPr sz="3800" b="1" spc="21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8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5" dirty="0">
                <a:solidFill>
                  <a:srgbClr val="FFFFFF"/>
                </a:solidFill>
                <a:latin typeface="Arial"/>
                <a:cs typeface="Arial"/>
              </a:rPr>
              <a:t>runs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2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0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35" dirty="0">
                <a:solidFill>
                  <a:srgbClr val="FFFFFF"/>
                </a:solidFill>
                <a:latin typeface="Arial"/>
                <a:cs typeface="Arial"/>
              </a:rPr>
              <a:t>network  </a:t>
            </a:r>
            <a:r>
              <a:rPr sz="3800" b="1" spc="260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54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8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5" dirty="0">
                <a:solidFill>
                  <a:srgbClr val="FFFFFF"/>
                </a:solidFill>
                <a:latin typeface="Arial"/>
                <a:cs typeface="Arial"/>
              </a:rPr>
              <a:t>runs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0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20" dirty="0">
                <a:solidFill>
                  <a:srgbClr val="FFFFFF"/>
                </a:solidFill>
                <a:latin typeface="Arial"/>
                <a:cs typeface="Arial"/>
              </a:rPr>
              <a:t>user’s</a:t>
            </a:r>
            <a:r>
              <a:rPr sz="38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50" dirty="0">
                <a:solidFill>
                  <a:srgbClr val="FFFFFF"/>
                </a:solidFill>
                <a:latin typeface="Arial"/>
                <a:cs typeface="Arial"/>
              </a:rPr>
              <a:t>PC</a:t>
            </a:r>
            <a:endParaRPr sz="3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805"/>
              </a:spcBef>
            </a:pPr>
            <a:r>
              <a:rPr sz="3800" b="1" spc="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00" dirty="0">
                <a:solidFill>
                  <a:srgbClr val="FFFFFF"/>
                </a:solidFill>
                <a:latin typeface="Arial"/>
                <a:cs typeface="Arial"/>
              </a:rPr>
              <a:t>chatting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16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75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15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3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35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8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b="1" spc="2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783" y="511175"/>
            <a:ext cx="4025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740" dirty="0"/>
              <a:t>M</a:t>
            </a:r>
            <a:r>
              <a:rPr sz="6000" spc="285" dirty="0"/>
              <a:t>O</a:t>
            </a:r>
            <a:r>
              <a:rPr sz="6000" spc="434" dirty="0"/>
              <a:t>D</a:t>
            </a:r>
            <a:r>
              <a:rPr sz="6000" spc="280" dirty="0"/>
              <a:t>U</a:t>
            </a:r>
            <a:r>
              <a:rPr sz="6000" spc="-45" dirty="0"/>
              <a:t>L</a:t>
            </a:r>
            <a:r>
              <a:rPr sz="6000" spc="-265" dirty="0"/>
              <a:t>E</a:t>
            </a:r>
            <a:r>
              <a:rPr sz="6000" spc="50" dirty="0"/>
              <a:t>S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016000" y="1555483"/>
            <a:ext cx="16841470" cy="6691575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4000" b="1" spc="-100" dirty="0">
                <a:solidFill>
                  <a:srgbClr val="0E0D0C"/>
                </a:solidFill>
                <a:latin typeface="Arial"/>
                <a:cs typeface="Arial"/>
              </a:rPr>
              <a:t>SERVER</a:t>
            </a:r>
            <a:r>
              <a:rPr sz="4000" b="1" spc="-18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4000" b="1" spc="80" dirty="0">
                <a:solidFill>
                  <a:srgbClr val="0E0D0C"/>
                </a:solidFill>
                <a:latin typeface="Arial"/>
                <a:cs typeface="Arial"/>
              </a:rPr>
              <a:t>MODULE</a:t>
            </a:r>
            <a:endParaRPr sz="4000" dirty="0">
              <a:latin typeface="Arial"/>
              <a:cs typeface="Arial"/>
            </a:endParaRPr>
          </a:p>
          <a:p>
            <a:pPr marL="893444" marR="5080" algn="ctr">
              <a:lnSpc>
                <a:spcPct val="115599"/>
              </a:lnSpc>
              <a:spcBef>
                <a:spcPts val="1695"/>
              </a:spcBef>
            </a:pPr>
            <a:r>
              <a:rPr sz="4000" b="1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5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45" dirty="0">
                <a:solidFill>
                  <a:srgbClr val="FFFFFF"/>
                </a:solidFill>
                <a:latin typeface="Arial"/>
                <a:cs typeface="Arial"/>
              </a:rPr>
              <a:t>specially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5" dirty="0">
                <a:solidFill>
                  <a:srgbClr val="FFFFFF"/>
                </a:solidFill>
                <a:latin typeface="Arial"/>
                <a:cs typeface="Arial"/>
              </a:rPr>
              <a:t>equipped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95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70" dirty="0">
                <a:solidFill>
                  <a:srgbClr val="FFFFFF"/>
                </a:solidFill>
                <a:latin typeface="Arial"/>
                <a:cs typeface="Arial"/>
              </a:rPr>
              <a:t>Internet 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4000" b="1" spc="75" dirty="0">
                <a:solidFill>
                  <a:srgbClr val="FFFFFF"/>
                </a:solidFill>
                <a:latin typeface="Arial"/>
                <a:cs typeface="Arial"/>
              </a:rPr>
              <a:t>allow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clients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chat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000" b="1" spc="40" dirty="0">
                <a:solidFill>
                  <a:srgbClr val="FFFFFF"/>
                </a:solidFill>
                <a:latin typeface="Arial"/>
                <a:cs typeface="Arial"/>
              </a:rPr>
              <a:t>converse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4000" b="1" spc="8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another  </a:t>
            </a:r>
            <a:r>
              <a:rPr sz="4000" b="1" spc="75" dirty="0">
                <a:solidFill>
                  <a:srgbClr val="FFFFFF"/>
                </a:solidFill>
                <a:latin typeface="Arial"/>
                <a:cs typeface="Arial"/>
              </a:rPr>
              <a:t>typing </a:t>
            </a:r>
            <a:r>
              <a:rPr sz="4000" b="1" spc="-40" dirty="0">
                <a:solidFill>
                  <a:srgbClr val="FFFFFF"/>
                </a:solidFill>
                <a:latin typeface="Arial"/>
                <a:cs typeface="Arial"/>
              </a:rPr>
              <a:t>message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4000" b="1" spc="10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4000" b="1" spc="-7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6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4000" dirty="0">
              <a:latin typeface="Arial"/>
              <a:cs typeface="Arial"/>
            </a:endParaRPr>
          </a:p>
          <a:p>
            <a:pPr marL="69215">
              <a:lnSpc>
                <a:spcPct val="100000"/>
              </a:lnSpc>
              <a:spcBef>
                <a:spcPts val="1995"/>
              </a:spcBef>
            </a:pPr>
            <a:r>
              <a:rPr sz="4000" b="1" spc="85" dirty="0">
                <a:solidFill>
                  <a:srgbClr val="070404"/>
                </a:solidFill>
                <a:latin typeface="Arial"/>
                <a:cs typeface="Arial"/>
              </a:rPr>
              <a:t>CLIENT</a:t>
            </a:r>
            <a:r>
              <a:rPr sz="4000" b="1" spc="-180" dirty="0">
                <a:solidFill>
                  <a:srgbClr val="070404"/>
                </a:solidFill>
                <a:latin typeface="Arial"/>
                <a:cs typeface="Arial"/>
              </a:rPr>
              <a:t> </a:t>
            </a:r>
            <a:r>
              <a:rPr sz="4000" b="1" spc="80" dirty="0">
                <a:solidFill>
                  <a:srgbClr val="070404"/>
                </a:solidFill>
                <a:latin typeface="Arial"/>
                <a:cs typeface="Arial"/>
              </a:rPr>
              <a:t>MODULE</a:t>
            </a:r>
            <a:endParaRPr sz="4000" dirty="0">
              <a:latin typeface="Arial"/>
              <a:cs typeface="Arial"/>
            </a:endParaRPr>
          </a:p>
          <a:p>
            <a:pPr marL="1285875" marR="671830" algn="ctr">
              <a:lnSpc>
                <a:spcPct val="115599"/>
              </a:lnSpc>
              <a:spcBef>
                <a:spcPts val="2925"/>
              </a:spcBef>
            </a:pPr>
            <a:r>
              <a:rPr sz="4000" b="1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4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9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8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20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90" dirty="0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5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90" dirty="0">
                <a:solidFill>
                  <a:srgbClr val="FFFFFF"/>
                </a:solidFill>
                <a:latin typeface="Arial"/>
                <a:cs typeface="Arial"/>
              </a:rPr>
              <a:t>communicate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4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4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1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4000" dirty="0">
              <a:latin typeface="Arial"/>
              <a:cs typeface="Arial"/>
            </a:endParaRPr>
          </a:p>
          <a:p>
            <a:pPr marL="366395" algn="ctr">
              <a:lnSpc>
                <a:spcPct val="100000"/>
              </a:lnSpc>
              <a:spcBef>
                <a:spcPts val="750"/>
              </a:spcBef>
            </a:pPr>
            <a:r>
              <a:rPr sz="4000" b="1" spc="100" dirty="0">
                <a:solidFill>
                  <a:srgbClr val="FFFFFF"/>
                </a:solidFill>
                <a:latin typeface="Arial"/>
                <a:cs typeface="Arial"/>
              </a:rPr>
              <a:t>room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3147" y="2945159"/>
            <a:ext cx="10558780" cy="432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510" marR="4959350" indent="53340">
              <a:lnSpc>
                <a:spcPct val="134800"/>
              </a:lnSpc>
              <a:spcBef>
                <a:spcPts val="95"/>
              </a:spcBef>
            </a:pPr>
            <a:r>
              <a:rPr sz="5200" b="1" spc="275" dirty="0">
                <a:solidFill>
                  <a:srgbClr val="FFFFFF"/>
                </a:solidFill>
                <a:latin typeface="Arial"/>
                <a:cs typeface="Arial"/>
              </a:rPr>
              <a:t>RAM- </a:t>
            </a:r>
            <a:r>
              <a:rPr sz="5200" b="1" spc="155" dirty="0">
                <a:solidFill>
                  <a:srgbClr val="FFFFFF"/>
                </a:solidFill>
                <a:latin typeface="Arial"/>
                <a:cs typeface="Arial"/>
              </a:rPr>
              <a:t>2GB  </a:t>
            </a:r>
            <a:r>
              <a:rPr sz="5200" b="1" spc="95" dirty="0">
                <a:solidFill>
                  <a:srgbClr val="FFFFFF"/>
                </a:solidFill>
                <a:latin typeface="Arial"/>
                <a:cs typeface="Arial"/>
              </a:rPr>
              <a:t>HARD</a:t>
            </a:r>
            <a:r>
              <a:rPr sz="5200" b="1" spc="-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70" dirty="0">
                <a:solidFill>
                  <a:srgbClr val="FFFFFF"/>
                </a:solidFill>
                <a:latin typeface="Arial"/>
                <a:cs typeface="Arial"/>
              </a:rPr>
              <a:t>DISK-5GB</a:t>
            </a:r>
            <a:endParaRPr sz="520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2170"/>
              </a:spcBef>
            </a:pPr>
            <a:r>
              <a:rPr sz="5200" b="1" spc="20" dirty="0">
                <a:solidFill>
                  <a:srgbClr val="FFFFFF"/>
                </a:solidFill>
                <a:latin typeface="Arial"/>
                <a:cs typeface="Arial"/>
              </a:rPr>
              <a:t>PROCESSOR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-INTEL </a:t>
            </a:r>
            <a:r>
              <a:rPr sz="5200" b="1" spc="145" dirty="0">
                <a:solidFill>
                  <a:srgbClr val="FFFFFF"/>
                </a:solidFill>
                <a:latin typeface="Arial"/>
                <a:cs typeface="Arial"/>
              </a:rPr>
              <a:t>PENTIUM</a:t>
            </a:r>
            <a:r>
              <a:rPr sz="5200" b="1" spc="-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46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5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95"/>
              </a:spcBef>
            </a:pPr>
            <a:r>
              <a:rPr sz="5200" b="1" spc="-65" dirty="0">
                <a:solidFill>
                  <a:srgbClr val="FFFFFF"/>
                </a:solidFill>
                <a:latin typeface="Arial"/>
                <a:cs typeface="Arial"/>
              </a:rPr>
              <a:t>KEYBORAD-104KEYS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56084" y="3375050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6084" y="4351659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6084" y="5328284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6084" y="6304894"/>
            <a:ext cx="1390649" cy="657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4441" y="964567"/>
            <a:ext cx="1276350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0" dirty="0"/>
              <a:t>HARDWARE</a:t>
            </a:r>
            <a:r>
              <a:rPr spc="-425" dirty="0"/>
              <a:t> </a:t>
            </a:r>
            <a:r>
              <a:rPr spc="355" dirty="0"/>
              <a:t>SPECIFICATIONS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91" y="2961113"/>
            <a:ext cx="1257299" cy="590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86391" y="4145950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86391" y="5330768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6391" y="6515587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6391" y="7700405"/>
            <a:ext cx="1257299" cy="590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88537" y="4410085"/>
            <a:ext cx="13208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80" dirty="0">
                <a:solidFill>
                  <a:srgbClr val="056056"/>
                </a:solidFill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00200" y="6516161"/>
            <a:ext cx="1225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0" dirty="0">
                <a:solidFill>
                  <a:srgbClr val="056056"/>
                </a:solidFill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65" dirty="0"/>
              <a:t>SOFTWARE</a:t>
            </a:r>
            <a:r>
              <a:rPr spc="-470" dirty="0"/>
              <a:t> </a:t>
            </a:r>
            <a:r>
              <a:rPr spc="240" dirty="0"/>
              <a:t>REQUIREMENTS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36680" y="2505892"/>
            <a:ext cx="4773295" cy="5942330"/>
          </a:xfrm>
          <a:prstGeom prst="rect">
            <a:avLst/>
          </a:prstGeom>
        </p:spPr>
        <p:txBody>
          <a:bodyPr vert="horz" wrap="square" lIns="0" tIns="405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90"/>
              </a:spcBef>
            </a:pPr>
            <a:r>
              <a:rPr sz="5200" b="1" spc="-15" dirty="0">
                <a:solidFill>
                  <a:srgbClr val="FFFFFF"/>
                </a:solidFill>
                <a:latin typeface="Arial"/>
                <a:cs typeface="Arial"/>
              </a:rPr>
              <a:t>JKD </a:t>
            </a:r>
            <a:r>
              <a:rPr sz="5200" b="1" spc="-140" dirty="0">
                <a:solidFill>
                  <a:srgbClr val="FFFFFF"/>
                </a:solidFill>
                <a:latin typeface="Arial"/>
                <a:cs typeface="Arial"/>
              </a:rPr>
              <a:t>1.8</a:t>
            </a:r>
            <a:r>
              <a:rPr sz="5200" b="1" spc="-4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29" dirty="0">
                <a:solidFill>
                  <a:srgbClr val="FFFFFF"/>
                </a:solidFill>
                <a:latin typeface="Arial"/>
                <a:cs typeface="Arial"/>
              </a:rPr>
              <a:t>_20</a:t>
            </a:r>
            <a:endParaRPr sz="5200">
              <a:latin typeface="Arial"/>
              <a:cs typeface="Arial"/>
            </a:endParaRPr>
          </a:p>
          <a:p>
            <a:pPr marL="98425">
              <a:lnSpc>
                <a:spcPct val="100000"/>
              </a:lnSpc>
              <a:spcBef>
                <a:spcPts val="3085"/>
              </a:spcBef>
            </a:pPr>
            <a:r>
              <a:rPr sz="5200" b="1" spc="-245" dirty="0">
                <a:solidFill>
                  <a:srgbClr val="FFFFFF"/>
                </a:solidFill>
                <a:latin typeface="Arial"/>
                <a:cs typeface="Arial"/>
              </a:rPr>
              <a:t>JRE</a:t>
            </a:r>
            <a:r>
              <a:rPr sz="5200" b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3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5200">
              <a:latin typeface="Arial"/>
              <a:cs typeface="Arial"/>
            </a:endParaRPr>
          </a:p>
          <a:p>
            <a:pPr marL="12700" marR="5080">
              <a:lnSpc>
                <a:spcPct val="149200"/>
              </a:lnSpc>
            </a:pPr>
            <a:r>
              <a:rPr sz="5200" b="1" spc="360" dirty="0">
                <a:solidFill>
                  <a:srgbClr val="FFFFFF"/>
                </a:solidFill>
                <a:latin typeface="Arial"/>
                <a:cs typeface="Arial"/>
              </a:rPr>
              <a:t>WINDOWS </a:t>
            </a:r>
            <a:r>
              <a:rPr sz="5200" b="1" spc="50" dirty="0">
                <a:solidFill>
                  <a:srgbClr val="FFFFFF"/>
                </a:solidFill>
                <a:latin typeface="Arial"/>
                <a:cs typeface="Arial"/>
              </a:rPr>
              <a:t>7  </a:t>
            </a:r>
            <a:r>
              <a:rPr sz="5200" b="1" spc="25" dirty="0">
                <a:solidFill>
                  <a:srgbClr val="FFFFFF"/>
                </a:solidFill>
                <a:latin typeface="Arial"/>
                <a:cs typeface="Arial"/>
              </a:rPr>
              <a:t>ORACLE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10g  </a:t>
            </a:r>
            <a:r>
              <a:rPr sz="5200" b="1" spc="-25" dirty="0">
                <a:solidFill>
                  <a:srgbClr val="FFFFFF"/>
                </a:solidFill>
                <a:latin typeface="Arial"/>
                <a:cs typeface="Arial"/>
              </a:rPr>
              <a:t>NETBEANS</a:t>
            </a:r>
            <a:r>
              <a:rPr sz="52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7.4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977130"/>
            <a:ext cx="8115300" cy="8115300"/>
            <a:chOff x="9144000" y="977130"/>
            <a:chExt cx="8115300" cy="8115300"/>
          </a:xfrm>
        </p:grpSpPr>
        <p:sp>
          <p:nvSpPr>
            <p:cNvPr id="3" name="object 3"/>
            <p:cNvSpPr/>
            <p:nvPr/>
          </p:nvSpPr>
          <p:spPr>
            <a:xfrm>
              <a:off x="9144000" y="977130"/>
              <a:ext cx="8115299" cy="8115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73858" y="1505909"/>
              <a:ext cx="2228849" cy="17811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46949" y="4242937"/>
              <a:ext cx="3865879" cy="762635"/>
            </a:xfrm>
            <a:custGeom>
              <a:avLst/>
              <a:gdLst/>
              <a:ahLst/>
              <a:cxnLst/>
              <a:rect l="l" t="t" r="r" b="b"/>
              <a:pathLst>
                <a:path w="3865880" h="762635">
                  <a:moveTo>
                    <a:pt x="3657741" y="762067"/>
                  </a:moveTo>
                  <a:lnTo>
                    <a:pt x="207808" y="762067"/>
                  </a:lnTo>
                  <a:lnTo>
                    <a:pt x="200789" y="761723"/>
                  </a:lnTo>
                  <a:lnTo>
                    <a:pt x="159212" y="754883"/>
                  </a:lnTo>
                  <a:lnTo>
                    <a:pt x="119773" y="740086"/>
                  </a:lnTo>
                  <a:lnTo>
                    <a:pt x="83987" y="717913"/>
                  </a:lnTo>
                  <a:lnTo>
                    <a:pt x="53231" y="689204"/>
                  </a:lnTo>
                  <a:lnTo>
                    <a:pt x="28685" y="655063"/>
                  </a:lnTo>
                  <a:lnTo>
                    <a:pt x="11293" y="616809"/>
                  </a:lnTo>
                  <a:lnTo>
                    <a:pt x="1724" y="575907"/>
                  </a:lnTo>
                  <a:lnTo>
                    <a:pt x="0" y="554952"/>
                  </a:lnTo>
                  <a:lnTo>
                    <a:pt x="0" y="207114"/>
                  </a:lnTo>
                  <a:lnTo>
                    <a:pt x="5500" y="165474"/>
                  </a:lnTo>
                  <a:lnTo>
                    <a:pt x="19046" y="125705"/>
                  </a:lnTo>
                  <a:lnTo>
                    <a:pt x="40117" y="89333"/>
                  </a:lnTo>
                  <a:lnTo>
                    <a:pt x="67902" y="57757"/>
                  </a:lnTo>
                  <a:lnTo>
                    <a:pt x="101333" y="32190"/>
                  </a:lnTo>
                  <a:lnTo>
                    <a:pt x="139127" y="13615"/>
                  </a:lnTo>
                  <a:lnTo>
                    <a:pt x="179831" y="2746"/>
                  </a:lnTo>
                  <a:lnTo>
                    <a:pt x="207808" y="0"/>
                  </a:lnTo>
                  <a:lnTo>
                    <a:pt x="3657741" y="0"/>
                  </a:lnTo>
                  <a:lnTo>
                    <a:pt x="3699523" y="5482"/>
                  </a:lnTo>
                  <a:lnTo>
                    <a:pt x="3739421" y="18983"/>
                  </a:lnTo>
                  <a:lnTo>
                    <a:pt x="3775919" y="39983"/>
                  </a:lnTo>
                  <a:lnTo>
                    <a:pt x="3807602" y="67675"/>
                  </a:lnTo>
                  <a:lnTo>
                    <a:pt x="3833250" y="100995"/>
                  </a:lnTo>
                  <a:lnTo>
                    <a:pt x="3851890" y="138663"/>
                  </a:lnTo>
                  <a:lnTo>
                    <a:pt x="3862792" y="179230"/>
                  </a:lnTo>
                  <a:lnTo>
                    <a:pt x="3865550" y="207114"/>
                  </a:lnTo>
                  <a:lnTo>
                    <a:pt x="3865550" y="554952"/>
                  </a:lnTo>
                  <a:lnTo>
                    <a:pt x="3860046" y="596592"/>
                  </a:lnTo>
                  <a:lnTo>
                    <a:pt x="3846506" y="636362"/>
                  </a:lnTo>
                  <a:lnTo>
                    <a:pt x="3825432" y="672735"/>
                  </a:lnTo>
                  <a:lnTo>
                    <a:pt x="3797648" y="704312"/>
                  </a:lnTo>
                  <a:lnTo>
                    <a:pt x="3764215" y="729875"/>
                  </a:lnTo>
                  <a:lnTo>
                    <a:pt x="3726425" y="748453"/>
                  </a:lnTo>
                  <a:lnTo>
                    <a:pt x="3685717" y="759317"/>
                  </a:lnTo>
                  <a:lnTo>
                    <a:pt x="3664763" y="761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85011" y="4278097"/>
              <a:ext cx="3780790" cy="693420"/>
            </a:xfrm>
            <a:custGeom>
              <a:avLst/>
              <a:gdLst/>
              <a:ahLst/>
              <a:cxnLst/>
              <a:rect l="l" t="t" r="r" b="b"/>
              <a:pathLst>
                <a:path w="3780790" h="693420">
                  <a:moveTo>
                    <a:pt x="321803" y="15068"/>
                  </a:moveTo>
                  <a:lnTo>
                    <a:pt x="276380" y="15068"/>
                  </a:lnTo>
                  <a:lnTo>
                    <a:pt x="276380" y="0"/>
                  </a:lnTo>
                  <a:lnTo>
                    <a:pt x="321803" y="0"/>
                  </a:lnTo>
                  <a:lnTo>
                    <a:pt x="321803" y="15068"/>
                  </a:lnTo>
                  <a:close/>
                </a:path>
                <a:path w="3780790" h="693420">
                  <a:moveTo>
                    <a:pt x="412648" y="15068"/>
                  </a:moveTo>
                  <a:lnTo>
                    <a:pt x="367225" y="15068"/>
                  </a:lnTo>
                  <a:lnTo>
                    <a:pt x="367225" y="0"/>
                  </a:lnTo>
                  <a:lnTo>
                    <a:pt x="412648" y="0"/>
                  </a:lnTo>
                  <a:lnTo>
                    <a:pt x="412648" y="15068"/>
                  </a:lnTo>
                  <a:close/>
                </a:path>
                <a:path w="3780790" h="693420">
                  <a:moveTo>
                    <a:pt x="503493" y="15068"/>
                  </a:moveTo>
                  <a:lnTo>
                    <a:pt x="458070" y="15068"/>
                  </a:lnTo>
                  <a:lnTo>
                    <a:pt x="458070" y="0"/>
                  </a:lnTo>
                  <a:lnTo>
                    <a:pt x="503493" y="0"/>
                  </a:lnTo>
                  <a:lnTo>
                    <a:pt x="503493" y="15068"/>
                  </a:lnTo>
                  <a:close/>
                </a:path>
                <a:path w="3780790" h="693420">
                  <a:moveTo>
                    <a:pt x="594337" y="15068"/>
                  </a:moveTo>
                  <a:lnTo>
                    <a:pt x="548915" y="15068"/>
                  </a:lnTo>
                  <a:lnTo>
                    <a:pt x="548915" y="0"/>
                  </a:lnTo>
                  <a:lnTo>
                    <a:pt x="594337" y="0"/>
                  </a:lnTo>
                  <a:lnTo>
                    <a:pt x="594337" y="15068"/>
                  </a:lnTo>
                  <a:close/>
                </a:path>
                <a:path w="3780790" h="693420">
                  <a:moveTo>
                    <a:pt x="685182" y="15068"/>
                  </a:moveTo>
                  <a:lnTo>
                    <a:pt x="639760" y="15068"/>
                  </a:lnTo>
                  <a:lnTo>
                    <a:pt x="639760" y="0"/>
                  </a:lnTo>
                  <a:lnTo>
                    <a:pt x="685182" y="0"/>
                  </a:lnTo>
                  <a:lnTo>
                    <a:pt x="685182" y="15068"/>
                  </a:lnTo>
                  <a:close/>
                </a:path>
                <a:path w="3780790" h="693420">
                  <a:moveTo>
                    <a:pt x="776027" y="15068"/>
                  </a:moveTo>
                  <a:lnTo>
                    <a:pt x="730605" y="15068"/>
                  </a:lnTo>
                  <a:lnTo>
                    <a:pt x="730605" y="0"/>
                  </a:lnTo>
                  <a:lnTo>
                    <a:pt x="776027" y="0"/>
                  </a:lnTo>
                  <a:lnTo>
                    <a:pt x="776027" y="15068"/>
                  </a:lnTo>
                  <a:close/>
                </a:path>
                <a:path w="3780790" h="693420">
                  <a:moveTo>
                    <a:pt x="866872" y="15068"/>
                  </a:moveTo>
                  <a:lnTo>
                    <a:pt x="821450" y="15068"/>
                  </a:lnTo>
                  <a:lnTo>
                    <a:pt x="821450" y="0"/>
                  </a:lnTo>
                  <a:lnTo>
                    <a:pt x="866872" y="0"/>
                  </a:lnTo>
                  <a:lnTo>
                    <a:pt x="866872" y="15068"/>
                  </a:lnTo>
                  <a:close/>
                </a:path>
                <a:path w="3780790" h="693420">
                  <a:moveTo>
                    <a:pt x="957717" y="15068"/>
                  </a:moveTo>
                  <a:lnTo>
                    <a:pt x="912295" y="15068"/>
                  </a:lnTo>
                  <a:lnTo>
                    <a:pt x="912295" y="0"/>
                  </a:lnTo>
                  <a:lnTo>
                    <a:pt x="957717" y="0"/>
                  </a:lnTo>
                  <a:lnTo>
                    <a:pt x="957717" y="15068"/>
                  </a:lnTo>
                  <a:close/>
                </a:path>
                <a:path w="3780790" h="693420">
                  <a:moveTo>
                    <a:pt x="1048562" y="15068"/>
                  </a:moveTo>
                  <a:lnTo>
                    <a:pt x="1003140" y="15068"/>
                  </a:lnTo>
                  <a:lnTo>
                    <a:pt x="1003140" y="0"/>
                  </a:lnTo>
                  <a:lnTo>
                    <a:pt x="1048562" y="0"/>
                  </a:lnTo>
                  <a:lnTo>
                    <a:pt x="1048562" y="15068"/>
                  </a:lnTo>
                  <a:close/>
                </a:path>
                <a:path w="3780790" h="693420">
                  <a:moveTo>
                    <a:pt x="1139407" y="15068"/>
                  </a:moveTo>
                  <a:lnTo>
                    <a:pt x="1093984" y="15068"/>
                  </a:lnTo>
                  <a:lnTo>
                    <a:pt x="1093984" y="0"/>
                  </a:lnTo>
                  <a:lnTo>
                    <a:pt x="1139407" y="0"/>
                  </a:lnTo>
                  <a:lnTo>
                    <a:pt x="1139407" y="15068"/>
                  </a:lnTo>
                  <a:close/>
                </a:path>
                <a:path w="3780790" h="693420">
                  <a:moveTo>
                    <a:pt x="1230252" y="15068"/>
                  </a:moveTo>
                  <a:lnTo>
                    <a:pt x="1184829" y="15068"/>
                  </a:lnTo>
                  <a:lnTo>
                    <a:pt x="1184829" y="0"/>
                  </a:lnTo>
                  <a:lnTo>
                    <a:pt x="1230252" y="0"/>
                  </a:lnTo>
                  <a:lnTo>
                    <a:pt x="1230252" y="15068"/>
                  </a:lnTo>
                  <a:close/>
                </a:path>
                <a:path w="3780790" h="693420">
                  <a:moveTo>
                    <a:pt x="1321097" y="15068"/>
                  </a:moveTo>
                  <a:lnTo>
                    <a:pt x="1275674" y="15068"/>
                  </a:lnTo>
                  <a:lnTo>
                    <a:pt x="1275674" y="0"/>
                  </a:lnTo>
                  <a:lnTo>
                    <a:pt x="1321097" y="0"/>
                  </a:lnTo>
                  <a:lnTo>
                    <a:pt x="1321097" y="15068"/>
                  </a:lnTo>
                  <a:close/>
                </a:path>
                <a:path w="3780790" h="693420">
                  <a:moveTo>
                    <a:pt x="1411942" y="15068"/>
                  </a:moveTo>
                  <a:lnTo>
                    <a:pt x="1366519" y="15068"/>
                  </a:lnTo>
                  <a:lnTo>
                    <a:pt x="1366519" y="0"/>
                  </a:lnTo>
                  <a:lnTo>
                    <a:pt x="1411942" y="0"/>
                  </a:lnTo>
                  <a:lnTo>
                    <a:pt x="1411942" y="15068"/>
                  </a:lnTo>
                  <a:close/>
                </a:path>
                <a:path w="3780790" h="693420">
                  <a:moveTo>
                    <a:pt x="1502787" y="15068"/>
                  </a:moveTo>
                  <a:lnTo>
                    <a:pt x="1457364" y="15068"/>
                  </a:lnTo>
                  <a:lnTo>
                    <a:pt x="1457364" y="0"/>
                  </a:lnTo>
                  <a:lnTo>
                    <a:pt x="1502787" y="0"/>
                  </a:lnTo>
                  <a:lnTo>
                    <a:pt x="1502787" y="15068"/>
                  </a:lnTo>
                  <a:close/>
                </a:path>
                <a:path w="3780790" h="693420">
                  <a:moveTo>
                    <a:pt x="1593631" y="15068"/>
                  </a:moveTo>
                  <a:lnTo>
                    <a:pt x="1548209" y="15068"/>
                  </a:lnTo>
                  <a:lnTo>
                    <a:pt x="1548209" y="0"/>
                  </a:lnTo>
                  <a:lnTo>
                    <a:pt x="1593631" y="0"/>
                  </a:lnTo>
                  <a:lnTo>
                    <a:pt x="1593631" y="15068"/>
                  </a:lnTo>
                  <a:close/>
                </a:path>
                <a:path w="3780790" h="693420">
                  <a:moveTo>
                    <a:pt x="1684476" y="15068"/>
                  </a:moveTo>
                  <a:lnTo>
                    <a:pt x="1639054" y="15068"/>
                  </a:lnTo>
                  <a:lnTo>
                    <a:pt x="1639054" y="0"/>
                  </a:lnTo>
                  <a:lnTo>
                    <a:pt x="1684476" y="0"/>
                  </a:lnTo>
                  <a:lnTo>
                    <a:pt x="1684476" y="15068"/>
                  </a:lnTo>
                  <a:close/>
                </a:path>
                <a:path w="3780790" h="693420">
                  <a:moveTo>
                    <a:pt x="1775321" y="15068"/>
                  </a:moveTo>
                  <a:lnTo>
                    <a:pt x="1729899" y="15068"/>
                  </a:lnTo>
                  <a:lnTo>
                    <a:pt x="1729899" y="0"/>
                  </a:lnTo>
                  <a:lnTo>
                    <a:pt x="1775321" y="0"/>
                  </a:lnTo>
                  <a:lnTo>
                    <a:pt x="1775321" y="15068"/>
                  </a:lnTo>
                  <a:close/>
                </a:path>
                <a:path w="3780790" h="693420">
                  <a:moveTo>
                    <a:pt x="1866166" y="15068"/>
                  </a:moveTo>
                  <a:lnTo>
                    <a:pt x="1820744" y="15068"/>
                  </a:lnTo>
                  <a:lnTo>
                    <a:pt x="1820744" y="0"/>
                  </a:lnTo>
                  <a:lnTo>
                    <a:pt x="1866166" y="0"/>
                  </a:lnTo>
                  <a:lnTo>
                    <a:pt x="1866166" y="15068"/>
                  </a:lnTo>
                  <a:close/>
                </a:path>
                <a:path w="3780790" h="693420">
                  <a:moveTo>
                    <a:pt x="1957011" y="15068"/>
                  </a:moveTo>
                  <a:lnTo>
                    <a:pt x="1911589" y="15068"/>
                  </a:lnTo>
                  <a:lnTo>
                    <a:pt x="1911589" y="0"/>
                  </a:lnTo>
                  <a:lnTo>
                    <a:pt x="1957011" y="0"/>
                  </a:lnTo>
                  <a:lnTo>
                    <a:pt x="1957011" y="15068"/>
                  </a:lnTo>
                  <a:close/>
                </a:path>
                <a:path w="3780790" h="693420">
                  <a:moveTo>
                    <a:pt x="2047856" y="15068"/>
                  </a:moveTo>
                  <a:lnTo>
                    <a:pt x="2002434" y="15068"/>
                  </a:lnTo>
                  <a:lnTo>
                    <a:pt x="2002434" y="0"/>
                  </a:lnTo>
                  <a:lnTo>
                    <a:pt x="2047856" y="0"/>
                  </a:lnTo>
                  <a:lnTo>
                    <a:pt x="2047856" y="15068"/>
                  </a:lnTo>
                  <a:close/>
                </a:path>
                <a:path w="3780790" h="693420">
                  <a:moveTo>
                    <a:pt x="2138701" y="15068"/>
                  </a:moveTo>
                  <a:lnTo>
                    <a:pt x="2093279" y="15068"/>
                  </a:lnTo>
                  <a:lnTo>
                    <a:pt x="2093279" y="0"/>
                  </a:lnTo>
                  <a:lnTo>
                    <a:pt x="2138701" y="0"/>
                  </a:lnTo>
                  <a:lnTo>
                    <a:pt x="2138701" y="15068"/>
                  </a:lnTo>
                  <a:close/>
                </a:path>
                <a:path w="3780790" h="693420">
                  <a:moveTo>
                    <a:pt x="2229546" y="15068"/>
                  </a:moveTo>
                  <a:lnTo>
                    <a:pt x="2184123" y="15068"/>
                  </a:lnTo>
                  <a:lnTo>
                    <a:pt x="2184123" y="0"/>
                  </a:lnTo>
                  <a:lnTo>
                    <a:pt x="2229546" y="0"/>
                  </a:lnTo>
                  <a:lnTo>
                    <a:pt x="2229546" y="15068"/>
                  </a:lnTo>
                  <a:close/>
                </a:path>
                <a:path w="3780790" h="693420">
                  <a:moveTo>
                    <a:pt x="2320391" y="15068"/>
                  </a:moveTo>
                  <a:lnTo>
                    <a:pt x="2274968" y="15068"/>
                  </a:lnTo>
                  <a:lnTo>
                    <a:pt x="2274968" y="0"/>
                  </a:lnTo>
                  <a:lnTo>
                    <a:pt x="2320391" y="0"/>
                  </a:lnTo>
                  <a:lnTo>
                    <a:pt x="2320391" y="15068"/>
                  </a:lnTo>
                  <a:close/>
                </a:path>
                <a:path w="3780790" h="693420">
                  <a:moveTo>
                    <a:pt x="2411236" y="15068"/>
                  </a:moveTo>
                  <a:lnTo>
                    <a:pt x="2365813" y="15068"/>
                  </a:lnTo>
                  <a:lnTo>
                    <a:pt x="2365813" y="0"/>
                  </a:lnTo>
                  <a:lnTo>
                    <a:pt x="2411236" y="0"/>
                  </a:lnTo>
                  <a:lnTo>
                    <a:pt x="2411236" y="15068"/>
                  </a:lnTo>
                  <a:close/>
                </a:path>
                <a:path w="3780790" h="693420">
                  <a:moveTo>
                    <a:pt x="2502081" y="15068"/>
                  </a:moveTo>
                  <a:lnTo>
                    <a:pt x="2456658" y="15068"/>
                  </a:lnTo>
                  <a:lnTo>
                    <a:pt x="2456658" y="0"/>
                  </a:lnTo>
                  <a:lnTo>
                    <a:pt x="2502081" y="0"/>
                  </a:lnTo>
                  <a:lnTo>
                    <a:pt x="2502081" y="15068"/>
                  </a:lnTo>
                  <a:close/>
                </a:path>
                <a:path w="3780790" h="693420">
                  <a:moveTo>
                    <a:pt x="2592926" y="15068"/>
                  </a:moveTo>
                  <a:lnTo>
                    <a:pt x="2547503" y="15068"/>
                  </a:lnTo>
                  <a:lnTo>
                    <a:pt x="2547503" y="0"/>
                  </a:lnTo>
                  <a:lnTo>
                    <a:pt x="2592926" y="0"/>
                  </a:lnTo>
                  <a:lnTo>
                    <a:pt x="2592926" y="15068"/>
                  </a:lnTo>
                  <a:close/>
                </a:path>
                <a:path w="3780790" h="693420">
                  <a:moveTo>
                    <a:pt x="2683770" y="15068"/>
                  </a:moveTo>
                  <a:lnTo>
                    <a:pt x="2638348" y="15068"/>
                  </a:lnTo>
                  <a:lnTo>
                    <a:pt x="2638348" y="0"/>
                  </a:lnTo>
                  <a:lnTo>
                    <a:pt x="2683770" y="0"/>
                  </a:lnTo>
                  <a:lnTo>
                    <a:pt x="2683770" y="15068"/>
                  </a:lnTo>
                  <a:close/>
                </a:path>
                <a:path w="3780790" h="693420">
                  <a:moveTo>
                    <a:pt x="2774615" y="15068"/>
                  </a:moveTo>
                  <a:lnTo>
                    <a:pt x="2729193" y="15068"/>
                  </a:lnTo>
                  <a:lnTo>
                    <a:pt x="2729193" y="0"/>
                  </a:lnTo>
                  <a:lnTo>
                    <a:pt x="2774615" y="0"/>
                  </a:lnTo>
                  <a:lnTo>
                    <a:pt x="2774615" y="15068"/>
                  </a:lnTo>
                  <a:close/>
                </a:path>
                <a:path w="3780790" h="693420">
                  <a:moveTo>
                    <a:pt x="2865460" y="15068"/>
                  </a:moveTo>
                  <a:lnTo>
                    <a:pt x="2820038" y="15068"/>
                  </a:lnTo>
                  <a:lnTo>
                    <a:pt x="2820038" y="0"/>
                  </a:lnTo>
                  <a:lnTo>
                    <a:pt x="2865460" y="0"/>
                  </a:lnTo>
                  <a:lnTo>
                    <a:pt x="2865460" y="15068"/>
                  </a:lnTo>
                  <a:close/>
                </a:path>
                <a:path w="3780790" h="693420">
                  <a:moveTo>
                    <a:pt x="2956305" y="15068"/>
                  </a:moveTo>
                  <a:lnTo>
                    <a:pt x="2910883" y="15068"/>
                  </a:lnTo>
                  <a:lnTo>
                    <a:pt x="2910883" y="0"/>
                  </a:lnTo>
                  <a:lnTo>
                    <a:pt x="2956305" y="0"/>
                  </a:lnTo>
                  <a:lnTo>
                    <a:pt x="2956305" y="15068"/>
                  </a:lnTo>
                  <a:close/>
                </a:path>
                <a:path w="3780790" h="693420">
                  <a:moveTo>
                    <a:pt x="3047150" y="15068"/>
                  </a:moveTo>
                  <a:lnTo>
                    <a:pt x="3001728" y="15068"/>
                  </a:lnTo>
                  <a:lnTo>
                    <a:pt x="3001728" y="0"/>
                  </a:lnTo>
                  <a:lnTo>
                    <a:pt x="3047150" y="0"/>
                  </a:lnTo>
                  <a:lnTo>
                    <a:pt x="3047150" y="15068"/>
                  </a:lnTo>
                  <a:close/>
                </a:path>
                <a:path w="3780790" h="693420">
                  <a:moveTo>
                    <a:pt x="3137995" y="15068"/>
                  </a:moveTo>
                  <a:lnTo>
                    <a:pt x="3092573" y="15068"/>
                  </a:lnTo>
                  <a:lnTo>
                    <a:pt x="3092573" y="0"/>
                  </a:lnTo>
                  <a:lnTo>
                    <a:pt x="3137995" y="0"/>
                  </a:lnTo>
                  <a:lnTo>
                    <a:pt x="3137995" y="15068"/>
                  </a:lnTo>
                  <a:close/>
                </a:path>
                <a:path w="3780790" h="693420">
                  <a:moveTo>
                    <a:pt x="3228840" y="15068"/>
                  </a:moveTo>
                  <a:lnTo>
                    <a:pt x="3183417" y="15068"/>
                  </a:lnTo>
                  <a:lnTo>
                    <a:pt x="3183417" y="0"/>
                  </a:lnTo>
                  <a:lnTo>
                    <a:pt x="3228840" y="0"/>
                  </a:lnTo>
                  <a:lnTo>
                    <a:pt x="3228840" y="15068"/>
                  </a:lnTo>
                  <a:close/>
                </a:path>
                <a:path w="3780790" h="693420">
                  <a:moveTo>
                    <a:pt x="3319685" y="15068"/>
                  </a:moveTo>
                  <a:lnTo>
                    <a:pt x="3274262" y="15068"/>
                  </a:lnTo>
                  <a:lnTo>
                    <a:pt x="3274262" y="0"/>
                  </a:lnTo>
                  <a:lnTo>
                    <a:pt x="3319685" y="0"/>
                  </a:lnTo>
                  <a:lnTo>
                    <a:pt x="3319685" y="15068"/>
                  </a:lnTo>
                  <a:close/>
                </a:path>
                <a:path w="3780790" h="693420">
                  <a:moveTo>
                    <a:pt x="3410530" y="15068"/>
                  </a:moveTo>
                  <a:lnTo>
                    <a:pt x="3365107" y="15068"/>
                  </a:lnTo>
                  <a:lnTo>
                    <a:pt x="3365107" y="0"/>
                  </a:lnTo>
                  <a:lnTo>
                    <a:pt x="3410530" y="0"/>
                  </a:lnTo>
                  <a:lnTo>
                    <a:pt x="3410530" y="15068"/>
                  </a:lnTo>
                  <a:close/>
                </a:path>
                <a:path w="3780790" h="693420">
                  <a:moveTo>
                    <a:pt x="3501375" y="15068"/>
                  </a:moveTo>
                  <a:lnTo>
                    <a:pt x="3455952" y="15068"/>
                  </a:lnTo>
                  <a:lnTo>
                    <a:pt x="3455952" y="0"/>
                  </a:lnTo>
                  <a:lnTo>
                    <a:pt x="3501375" y="0"/>
                  </a:lnTo>
                  <a:lnTo>
                    <a:pt x="3501375" y="15068"/>
                  </a:lnTo>
                  <a:close/>
                </a:path>
                <a:path w="3780790" h="693420">
                  <a:moveTo>
                    <a:pt x="3592220" y="15068"/>
                  </a:moveTo>
                  <a:lnTo>
                    <a:pt x="3546797" y="15068"/>
                  </a:lnTo>
                  <a:lnTo>
                    <a:pt x="3546797" y="0"/>
                  </a:lnTo>
                  <a:lnTo>
                    <a:pt x="3592220" y="0"/>
                  </a:lnTo>
                  <a:lnTo>
                    <a:pt x="3592220" y="15068"/>
                  </a:lnTo>
                  <a:close/>
                </a:path>
                <a:path w="3780790" h="693420">
                  <a:moveTo>
                    <a:pt x="3676115" y="35432"/>
                  </a:moveTo>
                  <a:lnTo>
                    <a:pt x="3666189" y="30499"/>
                  </a:lnTo>
                  <a:lnTo>
                    <a:pt x="3656004" y="26239"/>
                  </a:lnTo>
                  <a:lnTo>
                    <a:pt x="3645562" y="22649"/>
                  </a:lnTo>
                  <a:lnTo>
                    <a:pt x="3634864" y="19731"/>
                  </a:lnTo>
                  <a:lnTo>
                    <a:pt x="3638385" y="5077"/>
                  </a:lnTo>
                  <a:lnTo>
                    <a:pt x="3650031" y="8254"/>
                  </a:lnTo>
                  <a:lnTo>
                    <a:pt x="3661397" y="12162"/>
                  </a:lnTo>
                  <a:lnTo>
                    <a:pt x="3672483" y="16800"/>
                  </a:lnTo>
                  <a:lnTo>
                    <a:pt x="3683290" y="22170"/>
                  </a:lnTo>
                  <a:lnTo>
                    <a:pt x="3676115" y="35432"/>
                  </a:lnTo>
                  <a:close/>
                </a:path>
                <a:path w="3780790" h="693420">
                  <a:moveTo>
                    <a:pt x="3739780" y="95000"/>
                  </a:moveTo>
                  <a:lnTo>
                    <a:pt x="3733614" y="85822"/>
                  </a:lnTo>
                  <a:lnTo>
                    <a:pt x="3726832" y="77031"/>
                  </a:lnTo>
                  <a:lnTo>
                    <a:pt x="3719614" y="68832"/>
                  </a:lnTo>
                  <a:lnTo>
                    <a:pt x="3711777" y="61020"/>
                  </a:lnTo>
                  <a:lnTo>
                    <a:pt x="3722115" y="50029"/>
                  </a:lnTo>
                  <a:lnTo>
                    <a:pt x="3730649" y="58533"/>
                  </a:lnTo>
                  <a:lnTo>
                    <a:pt x="3738576" y="67534"/>
                  </a:lnTo>
                  <a:lnTo>
                    <a:pt x="3745943" y="77100"/>
                  </a:lnTo>
                  <a:lnTo>
                    <a:pt x="3752611" y="87024"/>
                  </a:lnTo>
                  <a:lnTo>
                    <a:pt x="3739780" y="95000"/>
                  </a:lnTo>
                  <a:close/>
                </a:path>
                <a:path w="3780790" h="693420">
                  <a:moveTo>
                    <a:pt x="3765455" y="177457"/>
                  </a:moveTo>
                  <a:lnTo>
                    <a:pt x="3764628" y="166600"/>
                  </a:lnTo>
                  <a:lnTo>
                    <a:pt x="3763112" y="155863"/>
                  </a:lnTo>
                  <a:lnTo>
                    <a:pt x="3760908" y="145245"/>
                  </a:lnTo>
                  <a:lnTo>
                    <a:pt x="3758015" y="134746"/>
                  </a:lnTo>
                  <a:lnTo>
                    <a:pt x="3772457" y="130295"/>
                  </a:lnTo>
                  <a:lnTo>
                    <a:pt x="3775609" y="141726"/>
                  </a:lnTo>
                  <a:lnTo>
                    <a:pt x="3778011" y="153286"/>
                  </a:lnTo>
                  <a:lnTo>
                    <a:pt x="3779662" y="164976"/>
                  </a:lnTo>
                  <a:lnTo>
                    <a:pt x="3780560" y="176796"/>
                  </a:lnTo>
                  <a:lnTo>
                    <a:pt x="3765455" y="177457"/>
                  </a:lnTo>
                  <a:close/>
                </a:path>
                <a:path w="3780790" h="693420">
                  <a:moveTo>
                    <a:pt x="3780739" y="267272"/>
                  </a:moveTo>
                  <a:lnTo>
                    <a:pt x="3765621" y="267272"/>
                  </a:lnTo>
                  <a:lnTo>
                    <a:pt x="3765621" y="222001"/>
                  </a:lnTo>
                  <a:lnTo>
                    <a:pt x="3780739" y="222001"/>
                  </a:lnTo>
                  <a:lnTo>
                    <a:pt x="3780739" y="267272"/>
                  </a:lnTo>
                  <a:close/>
                </a:path>
                <a:path w="3780790" h="693420">
                  <a:moveTo>
                    <a:pt x="3780739" y="357813"/>
                  </a:moveTo>
                  <a:lnTo>
                    <a:pt x="3765621" y="357813"/>
                  </a:lnTo>
                  <a:lnTo>
                    <a:pt x="3765621" y="312542"/>
                  </a:lnTo>
                  <a:lnTo>
                    <a:pt x="3780739" y="312542"/>
                  </a:lnTo>
                  <a:lnTo>
                    <a:pt x="3780739" y="357813"/>
                  </a:lnTo>
                  <a:close/>
                </a:path>
                <a:path w="3780790" h="693420">
                  <a:moveTo>
                    <a:pt x="3780739" y="448354"/>
                  </a:moveTo>
                  <a:lnTo>
                    <a:pt x="3765621" y="448354"/>
                  </a:lnTo>
                  <a:lnTo>
                    <a:pt x="3765621" y="403084"/>
                  </a:lnTo>
                  <a:lnTo>
                    <a:pt x="3780739" y="403084"/>
                  </a:lnTo>
                  <a:lnTo>
                    <a:pt x="3780739" y="448354"/>
                  </a:lnTo>
                  <a:close/>
                </a:path>
                <a:path w="3780790" h="693420">
                  <a:moveTo>
                    <a:pt x="3778147" y="539219"/>
                  </a:moveTo>
                  <a:lnTo>
                    <a:pt x="3763240" y="536709"/>
                  </a:lnTo>
                  <a:lnTo>
                    <a:pt x="3764281" y="529674"/>
                  </a:lnTo>
                  <a:lnTo>
                    <a:pt x="3765025" y="522614"/>
                  </a:lnTo>
                  <a:lnTo>
                    <a:pt x="3765472" y="515529"/>
                  </a:lnTo>
                  <a:lnTo>
                    <a:pt x="3765621" y="508419"/>
                  </a:lnTo>
                  <a:lnTo>
                    <a:pt x="3765621" y="493625"/>
                  </a:lnTo>
                  <a:lnTo>
                    <a:pt x="3780739" y="493625"/>
                  </a:lnTo>
                  <a:lnTo>
                    <a:pt x="3780739" y="508419"/>
                  </a:lnTo>
                  <a:lnTo>
                    <a:pt x="3780578" y="516159"/>
                  </a:lnTo>
                  <a:lnTo>
                    <a:pt x="3780092" y="523873"/>
                  </a:lnTo>
                  <a:lnTo>
                    <a:pt x="3779282" y="531559"/>
                  </a:lnTo>
                  <a:lnTo>
                    <a:pt x="3778147" y="539219"/>
                  </a:lnTo>
                  <a:close/>
                </a:path>
                <a:path w="3780790" h="693420">
                  <a:moveTo>
                    <a:pt x="3738851" y="625454"/>
                  </a:moveTo>
                  <a:lnTo>
                    <a:pt x="3727147" y="615917"/>
                  </a:lnTo>
                  <a:lnTo>
                    <a:pt x="3733812" y="607240"/>
                  </a:lnTo>
                  <a:lnTo>
                    <a:pt x="3739878" y="598192"/>
                  </a:lnTo>
                  <a:lnTo>
                    <a:pt x="3745347" y="588772"/>
                  </a:lnTo>
                  <a:lnTo>
                    <a:pt x="3750217" y="578982"/>
                  </a:lnTo>
                  <a:lnTo>
                    <a:pt x="3763970" y="585241"/>
                  </a:lnTo>
                  <a:lnTo>
                    <a:pt x="3758667" y="595901"/>
                  </a:lnTo>
                  <a:lnTo>
                    <a:pt x="3752713" y="606156"/>
                  </a:lnTo>
                  <a:lnTo>
                    <a:pt x="3746109" y="616008"/>
                  </a:lnTo>
                  <a:lnTo>
                    <a:pt x="3738851" y="625454"/>
                  </a:lnTo>
                  <a:close/>
                </a:path>
                <a:path w="3780790" h="693420">
                  <a:moveTo>
                    <a:pt x="3662263" y="680831"/>
                  </a:moveTo>
                  <a:lnTo>
                    <a:pt x="3656799" y="666780"/>
                  </a:lnTo>
                  <a:lnTo>
                    <a:pt x="3666838" y="662534"/>
                  </a:lnTo>
                  <a:lnTo>
                    <a:pt x="3676543" y="657677"/>
                  </a:lnTo>
                  <a:lnTo>
                    <a:pt x="3685915" y="652210"/>
                  </a:lnTo>
                  <a:lnTo>
                    <a:pt x="3694954" y="646134"/>
                  </a:lnTo>
                  <a:lnTo>
                    <a:pt x="3703800" y="658347"/>
                  </a:lnTo>
                  <a:lnTo>
                    <a:pt x="3693960" y="664964"/>
                  </a:lnTo>
                  <a:lnTo>
                    <a:pt x="3683757" y="670917"/>
                  </a:lnTo>
                  <a:lnTo>
                    <a:pt x="3673192" y="676206"/>
                  </a:lnTo>
                  <a:lnTo>
                    <a:pt x="3662263" y="680831"/>
                  </a:lnTo>
                  <a:close/>
                </a:path>
                <a:path w="3780790" h="693420">
                  <a:moveTo>
                    <a:pt x="3601934" y="693335"/>
                  </a:moveTo>
                  <a:lnTo>
                    <a:pt x="3569853" y="693335"/>
                  </a:lnTo>
                  <a:lnTo>
                    <a:pt x="3569853" y="678266"/>
                  </a:lnTo>
                  <a:lnTo>
                    <a:pt x="3601384" y="678266"/>
                  </a:lnTo>
                  <a:lnTo>
                    <a:pt x="3607544" y="677929"/>
                  </a:lnTo>
                  <a:lnTo>
                    <a:pt x="3613691" y="677262"/>
                  </a:lnTo>
                  <a:lnTo>
                    <a:pt x="3615329" y="692244"/>
                  </a:lnTo>
                  <a:lnTo>
                    <a:pt x="3608645" y="692971"/>
                  </a:lnTo>
                  <a:lnTo>
                    <a:pt x="3601934" y="693335"/>
                  </a:lnTo>
                  <a:close/>
                </a:path>
                <a:path w="3780790" h="693420">
                  <a:moveTo>
                    <a:pt x="3524431" y="693335"/>
                  </a:moveTo>
                  <a:lnTo>
                    <a:pt x="3479008" y="693335"/>
                  </a:lnTo>
                  <a:lnTo>
                    <a:pt x="3479008" y="678266"/>
                  </a:lnTo>
                  <a:lnTo>
                    <a:pt x="3524431" y="678266"/>
                  </a:lnTo>
                  <a:lnTo>
                    <a:pt x="3524431" y="693335"/>
                  </a:lnTo>
                  <a:close/>
                </a:path>
                <a:path w="3780790" h="693420">
                  <a:moveTo>
                    <a:pt x="3433586" y="693335"/>
                  </a:moveTo>
                  <a:lnTo>
                    <a:pt x="3388163" y="693335"/>
                  </a:lnTo>
                  <a:lnTo>
                    <a:pt x="3388163" y="678266"/>
                  </a:lnTo>
                  <a:lnTo>
                    <a:pt x="3433586" y="678266"/>
                  </a:lnTo>
                  <a:lnTo>
                    <a:pt x="3433586" y="693335"/>
                  </a:lnTo>
                  <a:close/>
                </a:path>
                <a:path w="3780790" h="693420">
                  <a:moveTo>
                    <a:pt x="3342741" y="693335"/>
                  </a:moveTo>
                  <a:lnTo>
                    <a:pt x="3297318" y="693335"/>
                  </a:lnTo>
                  <a:lnTo>
                    <a:pt x="3297318" y="678266"/>
                  </a:lnTo>
                  <a:lnTo>
                    <a:pt x="3342741" y="678266"/>
                  </a:lnTo>
                  <a:lnTo>
                    <a:pt x="3342741" y="693335"/>
                  </a:lnTo>
                  <a:close/>
                </a:path>
                <a:path w="3780790" h="693420">
                  <a:moveTo>
                    <a:pt x="3251896" y="693335"/>
                  </a:moveTo>
                  <a:lnTo>
                    <a:pt x="3206474" y="693335"/>
                  </a:lnTo>
                  <a:lnTo>
                    <a:pt x="3206474" y="678266"/>
                  </a:lnTo>
                  <a:lnTo>
                    <a:pt x="3251896" y="678266"/>
                  </a:lnTo>
                  <a:lnTo>
                    <a:pt x="3251896" y="693335"/>
                  </a:lnTo>
                  <a:close/>
                </a:path>
                <a:path w="3780790" h="693420">
                  <a:moveTo>
                    <a:pt x="3161051" y="693335"/>
                  </a:moveTo>
                  <a:lnTo>
                    <a:pt x="3115629" y="693335"/>
                  </a:lnTo>
                  <a:lnTo>
                    <a:pt x="3115629" y="678266"/>
                  </a:lnTo>
                  <a:lnTo>
                    <a:pt x="3161051" y="678266"/>
                  </a:lnTo>
                  <a:lnTo>
                    <a:pt x="3161051" y="693335"/>
                  </a:lnTo>
                  <a:close/>
                </a:path>
                <a:path w="3780790" h="693420">
                  <a:moveTo>
                    <a:pt x="3070206" y="693335"/>
                  </a:moveTo>
                  <a:lnTo>
                    <a:pt x="3024784" y="693335"/>
                  </a:lnTo>
                  <a:lnTo>
                    <a:pt x="3024784" y="678266"/>
                  </a:lnTo>
                  <a:lnTo>
                    <a:pt x="3070206" y="678266"/>
                  </a:lnTo>
                  <a:lnTo>
                    <a:pt x="3070206" y="693335"/>
                  </a:lnTo>
                  <a:close/>
                </a:path>
                <a:path w="3780790" h="693420">
                  <a:moveTo>
                    <a:pt x="2979361" y="693335"/>
                  </a:moveTo>
                  <a:lnTo>
                    <a:pt x="2933939" y="693335"/>
                  </a:lnTo>
                  <a:lnTo>
                    <a:pt x="2933939" y="678266"/>
                  </a:lnTo>
                  <a:lnTo>
                    <a:pt x="2979361" y="678266"/>
                  </a:lnTo>
                  <a:lnTo>
                    <a:pt x="2979361" y="693335"/>
                  </a:lnTo>
                  <a:close/>
                </a:path>
                <a:path w="3780790" h="693420">
                  <a:moveTo>
                    <a:pt x="2888516" y="693335"/>
                  </a:moveTo>
                  <a:lnTo>
                    <a:pt x="2843094" y="693335"/>
                  </a:lnTo>
                  <a:lnTo>
                    <a:pt x="2843094" y="678266"/>
                  </a:lnTo>
                  <a:lnTo>
                    <a:pt x="2888516" y="678266"/>
                  </a:lnTo>
                  <a:lnTo>
                    <a:pt x="2888516" y="693335"/>
                  </a:lnTo>
                  <a:close/>
                </a:path>
                <a:path w="3780790" h="693420">
                  <a:moveTo>
                    <a:pt x="2797671" y="693335"/>
                  </a:moveTo>
                  <a:lnTo>
                    <a:pt x="2752249" y="693335"/>
                  </a:lnTo>
                  <a:lnTo>
                    <a:pt x="2752249" y="678266"/>
                  </a:lnTo>
                  <a:lnTo>
                    <a:pt x="2797671" y="678266"/>
                  </a:lnTo>
                  <a:lnTo>
                    <a:pt x="2797671" y="693335"/>
                  </a:lnTo>
                  <a:close/>
                </a:path>
                <a:path w="3780790" h="693420">
                  <a:moveTo>
                    <a:pt x="2706826" y="693335"/>
                  </a:moveTo>
                  <a:lnTo>
                    <a:pt x="2661404" y="693335"/>
                  </a:lnTo>
                  <a:lnTo>
                    <a:pt x="2661404" y="678266"/>
                  </a:lnTo>
                  <a:lnTo>
                    <a:pt x="2706826" y="678266"/>
                  </a:lnTo>
                  <a:lnTo>
                    <a:pt x="2706826" y="693335"/>
                  </a:lnTo>
                  <a:close/>
                </a:path>
                <a:path w="3780790" h="693420">
                  <a:moveTo>
                    <a:pt x="2615982" y="693335"/>
                  </a:moveTo>
                  <a:lnTo>
                    <a:pt x="2570559" y="693335"/>
                  </a:lnTo>
                  <a:lnTo>
                    <a:pt x="2570559" y="678266"/>
                  </a:lnTo>
                  <a:lnTo>
                    <a:pt x="2615982" y="678266"/>
                  </a:lnTo>
                  <a:lnTo>
                    <a:pt x="2615982" y="693335"/>
                  </a:lnTo>
                  <a:close/>
                </a:path>
                <a:path w="3780790" h="693420">
                  <a:moveTo>
                    <a:pt x="2525137" y="693335"/>
                  </a:moveTo>
                  <a:lnTo>
                    <a:pt x="2479714" y="693335"/>
                  </a:lnTo>
                  <a:lnTo>
                    <a:pt x="2479714" y="678266"/>
                  </a:lnTo>
                  <a:lnTo>
                    <a:pt x="2525137" y="678266"/>
                  </a:lnTo>
                  <a:lnTo>
                    <a:pt x="2525137" y="693335"/>
                  </a:lnTo>
                  <a:close/>
                </a:path>
                <a:path w="3780790" h="693420">
                  <a:moveTo>
                    <a:pt x="2434292" y="693335"/>
                  </a:moveTo>
                  <a:lnTo>
                    <a:pt x="2388869" y="693335"/>
                  </a:lnTo>
                  <a:lnTo>
                    <a:pt x="2388869" y="678266"/>
                  </a:lnTo>
                  <a:lnTo>
                    <a:pt x="2434292" y="678266"/>
                  </a:lnTo>
                  <a:lnTo>
                    <a:pt x="2434292" y="693335"/>
                  </a:lnTo>
                  <a:close/>
                </a:path>
                <a:path w="3780790" h="693420">
                  <a:moveTo>
                    <a:pt x="2343447" y="693335"/>
                  </a:moveTo>
                  <a:lnTo>
                    <a:pt x="2298024" y="693335"/>
                  </a:lnTo>
                  <a:lnTo>
                    <a:pt x="2298024" y="678266"/>
                  </a:lnTo>
                  <a:lnTo>
                    <a:pt x="2343447" y="678266"/>
                  </a:lnTo>
                  <a:lnTo>
                    <a:pt x="2343447" y="693335"/>
                  </a:lnTo>
                  <a:close/>
                </a:path>
                <a:path w="3780790" h="693420">
                  <a:moveTo>
                    <a:pt x="2252602" y="693335"/>
                  </a:moveTo>
                  <a:lnTo>
                    <a:pt x="2207179" y="693335"/>
                  </a:lnTo>
                  <a:lnTo>
                    <a:pt x="2207179" y="678266"/>
                  </a:lnTo>
                  <a:lnTo>
                    <a:pt x="2252602" y="678266"/>
                  </a:lnTo>
                  <a:lnTo>
                    <a:pt x="2252602" y="693335"/>
                  </a:lnTo>
                  <a:close/>
                </a:path>
                <a:path w="3780790" h="693420">
                  <a:moveTo>
                    <a:pt x="2161757" y="693335"/>
                  </a:moveTo>
                  <a:lnTo>
                    <a:pt x="2116335" y="693335"/>
                  </a:lnTo>
                  <a:lnTo>
                    <a:pt x="2116335" y="678266"/>
                  </a:lnTo>
                  <a:lnTo>
                    <a:pt x="2161757" y="678266"/>
                  </a:lnTo>
                  <a:lnTo>
                    <a:pt x="2161757" y="693335"/>
                  </a:lnTo>
                  <a:close/>
                </a:path>
                <a:path w="3780790" h="693420">
                  <a:moveTo>
                    <a:pt x="2070912" y="693335"/>
                  </a:moveTo>
                  <a:lnTo>
                    <a:pt x="2025490" y="693335"/>
                  </a:lnTo>
                  <a:lnTo>
                    <a:pt x="2025490" y="678266"/>
                  </a:lnTo>
                  <a:lnTo>
                    <a:pt x="2070912" y="678266"/>
                  </a:lnTo>
                  <a:lnTo>
                    <a:pt x="2070912" y="693335"/>
                  </a:lnTo>
                  <a:close/>
                </a:path>
                <a:path w="3780790" h="693420">
                  <a:moveTo>
                    <a:pt x="1980067" y="693335"/>
                  </a:moveTo>
                  <a:lnTo>
                    <a:pt x="1934645" y="693335"/>
                  </a:lnTo>
                  <a:lnTo>
                    <a:pt x="1934645" y="678266"/>
                  </a:lnTo>
                  <a:lnTo>
                    <a:pt x="1980067" y="678266"/>
                  </a:lnTo>
                  <a:lnTo>
                    <a:pt x="1980067" y="693335"/>
                  </a:lnTo>
                  <a:close/>
                </a:path>
                <a:path w="3780790" h="693420">
                  <a:moveTo>
                    <a:pt x="1889222" y="693335"/>
                  </a:moveTo>
                  <a:lnTo>
                    <a:pt x="1843800" y="693335"/>
                  </a:lnTo>
                  <a:lnTo>
                    <a:pt x="1843800" y="678266"/>
                  </a:lnTo>
                  <a:lnTo>
                    <a:pt x="1889222" y="678266"/>
                  </a:lnTo>
                  <a:lnTo>
                    <a:pt x="1889222" y="693335"/>
                  </a:lnTo>
                  <a:close/>
                </a:path>
                <a:path w="3780790" h="693420">
                  <a:moveTo>
                    <a:pt x="1798377" y="693335"/>
                  </a:moveTo>
                  <a:lnTo>
                    <a:pt x="1752955" y="693335"/>
                  </a:lnTo>
                  <a:lnTo>
                    <a:pt x="1752955" y="678266"/>
                  </a:lnTo>
                  <a:lnTo>
                    <a:pt x="1798377" y="678266"/>
                  </a:lnTo>
                  <a:lnTo>
                    <a:pt x="1798377" y="693335"/>
                  </a:lnTo>
                  <a:close/>
                </a:path>
                <a:path w="3780790" h="693420">
                  <a:moveTo>
                    <a:pt x="1707532" y="693335"/>
                  </a:moveTo>
                  <a:lnTo>
                    <a:pt x="1662110" y="693335"/>
                  </a:lnTo>
                  <a:lnTo>
                    <a:pt x="1662110" y="678266"/>
                  </a:lnTo>
                  <a:lnTo>
                    <a:pt x="1707532" y="678266"/>
                  </a:lnTo>
                  <a:lnTo>
                    <a:pt x="1707532" y="693335"/>
                  </a:lnTo>
                  <a:close/>
                </a:path>
                <a:path w="3780790" h="693420">
                  <a:moveTo>
                    <a:pt x="1616688" y="693335"/>
                  </a:moveTo>
                  <a:lnTo>
                    <a:pt x="1571265" y="693335"/>
                  </a:lnTo>
                  <a:lnTo>
                    <a:pt x="1571265" y="678266"/>
                  </a:lnTo>
                  <a:lnTo>
                    <a:pt x="1616688" y="678266"/>
                  </a:lnTo>
                  <a:lnTo>
                    <a:pt x="1616688" y="693335"/>
                  </a:lnTo>
                  <a:close/>
                </a:path>
                <a:path w="3780790" h="693420">
                  <a:moveTo>
                    <a:pt x="1525843" y="693335"/>
                  </a:moveTo>
                  <a:lnTo>
                    <a:pt x="1480420" y="693335"/>
                  </a:lnTo>
                  <a:lnTo>
                    <a:pt x="1480420" y="678266"/>
                  </a:lnTo>
                  <a:lnTo>
                    <a:pt x="1525843" y="678266"/>
                  </a:lnTo>
                  <a:lnTo>
                    <a:pt x="1525843" y="693335"/>
                  </a:lnTo>
                  <a:close/>
                </a:path>
                <a:path w="3780790" h="693420">
                  <a:moveTo>
                    <a:pt x="1434998" y="693335"/>
                  </a:moveTo>
                  <a:lnTo>
                    <a:pt x="1389575" y="693335"/>
                  </a:lnTo>
                  <a:lnTo>
                    <a:pt x="1389575" y="678266"/>
                  </a:lnTo>
                  <a:lnTo>
                    <a:pt x="1434998" y="678266"/>
                  </a:lnTo>
                  <a:lnTo>
                    <a:pt x="1434998" y="693335"/>
                  </a:lnTo>
                  <a:close/>
                </a:path>
                <a:path w="3780790" h="693420">
                  <a:moveTo>
                    <a:pt x="1344153" y="693335"/>
                  </a:moveTo>
                  <a:lnTo>
                    <a:pt x="1298730" y="693335"/>
                  </a:lnTo>
                  <a:lnTo>
                    <a:pt x="1298730" y="678266"/>
                  </a:lnTo>
                  <a:lnTo>
                    <a:pt x="1344153" y="678266"/>
                  </a:lnTo>
                  <a:lnTo>
                    <a:pt x="1344153" y="693335"/>
                  </a:lnTo>
                  <a:close/>
                </a:path>
                <a:path w="3780790" h="693420">
                  <a:moveTo>
                    <a:pt x="1253308" y="693335"/>
                  </a:moveTo>
                  <a:lnTo>
                    <a:pt x="1207885" y="693335"/>
                  </a:lnTo>
                  <a:lnTo>
                    <a:pt x="1207885" y="678266"/>
                  </a:lnTo>
                  <a:lnTo>
                    <a:pt x="1253308" y="678266"/>
                  </a:lnTo>
                  <a:lnTo>
                    <a:pt x="1253308" y="693335"/>
                  </a:lnTo>
                  <a:close/>
                </a:path>
                <a:path w="3780790" h="693420">
                  <a:moveTo>
                    <a:pt x="1162463" y="693335"/>
                  </a:moveTo>
                  <a:lnTo>
                    <a:pt x="1117040" y="693335"/>
                  </a:lnTo>
                  <a:lnTo>
                    <a:pt x="1117040" y="678266"/>
                  </a:lnTo>
                  <a:lnTo>
                    <a:pt x="1162463" y="678266"/>
                  </a:lnTo>
                  <a:lnTo>
                    <a:pt x="1162463" y="693335"/>
                  </a:lnTo>
                  <a:close/>
                </a:path>
                <a:path w="3780790" h="693420">
                  <a:moveTo>
                    <a:pt x="1071618" y="693335"/>
                  </a:moveTo>
                  <a:lnTo>
                    <a:pt x="1026196" y="693335"/>
                  </a:lnTo>
                  <a:lnTo>
                    <a:pt x="1026196" y="678266"/>
                  </a:lnTo>
                  <a:lnTo>
                    <a:pt x="1071618" y="678266"/>
                  </a:lnTo>
                  <a:lnTo>
                    <a:pt x="1071618" y="693335"/>
                  </a:lnTo>
                  <a:close/>
                </a:path>
                <a:path w="3780790" h="693420">
                  <a:moveTo>
                    <a:pt x="980773" y="693335"/>
                  </a:moveTo>
                  <a:lnTo>
                    <a:pt x="935351" y="693335"/>
                  </a:lnTo>
                  <a:lnTo>
                    <a:pt x="935351" y="678266"/>
                  </a:lnTo>
                  <a:lnTo>
                    <a:pt x="980773" y="678266"/>
                  </a:lnTo>
                  <a:lnTo>
                    <a:pt x="980773" y="693335"/>
                  </a:lnTo>
                  <a:close/>
                </a:path>
                <a:path w="3780790" h="693420">
                  <a:moveTo>
                    <a:pt x="889928" y="693335"/>
                  </a:moveTo>
                  <a:lnTo>
                    <a:pt x="844506" y="693335"/>
                  </a:lnTo>
                  <a:lnTo>
                    <a:pt x="844506" y="678266"/>
                  </a:lnTo>
                  <a:lnTo>
                    <a:pt x="889928" y="678266"/>
                  </a:lnTo>
                  <a:lnTo>
                    <a:pt x="889928" y="693335"/>
                  </a:lnTo>
                  <a:close/>
                </a:path>
                <a:path w="3780790" h="693420">
                  <a:moveTo>
                    <a:pt x="799083" y="693335"/>
                  </a:moveTo>
                  <a:lnTo>
                    <a:pt x="753661" y="693335"/>
                  </a:lnTo>
                  <a:lnTo>
                    <a:pt x="753661" y="678266"/>
                  </a:lnTo>
                  <a:lnTo>
                    <a:pt x="799083" y="678266"/>
                  </a:lnTo>
                  <a:lnTo>
                    <a:pt x="799083" y="693335"/>
                  </a:lnTo>
                  <a:close/>
                </a:path>
                <a:path w="3780790" h="693420">
                  <a:moveTo>
                    <a:pt x="708238" y="693335"/>
                  </a:moveTo>
                  <a:lnTo>
                    <a:pt x="662816" y="693335"/>
                  </a:lnTo>
                  <a:lnTo>
                    <a:pt x="662816" y="678266"/>
                  </a:lnTo>
                  <a:lnTo>
                    <a:pt x="708238" y="678266"/>
                  </a:lnTo>
                  <a:lnTo>
                    <a:pt x="708238" y="693335"/>
                  </a:lnTo>
                  <a:close/>
                </a:path>
                <a:path w="3780790" h="693420">
                  <a:moveTo>
                    <a:pt x="617393" y="693335"/>
                  </a:moveTo>
                  <a:lnTo>
                    <a:pt x="571971" y="693335"/>
                  </a:lnTo>
                  <a:lnTo>
                    <a:pt x="571971" y="678266"/>
                  </a:lnTo>
                  <a:lnTo>
                    <a:pt x="617393" y="678266"/>
                  </a:lnTo>
                  <a:lnTo>
                    <a:pt x="617393" y="693335"/>
                  </a:lnTo>
                  <a:close/>
                </a:path>
                <a:path w="3780790" h="693420">
                  <a:moveTo>
                    <a:pt x="526549" y="693335"/>
                  </a:moveTo>
                  <a:lnTo>
                    <a:pt x="481127" y="693335"/>
                  </a:lnTo>
                  <a:lnTo>
                    <a:pt x="481127" y="678266"/>
                  </a:lnTo>
                  <a:lnTo>
                    <a:pt x="526549" y="678266"/>
                  </a:lnTo>
                  <a:lnTo>
                    <a:pt x="526549" y="693335"/>
                  </a:lnTo>
                  <a:close/>
                </a:path>
                <a:path w="3780790" h="693420">
                  <a:moveTo>
                    <a:pt x="435704" y="693335"/>
                  </a:moveTo>
                  <a:lnTo>
                    <a:pt x="390281" y="693335"/>
                  </a:lnTo>
                  <a:lnTo>
                    <a:pt x="390281" y="678266"/>
                  </a:lnTo>
                  <a:lnTo>
                    <a:pt x="435704" y="678266"/>
                  </a:lnTo>
                  <a:lnTo>
                    <a:pt x="435704" y="693335"/>
                  </a:lnTo>
                  <a:close/>
                </a:path>
                <a:path w="3780790" h="693420">
                  <a:moveTo>
                    <a:pt x="344859" y="693335"/>
                  </a:moveTo>
                  <a:lnTo>
                    <a:pt x="299436" y="693335"/>
                  </a:lnTo>
                  <a:lnTo>
                    <a:pt x="299436" y="678266"/>
                  </a:lnTo>
                  <a:lnTo>
                    <a:pt x="344859" y="678266"/>
                  </a:lnTo>
                  <a:lnTo>
                    <a:pt x="344859" y="693335"/>
                  </a:lnTo>
                  <a:close/>
                </a:path>
                <a:path w="3780790" h="693420">
                  <a:moveTo>
                    <a:pt x="254014" y="693335"/>
                  </a:moveTo>
                  <a:lnTo>
                    <a:pt x="208591" y="693335"/>
                  </a:lnTo>
                  <a:lnTo>
                    <a:pt x="208591" y="678266"/>
                  </a:lnTo>
                  <a:lnTo>
                    <a:pt x="254014" y="678266"/>
                  </a:lnTo>
                  <a:lnTo>
                    <a:pt x="254014" y="693335"/>
                  </a:lnTo>
                  <a:close/>
                </a:path>
                <a:path w="3780790" h="693420">
                  <a:moveTo>
                    <a:pt x="163065" y="691973"/>
                  </a:moveTo>
                  <a:lnTo>
                    <a:pt x="151051" y="690117"/>
                  </a:lnTo>
                  <a:lnTo>
                    <a:pt x="139236" y="687492"/>
                  </a:lnTo>
                  <a:lnTo>
                    <a:pt x="127619" y="684100"/>
                  </a:lnTo>
                  <a:lnTo>
                    <a:pt x="116201" y="679938"/>
                  </a:lnTo>
                  <a:lnTo>
                    <a:pt x="121851" y="665961"/>
                  </a:lnTo>
                  <a:lnTo>
                    <a:pt x="132339" y="669782"/>
                  </a:lnTo>
                  <a:lnTo>
                    <a:pt x="143009" y="672899"/>
                  </a:lnTo>
                  <a:lnTo>
                    <a:pt x="153861" y="675311"/>
                  </a:lnTo>
                  <a:lnTo>
                    <a:pt x="164896" y="677017"/>
                  </a:lnTo>
                  <a:lnTo>
                    <a:pt x="163065" y="691973"/>
                  </a:lnTo>
                  <a:close/>
                </a:path>
                <a:path w="3780790" h="693420">
                  <a:moveTo>
                    <a:pt x="74977" y="656920"/>
                  </a:moveTo>
                  <a:lnTo>
                    <a:pt x="65502" y="649427"/>
                  </a:lnTo>
                  <a:lnTo>
                    <a:pt x="56574" y="641370"/>
                  </a:lnTo>
                  <a:lnTo>
                    <a:pt x="48193" y="632750"/>
                  </a:lnTo>
                  <a:lnTo>
                    <a:pt x="40360" y="623565"/>
                  </a:lnTo>
                  <a:lnTo>
                    <a:pt x="52190" y="614182"/>
                  </a:lnTo>
                  <a:lnTo>
                    <a:pt x="59385" y="622620"/>
                  </a:lnTo>
                  <a:lnTo>
                    <a:pt x="67082" y="630538"/>
                  </a:lnTo>
                  <a:lnTo>
                    <a:pt x="75283" y="637938"/>
                  </a:lnTo>
                  <a:lnTo>
                    <a:pt x="83986" y="644819"/>
                  </a:lnTo>
                  <a:lnTo>
                    <a:pt x="74977" y="656920"/>
                  </a:lnTo>
                  <a:close/>
                </a:path>
                <a:path w="3780790" h="693420">
                  <a:moveTo>
                    <a:pt x="15800" y="583092"/>
                  </a:moveTo>
                  <a:lnTo>
                    <a:pt x="11260" y="571869"/>
                  </a:lnTo>
                  <a:lnTo>
                    <a:pt x="7481" y="560423"/>
                  </a:lnTo>
                  <a:lnTo>
                    <a:pt x="4463" y="548754"/>
                  </a:lnTo>
                  <a:lnTo>
                    <a:pt x="2208" y="536863"/>
                  </a:lnTo>
                  <a:lnTo>
                    <a:pt x="17146" y="534545"/>
                  </a:lnTo>
                  <a:lnTo>
                    <a:pt x="19218" y="545467"/>
                  </a:lnTo>
                  <a:lnTo>
                    <a:pt x="21990" y="556185"/>
                  </a:lnTo>
                  <a:lnTo>
                    <a:pt x="25461" y="566699"/>
                  </a:lnTo>
                  <a:lnTo>
                    <a:pt x="29632" y="577008"/>
                  </a:lnTo>
                  <a:lnTo>
                    <a:pt x="15800" y="583092"/>
                  </a:lnTo>
                  <a:close/>
                </a:path>
                <a:path w="3780790" h="693420">
                  <a:moveTo>
                    <a:pt x="15118" y="491338"/>
                  </a:moveTo>
                  <a:lnTo>
                    <a:pt x="0" y="491338"/>
                  </a:lnTo>
                  <a:lnTo>
                    <a:pt x="0" y="446067"/>
                  </a:lnTo>
                  <a:lnTo>
                    <a:pt x="15118" y="446067"/>
                  </a:lnTo>
                  <a:lnTo>
                    <a:pt x="15118" y="491338"/>
                  </a:lnTo>
                  <a:close/>
                </a:path>
                <a:path w="3780790" h="693420">
                  <a:moveTo>
                    <a:pt x="15118" y="400796"/>
                  </a:moveTo>
                  <a:lnTo>
                    <a:pt x="0" y="400796"/>
                  </a:lnTo>
                  <a:lnTo>
                    <a:pt x="0" y="355525"/>
                  </a:lnTo>
                  <a:lnTo>
                    <a:pt x="15118" y="355525"/>
                  </a:lnTo>
                  <a:lnTo>
                    <a:pt x="15118" y="400796"/>
                  </a:lnTo>
                  <a:close/>
                </a:path>
                <a:path w="3780790" h="693420">
                  <a:moveTo>
                    <a:pt x="15118" y="310255"/>
                  </a:moveTo>
                  <a:lnTo>
                    <a:pt x="0" y="310255"/>
                  </a:lnTo>
                  <a:lnTo>
                    <a:pt x="0" y="264984"/>
                  </a:lnTo>
                  <a:lnTo>
                    <a:pt x="15118" y="264984"/>
                  </a:lnTo>
                  <a:lnTo>
                    <a:pt x="15118" y="310255"/>
                  </a:lnTo>
                  <a:close/>
                </a:path>
                <a:path w="3780790" h="693420">
                  <a:moveTo>
                    <a:pt x="15118" y="219714"/>
                  </a:moveTo>
                  <a:lnTo>
                    <a:pt x="0" y="219714"/>
                  </a:lnTo>
                  <a:lnTo>
                    <a:pt x="98" y="177971"/>
                  </a:lnTo>
                  <a:lnTo>
                    <a:pt x="294" y="174503"/>
                  </a:lnTo>
                  <a:lnTo>
                    <a:pt x="15389" y="175352"/>
                  </a:lnTo>
                  <a:lnTo>
                    <a:pt x="15240" y="177971"/>
                  </a:lnTo>
                  <a:lnTo>
                    <a:pt x="15118" y="219714"/>
                  </a:lnTo>
                  <a:close/>
                </a:path>
                <a:path w="3780790" h="693420">
                  <a:moveTo>
                    <a:pt x="23414" y="132567"/>
                  </a:moveTo>
                  <a:lnTo>
                    <a:pt x="9032" y="127923"/>
                  </a:lnTo>
                  <a:lnTo>
                    <a:pt x="13083" y="116696"/>
                  </a:lnTo>
                  <a:lnTo>
                    <a:pt x="17832" y="105799"/>
                  </a:lnTo>
                  <a:lnTo>
                    <a:pt x="23278" y="95230"/>
                  </a:lnTo>
                  <a:lnTo>
                    <a:pt x="29421" y="84991"/>
                  </a:lnTo>
                  <a:lnTo>
                    <a:pt x="42143" y="93133"/>
                  </a:lnTo>
                  <a:lnTo>
                    <a:pt x="36500" y="102539"/>
                  </a:lnTo>
                  <a:lnTo>
                    <a:pt x="31497" y="112246"/>
                  </a:lnTo>
                  <a:lnTo>
                    <a:pt x="27136" y="122255"/>
                  </a:lnTo>
                  <a:lnTo>
                    <a:pt x="23414" y="132567"/>
                  </a:lnTo>
                  <a:close/>
                </a:path>
                <a:path w="3780790" h="693420">
                  <a:moveTo>
                    <a:pt x="70611" y="59501"/>
                  </a:moveTo>
                  <a:lnTo>
                    <a:pt x="60415" y="48375"/>
                  </a:lnTo>
                  <a:lnTo>
                    <a:pt x="69534" y="40594"/>
                  </a:lnTo>
                  <a:lnTo>
                    <a:pt x="79097" y="33447"/>
                  </a:lnTo>
                  <a:lnTo>
                    <a:pt x="89105" y="26933"/>
                  </a:lnTo>
                  <a:lnTo>
                    <a:pt x="99558" y="21052"/>
                  </a:lnTo>
                  <a:lnTo>
                    <a:pt x="106565" y="34405"/>
                  </a:lnTo>
                  <a:lnTo>
                    <a:pt x="96963" y="39806"/>
                  </a:lnTo>
                  <a:lnTo>
                    <a:pt x="87770" y="45789"/>
                  </a:lnTo>
                  <a:lnTo>
                    <a:pt x="78986" y="52354"/>
                  </a:lnTo>
                  <a:lnTo>
                    <a:pt x="70611" y="59501"/>
                  </a:lnTo>
                  <a:close/>
                </a:path>
                <a:path w="3780790" h="693420">
                  <a:moveTo>
                    <a:pt x="148061" y="19225"/>
                  </a:moveTo>
                  <a:lnTo>
                    <a:pt x="185535" y="0"/>
                  </a:lnTo>
                  <a:lnTo>
                    <a:pt x="230958" y="0"/>
                  </a:lnTo>
                  <a:lnTo>
                    <a:pt x="230958" y="15068"/>
                  </a:lnTo>
                  <a:lnTo>
                    <a:pt x="185535" y="15068"/>
                  </a:lnTo>
                  <a:lnTo>
                    <a:pt x="176080" y="15328"/>
                  </a:lnTo>
                  <a:lnTo>
                    <a:pt x="166683" y="16107"/>
                  </a:lnTo>
                  <a:lnTo>
                    <a:pt x="157343" y="17406"/>
                  </a:lnTo>
                  <a:lnTo>
                    <a:pt x="148061" y="1922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69461" y="6976283"/>
            <a:ext cx="21570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50" dirty="0">
                <a:solidFill>
                  <a:srgbClr val="FFFFFF"/>
                </a:solidFill>
                <a:latin typeface="Arial"/>
                <a:cs typeface="Arial"/>
              </a:rPr>
              <a:t>Email</a:t>
            </a:r>
            <a:r>
              <a:rPr sz="40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19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400452" y="5424830"/>
            <a:ext cx="4212590" cy="2209800"/>
            <a:chOff x="12400452" y="5424830"/>
            <a:chExt cx="4212590" cy="2209800"/>
          </a:xfrm>
        </p:grpSpPr>
        <p:sp>
          <p:nvSpPr>
            <p:cNvPr id="9" name="object 9"/>
            <p:cNvSpPr/>
            <p:nvPr/>
          </p:nvSpPr>
          <p:spPr>
            <a:xfrm>
              <a:off x="12746949" y="6872264"/>
              <a:ext cx="3865879" cy="762635"/>
            </a:xfrm>
            <a:custGeom>
              <a:avLst/>
              <a:gdLst/>
              <a:ahLst/>
              <a:cxnLst/>
              <a:rect l="l" t="t" r="r" b="b"/>
              <a:pathLst>
                <a:path w="3865880" h="762634">
                  <a:moveTo>
                    <a:pt x="3657741" y="762067"/>
                  </a:moveTo>
                  <a:lnTo>
                    <a:pt x="207808" y="762067"/>
                  </a:lnTo>
                  <a:lnTo>
                    <a:pt x="200789" y="761723"/>
                  </a:lnTo>
                  <a:lnTo>
                    <a:pt x="159212" y="754883"/>
                  </a:lnTo>
                  <a:lnTo>
                    <a:pt x="119773" y="740086"/>
                  </a:lnTo>
                  <a:lnTo>
                    <a:pt x="83987" y="717913"/>
                  </a:lnTo>
                  <a:lnTo>
                    <a:pt x="53231" y="689204"/>
                  </a:lnTo>
                  <a:lnTo>
                    <a:pt x="28685" y="655063"/>
                  </a:lnTo>
                  <a:lnTo>
                    <a:pt x="11293" y="616809"/>
                  </a:lnTo>
                  <a:lnTo>
                    <a:pt x="1724" y="575907"/>
                  </a:lnTo>
                  <a:lnTo>
                    <a:pt x="0" y="554952"/>
                  </a:lnTo>
                  <a:lnTo>
                    <a:pt x="0" y="207114"/>
                  </a:lnTo>
                  <a:lnTo>
                    <a:pt x="5500" y="165474"/>
                  </a:lnTo>
                  <a:lnTo>
                    <a:pt x="19046" y="125705"/>
                  </a:lnTo>
                  <a:lnTo>
                    <a:pt x="40117" y="89333"/>
                  </a:lnTo>
                  <a:lnTo>
                    <a:pt x="67902" y="57757"/>
                  </a:lnTo>
                  <a:lnTo>
                    <a:pt x="101333" y="32190"/>
                  </a:lnTo>
                  <a:lnTo>
                    <a:pt x="139127" y="13615"/>
                  </a:lnTo>
                  <a:lnTo>
                    <a:pt x="179831" y="2746"/>
                  </a:lnTo>
                  <a:lnTo>
                    <a:pt x="207808" y="0"/>
                  </a:lnTo>
                  <a:lnTo>
                    <a:pt x="3657741" y="0"/>
                  </a:lnTo>
                  <a:lnTo>
                    <a:pt x="3699523" y="5482"/>
                  </a:lnTo>
                  <a:lnTo>
                    <a:pt x="3739421" y="18983"/>
                  </a:lnTo>
                  <a:lnTo>
                    <a:pt x="3775919" y="39983"/>
                  </a:lnTo>
                  <a:lnTo>
                    <a:pt x="3807602" y="67675"/>
                  </a:lnTo>
                  <a:lnTo>
                    <a:pt x="3833250" y="100995"/>
                  </a:lnTo>
                  <a:lnTo>
                    <a:pt x="3851890" y="138663"/>
                  </a:lnTo>
                  <a:lnTo>
                    <a:pt x="3862792" y="179230"/>
                  </a:lnTo>
                  <a:lnTo>
                    <a:pt x="3865550" y="207114"/>
                  </a:lnTo>
                  <a:lnTo>
                    <a:pt x="3865550" y="554952"/>
                  </a:lnTo>
                  <a:lnTo>
                    <a:pt x="3860046" y="596592"/>
                  </a:lnTo>
                  <a:lnTo>
                    <a:pt x="3846506" y="636362"/>
                  </a:lnTo>
                  <a:lnTo>
                    <a:pt x="3825432" y="672735"/>
                  </a:lnTo>
                  <a:lnTo>
                    <a:pt x="3797648" y="704312"/>
                  </a:lnTo>
                  <a:lnTo>
                    <a:pt x="3764215" y="729875"/>
                  </a:lnTo>
                  <a:lnTo>
                    <a:pt x="3726425" y="748453"/>
                  </a:lnTo>
                  <a:lnTo>
                    <a:pt x="3685717" y="759317"/>
                  </a:lnTo>
                  <a:lnTo>
                    <a:pt x="3664763" y="7617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85011" y="6907423"/>
              <a:ext cx="3780790" cy="693420"/>
            </a:xfrm>
            <a:custGeom>
              <a:avLst/>
              <a:gdLst/>
              <a:ahLst/>
              <a:cxnLst/>
              <a:rect l="l" t="t" r="r" b="b"/>
              <a:pathLst>
                <a:path w="3780790" h="693420">
                  <a:moveTo>
                    <a:pt x="321803" y="15068"/>
                  </a:moveTo>
                  <a:lnTo>
                    <a:pt x="276380" y="15068"/>
                  </a:lnTo>
                  <a:lnTo>
                    <a:pt x="276380" y="0"/>
                  </a:lnTo>
                  <a:lnTo>
                    <a:pt x="321803" y="0"/>
                  </a:lnTo>
                  <a:lnTo>
                    <a:pt x="321803" y="15068"/>
                  </a:lnTo>
                  <a:close/>
                </a:path>
                <a:path w="3780790" h="693420">
                  <a:moveTo>
                    <a:pt x="412648" y="15068"/>
                  </a:moveTo>
                  <a:lnTo>
                    <a:pt x="367225" y="15068"/>
                  </a:lnTo>
                  <a:lnTo>
                    <a:pt x="367225" y="0"/>
                  </a:lnTo>
                  <a:lnTo>
                    <a:pt x="412648" y="0"/>
                  </a:lnTo>
                  <a:lnTo>
                    <a:pt x="412648" y="15068"/>
                  </a:lnTo>
                  <a:close/>
                </a:path>
                <a:path w="3780790" h="693420">
                  <a:moveTo>
                    <a:pt x="503493" y="15068"/>
                  </a:moveTo>
                  <a:lnTo>
                    <a:pt x="458070" y="15068"/>
                  </a:lnTo>
                  <a:lnTo>
                    <a:pt x="458070" y="0"/>
                  </a:lnTo>
                  <a:lnTo>
                    <a:pt x="503493" y="0"/>
                  </a:lnTo>
                  <a:lnTo>
                    <a:pt x="503493" y="15068"/>
                  </a:lnTo>
                  <a:close/>
                </a:path>
                <a:path w="3780790" h="693420">
                  <a:moveTo>
                    <a:pt x="594337" y="15068"/>
                  </a:moveTo>
                  <a:lnTo>
                    <a:pt x="548915" y="15068"/>
                  </a:lnTo>
                  <a:lnTo>
                    <a:pt x="548915" y="0"/>
                  </a:lnTo>
                  <a:lnTo>
                    <a:pt x="594337" y="0"/>
                  </a:lnTo>
                  <a:lnTo>
                    <a:pt x="594337" y="15068"/>
                  </a:lnTo>
                  <a:close/>
                </a:path>
                <a:path w="3780790" h="693420">
                  <a:moveTo>
                    <a:pt x="685182" y="15068"/>
                  </a:moveTo>
                  <a:lnTo>
                    <a:pt x="639760" y="15068"/>
                  </a:lnTo>
                  <a:lnTo>
                    <a:pt x="639760" y="0"/>
                  </a:lnTo>
                  <a:lnTo>
                    <a:pt x="685182" y="0"/>
                  </a:lnTo>
                  <a:lnTo>
                    <a:pt x="685182" y="15068"/>
                  </a:lnTo>
                  <a:close/>
                </a:path>
                <a:path w="3780790" h="693420">
                  <a:moveTo>
                    <a:pt x="776027" y="15068"/>
                  </a:moveTo>
                  <a:lnTo>
                    <a:pt x="730605" y="15068"/>
                  </a:lnTo>
                  <a:lnTo>
                    <a:pt x="730605" y="0"/>
                  </a:lnTo>
                  <a:lnTo>
                    <a:pt x="776027" y="0"/>
                  </a:lnTo>
                  <a:lnTo>
                    <a:pt x="776027" y="15068"/>
                  </a:lnTo>
                  <a:close/>
                </a:path>
                <a:path w="3780790" h="693420">
                  <a:moveTo>
                    <a:pt x="866872" y="15068"/>
                  </a:moveTo>
                  <a:lnTo>
                    <a:pt x="821450" y="15068"/>
                  </a:lnTo>
                  <a:lnTo>
                    <a:pt x="821450" y="0"/>
                  </a:lnTo>
                  <a:lnTo>
                    <a:pt x="866872" y="0"/>
                  </a:lnTo>
                  <a:lnTo>
                    <a:pt x="866872" y="15068"/>
                  </a:lnTo>
                  <a:close/>
                </a:path>
                <a:path w="3780790" h="693420">
                  <a:moveTo>
                    <a:pt x="957717" y="15068"/>
                  </a:moveTo>
                  <a:lnTo>
                    <a:pt x="912295" y="15068"/>
                  </a:lnTo>
                  <a:lnTo>
                    <a:pt x="912295" y="0"/>
                  </a:lnTo>
                  <a:lnTo>
                    <a:pt x="957717" y="0"/>
                  </a:lnTo>
                  <a:lnTo>
                    <a:pt x="957717" y="15068"/>
                  </a:lnTo>
                  <a:close/>
                </a:path>
                <a:path w="3780790" h="693420">
                  <a:moveTo>
                    <a:pt x="1048562" y="15068"/>
                  </a:moveTo>
                  <a:lnTo>
                    <a:pt x="1003140" y="15068"/>
                  </a:lnTo>
                  <a:lnTo>
                    <a:pt x="1003140" y="0"/>
                  </a:lnTo>
                  <a:lnTo>
                    <a:pt x="1048562" y="0"/>
                  </a:lnTo>
                  <a:lnTo>
                    <a:pt x="1048562" y="15068"/>
                  </a:lnTo>
                  <a:close/>
                </a:path>
                <a:path w="3780790" h="693420">
                  <a:moveTo>
                    <a:pt x="1139407" y="15068"/>
                  </a:moveTo>
                  <a:lnTo>
                    <a:pt x="1093984" y="15068"/>
                  </a:lnTo>
                  <a:lnTo>
                    <a:pt x="1093984" y="0"/>
                  </a:lnTo>
                  <a:lnTo>
                    <a:pt x="1139407" y="0"/>
                  </a:lnTo>
                  <a:lnTo>
                    <a:pt x="1139407" y="15068"/>
                  </a:lnTo>
                  <a:close/>
                </a:path>
                <a:path w="3780790" h="693420">
                  <a:moveTo>
                    <a:pt x="1230252" y="15068"/>
                  </a:moveTo>
                  <a:lnTo>
                    <a:pt x="1184829" y="15068"/>
                  </a:lnTo>
                  <a:lnTo>
                    <a:pt x="1184829" y="0"/>
                  </a:lnTo>
                  <a:lnTo>
                    <a:pt x="1230252" y="0"/>
                  </a:lnTo>
                  <a:lnTo>
                    <a:pt x="1230252" y="15068"/>
                  </a:lnTo>
                  <a:close/>
                </a:path>
                <a:path w="3780790" h="693420">
                  <a:moveTo>
                    <a:pt x="1321097" y="15068"/>
                  </a:moveTo>
                  <a:lnTo>
                    <a:pt x="1275674" y="15068"/>
                  </a:lnTo>
                  <a:lnTo>
                    <a:pt x="1275674" y="0"/>
                  </a:lnTo>
                  <a:lnTo>
                    <a:pt x="1321097" y="0"/>
                  </a:lnTo>
                  <a:lnTo>
                    <a:pt x="1321097" y="15068"/>
                  </a:lnTo>
                  <a:close/>
                </a:path>
                <a:path w="3780790" h="693420">
                  <a:moveTo>
                    <a:pt x="1411942" y="15068"/>
                  </a:moveTo>
                  <a:lnTo>
                    <a:pt x="1366519" y="15068"/>
                  </a:lnTo>
                  <a:lnTo>
                    <a:pt x="1366519" y="0"/>
                  </a:lnTo>
                  <a:lnTo>
                    <a:pt x="1411942" y="0"/>
                  </a:lnTo>
                  <a:lnTo>
                    <a:pt x="1411942" y="15068"/>
                  </a:lnTo>
                  <a:close/>
                </a:path>
                <a:path w="3780790" h="693420">
                  <a:moveTo>
                    <a:pt x="1502787" y="15068"/>
                  </a:moveTo>
                  <a:lnTo>
                    <a:pt x="1457364" y="15068"/>
                  </a:lnTo>
                  <a:lnTo>
                    <a:pt x="1457364" y="0"/>
                  </a:lnTo>
                  <a:lnTo>
                    <a:pt x="1502787" y="0"/>
                  </a:lnTo>
                  <a:lnTo>
                    <a:pt x="1502787" y="15068"/>
                  </a:lnTo>
                  <a:close/>
                </a:path>
                <a:path w="3780790" h="693420">
                  <a:moveTo>
                    <a:pt x="1593631" y="15068"/>
                  </a:moveTo>
                  <a:lnTo>
                    <a:pt x="1548209" y="15068"/>
                  </a:lnTo>
                  <a:lnTo>
                    <a:pt x="1548209" y="0"/>
                  </a:lnTo>
                  <a:lnTo>
                    <a:pt x="1593631" y="0"/>
                  </a:lnTo>
                  <a:lnTo>
                    <a:pt x="1593631" y="15068"/>
                  </a:lnTo>
                  <a:close/>
                </a:path>
                <a:path w="3780790" h="693420">
                  <a:moveTo>
                    <a:pt x="1684476" y="15068"/>
                  </a:moveTo>
                  <a:lnTo>
                    <a:pt x="1639054" y="15068"/>
                  </a:lnTo>
                  <a:lnTo>
                    <a:pt x="1639054" y="0"/>
                  </a:lnTo>
                  <a:lnTo>
                    <a:pt x="1684476" y="0"/>
                  </a:lnTo>
                  <a:lnTo>
                    <a:pt x="1684476" y="15068"/>
                  </a:lnTo>
                  <a:close/>
                </a:path>
                <a:path w="3780790" h="693420">
                  <a:moveTo>
                    <a:pt x="1775321" y="15068"/>
                  </a:moveTo>
                  <a:lnTo>
                    <a:pt x="1729899" y="15068"/>
                  </a:lnTo>
                  <a:lnTo>
                    <a:pt x="1729899" y="0"/>
                  </a:lnTo>
                  <a:lnTo>
                    <a:pt x="1775321" y="0"/>
                  </a:lnTo>
                  <a:lnTo>
                    <a:pt x="1775321" y="15068"/>
                  </a:lnTo>
                  <a:close/>
                </a:path>
                <a:path w="3780790" h="693420">
                  <a:moveTo>
                    <a:pt x="1866166" y="15068"/>
                  </a:moveTo>
                  <a:lnTo>
                    <a:pt x="1820744" y="15068"/>
                  </a:lnTo>
                  <a:lnTo>
                    <a:pt x="1820744" y="0"/>
                  </a:lnTo>
                  <a:lnTo>
                    <a:pt x="1866166" y="0"/>
                  </a:lnTo>
                  <a:lnTo>
                    <a:pt x="1866166" y="15068"/>
                  </a:lnTo>
                  <a:close/>
                </a:path>
                <a:path w="3780790" h="693420">
                  <a:moveTo>
                    <a:pt x="1957011" y="15068"/>
                  </a:moveTo>
                  <a:lnTo>
                    <a:pt x="1911589" y="15068"/>
                  </a:lnTo>
                  <a:lnTo>
                    <a:pt x="1911589" y="0"/>
                  </a:lnTo>
                  <a:lnTo>
                    <a:pt x="1957011" y="0"/>
                  </a:lnTo>
                  <a:lnTo>
                    <a:pt x="1957011" y="15068"/>
                  </a:lnTo>
                  <a:close/>
                </a:path>
                <a:path w="3780790" h="693420">
                  <a:moveTo>
                    <a:pt x="2047856" y="15068"/>
                  </a:moveTo>
                  <a:lnTo>
                    <a:pt x="2002434" y="15068"/>
                  </a:lnTo>
                  <a:lnTo>
                    <a:pt x="2002434" y="0"/>
                  </a:lnTo>
                  <a:lnTo>
                    <a:pt x="2047856" y="0"/>
                  </a:lnTo>
                  <a:lnTo>
                    <a:pt x="2047856" y="15068"/>
                  </a:lnTo>
                  <a:close/>
                </a:path>
                <a:path w="3780790" h="693420">
                  <a:moveTo>
                    <a:pt x="2138701" y="15068"/>
                  </a:moveTo>
                  <a:lnTo>
                    <a:pt x="2093279" y="15068"/>
                  </a:lnTo>
                  <a:lnTo>
                    <a:pt x="2093279" y="0"/>
                  </a:lnTo>
                  <a:lnTo>
                    <a:pt x="2138701" y="0"/>
                  </a:lnTo>
                  <a:lnTo>
                    <a:pt x="2138701" y="15068"/>
                  </a:lnTo>
                  <a:close/>
                </a:path>
                <a:path w="3780790" h="693420">
                  <a:moveTo>
                    <a:pt x="2229546" y="15068"/>
                  </a:moveTo>
                  <a:lnTo>
                    <a:pt x="2184123" y="15068"/>
                  </a:lnTo>
                  <a:lnTo>
                    <a:pt x="2184123" y="0"/>
                  </a:lnTo>
                  <a:lnTo>
                    <a:pt x="2229546" y="0"/>
                  </a:lnTo>
                  <a:lnTo>
                    <a:pt x="2229546" y="15068"/>
                  </a:lnTo>
                  <a:close/>
                </a:path>
                <a:path w="3780790" h="693420">
                  <a:moveTo>
                    <a:pt x="2320391" y="15068"/>
                  </a:moveTo>
                  <a:lnTo>
                    <a:pt x="2274968" y="15068"/>
                  </a:lnTo>
                  <a:lnTo>
                    <a:pt x="2274968" y="0"/>
                  </a:lnTo>
                  <a:lnTo>
                    <a:pt x="2320391" y="0"/>
                  </a:lnTo>
                  <a:lnTo>
                    <a:pt x="2320391" y="15068"/>
                  </a:lnTo>
                  <a:close/>
                </a:path>
                <a:path w="3780790" h="693420">
                  <a:moveTo>
                    <a:pt x="2411236" y="15068"/>
                  </a:moveTo>
                  <a:lnTo>
                    <a:pt x="2365813" y="15068"/>
                  </a:lnTo>
                  <a:lnTo>
                    <a:pt x="2365813" y="0"/>
                  </a:lnTo>
                  <a:lnTo>
                    <a:pt x="2411236" y="0"/>
                  </a:lnTo>
                  <a:lnTo>
                    <a:pt x="2411236" y="15068"/>
                  </a:lnTo>
                  <a:close/>
                </a:path>
                <a:path w="3780790" h="693420">
                  <a:moveTo>
                    <a:pt x="2502081" y="15068"/>
                  </a:moveTo>
                  <a:lnTo>
                    <a:pt x="2456658" y="15068"/>
                  </a:lnTo>
                  <a:lnTo>
                    <a:pt x="2456658" y="0"/>
                  </a:lnTo>
                  <a:lnTo>
                    <a:pt x="2502081" y="0"/>
                  </a:lnTo>
                  <a:lnTo>
                    <a:pt x="2502081" y="15068"/>
                  </a:lnTo>
                  <a:close/>
                </a:path>
                <a:path w="3780790" h="693420">
                  <a:moveTo>
                    <a:pt x="2592926" y="15068"/>
                  </a:moveTo>
                  <a:lnTo>
                    <a:pt x="2547503" y="15068"/>
                  </a:lnTo>
                  <a:lnTo>
                    <a:pt x="2547503" y="0"/>
                  </a:lnTo>
                  <a:lnTo>
                    <a:pt x="2592926" y="0"/>
                  </a:lnTo>
                  <a:lnTo>
                    <a:pt x="2592926" y="15068"/>
                  </a:lnTo>
                  <a:close/>
                </a:path>
                <a:path w="3780790" h="693420">
                  <a:moveTo>
                    <a:pt x="2683770" y="15068"/>
                  </a:moveTo>
                  <a:lnTo>
                    <a:pt x="2638348" y="15068"/>
                  </a:lnTo>
                  <a:lnTo>
                    <a:pt x="2638348" y="0"/>
                  </a:lnTo>
                  <a:lnTo>
                    <a:pt x="2683770" y="0"/>
                  </a:lnTo>
                  <a:lnTo>
                    <a:pt x="2683770" y="15068"/>
                  </a:lnTo>
                  <a:close/>
                </a:path>
                <a:path w="3780790" h="693420">
                  <a:moveTo>
                    <a:pt x="2774615" y="15068"/>
                  </a:moveTo>
                  <a:lnTo>
                    <a:pt x="2729193" y="15068"/>
                  </a:lnTo>
                  <a:lnTo>
                    <a:pt x="2729193" y="0"/>
                  </a:lnTo>
                  <a:lnTo>
                    <a:pt x="2774615" y="0"/>
                  </a:lnTo>
                  <a:lnTo>
                    <a:pt x="2774615" y="15068"/>
                  </a:lnTo>
                  <a:close/>
                </a:path>
                <a:path w="3780790" h="693420">
                  <a:moveTo>
                    <a:pt x="2865460" y="15068"/>
                  </a:moveTo>
                  <a:lnTo>
                    <a:pt x="2820038" y="15068"/>
                  </a:lnTo>
                  <a:lnTo>
                    <a:pt x="2820038" y="0"/>
                  </a:lnTo>
                  <a:lnTo>
                    <a:pt x="2865460" y="0"/>
                  </a:lnTo>
                  <a:lnTo>
                    <a:pt x="2865460" y="15068"/>
                  </a:lnTo>
                  <a:close/>
                </a:path>
                <a:path w="3780790" h="693420">
                  <a:moveTo>
                    <a:pt x="2956305" y="15068"/>
                  </a:moveTo>
                  <a:lnTo>
                    <a:pt x="2910883" y="15068"/>
                  </a:lnTo>
                  <a:lnTo>
                    <a:pt x="2910883" y="0"/>
                  </a:lnTo>
                  <a:lnTo>
                    <a:pt x="2956305" y="0"/>
                  </a:lnTo>
                  <a:lnTo>
                    <a:pt x="2956305" y="15068"/>
                  </a:lnTo>
                  <a:close/>
                </a:path>
                <a:path w="3780790" h="693420">
                  <a:moveTo>
                    <a:pt x="3047150" y="15068"/>
                  </a:moveTo>
                  <a:lnTo>
                    <a:pt x="3001728" y="15068"/>
                  </a:lnTo>
                  <a:lnTo>
                    <a:pt x="3001728" y="0"/>
                  </a:lnTo>
                  <a:lnTo>
                    <a:pt x="3047150" y="0"/>
                  </a:lnTo>
                  <a:lnTo>
                    <a:pt x="3047150" y="15068"/>
                  </a:lnTo>
                  <a:close/>
                </a:path>
                <a:path w="3780790" h="693420">
                  <a:moveTo>
                    <a:pt x="3137995" y="15068"/>
                  </a:moveTo>
                  <a:lnTo>
                    <a:pt x="3092573" y="15068"/>
                  </a:lnTo>
                  <a:lnTo>
                    <a:pt x="3092573" y="0"/>
                  </a:lnTo>
                  <a:lnTo>
                    <a:pt x="3137995" y="0"/>
                  </a:lnTo>
                  <a:lnTo>
                    <a:pt x="3137995" y="15068"/>
                  </a:lnTo>
                  <a:close/>
                </a:path>
                <a:path w="3780790" h="693420">
                  <a:moveTo>
                    <a:pt x="3228840" y="15068"/>
                  </a:moveTo>
                  <a:lnTo>
                    <a:pt x="3183417" y="15068"/>
                  </a:lnTo>
                  <a:lnTo>
                    <a:pt x="3183417" y="0"/>
                  </a:lnTo>
                  <a:lnTo>
                    <a:pt x="3228840" y="0"/>
                  </a:lnTo>
                  <a:lnTo>
                    <a:pt x="3228840" y="15068"/>
                  </a:lnTo>
                  <a:close/>
                </a:path>
                <a:path w="3780790" h="693420">
                  <a:moveTo>
                    <a:pt x="3319685" y="15068"/>
                  </a:moveTo>
                  <a:lnTo>
                    <a:pt x="3274262" y="15068"/>
                  </a:lnTo>
                  <a:lnTo>
                    <a:pt x="3274262" y="0"/>
                  </a:lnTo>
                  <a:lnTo>
                    <a:pt x="3319685" y="0"/>
                  </a:lnTo>
                  <a:lnTo>
                    <a:pt x="3319685" y="15068"/>
                  </a:lnTo>
                  <a:close/>
                </a:path>
                <a:path w="3780790" h="693420">
                  <a:moveTo>
                    <a:pt x="3410530" y="15068"/>
                  </a:moveTo>
                  <a:lnTo>
                    <a:pt x="3365107" y="15068"/>
                  </a:lnTo>
                  <a:lnTo>
                    <a:pt x="3365107" y="0"/>
                  </a:lnTo>
                  <a:lnTo>
                    <a:pt x="3410530" y="0"/>
                  </a:lnTo>
                  <a:lnTo>
                    <a:pt x="3410530" y="15068"/>
                  </a:lnTo>
                  <a:close/>
                </a:path>
                <a:path w="3780790" h="693420">
                  <a:moveTo>
                    <a:pt x="3501375" y="15068"/>
                  </a:moveTo>
                  <a:lnTo>
                    <a:pt x="3455952" y="15068"/>
                  </a:lnTo>
                  <a:lnTo>
                    <a:pt x="3455952" y="0"/>
                  </a:lnTo>
                  <a:lnTo>
                    <a:pt x="3501375" y="0"/>
                  </a:lnTo>
                  <a:lnTo>
                    <a:pt x="3501375" y="15068"/>
                  </a:lnTo>
                  <a:close/>
                </a:path>
                <a:path w="3780790" h="693420">
                  <a:moveTo>
                    <a:pt x="3592220" y="15068"/>
                  </a:moveTo>
                  <a:lnTo>
                    <a:pt x="3546797" y="15068"/>
                  </a:lnTo>
                  <a:lnTo>
                    <a:pt x="3546797" y="0"/>
                  </a:lnTo>
                  <a:lnTo>
                    <a:pt x="3592220" y="0"/>
                  </a:lnTo>
                  <a:lnTo>
                    <a:pt x="3592220" y="15068"/>
                  </a:lnTo>
                  <a:close/>
                </a:path>
                <a:path w="3780790" h="693420">
                  <a:moveTo>
                    <a:pt x="3676115" y="35432"/>
                  </a:moveTo>
                  <a:lnTo>
                    <a:pt x="3666189" y="30499"/>
                  </a:lnTo>
                  <a:lnTo>
                    <a:pt x="3656004" y="26239"/>
                  </a:lnTo>
                  <a:lnTo>
                    <a:pt x="3645562" y="22649"/>
                  </a:lnTo>
                  <a:lnTo>
                    <a:pt x="3634864" y="19731"/>
                  </a:lnTo>
                  <a:lnTo>
                    <a:pt x="3638385" y="5077"/>
                  </a:lnTo>
                  <a:lnTo>
                    <a:pt x="3650031" y="8254"/>
                  </a:lnTo>
                  <a:lnTo>
                    <a:pt x="3661397" y="12162"/>
                  </a:lnTo>
                  <a:lnTo>
                    <a:pt x="3672483" y="16800"/>
                  </a:lnTo>
                  <a:lnTo>
                    <a:pt x="3683290" y="22170"/>
                  </a:lnTo>
                  <a:lnTo>
                    <a:pt x="3676115" y="35432"/>
                  </a:lnTo>
                  <a:close/>
                </a:path>
                <a:path w="3780790" h="693420">
                  <a:moveTo>
                    <a:pt x="3739780" y="95000"/>
                  </a:moveTo>
                  <a:lnTo>
                    <a:pt x="3733614" y="85822"/>
                  </a:lnTo>
                  <a:lnTo>
                    <a:pt x="3726832" y="77031"/>
                  </a:lnTo>
                  <a:lnTo>
                    <a:pt x="3719614" y="68832"/>
                  </a:lnTo>
                  <a:lnTo>
                    <a:pt x="3711777" y="61020"/>
                  </a:lnTo>
                  <a:lnTo>
                    <a:pt x="3722115" y="50029"/>
                  </a:lnTo>
                  <a:lnTo>
                    <a:pt x="3730649" y="58533"/>
                  </a:lnTo>
                  <a:lnTo>
                    <a:pt x="3738576" y="67534"/>
                  </a:lnTo>
                  <a:lnTo>
                    <a:pt x="3745943" y="77100"/>
                  </a:lnTo>
                  <a:lnTo>
                    <a:pt x="3752611" y="87024"/>
                  </a:lnTo>
                  <a:lnTo>
                    <a:pt x="3739780" y="95000"/>
                  </a:lnTo>
                  <a:close/>
                </a:path>
                <a:path w="3780790" h="693420">
                  <a:moveTo>
                    <a:pt x="3765455" y="177457"/>
                  </a:moveTo>
                  <a:lnTo>
                    <a:pt x="3764628" y="166600"/>
                  </a:lnTo>
                  <a:lnTo>
                    <a:pt x="3763112" y="155863"/>
                  </a:lnTo>
                  <a:lnTo>
                    <a:pt x="3760908" y="145245"/>
                  </a:lnTo>
                  <a:lnTo>
                    <a:pt x="3758015" y="134746"/>
                  </a:lnTo>
                  <a:lnTo>
                    <a:pt x="3772457" y="130295"/>
                  </a:lnTo>
                  <a:lnTo>
                    <a:pt x="3775609" y="141726"/>
                  </a:lnTo>
                  <a:lnTo>
                    <a:pt x="3778011" y="153286"/>
                  </a:lnTo>
                  <a:lnTo>
                    <a:pt x="3779662" y="164976"/>
                  </a:lnTo>
                  <a:lnTo>
                    <a:pt x="3780560" y="176796"/>
                  </a:lnTo>
                  <a:lnTo>
                    <a:pt x="3765455" y="177457"/>
                  </a:lnTo>
                  <a:close/>
                </a:path>
                <a:path w="3780790" h="693420">
                  <a:moveTo>
                    <a:pt x="3780739" y="267272"/>
                  </a:moveTo>
                  <a:lnTo>
                    <a:pt x="3765621" y="267272"/>
                  </a:lnTo>
                  <a:lnTo>
                    <a:pt x="3765621" y="222001"/>
                  </a:lnTo>
                  <a:lnTo>
                    <a:pt x="3780739" y="222001"/>
                  </a:lnTo>
                  <a:lnTo>
                    <a:pt x="3780739" y="267272"/>
                  </a:lnTo>
                  <a:close/>
                </a:path>
                <a:path w="3780790" h="693420">
                  <a:moveTo>
                    <a:pt x="3780739" y="357813"/>
                  </a:moveTo>
                  <a:lnTo>
                    <a:pt x="3765621" y="357813"/>
                  </a:lnTo>
                  <a:lnTo>
                    <a:pt x="3765621" y="312542"/>
                  </a:lnTo>
                  <a:lnTo>
                    <a:pt x="3780739" y="312542"/>
                  </a:lnTo>
                  <a:lnTo>
                    <a:pt x="3780739" y="357813"/>
                  </a:lnTo>
                  <a:close/>
                </a:path>
                <a:path w="3780790" h="693420">
                  <a:moveTo>
                    <a:pt x="3780739" y="448354"/>
                  </a:moveTo>
                  <a:lnTo>
                    <a:pt x="3765621" y="448354"/>
                  </a:lnTo>
                  <a:lnTo>
                    <a:pt x="3765621" y="403084"/>
                  </a:lnTo>
                  <a:lnTo>
                    <a:pt x="3780739" y="403084"/>
                  </a:lnTo>
                  <a:lnTo>
                    <a:pt x="3780739" y="448354"/>
                  </a:lnTo>
                  <a:close/>
                </a:path>
                <a:path w="3780790" h="693420">
                  <a:moveTo>
                    <a:pt x="3778147" y="539219"/>
                  </a:moveTo>
                  <a:lnTo>
                    <a:pt x="3763240" y="536709"/>
                  </a:lnTo>
                  <a:lnTo>
                    <a:pt x="3764281" y="529674"/>
                  </a:lnTo>
                  <a:lnTo>
                    <a:pt x="3765025" y="522614"/>
                  </a:lnTo>
                  <a:lnTo>
                    <a:pt x="3765472" y="515529"/>
                  </a:lnTo>
                  <a:lnTo>
                    <a:pt x="3765621" y="508419"/>
                  </a:lnTo>
                  <a:lnTo>
                    <a:pt x="3765621" y="493625"/>
                  </a:lnTo>
                  <a:lnTo>
                    <a:pt x="3780739" y="493625"/>
                  </a:lnTo>
                  <a:lnTo>
                    <a:pt x="3780739" y="508419"/>
                  </a:lnTo>
                  <a:lnTo>
                    <a:pt x="3780578" y="516159"/>
                  </a:lnTo>
                  <a:lnTo>
                    <a:pt x="3780092" y="523873"/>
                  </a:lnTo>
                  <a:lnTo>
                    <a:pt x="3779282" y="531559"/>
                  </a:lnTo>
                  <a:lnTo>
                    <a:pt x="3778147" y="539219"/>
                  </a:lnTo>
                  <a:close/>
                </a:path>
                <a:path w="3780790" h="693420">
                  <a:moveTo>
                    <a:pt x="3738851" y="625454"/>
                  </a:moveTo>
                  <a:lnTo>
                    <a:pt x="3727147" y="615917"/>
                  </a:lnTo>
                  <a:lnTo>
                    <a:pt x="3733812" y="607240"/>
                  </a:lnTo>
                  <a:lnTo>
                    <a:pt x="3739878" y="598192"/>
                  </a:lnTo>
                  <a:lnTo>
                    <a:pt x="3745347" y="588772"/>
                  </a:lnTo>
                  <a:lnTo>
                    <a:pt x="3750217" y="578982"/>
                  </a:lnTo>
                  <a:lnTo>
                    <a:pt x="3763970" y="585241"/>
                  </a:lnTo>
                  <a:lnTo>
                    <a:pt x="3758667" y="595901"/>
                  </a:lnTo>
                  <a:lnTo>
                    <a:pt x="3752713" y="606156"/>
                  </a:lnTo>
                  <a:lnTo>
                    <a:pt x="3746109" y="616008"/>
                  </a:lnTo>
                  <a:lnTo>
                    <a:pt x="3738851" y="625454"/>
                  </a:lnTo>
                  <a:close/>
                </a:path>
                <a:path w="3780790" h="693420">
                  <a:moveTo>
                    <a:pt x="3662263" y="680831"/>
                  </a:moveTo>
                  <a:lnTo>
                    <a:pt x="3656799" y="666780"/>
                  </a:lnTo>
                  <a:lnTo>
                    <a:pt x="3666838" y="662534"/>
                  </a:lnTo>
                  <a:lnTo>
                    <a:pt x="3676543" y="657677"/>
                  </a:lnTo>
                  <a:lnTo>
                    <a:pt x="3685915" y="652210"/>
                  </a:lnTo>
                  <a:lnTo>
                    <a:pt x="3694954" y="646134"/>
                  </a:lnTo>
                  <a:lnTo>
                    <a:pt x="3703800" y="658347"/>
                  </a:lnTo>
                  <a:lnTo>
                    <a:pt x="3693960" y="664964"/>
                  </a:lnTo>
                  <a:lnTo>
                    <a:pt x="3683757" y="670917"/>
                  </a:lnTo>
                  <a:lnTo>
                    <a:pt x="3673192" y="676206"/>
                  </a:lnTo>
                  <a:lnTo>
                    <a:pt x="3662263" y="680831"/>
                  </a:lnTo>
                  <a:close/>
                </a:path>
                <a:path w="3780790" h="693420">
                  <a:moveTo>
                    <a:pt x="3601934" y="693335"/>
                  </a:moveTo>
                  <a:lnTo>
                    <a:pt x="3569853" y="693335"/>
                  </a:lnTo>
                  <a:lnTo>
                    <a:pt x="3569853" y="678266"/>
                  </a:lnTo>
                  <a:lnTo>
                    <a:pt x="3601384" y="678266"/>
                  </a:lnTo>
                  <a:lnTo>
                    <a:pt x="3607544" y="677929"/>
                  </a:lnTo>
                  <a:lnTo>
                    <a:pt x="3613691" y="677262"/>
                  </a:lnTo>
                  <a:lnTo>
                    <a:pt x="3615329" y="692244"/>
                  </a:lnTo>
                  <a:lnTo>
                    <a:pt x="3608645" y="692971"/>
                  </a:lnTo>
                  <a:lnTo>
                    <a:pt x="3601934" y="693335"/>
                  </a:lnTo>
                  <a:close/>
                </a:path>
                <a:path w="3780790" h="693420">
                  <a:moveTo>
                    <a:pt x="3524431" y="693335"/>
                  </a:moveTo>
                  <a:lnTo>
                    <a:pt x="3479008" y="693335"/>
                  </a:lnTo>
                  <a:lnTo>
                    <a:pt x="3479008" y="678266"/>
                  </a:lnTo>
                  <a:lnTo>
                    <a:pt x="3524431" y="678266"/>
                  </a:lnTo>
                  <a:lnTo>
                    <a:pt x="3524431" y="693335"/>
                  </a:lnTo>
                  <a:close/>
                </a:path>
                <a:path w="3780790" h="693420">
                  <a:moveTo>
                    <a:pt x="3433586" y="693335"/>
                  </a:moveTo>
                  <a:lnTo>
                    <a:pt x="3388163" y="693335"/>
                  </a:lnTo>
                  <a:lnTo>
                    <a:pt x="3388163" y="678266"/>
                  </a:lnTo>
                  <a:lnTo>
                    <a:pt x="3433586" y="678266"/>
                  </a:lnTo>
                  <a:lnTo>
                    <a:pt x="3433586" y="693335"/>
                  </a:lnTo>
                  <a:close/>
                </a:path>
                <a:path w="3780790" h="693420">
                  <a:moveTo>
                    <a:pt x="3342741" y="693335"/>
                  </a:moveTo>
                  <a:lnTo>
                    <a:pt x="3297318" y="693335"/>
                  </a:lnTo>
                  <a:lnTo>
                    <a:pt x="3297318" y="678266"/>
                  </a:lnTo>
                  <a:lnTo>
                    <a:pt x="3342741" y="678266"/>
                  </a:lnTo>
                  <a:lnTo>
                    <a:pt x="3342741" y="693335"/>
                  </a:lnTo>
                  <a:close/>
                </a:path>
                <a:path w="3780790" h="693420">
                  <a:moveTo>
                    <a:pt x="3251896" y="693335"/>
                  </a:moveTo>
                  <a:lnTo>
                    <a:pt x="3206474" y="693335"/>
                  </a:lnTo>
                  <a:lnTo>
                    <a:pt x="3206474" y="678266"/>
                  </a:lnTo>
                  <a:lnTo>
                    <a:pt x="3251896" y="678266"/>
                  </a:lnTo>
                  <a:lnTo>
                    <a:pt x="3251896" y="693335"/>
                  </a:lnTo>
                  <a:close/>
                </a:path>
                <a:path w="3780790" h="693420">
                  <a:moveTo>
                    <a:pt x="3161051" y="693335"/>
                  </a:moveTo>
                  <a:lnTo>
                    <a:pt x="3115629" y="693335"/>
                  </a:lnTo>
                  <a:lnTo>
                    <a:pt x="3115629" y="678266"/>
                  </a:lnTo>
                  <a:lnTo>
                    <a:pt x="3161051" y="678266"/>
                  </a:lnTo>
                  <a:lnTo>
                    <a:pt x="3161051" y="693335"/>
                  </a:lnTo>
                  <a:close/>
                </a:path>
                <a:path w="3780790" h="693420">
                  <a:moveTo>
                    <a:pt x="3070206" y="693335"/>
                  </a:moveTo>
                  <a:lnTo>
                    <a:pt x="3024784" y="693335"/>
                  </a:lnTo>
                  <a:lnTo>
                    <a:pt x="3024784" y="678266"/>
                  </a:lnTo>
                  <a:lnTo>
                    <a:pt x="3070206" y="678266"/>
                  </a:lnTo>
                  <a:lnTo>
                    <a:pt x="3070206" y="693335"/>
                  </a:lnTo>
                  <a:close/>
                </a:path>
                <a:path w="3780790" h="693420">
                  <a:moveTo>
                    <a:pt x="2979361" y="693335"/>
                  </a:moveTo>
                  <a:lnTo>
                    <a:pt x="2933939" y="693335"/>
                  </a:lnTo>
                  <a:lnTo>
                    <a:pt x="2933939" y="678266"/>
                  </a:lnTo>
                  <a:lnTo>
                    <a:pt x="2979361" y="678266"/>
                  </a:lnTo>
                  <a:lnTo>
                    <a:pt x="2979361" y="693335"/>
                  </a:lnTo>
                  <a:close/>
                </a:path>
                <a:path w="3780790" h="693420">
                  <a:moveTo>
                    <a:pt x="2888516" y="693335"/>
                  </a:moveTo>
                  <a:lnTo>
                    <a:pt x="2843094" y="693335"/>
                  </a:lnTo>
                  <a:lnTo>
                    <a:pt x="2843094" y="678266"/>
                  </a:lnTo>
                  <a:lnTo>
                    <a:pt x="2888516" y="678266"/>
                  </a:lnTo>
                  <a:lnTo>
                    <a:pt x="2888516" y="693335"/>
                  </a:lnTo>
                  <a:close/>
                </a:path>
                <a:path w="3780790" h="693420">
                  <a:moveTo>
                    <a:pt x="2797671" y="693335"/>
                  </a:moveTo>
                  <a:lnTo>
                    <a:pt x="2752249" y="693335"/>
                  </a:lnTo>
                  <a:lnTo>
                    <a:pt x="2752249" y="678266"/>
                  </a:lnTo>
                  <a:lnTo>
                    <a:pt x="2797671" y="678266"/>
                  </a:lnTo>
                  <a:lnTo>
                    <a:pt x="2797671" y="693335"/>
                  </a:lnTo>
                  <a:close/>
                </a:path>
                <a:path w="3780790" h="693420">
                  <a:moveTo>
                    <a:pt x="2706826" y="693335"/>
                  </a:moveTo>
                  <a:lnTo>
                    <a:pt x="2661404" y="693335"/>
                  </a:lnTo>
                  <a:lnTo>
                    <a:pt x="2661404" y="678266"/>
                  </a:lnTo>
                  <a:lnTo>
                    <a:pt x="2706826" y="678266"/>
                  </a:lnTo>
                  <a:lnTo>
                    <a:pt x="2706826" y="693335"/>
                  </a:lnTo>
                  <a:close/>
                </a:path>
                <a:path w="3780790" h="693420">
                  <a:moveTo>
                    <a:pt x="2615982" y="693335"/>
                  </a:moveTo>
                  <a:lnTo>
                    <a:pt x="2570559" y="693335"/>
                  </a:lnTo>
                  <a:lnTo>
                    <a:pt x="2570559" y="678266"/>
                  </a:lnTo>
                  <a:lnTo>
                    <a:pt x="2615982" y="678266"/>
                  </a:lnTo>
                  <a:lnTo>
                    <a:pt x="2615982" y="693335"/>
                  </a:lnTo>
                  <a:close/>
                </a:path>
                <a:path w="3780790" h="693420">
                  <a:moveTo>
                    <a:pt x="2525137" y="693335"/>
                  </a:moveTo>
                  <a:lnTo>
                    <a:pt x="2479714" y="693335"/>
                  </a:lnTo>
                  <a:lnTo>
                    <a:pt x="2479714" y="678266"/>
                  </a:lnTo>
                  <a:lnTo>
                    <a:pt x="2525137" y="678266"/>
                  </a:lnTo>
                  <a:lnTo>
                    <a:pt x="2525137" y="693335"/>
                  </a:lnTo>
                  <a:close/>
                </a:path>
                <a:path w="3780790" h="693420">
                  <a:moveTo>
                    <a:pt x="2434292" y="693335"/>
                  </a:moveTo>
                  <a:lnTo>
                    <a:pt x="2388869" y="693335"/>
                  </a:lnTo>
                  <a:lnTo>
                    <a:pt x="2388869" y="678266"/>
                  </a:lnTo>
                  <a:lnTo>
                    <a:pt x="2434292" y="678266"/>
                  </a:lnTo>
                  <a:lnTo>
                    <a:pt x="2434292" y="693335"/>
                  </a:lnTo>
                  <a:close/>
                </a:path>
                <a:path w="3780790" h="693420">
                  <a:moveTo>
                    <a:pt x="2343447" y="693335"/>
                  </a:moveTo>
                  <a:lnTo>
                    <a:pt x="2298024" y="693335"/>
                  </a:lnTo>
                  <a:lnTo>
                    <a:pt x="2298024" y="678266"/>
                  </a:lnTo>
                  <a:lnTo>
                    <a:pt x="2343447" y="678266"/>
                  </a:lnTo>
                  <a:lnTo>
                    <a:pt x="2343447" y="693335"/>
                  </a:lnTo>
                  <a:close/>
                </a:path>
                <a:path w="3780790" h="693420">
                  <a:moveTo>
                    <a:pt x="2252602" y="693335"/>
                  </a:moveTo>
                  <a:lnTo>
                    <a:pt x="2207179" y="693335"/>
                  </a:lnTo>
                  <a:lnTo>
                    <a:pt x="2207179" y="678266"/>
                  </a:lnTo>
                  <a:lnTo>
                    <a:pt x="2252602" y="678266"/>
                  </a:lnTo>
                  <a:lnTo>
                    <a:pt x="2252602" y="693335"/>
                  </a:lnTo>
                  <a:close/>
                </a:path>
                <a:path w="3780790" h="693420">
                  <a:moveTo>
                    <a:pt x="2161757" y="693335"/>
                  </a:moveTo>
                  <a:lnTo>
                    <a:pt x="2116335" y="693335"/>
                  </a:lnTo>
                  <a:lnTo>
                    <a:pt x="2116335" y="678266"/>
                  </a:lnTo>
                  <a:lnTo>
                    <a:pt x="2161757" y="678266"/>
                  </a:lnTo>
                  <a:lnTo>
                    <a:pt x="2161757" y="693335"/>
                  </a:lnTo>
                  <a:close/>
                </a:path>
                <a:path w="3780790" h="693420">
                  <a:moveTo>
                    <a:pt x="2070912" y="693335"/>
                  </a:moveTo>
                  <a:lnTo>
                    <a:pt x="2025490" y="693335"/>
                  </a:lnTo>
                  <a:lnTo>
                    <a:pt x="2025490" y="678266"/>
                  </a:lnTo>
                  <a:lnTo>
                    <a:pt x="2070912" y="678266"/>
                  </a:lnTo>
                  <a:lnTo>
                    <a:pt x="2070912" y="693335"/>
                  </a:lnTo>
                  <a:close/>
                </a:path>
                <a:path w="3780790" h="693420">
                  <a:moveTo>
                    <a:pt x="1980067" y="693335"/>
                  </a:moveTo>
                  <a:lnTo>
                    <a:pt x="1934645" y="693335"/>
                  </a:lnTo>
                  <a:lnTo>
                    <a:pt x="1934645" y="678266"/>
                  </a:lnTo>
                  <a:lnTo>
                    <a:pt x="1980067" y="678266"/>
                  </a:lnTo>
                  <a:lnTo>
                    <a:pt x="1980067" y="693335"/>
                  </a:lnTo>
                  <a:close/>
                </a:path>
                <a:path w="3780790" h="693420">
                  <a:moveTo>
                    <a:pt x="1889222" y="693335"/>
                  </a:moveTo>
                  <a:lnTo>
                    <a:pt x="1843800" y="693335"/>
                  </a:lnTo>
                  <a:lnTo>
                    <a:pt x="1843800" y="678266"/>
                  </a:lnTo>
                  <a:lnTo>
                    <a:pt x="1889222" y="678266"/>
                  </a:lnTo>
                  <a:lnTo>
                    <a:pt x="1889222" y="693335"/>
                  </a:lnTo>
                  <a:close/>
                </a:path>
                <a:path w="3780790" h="693420">
                  <a:moveTo>
                    <a:pt x="1798377" y="693335"/>
                  </a:moveTo>
                  <a:lnTo>
                    <a:pt x="1752955" y="693335"/>
                  </a:lnTo>
                  <a:lnTo>
                    <a:pt x="1752955" y="678266"/>
                  </a:lnTo>
                  <a:lnTo>
                    <a:pt x="1798377" y="678266"/>
                  </a:lnTo>
                  <a:lnTo>
                    <a:pt x="1798377" y="693335"/>
                  </a:lnTo>
                  <a:close/>
                </a:path>
                <a:path w="3780790" h="693420">
                  <a:moveTo>
                    <a:pt x="1707532" y="693335"/>
                  </a:moveTo>
                  <a:lnTo>
                    <a:pt x="1662110" y="693335"/>
                  </a:lnTo>
                  <a:lnTo>
                    <a:pt x="1662110" y="678266"/>
                  </a:lnTo>
                  <a:lnTo>
                    <a:pt x="1707532" y="678266"/>
                  </a:lnTo>
                  <a:lnTo>
                    <a:pt x="1707532" y="693335"/>
                  </a:lnTo>
                  <a:close/>
                </a:path>
                <a:path w="3780790" h="693420">
                  <a:moveTo>
                    <a:pt x="1616688" y="693335"/>
                  </a:moveTo>
                  <a:lnTo>
                    <a:pt x="1571265" y="693335"/>
                  </a:lnTo>
                  <a:lnTo>
                    <a:pt x="1571265" y="678266"/>
                  </a:lnTo>
                  <a:lnTo>
                    <a:pt x="1616688" y="678266"/>
                  </a:lnTo>
                  <a:lnTo>
                    <a:pt x="1616688" y="693335"/>
                  </a:lnTo>
                  <a:close/>
                </a:path>
                <a:path w="3780790" h="693420">
                  <a:moveTo>
                    <a:pt x="1525843" y="693335"/>
                  </a:moveTo>
                  <a:lnTo>
                    <a:pt x="1480420" y="693335"/>
                  </a:lnTo>
                  <a:lnTo>
                    <a:pt x="1480420" y="678266"/>
                  </a:lnTo>
                  <a:lnTo>
                    <a:pt x="1525843" y="678266"/>
                  </a:lnTo>
                  <a:lnTo>
                    <a:pt x="1525843" y="693335"/>
                  </a:lnTo>
                  <a:close/>
                </a:path>
                <a:path w="3780790" h="693420">
                  <a:moveTo>
                    <a:pt x="1434998" y="693335"/>
                  </a:moveTo>
                  <a:lnTo>
                    <a:pt x="1389575" y="693335"/>
                  </a:lnTo>
                  <a:lnTo>
                    <a:pt x="1389575" y="678266"/>
                  </a:lnTo>
                  <a:lnTo>
                    <a:pt x="1434998" y="678266"/>
                  </a:lnTo>
                  <a:lnTo>
                    <a:pt x="1434998" y="693335"/>
                  </a:lnTo>
                  <a:close/>
                </a:path>
                <a:path w="3780790" h="693420">
                  <a:moveTo>
                    <a:pt x="1344153" y="693335"/>
                  </a:moveTo>
                  <a:lnTo>
                    <a:pt x="1298730" y="693335"/>
                  </a:lnTo>
                  <a:lnTo>
                    <a:pt x="1298730" y="678266"/>
                  </a:lnTo>
                  <a:lnTo>
                    <a:pt x="1344153" y="678266"/>
                  </a:lnTo>
                  <a:lnTo>
                    <a:pt x="1344153" y="693335"/>
                  </a:lnTo>
                  <a:close/>
                </a:path>
                <a:path w="3780790" h="693420">
                  <a:moveTo>
                    <a:pt x="1253308" y="693335"/>
                  </a:moveTo>
                  <a:lnTo>
                    <a:pt x="1207885" y="693335"/>
                  </a:lnTo>
                  <a:lnTo>
                    <a:pt x="1207885" y="678266"/>
                  </a:lnTo>
                  <a:lnTo>
                    <a:pt x="1253308" y="678266"/>
                  </a:lnTo>
                  <a:lnTo>
                    <a:pt x="1253308" y="693335"/>
                  </a:lnTo>
                  <a:close/>
                </a:path>
                <a:path w="3780790" h="693420">
                  <a:moveTo>
                    <a:pt x="1162463" y="693335"/>
                  </a:moveTo>
                  <a:lnTo>
                    <a:pt x="1117040" y="693335"/>
                  </a:lnTo>
                  <a:lnTo>
                    <a:pt x="1117040" y="678266"/>
                  </a:lnTo>
                  <a:lnTo>
                    <a:pt x="1162463" y="678266"/>
                  </a:lnTo>
                  <a:lnTo>
                    <a:pt x="1162463" y="693335"/>
                  </a:lnTo>
                  <a:close/>
                </a:path>
                <a:path w="3780790" h="693420">
                  <a:moveTo>
                    <a:pt x="1071618" y="693335"/>
                  </a:moveTo>
                  <a:lnTo>
                    <a:pt x="1026196" y="693335"/>
                  </a:lnTo>
                  <a:lnTo>
                    <a:pt x="1026196" y="678266"/>
                  </a:lnTo>
                  <a:lnTo>
                    <a:pt x="1071618" y="678266"/>
                  </a:lnTo>
                  <a:lnTo>
                    <a:pt x="1071618" y="693335"/>
                  </a:lnTo>
                  <a:close/>
                </a:path>
                <a:path w="3780790" h="693420">
                  <a:moveTo>
                    <a:pt x="980773" y="693335"/>
                  </a:moveTo>
                  <a:lnTo>
                    <a:pt x="935351" y="693335"/>
                  </a:lnTo>
                  <a:lnTo>
                    <a:pt x="935351" y="678266"/>
                  </a:lnTo>
                  <a:lnTo>
                    <a:pt x="980773" y="678266"/>
                  </a:lnTo>
                  <a:lnTo>
                    <a:pt x="980773" y="693335"/>
                  </a:lnTo>
                  <a:close/>
                </a:path>
                <a:path w="3780790" h="693420">
                  <a:moveTo>
                    <a:pt x="889928" y="693335"/>
                  </a:moveTo>
                  <a:lnTo>
                    <a:pt x="844506" y="693335"/>
                  </a:lnTo>
                  <a:lnTo>
                    <a:pt x="844506" y="678266"/>
                  </a:lnTo>
                  <a:lnTo>
                    <a:pt x="889928" y="678266"/>
                  </a:lnTo>
                  <a:lnTo>
                    <a:pt x="889928" y="693335"/>
                  </a:lnTo>
                  <a:close/>
                </a:path>
                <a:path w="3780790" h="693420">
                  <a:moveTo>
                    <a:pt x="799083" y="693335"/>
                  </a:moveTo>
                  <a:lnTo>
                    <a:pt x="753661" y="693335"/>
                  </a:lnTo>
                  <a:lnTo>
                    <a:pt x="753661" y="678266"/>
                  </a:lnTo>
                  <a:lnTo>
                    <a:pt x="799083" y="678266"/>
                  </a:lnTo>
                  <a:lnTo>
                    <a:pt x="799083" y="693335"/>
                  </a:lnTo>
                  <a:close/>
                </a:path>
                <a:path w="3780790" h="693420">
                  <a:moveTo>
                    <a:pt x="708238" y="693335"/>
                  </a:moveTo>
                  <a:lnTo>
                    <a:pt x="662816" y="693335"/>
                  </a:lnTo>
                  <a:lnTo>
                    <a:pt x="662816" y="678266"/>
                  </a:lnTo>
                  <a:lnTo>
                    <a:pt x="708238" y="678266"/>
                  </a:lnTo>
                  <a:lnTo>
                    <a:pt x="708238" y="693335"/>
                  </a:lnTo>
                  <a:close/>
                </a:path>
                <a:path w="3780790" h="693420">
                  <a:moveTo>
                    <a:pt x="617393" y="693335"/>
                  </a:moveTo>
                  <a:lnTo>
                    <a:pt x="571971" y="693335"/>
                  </a:lnTo>
                  <a:lnTo>
                    <a:pt x="571971" y="678266"/>
                  </a:lnTo>
                  <a:lnTo>
                    <a:pt x="617393" y="678266"/>
                  </a:lnTo>
                  <a:lnTo>
                    <a:pt x="617393" y="693335"/>
                  </a:lnTo>
                  <a:close/>
                </a:path>
                <a:path w="3780790" h="693420">
                  <a:moveTo>
                    <a:pt x="526549" y="693335"/>
                  </a:moveTo>
                  <a:lnTo>
                    <a:pt x="481127" y="693335"/>
                  </a:lnTo>
                  <a:lnTo>
                    <a:pt x="481127" y="678266"/>
                  </a:lnTo>
                  <a:lnTo>
                    <a:pt x="526549" y="678266"/>
                  </a:lnTo>
                  <a:lnTo>
                    <a:pt x="526549" y="693335"/>
                  </a:lnTo>
                  <a:close/>
                </a:path>
                <a:path w="3780790" h="693420">
                  <a:moveTo>
                    <a:pt x="435704" y="693335"/>
                  </a:moveTo>
                  <a:lnTo>
                    <a:pt x="390281" y="693335"/>
                  </a:lnTo>
                  <a:lnTo>
                    <a:pt x="390281" y="678266"/>
                  </a:lnTo>
                  <a:lnTo>
                    <a:pt x="435704" y="678266"/>
                  </a:lnTo>
                  <a:lnTo>
                    <a:pt x="435704" y="693335"/>
                  </a:lnTo>
                  <a:close/>
                </a:path>
                <a:path w="3780790" h="693420">
                  <a:moveTo>
                    <a:pt x="344859" y="693335"/>
                  </a:moveTo>
                  <a:lnTo>
                    <a:pt x="299436" y="693335"/>
                  </a:lnTo>
                  <a:lnTo>
                    <a:pt x="299436" y="678266"/>
                  </a:lnTo>
                  <a:lnTo>
                    <a:pt x="344859" y="678266"/>
                  </a:lnTo>
                  <a:lnTo>
                    <a:pt x="344859" y="693335"/>
                  </a:lnTo>
                  <a:close/>
                </a:path>
                <a:path w="3780790" h="693420">
                  <a:moveTo>
                    <a:pt x="254014" y="693335"/>
                  </a:moveTo>
                  <a:lnTo>
                    <a:pt x="208591" y="693335"/>
                  </a:lnTo>
                  <a:lnTo>
                    <a:pt x="208591" y="678266"/>
                  </a:lnTo>
                  <a:lnTo>
                    <a:pt x="254014" y="678266"/>
                  </a:lnTo>
                  <a:lnTo>
                    <a:pt x="254014" y="693335"/>
                  </a:lnTo>
                  <a:close/>
                </a:path>
                <a:path w="3780790" h="693420">
                  <a:moveTo>
                    <a:pt x="163065" y="691973"/>
                  </a:moveTo>
                  <a:lnTo>
                    <a:pt x="151051" y="690117"/>
                  </a:lnTo>
                  <a:lnTo>
                    <a:pt x="139236" y="687492"/>
                  </a:lnTo>
                  <a:lnTo>
                    <a:pt x="127619" y="684100"/>
                  </a:lnTo>
                  <a:lnTo>
                    <a:pt x="116201" y="679938"/>
                  </a:lnTo>
                  <a:lnTo>
                    <a:pt x="121851" y="665961"/>
                  </a:lnTo>
                  <a:lnTo>
                    <a:pt x="132339" y="669782"/>
                  </a:lnTo>
                  <a:lnTo>
                    <a:pt x="143009" y="672899"/>
                  </a:lnTo>
                  <a:lnTo>
                    <a:pt x="153861" y="675311"/>
                  </a:lnTo>
                  <a:lnTo>
                    <a:pt x="164896" y="677017"/>
                  </a:lnTo>
                  <a:lnTo>
                    <a:pt x="163065" y="691973"/>
                  </a:lnTo>
                  <a:close/>
                </a:path>
                <a:path w="3780790" h="693420">
                  <a:moveTo>
                    <a:pt x="74977" y="656920"/>
                  </a:moveTo>
                  <a:lnTo>
                    <a:pt x="65502" y="649427"/>
                  </a:lnTo>
                  <a:lnTo>
                    <a:pt x="56574" y="641370"/>
                  </a:lnTo>
                  <a:lnTo>
                    <a:pt x="48193" y="632750"/>
                  </a:lnTo>
                  <a:lnTo>
                    <a:pt x="40360" y="623565"/>
                  </a:lnTo>
                  <a:lnTo>
                    <a:pt x="52190" y="614182"/>
                  </a:lnTo>
                  <a:lnTo>
                    <a:pt x="59385" y="622620"/>
                  </a:lnTo>
                  <a:lnTo>
                    <a:pt x="67082" y="630538"/>
                  </a:lnTo>
                  <a:lnTo>
                    <a:pt x="75283" y="637938"/>
                  </a:lnTo>
                  <a:lnTo>
                    <a:pt x="83986" y="644819"/>
                  </a:lnTo>
                  <a:lnTo>
                    <a:pt x="74977" y="656920"/>
                  </a:lnTo>
                  <a:close/>
                </a:path>
                <a:path w="3780790" h="693420">
                  <a:moveTo>
                    <a:pt x="15800" y="583092"/>
                  </a:moveTo>
                  <a:lnTo>
                    <a:pt x="11260" y="571869"/>
                  </a:lnTo>
                  <a:lnTo>
                    <a:pt x="7481" y="560423"/>
                  </a:lnTo>
                  <a:lnTo>
                    <a:pt x="4463" y="548754"/>
                  </a:lnTo>
                  <a:lnTo>
                    <a:pt x="2208" y="536863"/>
                  </a:lnTo>
                  <a:lnTo>
                    <a:pt x="17146" y="534545"/>
                  </a:lnTo>
                  <a:lnTo>
                    <a:pt x="19218" y="545467"/>
                  </a:lnTo>
                  <a:lnTo>
                    <a:pt x="21990" y="556185"/>
                  </a:lnTo>
                  <a:lnTo>
                    <a:pt x="25461" y="566699"/>
                  </a:lnTo>
                  <a:lnTo>
                    <a:pt x="29632" y="577008"/>
                  </a:lnTo>
                  <a:lnTo>
                    <a:pt x="15800" y="583092"/>
                  </a:lnTo>
                  <a:close/>
                </a:path>
                <a:path w="3780790" h="693420">
                  <a:moveTo>
                    <a:pt x="15118" y="491338"/>
                  </a:moveTo>
                  <a:lnTo>
                    <a:pt x="0" y="491338"/>
                  </a:lnTo>
                  <a:lnTo>
                    <a:pt x="0" y="446067"/>
                  </a:lnTo>
                  <a:lnTo>
                    <a:pt x="15118" y="446067"/>
                  </a:lnTo>
                  <a:lnTo>
                    <a:pt x="15118" y="491338"/>
                  </a:lnTo>
                  <a:close/>
                </a:path>
                <a:path w="3780790" h="693420">
                  <a:moveTo>
                    <a:pt x="15118" y="400796"/>
                  </a:moveTo>
                  <a:lnTo>
                    <a:pt x="0" y="400796"/>
                  </a:lnTo>
                  <a:lnTo>
                    <a:pt x="0" y="355525"/>
                  </a:lnTo>
                  <a:lnTo>
                    <a:pt x="15118" y="355525"/>
                  </a:lnTo>
                  <a:lnTo>
                    <a:pt x="15118" y="400796"/>
                  </a:lnTo>
                  <a:close/>
                </a:path>
                <a:path w="3780790" h="693420">
                  <a:moveTo>
                    <a:pt x="15118" y="310255"/>
                  </a:moveTo>
                  <a:lnTo>
                    <a:pt x="0" y="310255"/>
                  </a:lnTo>
                  <a:lnTo>
                    <a:pt x="0" y="264984"/>
                  </a:lnTo>
                  <a:lnTo>
                    <a:pt x="15118" y="264984"/>
                  </a:lnTo>
                  <a:lnTo>
                    <a:pt x="15118" y="310255"/>
                  </a:lnTo>
                  <a:close/>
                </a:path>
                <a:path w="3780790" h="693420">
                  <a:moveTo>
                    <a:pt x="15118" y="219714"/>
                  </a:moveTo>
                  <a:lnTo>
                    <a:pt x="0" y="219714"/>
                  </a:lnTo>
                  <a:lnTo>
                    <a:pt x="98" y="177971"/>
                  </a:lnTo>
                  <a:lnTo>
                    <a:pt x="294" y="174503"/>
                  </a:lnTo>
                  <a:lnTo>
                    <a:pt x="15389" y="175352"/>
                  </a:lnTo>
                  <a:lnTo>
                    <a:pt x="15240" y="177971"/>
                  </a:lnTo>
                  <a:lnTo>
                    <a:pt x="15118" y="219714"/>
                  </a:lnTo>
                  <a:close/>
                </a:path>
                <a:path w="3780790" h="693420">
                  <a:moveTo>
                    <a:pt x="23414" y="132567"/>
                  </a:moveTo>
                  <a:lnTo>
                    <a:pt x="9032" y="127923"/>
                  </a:lnTo>
                  <a:lnTo>
                    <a:pt x="13083" y="116696"/>
                  </a:lnTo>
                  <a:lnTo>
                    <a:pt x="17832" y="105799"/>
                  </a:lnTo>
                  <a:lnTo>
                    <a:pt x="23278" y="95230"/>
                  </a:lnTo>
                  <a:lnTo>
                    <a:pt x="29421" y="84991"/>
                  </a:lnTo>
                  <a:lnTo>
                    <a:pt x="42143" y="93133"/>
                  </a:lnTo>
                  <a:lnTo>
                    <a:pt x="36500" y="102539"/>
                  </a:lnTo>
                  <a:lnTo>
                    <a:pt x="31497" y="112246"/>
                  </a:lnTo>
                  <a:lnTo>
                    <a:pt x="27136" y="122255"/>
                  </a:lnTo>
                  <a:lnTo>
                    <a:pt x="23414" y="132567"/>
                  </a:lnTo>
                  <a:close/>
                </a:path>
                <a:path w="3780790" h="693420">
                  <a:moveTo>
                    <a:pt x="70611" y="59501"/>
                  </a:moveTo>
                  <a:lnTo>
                    <a:pt x="60415" y="48375"/>
                  </a:lnTo>
                  <a:lnTo>
                    <a:pt x="69534" y="40594"/>
                  </a:lnTo>
                  <a:lnTo>
                    <a:pt x="79097" y="33447"/>
                  </a:lnTo>
                  <a:lnTo>
                    <a:pt x="89105" y="26933"/>
                  </a:lnTo>
                  <a:lnTo>
                    <a:pt x="99558" y="21052"/>
                  </a:lnTo>
                  <a:lnTo>
                    <a:pt x="106565" y="34405"/>
                  </a:lnTo>
                  <a:lnTo>
                    <a:pt x="96963" y="39806"/>
                  </a:lnTo>
                  <a:lnTo>
                    <a:pt x="87770" y="45789"/>
                  </a:lnTo>
                  <a:lnTo>
                    <a:pt x="78986" y="52354"/>
                  </a:lnTo>
                  <a:lnTo>
                    <a:pt x="70611" y="59501"/>
                  </a:lnTo>
                  <a:close/>
                </a:path>
                <a:path w="3780790" h="693420">
                  <a:moveTo>
                    <a:pt x="148061" y="19225"/>
                  </a:moveTo>
                  <a:lnTo>
                    <a:pt x="185535" y="0"/>
                  </a:lnTo>
                  <a:lnTo>
                    <a:pt x="230958" y="0"/>
                  </a:lnTo>
                  <a:lnTo>
                    <a:pt x="230958" y="15068"/>
                  </a:lnTo>
                  <a:lnTo>
                    <a:pt x="185535" y="15068"/>
                  </a:lnTo>
                  <a:lnTo>
                    <a:pt x="176080" y="15328"/>
                  </a:lnTo>
                  <a:lnTo>
                    <a:pt x="166683" y="16107"/>
                  </a:lnTo>
                  <a:lnTo>
                    <a:pt x="157343" y="17406"/>
                  </a:lnTo>
                  <a:lnTo>
                    <a:pt x="148061" y="19225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00452" y="5424830"/>
              <a:ext cx="828674" cy="7810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6148" y="964565"/>
            <a:ext cx="506285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300" dirty="0">
                <a:solidFill>
                  <a:srgbClr val="0E0D0C"/>
                </a:solidFill>
                <a:latin typeface="Arial"/>
                <a:cs typeface="Arial"/>
              </a:rPr>
              <a:t>FRONT</a:t>
            </a:r>
            <a:r>
              <a:rPr sz="6300" b="1" spc="-490" dirty="0">
                <a:solidFill>
                  <a:srgbClr val="0E0D0C"/>
                </a:solidFill>
                <a:latin typeface="Arial"/>
                <a:cs typeface="Arial"/>
              </a:rPr>
              <a:t> </a:t>
            </a:r>
            <a:r>
              <a:rPr sz="6300" b="1" spc="190" dirty="0">
                <a:solidFill>
                  <a:srgbClr val="0E0D0C"/>
                </a:solidFill>
                <a:latin typeface="Arial"/>
                <a:cs typeface="Arial"/>
              </a:rPr>
              <a:t>LINE</a:t>
            </a:r>
            <a:endParaRPr sz="6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3035" y="3811629"/>
            <a:ext cx="2074545" cy="258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4">
              <a:lnSpc>
                <a:spcPct val="152800"/>
              </a:lnSpc>
              <a:spcBef>
                <a:spcPts val="100"/>
              </a:spcBef>
            </a:pPr>
            <a:r>
              <a:rPr sz="5500" b="1" spc="-5" dirty="0">
                <a:solidFill>
                  <a:srgbClr val="FFFFFF"/>
                </a:solidFill>
                <a:latin typeface="Arial"/>
                <a:cs typeface="Arial"/>
              </a:rPr>
              <a:t>JAVA  </a:t>
            </a:r>
            <a:r>
              <a:rPr sz="5500" b="1" spc="2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5500" b="1" spc="2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5500" b="1" spc="5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5500" b="1" spc="-19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5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329326" y="1718712"/>
            <a:ext cx="168021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spc="295" dirty="0">
                <a:solidFill>
                  <a:srgbClr val="FFFFFF"/>
                </a:solidFill>
              </a:rPr>
              <a:t>G</a:t>
            </a:r>
            <a:r>
              <a:rPr sz="7900" spc="434" dirty="0">
                <a:solidFill>
                  <a:srgbClr val="FFFFFF"/>
                </a:solidFill>
              </a:rPr>
              <a:t>O</a:t>
            </a:r>
            <a:endParaRPr sz="7900"/>
          </a:p>
        </p:txBody>
      </p:sp>
      <p:sp>
        <p:nvSpPr>
          <p:cNvPr id="15" name="object 15"/>
          <p:cNvSpPr txBox="1"/>
          <p:nvPr/>
        </p:nvSpPr>
        <p:spPr>
          <a:xfrm>
            <a:off x="13087371" y="1733348"/>
            <a:ext cx="353504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6310" algn="l"/>
              </a:tabLst>
            </a:pPr>
            <a:r>
              <a:rPr sz="6500" b="1" spc="1065" dirty="0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sz="6500" b="1" spc="4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6500" b="1" spc="3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6500" b="1" spc="5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500" b="1" spc="7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6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20264" y="4185809"/>
            <a:ext cx="1583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4000" b="1" spc="30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b="1" spc="49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4000" b="1" spc="37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52780" y="5540767"/>
            <a:ext cx="2027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85" dirty="0">
                <a:solidFill>
                  <a:srgbClr val="FFFFFF"/>
                </a:solidFill>
                <a:latin typeface="Arial"/>
                <a:cs typeface="Arial"/>
              </a:rPr>
              <a:t>Gender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93563" y="5630298"/>
            <a:ext cx="1146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34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01288" y="5630298"/>
            <a:ext cx="17221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6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3500" b="1" spc="3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500" b="1" spc="4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500" b="1" spc="2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00" b="1" spc="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500" b="1" spc="3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8418" y="5143515"/>
            <a:ext cx="2895599" cy="2981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88946" y="4820453"/>
            <a:ext cx="2364740" cy="3305175"/>
            <a:chOff x="7988946" y="4820453"/>
            <a:chExt cx="2364740" cy="3305175"/>
          </a:xfrm>
        </p:grpSpPr>
        <p:sp>
          <p:nvSpPr>
            <p:cNvPr id="4" name="object 4"/>
            <p:cNvSpPr/>
            <p:nvPr/>
          </p:nvSpPr>
          <p:spPr>
            <a:xfrm>
              <a:off x="7994639" y="4830508"/>
              <a:ext cx="2349500" cy="814705"/>
            </a:xfrm>
            <a:custGeom>
              <a:avLst/>
              <a:gdLst/>
              <a:ahLst/>
              <a:cxnLst/>
              <a:rect l="l" t="t" r="r" b="b"/>
              <a:pathLst>
                <a:path w="2349500" h="814704">
                  <a:moveTo>
                    <a:pt x="1194817" y="814643"/>
                  </a:moveTo>
                  <a:lnTo>
                    <a:pt x="0" y="726548"/>
                  </a:lnTo>
                  <a:lnTo>
                    <a:pt x="1070696" y="0"/>
                  </a:lnTo>
                  <a:lnTo>
                    <a:pt x="2348899" y="31200"/>
                  </a:lnTo>
                  <a:lnTo>
                    <a:pt x="1194817" y="8146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01746" y="4820453"/>
              <a:ext cx="2349500" cy="835025"/>
            </a:xfrm>
            <a:custGeom>
              <a:avLst/>
              <a:gdLst/>
              <a:ahLst/>
              <a:cxnLst/>
              <a:rect l="l" t="t" r="r" b="b"/>
              <a:pathLst>
                <a:path w="2349500" h="835025">
                  <a:moveTo>
                    <a:pt x="0" y="734269"/>
                  </a:moveTo>
                  <a:lnTo>
                    <a:pt x="12557" y="725168"/>
                  </a:lnTo>
                  <a:lnTo>
                    <a:pt x="1001115" y="40536"/>
                  </a:lnTo>
                  <a:lnTo>
                    <a:pt x="1058008" y="1835"/>
                  </a:lnTo>
                  <a:lnTo>
                    <a:pt x="1059682" y="638"/>
                  </a:lnTo>
                  <a:lnTo>
                    <a:pt x="1061675" y="0"/>
                  </a:lnTo>
                  <a:lnTo>
                    <a:pt x="1063828" y="79"/>
                  </a:lnTo>
                  <a:lnTo>
                    <a:pt x="1660510" y="15640"/>
                  </a:lnTo>
                  <a:lnTo>
                    <a:pt x="1067256" y="15640"/>
                  </a:lnTo>
                  <a:lnTo>
                    <a:pt x="1063349" y="16757"/>
                  </a:lnTo>
                  <a:lnTo>
                    <a:pt x="1065606" y="16780"/>
                  </a:lnTo>
                  <a:lnTo>
                    <a:pt x="1031147" y="40602"/>
                  </a:lnTo>
                  <a:lnTo>
                    <a:pt x="1004050" y="59288"/>
                  </a:lnTo>
                  <a:lnTo>
                    <a:pt x="996705" y="59288"/>
                  </a:lnTo>
                  <a:lnTo>
                    <a:pt x="987697" y="64657"/>
                  </a:lnTo>
                  <a:lnTo>
                    <a:pt x="975221" y="73991"/>
                  </a:lnTo>
                  <a:lnTo>
                    <a:pt x="965136" y="82517"/>
                  </a:lnTo>
                  <a:lnTo>
                    <a:pt x="963303" y="85462"/>
                  </a:lnTo>
                  <a:lnTo>
                    <a:pt x="966014" y="85462"/>
                  </a:lnTo>
                  <a:lnTo>
                    <a:pt x="224803" y="586794"/>
                  </a:lnTo>
                  <a:lnTo>
                    <a:pt x="76171" y="685333"/>
                  </a:lnTo>
                  <a:lnTo>
                    <a:pt x="5046" y="731582"/>
                  </a:lnTo>
                  <a:lnTo>
                    <a:pt x="0" y="734269"/>
                  </a:lnTo>
                  <a:close/>
                </a:path>
                <a:path w="2349500" h="835025">
                  <a:moveTo>
                    <a:pt x="2306494" y="51574"/>
                  </a:moveTo>
                  <a:lnTo>
                    <a:pt x="1078815" y="16996"/>
                  </a:lnTo>
                  <a:lnTo>
                    <a:pt x="1071002" y="16837"/>
                  </a:lnTo>
                  <a:lnTo>
                    <a:pt x="1065606" y="16780"/>
                  </a:lnTo>
                  <a:lnTo>
                    <a:pt x="1067256" y="15640"/>
                  </a:lnTo>
                  <a:lnTo>
                    <a:pt x="1660510" y="15640"/>
                  </a:lnTo>
                  <a:lnTo>
                    <a:pt x="2331584" y="34500"/>
                  </a:lnTo>
                  <a:lnTo>
                    <a:pt x="2306494" y="51574"/>
                  </a:lnTo>
                  <a:close/>
                </a:path>
                <a:path w="2349500" h="835025">
                  <a:moveTo>
                    <a:pt x="2336316" y="34632"/>
                  </a:moveTo>
                  <a:lnTo>
                    <a:pt x="2331584" y="34500"/>
                  </a:lnTo>
                  <a:lnTo>
                    <a:pt x="2335494" y="31838"/>
                  </a:lnTo>
                  <a:lnTo>
                    <a:pt x="2336316" y="34632"/>
                  </a:lnTo>
                  <a:close/>
                </a:path>
                <a:path w="2349500" h="835025">
                  <a:moveTo>
                    <a:pt x="2340684" y="49473"/>
                  </a:moveTo>
                  <a:lnTo>
                    <a:pt x="2336316" y="34632"/>
                  </a:lnTo>
                  <a:lnTo>
                    <a:pt x="2342031" y="34791"/>
                  </a:lnTo>
                  <a:lnTo>
                    <a:pt x="2343944" y="34871"/>
                  </a:lnTo>
                  <a:lnTo>
                    <a:pt x="2345937" y="35828"/>
                  </a:lnTo>
                  <a:lnTo>
                    <a:pt x="2348966" y="40536"/>
                  </a:lnTo>
                  <a:lnTo>
                    <a:pt x="2348169" y="44446"/>
                  </a:lnTo>
                  <a:lnTo>
                    <a:pt x="2340684" y="49473"/>
                  </a:lnTo>
                  <a:close/>
                </a:path>
                <a:path w="2349500" h="835025">
                  <a:moveTo>
                    <a:pt x="2341553" y="52426"/>
                  </a:moveTo>
                  <a:lnTo>
                    <a:pt x="2336486" y="52303"/>
                  </a:lnTo>
                  <a:lnTo>
                    <a:pt x="2340684" y="49473"/>
                  </a:lnTo>
                  <a:lnTo>
                    <a:pt x="2341553" y="52426"/>
                  </a:lnTo>
                  <a:close/>
                </a:path>
                <a:path w="2349500" h="835025">
                  <a:moveTo>
                    <a:pt x="1216382" y="816638"/>
                  </a:moveTo>
                  <a:lnTo>
                    <a:pt x="1182289" y="816638"/>
                  </a:lnTo>
                  <a:lnTo>
                    <a:pt x="1188427" y="814963"/>
                  </a:lnTo>
                  <a:lnTo>
                    <a:pt x="1185111" y="814718"/>
                  </a:lnTo>
                  <a:lnTo>
                    <a:pt x="2306494" y="51574"/>
                  </a:lnTo>
                  <a:lnTo>
                    <a:pt x="2336486" y="52303"/>
                  </a:lnTo>
                  <a:lnTo>
                    <a:pt x="1385452" y="699509"/>
                  </a:lnTo>
                  <a:lnTo>
                    <a:pt x="1334168" y="734963"/>
                  </a:lnTo>
                  <a:lnTo>
                    <a:pt x="1216382" y="816638"/>
                  </a:lnTo>
                  <a:close/>
                </a:path>
                <a:path w="2349500" h="835025">
                  <a:moveTo>
                    <a:pt x="966014" y="85462"/>
                  </a:moveTo>
                  <a:lnTo>
                    <a:pt x="963303" y="85462"/>
                  </a:lnTo>
                  <a:lnTo>
                    <a:pt x="972255" y="80104"/>
                  </a:lnTo>
                  <a:lnTo>
                    <a:pt x="984697" y="70789"/>
                  </a:lnTo>
                  <a:lnTo>
                    <a:pt x="994793" y="62267"/>
                  </a:lnTo>
                  <a:lnTo>
                    <a:pt x="996705" y="59288"/>
                  </a:lnTo>
                  <a:lnTo>
                    <a:pt x="1004050" y="59288"/>
                  </a:lnTo>
                  <a:lnTo>
                    <a:pt x="966014" y="85462"/>
                  </a:lnTo>
                  <a:close/>
                </a:path>
                <a:path w="2349500" h="835025">
                  <a:moveTo>
                    <a:pt x="1189304" y="834593"/>
                  </a:moveTo>
                  <a:lnTo>
                    <a:pt x="1187072" y="834433"/>
                  </a:lnTo>
                  <a:lnTo>
                    <a:pt x="1186833" y="834433"/>
                  </a:lnTo>
                  <a:lnTo>
                    <a:pt x="765964" y="804616"/>
                  </a:lnTo>
                  <a:lnTo>
                    <a:pt x="56507" y="741520"/>
                  </a:lnTo>
                  <a:lnTo>
                    <a:pt x="12024" y="736522"/>
                  </a:lnTo>
                  <a:lnTo>
                    <a:pt x="1378" y="734905"/>
                  </a:lnTo>
                  <a:lnTo>
                    <a:pt x="3265" y="734298"/>
                  </a:lnTo>
                  <a:lnTo>
                    <a:pt x="21250" y="734963"/>
                  </a:lnTo>
                  <a:lnTo>
                    <a:pt x="1185111" y="814718"/>
                  </a:lnTo>
                  <a:lnTo>
                    <a:pt x="1182289" y="816638"/>
                  </a:lnTo>
                  <a:lnTo>
                    <a:pt x="1216382" y="816638"/>
                  </a:lnTo>
                  <a:lnTo>
                    <a:pt x="1193131" y="832757"/>
                  </a:lnTo>
                  <a:lnTo>
                    <a:pt x="1191377" y="833954"/>
                  </a:lnTo>
                  <a:lnTo>
                    <a:pt x="1189304" y="834593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94637" y="5557062"/>
              <a:ext cx="1238885" cy="2556510"/>
            </a:xfrm>
            <a:custGeom>
              <a:avLst/>
              <a:gdLst/>
              <a:ahLst/>
              <a:cxnLst/>
              <a:rect l="l" t="t" r="r" b="b"/>
              <a:pathLst>
                <a:path w="1238884" h="2556509">
                  <a:moveTo>
                    <a:pt x="1238415" y="2556370"/>
                  </a:moveTo>
                  <a:lnTo>
                    <a:pt x="1236637" y="2455824"/>
                  </a:lnTo>
                  <a:lnTo>
                    <a:pt x="1195311" y="116217"/>
                  </a:lnTo>
                  <a:lnTo>
                    <a:pt x="1194816" y="88176"/>
                  </a:lnTo>
                  <a:lnTo>
                    <a:pt x="0" y="0"/>
                  </a:lnTo>
                  <a:lnTo>
                    <a:pt x="48463" y="2361577"/>
                  </a:lnTo>
                  <a:lnTo>
                    <a:pt x="1238415" y="25563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8935" y="5550686"/>
              <a:ext cx="1256030" cy="2575560"/>
            </a:xfrm>
            <a:custGeom>
              <a:avLst/>
              <a:gdLst/>
              <a:ahLst/>
              <a:cxnLst/>
              <a:rect l="l" t="t" r="r" b="b"/>
              <a:pathLst>
                <a:path w="1256029" h="2575559">
                  <a:moveTo>
                    <a:pt x="1255522" y="2562898"/>
                  </a:moveTo>
                  <a:lnTo>
                    <a:pt x="1237805" y="1598676"/>
                  </a:lnTo>
                  <a:lnTo>
                    <a:pt x="1237805" y="2562834"/>
                  </a:lnTo>
                  <a:lnTo>
                    <a:pt x="1237665" y="2560269"/>
                  </a:lnTo>
                  <a:lnTo>
                    <a:pt x="1237589" y="2555252"/>
                  </a:lnTo>
                  <a:lnTo>
                    <a:pt x="1237742" y="2560269"/>
                  </a:lnTo>
                  <a:lnTo>
                    <a:pt x="1237805" y="2562834"/>
                  </a:lnTo>
                  <a:lnTo>
                    <a:pt x="1237805" y="1598676"/>
                  </a:lnTo>
                  <a:lnTo>
                    <a:pt x="1210386" y="106362"/>
                  </a:lnTo>
                  <a:lnTo>
                    <a:pt x="1210170" y="94716"/>
                  </a:lnTo>
                  <a:lnTo>
                    <a:pt x="1210081" y="89281"/>
                  </a:lnTo>
                  <a:lnTo>
                    <a:pt x="1206093" y="85140"/>
                  </a:lnTo>
                  <a:lnTo>
                    <a:pt x="23850" y="419"/>
                  </a:lnTo>
                  <a:lnTo>
                    <a:pt x="1841" y="0"/>
                  </a:lnTo>
                  <a:lnTo>
                    <a:pt x="3708" y="1638"/>
                  </a:lnTo>
                  <a:lnTo>
                    <a:pt x="56426" y="8915"/>
                  </a:lnTo>
                  <a:lnTo>
                    <a:pt x="136944" y="17868"/>
                  </a:lnTo>
                  <a:lnTo>
                    <a:pt x="1041107" y="94678"/>
                  </a:lnTo>
                  <a:lnTo>
                    <a:pt x="1188720" y="105562"/>
                  </a:lnTo>
                  <a:lnTo>
                    <a:pt x="1188554" y="94716"/>
                  </a:lnTo>
                  <a:lnTo>
                    <a:pt x="1188643" y="98298"/>
                  </a:lnTo>
                  <a:lnTo>
                    <a:pt x="1188796" y="105562"/>
                  </a:lnTo>
                  <a:lnTo>
                    <a:pt x="1192301" y="105879"/>
                  </a:lnTo>
                  <a:lnTo>
                    <a:pt x="1195971" y="106045"/>
                  </a:lnTo>
                  <a:lnTo>
                    <a:pt x="1199540" y="106362"/>
                  </a:lnTo>
                  <a:lnTo>
                    <a:pt x="1195971" y="106045"/>
                  </a:lnTo>
                  <a:lnTo>
                    <a:pt x="1192301" y="105879"/>
                  </a:lnTo>
                  <a:lnTo>
                    <a:pt x="1188720" y="105562"/>
                  </a:lnTo>
                  <a:lnTo>
                    <a:pt x="1189723" y="156476"/>
                  </a:lnTo>
                  <a:lnTo>
                    <a:pt x="1190929" y="215861"/>
                  </a:lnTo>
                  <a:lnTo>
                    <a:pt x="1192110" y="271983"/>
                  </a:lnTo>
                  <a:lnTo>
                    <a:pt x="1193292" y="326364"/>
                  </a:lnTo>
                  <a:lnTo>
                    <a:pt x="1194485" y="380149"/>
                  </a:lnTo>
                  <a:lnTo>
                    <a:pt x="1195705" y="433324"/>
                  </a:lnTo>
                  <a:lnTo>
                    <a:pt x="1196936" y="485825"/>
                  </a:lnTo>
                  <a:lnTo>
                    <a:pt x="1198181" y="537667"/>
                  </a:lnTo>
                  <a:lnTo>
                    <a:pt x="1200696" y="639178"/>
                  </a:lnTo>
                  <a:lnTo>
                    <a:pt x="1203210" y="739444"/>
                  </a:lnTo>
                  <a:lnTo>
                    <a:pt x="1205179" y="820445"/>
                  </a:lnTo>
                  <a:lnTo>
                    <a:pt x="1208049" y="941946"/>
                  </a:lnTo>
                  <a:lnTo>
                    <a:pt x="1210335" y="1043139"/>
                  </a:lnTo>
                  <a:lnTo>
                    <a:pt x="1212545" y="1144295"/>
                  </a:lnTo>
                  <a:lnTo>
                    <a:pt x="1214691" y="1245412"/>
                  </a:lnTo>
                  <a:lnTo>
                    <a:pt x="1216761" y="1346479"/>
                  </a:lnTo>
                  <a:lnTo>
                    <a:pt x="1218768" y="1447495"/>
                  </a:lnTo>
                  <a:lnTo>
                    <a:pt x="1220711" y="1548472"/>
                  </a:lnTo>
                  <a:lnTo>
                    <a:pt x="1222438" y="1640789"/>
                  </a:lnTo>
                  <a:lnTo>
                    <a:pt x="1225232" y="1796008"/>
                  </a:lnTo>
                  <a:lnTo>
                    <a:pt x="1227937" y="1951863"/>
                  </a:lnTo>
                  <a:lnTo>
                    <a:pt x="1230464" y="2102904"/>
                  </a:lnTo>
                  <a:lnTo>
                    <a:pt x="1233703" y="2304097"/>
                  </a:lnTo>
                  <a:lnTo>
                    <a:pt x="1237576" y="2555163"/>
                  </a:lnTo>
                  <a:lnTo>
                    <a:pt x="63500" y="2359812"/>
                  </a:lnTo>
                  <a:lnTo>
                    <a:pt x="60540" y="2205723"/>
                  </a:lnTo>
                  <a:lnTo>
                    <a:pt x="58508" y="2103132"/>
                  </a:lnTo>
                  <a:lnTo>
                    <a:pt x="56527" y="2005914"/>
                  </a:lnTo>
                  <a:lnTo>
                    <a:pt x="54356" y="1902155"/>
                  </a:lnTo>
                  <a:lnTo>
                    <a:pt x="52171" y="1800694"/>
                  </a:lnTo>
                  <a:lnTo>
                    <a:pt x="49974" y="1701495"/>
                  </a:lnTo>
                  <a:lnTo>
                    <a:pt x="48590" y="1640928"/>
                  </a:lnTo>
                  <a:lnTo>
                    <a:pt x="47459" y="1591716"/>
                  </a:lnTo>
                  <a:lnTo>
                    <a:pt x="45046" y="1489684"/>
                  </a:lnTo>
                  <a:lnTo>
                    <a:pt x="42557" y="1387729"/>
                  </a:lnTo>
                  <a:lnTo>
                    <a:pt x="38671" y="1234516"/>
                  </a:lnTo>
                  <a:lnTo>
                    <a:pt x="37642" y="1195133"/>
                  </a:lnTo>
                  <a:lnTo>
                    <a:pt x="37642" y="1687017"/>
                  </a:lnTo>
                  <a:lnTo>
                    <a:pt x="37350" y="1701495"/>
                  </a:lnTo>
                  <a:lnTo>
                    <a:pt x="35902" y="1696491"/>
                  </a:lnTo>
                  <a:lnTo>
                    <a:pt x="34175" y="1677530"/>
                  </a:lnTo>
                  <a:lnTo>
                    <a:pt x="33020" y="1655406"/>
                  </a:lnTo>
                  <a:lnTo>
                    <a:pt x="33274" y="1640928"/>
                  </a:lnTo>
                  <a:lnTo>
                    <a:pt x="34734" y="1645932"/>
                  </a:lnTo>
                  <a:lnTo>
                    <a:pt x="36474" y="1664893"/>
                  </a:lnTo>
                  <a:lnTo>
                    <a:pt x="37642" y="1687017"/>
                  </a:lnTo>
                  <a:lnTo>
                    <a:pt x="37642" y="1195133"/>
                  </a:lnTo>
                  <a:lnTo>
                    <a:pt x="35991" y="1131925"/>
                  </a:lnTo>
                  <a:lnTo>
                    <a:pt x="33223" y="1029360"/>
                  </a:lnTo>
                  <a:lnTo>
                    <a:pt x="30403" y="926820"/>
                  </a:lnTo>
                  <a:lnTo>
                    <a:pt x="27495" y="824293"/>
                  </a:lnTo>
                  <a:lnTo>
                    <a:pt x="24549" y="721779"/>
                  </a:lnTo>
                  <a:lnTo>
                    <a:pt x="20002" y="567994"/>
                  </a:lnTo>
                  <a:lnTo>
                    <a:pt x="15367" y="414172"/>
                  </a:lnTo>
                  <a:lnTo>
                    <a:pt x="7137" y="146697"/>
                  </a:lnTo>
                  <a:lnTo>
                    <a:pt x="5842" y="106426"/>
                  </a:lnTo>
                  <a:lnTo>
                    <a:pt x="4445" y="66776"/>
                  </a:lnTo>
                  <a:lnTo>
                    <a:pt x="1892" y="10274"/>
                  </a:lnTo>
                  <a:lnTo>
                    <a:pt x="825" y="1549"/>
                  </a:lnTo>
                  <a:lnTo>
                    <a:pt x="215" y="13474"/>
                  </a:lnTo>
                  <a:lnTo>
                    <a:pt x="114" y="25450"/>
                  </a:lnTo>
                  <a:lnTo>
                    <a:pt x="0" y="44513"/>
                  </a:lnTo>
                  <a:lnTo>
                    <a:pt x="127" y="102006"/>
                  </a:lnTo>
                  <a:lnTo>
                    <a:pt x="635" y="156476"/>
                  </a:lnTo>
                  <a:lnTo>
                    <a:pt x="1409" y="215861"/>
                  </a:lnTo>
                  <a:lnTo>
                    <a:pt x="2311" y="271983"/>
                  </a:lnTo>
                  <a:lnTo>
                    <a:pt x="3530" y="340410"/>
                  </a:lnTo>
                  <a:lnTo>
                    <a:pt x="4749" y="401713"/>
                  </a:lnTo>
                  <a:lnTo>
                    <a:pt x="5969" y="459790"/>
                  </a:lnTo>
                  <a:lnTo>
                    <a:pt x="7137" y="512711"/>
                  </a:lnTo>
                  <a:lnTo>
                    <a:pt x="8191" y="558546"/>
                  </a:lnTo>
                  <a:lnTo>
                    <a:pt x="9677" y="621207"/>
                  </a:lnTo>
                  <a:lnTo>
                    <a:pt x="10833" y="670750"/>
                  </a:lnTo>
                  <a:lnTo>
                    <a:pt x="11963" y="720483"/>
                  </a:lnTo>
                  <a:lnTo>
                    <a:pt x="14160" y="820445"/>
                  </a:lnTo>
                  <a:lnTo>
                    <a:pt x="16294" y="921067"/>
                  </a:lnTo>
                  <a:lnTo>
                    <a:pt x="23672" y="1277924"/>
                  </a:lnTo>
                  <a:lnTo>
                    <a:pt x="25869" y="1381048"/>
                  </a:lnTo>
                  <a:lnTo>
                    <a:pt x="28143" y="1484642"/>
                  </a:lnTo>
                  <a:lnTo>
                    <a:pt x="29324" y="1536598"/>
                  </a:lnTo>
                  <a:lnTo>
                    <a:pt x="30530" y="1588643"/>
                  </a:lnTo>
                  <a:lnTo>
                    <a:pt x="31788" y="1640789"/>
                  </a:lnTo>
                  <a:lnTo>
                    <a:pt x="33070" y="1693037"/>
                  </a:lnTo>
                  <a:lnTo>
                    <a:pt x="34391" y="1745348"/>
                  </a:lnTo>
                  <a:lnTo>
                    <a:pt x="35725" y="1796008"/>
                  </a:lnTo>
                  <a:lnTo>
                    <a:pt x="38468" y="1898281"/>
                  </a:lnTo>
                  <a:lnTo>
                    <a:pt x="39789" y="1951863"/>
                  </a:lnTo>
                  <a:lnTo>
                    <a:pt x="40906" y="2000656"/>
                  </a:lnTo>
                  <a:lnTo>
                    <a:pt x="42138" y="2057755"/>
                  </a:lnTo>
                  <a:lnTo>
                    <a:pt x="43027" y="2102904"/>
                  </a:lnTo>
                  <a:lnTo>
                    <a:pt x="44107" y="2161362"/>
                  </a:lnTo>
                  <a:lnTo>
                    <a:pt x="44996" y="2213127"/>
                  </a:lnTo>
                  <a:lnTo>
                    <a:pt x="45834" y="2264854"/>
                  </a:lnTo>
                  <a:lnTo>
                    <a:pt x="46634" y="2316543"/>
                  </a:lnTo>
                  <a:lnTo>
                    <a:pt x="47269" y="2359812"/>
                  </a:lnTo>
                  <a:lnTo>
                    <a:pt x="47396" y="2371547"/>
                  </a:lnTo>
                  <a:lnTo>
                    <a:pt x="49860" y="2374176"/>
                  </a:lnTo>
                  <a:lnTo>
                    <a:pt x="53047" y="2374735"/>
                  </a:lnTo>
                  <a:lnTo>
                    <a:pt x="1127925" y="2555163"/>
                  </a:lnTo>
                  <a:lnTo>
                    <a:pt x="1248511" y="2574950"/>
                  </a:lnTo>
                  <a:lnTo>
                    <a:pt x="1254328" y="2570721"/>
                  </a:lnTo>
                  <a:lnTo>
                    <a:pt x="1255356" y="2564574"/>
                  </a:lnTo>
                  <a:lnTo>
                    <a:pt x="1255522" y="2563139"/>
                  </a:lnTo>
                  <a:lnTo>
                    <a:pt x="1255522" y="256289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4059" y="6136380"/>
              <a:ext cx="643255" cy="116839"/>
            </a:xfrm>
            <a:custGeom>
              <a:avLst/>
              <a:gdLst/>
              <a:ahLst/>
              <a:cxnLst/>
              <a:rect l="l" t="t" r="r" b="b"/>
              <a:pathLst>
                <a:path w="643254" h="116839">
                  <a:moveTo>
                    <a:pt x="643087" y="116423"/>
                  </a:moveTo>
                  <a:lnTo>
                    <a:pt x="1195" y="50511"/>
                  </a:lnTo>
                  <a:lnTo>
                    <a:pt x="0" y="0"/>
                  </a:lnTo>
                  <a:lnTo>
                    <a:pt x="643087" y="65273"/>
                  </a:lnTo>
                  <a:lnTo>
                    <a:pt x="643087" y="1164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3775" y="6125368"/>
              <a:ext cx="664210" cy="133985"/>
            </a:xfrm>
            <a:custGeom>
              <a:avLst/>
              <a:gdLst/>
              <a:ahLst/>
              <a:cxnLst/>
              <a:rect l="l" t="t" r="r" b="b"/>
              <a:pathLst>
                <a:path w="664209" h="133985">
                  <a:moveTo>
                    <a:pt x="645080" y="133579"/>
                  </a:moveTo>
                  <a:lnTo>
                    <a:pt x="1913" y="70460"/>
                  </a:lnTo>
                  <a:lnTo>
                    <a:pt x="0" y="0"/>
                  </a:lnTo>
                  <a:lnTo>
                    <a:pt x="107400" y="10852"/>
                  </a:lnTo>
                  <a:lnTo>
                    <a:pt x="15704" y="10852"/>
                  </a:lnTo>
                  <a:lnTo>
                    <a:pt x="9645" y="16517"/>
                  </a:lnTo>
                  <a:lnTo>
                    <a:pt x="15794" y="17217"/>
                  </a:lnTo>
                  <a:lnTo>
                    <a:pt x="16352" y="56496"/>
                  </a:lnTo>
                  <a:lnTo>
                    <a:pt x="11878" y="56496"/>
                  </a:lnTo>
                  <a:lnTo>
                    <a:pt x="16421" y="61363"/>
                  </a:lnTo>
                  <a:lnTo>
                    <a:pt x="56494" y="61363"/>
                  </a:lnTo>
                  <a:lnTo>
                    <a:pt x="209266" y="76480"/>
                  </a:lnTo>
                  <a:lnTo>
                    <a:pt x="379030" y="90439"/>
                  </a:lnTo>
                  <a:lnTo>
                    <a:pt x="416977" y="94166"/>
                  </a:lnTo>
                  <a:lnTo>
                    <a:pt x="456068" y="98469"/>
                  </a:lnTo>
                  <a:lnTo>
                    <a:pt x="496062" y="103389"/>
                  </a:lnTo>
                  <a:lnTo>
                    <a:pt x="536743" y="108922"/>
                  </a:lnTo>
                  <a:lnTo>
                    <a:pt x="577902" y="115054"/>
                  </a:lnTo>
                  <a:lnTo>
                    <a:pt x="619331" y="121769"/>
                  </a:lnTo>
                  <a:lnTo>
                    <a:pt x="658153" y="133383"/>
                  </a:lnTo>
                  <a:lnTo>
                    <a:pt x="645080" y="133579"/>
                  </a:lnTo>
                  <a:close/>
                </a:path>
                <a:path w="664209" h="133985">
                  <a:moveTo>
                    <a:pt x="657177" y="131794"/>
                  </a:moveTo>
                  <a:lnTo>
                    <a:pt x="656522" y="128087"/>
                  </a:lnTo>
                  <a:lnTo>
                    <a:pt x="656001" y="121051"/>
                  </a:lnTo>
                  <a:lnTo>
                    <a:pt x="653849" y="84345"/>
                  </a:lnTo>
                  <a:lnTo>
                    <a:pt x="653530" y="80355"/>
                  </a:lnTo>
                  <a:lnTo>
                    <a:pt x="653291" y="76285"/>
                  </a:lnTo>
                  <a:lnTo>
                    <a:pt x="604314" y="74174"/>
                  </a:lnTo>
                  <a:lnTo>
                    <a:pt x="555250" y="71417"/>
                  </a:lnTo>
                  <a:lnTo>
                    <a:pt x="506101" y="68078"/>
                  </a:lnTo>
                  <a:lnTo>
                    <a:pt x="407538" y="59905"/>
                  </a:lnTo>
                  <a:lnTo>
                    <a:pt x="308618" y="50159"/>
                  </a:lnTo>
                  <a:lnTo>
                    <a:pt x="15794" y="17217"/>
                  </a:lnTo>
                  <a:lnTo>
                    <a:pt x="15704" y="10852"/>
                  </a:lnTo>
                  <a:lnTo>
                    <a:pt x="107400" y="10852"/>
                  </a:lnTo>
                  <a:lnTo>
                    <a:pt x="114475" y="11570"/>
                  </a:lnTo>
                  <a:lnTo>
                    <a:pt x="161178" y="17106"/>
                  </a:lnTo>
                  <a:lnTo>
                    <a:pt x="255689" y="29990"/>
                  </a:lnTo>
                  <a:lnTo>
                    <a:pt x="303391" y="35744"/>
                  </a:lnTo>
                  <a:lnTo>
                    <a:pt x="351318" y="39978"/>
                  </a:lnTo>
                  <a:lnTo>
                    <a:pt x="387242" y="42681"/>
                  </a:lnTo>
                  <a:lnTo>
                    <a:pt x="378263" y="44127"/>
                  </a:lnTo>
                  <a:lnTo>
                    <a:pt x="379618" y="45643"/>
                  </a:lnTo>
                  <a:lnTo>
                    <a:pt x="381292" y="47638"/>
                  </a:lnTo>
                  <a:lnTo>
                    <a:pt x="445235" y="47638"/>
                  </a:lnTo>
                  <a:lnTo>
                    <a:pt x="540364" y="56476"/>
                  </a:lnTo>
                  <a:lnTo>
                    <a:pt x="586009" y="60246"/>
                  </a:lnTo>
                  <a:lnTo>
                    <a:pt x="612804" y="62121"/>
                  </a:lnTo>
                  <a:lnTo>
                    <a:pt x="632790" y="63769"/>
                  </a:lnTo>
                  <a:lnTo>
                    <a:pt x="663734" y="66949"/>
                  </a:lnTo>
                  <a:lnTo>
                    <a:pt x="663628" y="80695"/>
                  </a:lnTo>
                  <a:lnTo>
                    <a:pt x="663416" y="89362"/>
                  </a:lnTo>
                  <a:lnTo>
                    <a:pt x="662568" y="101760"/>
                  </a:lnTo>
                  <a:lnTo>
                    <a:pt x="661346" y="112992"/>
                  </a:lnTo>
                  <a:lnTo>
                    <a:pt x="659908" y="122487"/>
                  </a:lnTo>
                  <a:lnTo>
                    <a:pt x="658221" y="130488"/>
                  </a:lnTo>
                  <a:lnTo>
                    <a:pt x="657177" y="131794"/>
                  </a:lnTo>
                  <a:close/>
                </a:path>
                <a:path w="664209" h="133985">
                  <a:moveTo>
                    <a:pt x="390175" y="42902"/>
                  </a:moveTo>
                  <a:lnTo>
                    <a:pt x="387242" y="42681"/>
                  </a:lnTo>
                  <a:lnTo>
                    <a:pt x="389663" y="42292"/>
                  </a:lnTo>
                  <a:lnTo>
                    <a:pt x="390175" y="42902"/>
                  </a:lnTo>
                  <a:close/>
                </a:path>
                <a:path w="664209" h="133985">
                  <a:moveTo>
                    <a:pt x="445235" y="47638"/>
                  </a:moveTo>
                  <a:lnTo>
                    <a:pt x="381292" y="47638"/>
                  </a:lnTo>
                  <a:lnTo>
                    <a:pt x="392692" y="45803"/>
                  </a:lnTo>
                  <a:lnTo>
                    <a:pt x="391337" y="44287"/>
                  </a:lnTo>
                  <a:lnTo>
                    <a:pt x="390175" y="42902"/>
                  </a:lnTo>
                  <a:lnTo>
                    <a:pt x="399374" y="43595"/>
                  </a:lnTo>
                  <a:lnTo>
                    <a:pt x="445235" y="47638"/>
                  </a:lnTo>
                  <a:close/>
                </a:path>
                <a:path w="664209" h="133985">
                  <a:moveTo>
                    <a:pt x="16359" y="56984"/>
                  </a:moveTo>
                  <a:lnTo>
                    <a:pt x="11878" y="56496"/>
                  </a:lnTo>
                  <a:lnTo>
                    <a:pt x="16352" y="56496"/>
                  </a:lnTo>
                  <a:lnTo>
                    <a:pt x="16359" y="56984"/>
                  </a:lnTo>
                  <a:close/>
                </a:path>
                <a:path w="664209" h="133985">
                  <a:moveTo>
                    <a:pt x="56494" y="61363"/>
                  </a:moveTo>
                  <a:lnTo>
                    <a:pt x="16421" y="61363"/>
                  </a:lnTo>
                  <a:lnTo>
                    <a:pt x="16359" y="56984"/>
                  </a:lnTo>
                  <a:lnTo>
                    <a:pt x="56494" y="61363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3421" y="6111004"/>
              <a:ext cx="643890" cy="90805"/>
            </a:xfrm>
            <a:custGeom>
              <a:avLst/>
              <a:gdLst/>
              <a:ahLst/>
              <a:cxnLst/>
              <a:rect l="l" t="t" r="r" b="b"/>
              <a:pathLst>
                <a:path w="643890" h="90804">
                  <a:moveTo>
                    <a:pt x="643725" y="90648"/>
                  </a:moveTo>
                  <a:lnTo>
                    <a:pt x="637" y="25375"/>
                  </a:lnTo>
                  <a:lnTo>
                    <a:pt x="0" y="0"/>
                  </a:lnTo>
                  <a:lnTo>
                    <a:pt x="643725" y="65034"/>
                  </a:lnTo>
                  <a:lnTo>
                    <a:pt x="643725" y="90648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3217" y="6100072"/>
              <a:ext cx="664210" cy="107950"/>
            </a:xfrm>
            <a:custGeom>
              <a:avLst/>
              <a:gdLst/>
              <a:ahLst/>
              <a:cxnLst/>
              <a:rect l="l" t="t" r="r" b="b"/>
              <a:pathLst>
                <a:path w="664209" h="107950">
                  <a:moveTo>
                    <a:pt x="646196" y="107805"/>
                  </a:moveTo>
                  <a:lnTo>
                    <a:pt x="1195" y="45324"/>
                  </a:lnTo>
                  <a:lnTo>
                    <a:pt x="1020" y="38891"/>
                  </a:lnTo>
                  <a:lnTo>
                    <a:pt x="779" y="27689"/>
                  </a:lnTo>
                  <a:lnTo>
                    <a:pt x="0" y="0"/>
                  </a:lnTo>
                  <a:lnTo>
                    <a:pt x="108043" y="10852"/>
                  </a:lnTo>
                  <a:lnTo>
                    <a:pt x="15704" y="10852"/>
                  </a:lnTo>
                  <a:lnTo>
                    <a:pt x="9645" y="16517"/>
                  </a:lnTo>
                  <a:lnTo>
                    <a:pt x="15765" y="17213"/>
                  </a:lnTo>
                  <a:lnTo>
                    <a:pt x="15975" y="31040"/>
                  </a:lnTo>
                  <a:lnTo>
                    <a:pt x="11319" y="31040"/>
                  </a:lnTo>
                  <a:lnTo>
                    <a:pt x="16023" y="36147"/>
                  </a:lnTo>
                  <a:lnTo>
                    <a:pt x="57742" y="36147"/>
                  </a:lnTo>
                  <a:lnTo>
                    <a:pt x="217436" y="52059"/>
                  </a:lnTo>
                  <a:lnTo>
                    <a:pt x="388975" y="65902"/>
                  </a:lnTo>
                  <a:lnTo>
                    <a:pt x="463322" y="73572"/>
                  </a:lnTo>
                  <a:lnTo>
                    <a:pt x="501941" y="78311"/>
                  </a:lnTo>
                  <a:lnTo>
                    <a:pt x="541247" y="83656"/>
                  </a:lnTo>
                  <a:lnTo>
                    <a:pt x="581031" y="89585"/>
                  </a:lnTo>
                  <a:lnTo>
                    <a:pt x="621085" y="96075"/>
                  </a:lnTo>
                  <a:lnTo>
                    <a:pt x="658774" y="107543"/>
                  </a:lnTo>
                  <a:lnTo>
                    <a:pt x="646196" y="107805"/>
                  </a:lnTo>
                  <a:close/>
                </a:path>
                <a:path w="664209" h="107950">
                  <a:moveTo>
                    <a:pt x="657755" y="106528"/>
                  </a:moveTo>
                  <a:lnTo>
                    <a:pt x="657549" y="105082"/>
                  </a:lnTo>
                  <a:lnTo>
                    <a:pt x="657277" y="101820"/>
                  </a:lnTo>
                  <a:lnTo>
                    <a:pt x="656659" y="89851"/>
                  </a:lnTo>
                  <a:lnTo>
                    <a:pt x="656223" y="82789"/>
                  </a:lnTo>
                  <a:lnTo>
                    <a:pt x="655683" y="75966"/>
                  </a:lnTo>
                  <a:lnTo>
                    <a:pt x="655523" y="74290"/>
                  </a:lnTo>
                  <a:lnTo>
                    <a:pt x="654088" y="74290"/>
                  </a:lnTo>
                  <a:lnTo>
                    <a:pt x="648986" y="74131"/>
                  </a:lnTo>
                  <a:lnTo>
                    <a:pt x="593780" y="72173"/>
                  </a:lnTo>
                  <a:lnTo>
                    <a:pt x="545585" y="69696"/>
                  </a:lnTo>
                  <a:lnTo>
                    <a:pt x="497307" y="66606"/>
                  </a:lnTo>
                  <a:lnTo>
                    <a:pt x="400492" y="58851"/>
                  </a:lnTo>
                  <a:lnTo>
                    <a:pt x="303327" y="49437"/>
                  </a:lnTo>
                  <a:lnTo>
                    <a:pt x="15765" y="17213"/>
                  </a:lnTo>
                  <a:lnTo>
                    <a:pt x="15704" y="10852"/>
                  </a:lnTo>
                  <a:lnTo>
                    <a:pt x="108043" y="10852"/>
                  </a:lnTo>
                  <a:lnTo>
                    <a:pt x="110409" y="11091"/>
                  </a:lnTo>
                  <a:lnTo>
                    <a:pt x="155477" y="16397"/>
                  </a:lnTo>
                  <a:lnTo>
                    <a:pt x="246676" y="28862"/>
                  </a:lnTo>
                  <a:lnTo>
                    <a:pt x="292708" y="34420"/>
                  </a:lnTo>
                  <a:lnTo>
                    <a:pt x="338962" y="38461"/>
                  </a:lnTo>
                  <a:lnTo>
                    <a:pt x="373572" y="41082"/>
                  </a:lnTo>
                  <a:lnTo>
                    <a:pt x="364950" y="42531"/>
                  </a:lnTo>
                  <a:lnTo>
                    <a:pt x="366422" y="44272"/>
                  </a:lnTo>
                  <a:lnTo>
                    <a:pt x="367899" y="45962"/>
                  </a:lnTo>
                  <a:lnTo>
                    <a:pt x="431532" y="45962"/>
                  </a:lnTo>
                  <a:lnTo>
                    <a:pt x="565681" y="57692"/>
                  </a:lnTo>
                  <a:lnTo>
                    <a:pt x="602879" y="60406"/>
                  </a:lnTo>
                  <a:lnTo>
                    <a:pt x="629434" y="62899"/>
                  </a:lnTo>
                  <a:lnTo>
                    <a:pt x="654965" y="66231"/>
                  </a:lnTo>
                  <a:lnTo>
                    <a:pt x="664053" y="67667"/>
                  </a:lnTo>
                  <a:lnTo>
                    <a:pt x="663415" y="84025"/>
                  </a:lnTo>
                  <a:lnTo>
                    <a:pt x="662459" y="90648"/>
                  </a:lnTo>
                  <a:lnTo>
                    <a:pt x="659828" y="102778"/>
                  </a:lnTo>
                  <a:lnTo>
                    <a:pt x="658871" y="105491"/>
                  </a:lnTo>
                  <a:lnTo>
                    <a:pt x="658313" y="106049"/>
                  </a:lnTo>
                  <a:lnTo>
                    <a:pt x="657755" y="106528"/>
                  </a:lnTo>
                  <a:close/>
                </a:path>
                <a:path w="664209" h="107950">
                  <a:moveTo>
                    <a:pt x="15980" y="31553"/>
                  </a:moveTo>
                  <a:lnTo>
                    <a:pt x="11319" y="31040"/>
                  </a:lnTo>
                  <a:lnTo>
                    <a:pt x="15975" y="31040"/>
                  </a:lnTo>
                  <a:lnTo>
                    <a:pt x="15980" y="31553"/>
                  </a:lnTo>
                  <a:close/>
                </a:path>
                <a:path w="664209" h="107950">
                  <a:moveTo>
                    <a:pt x="57742" y="36147"/>
                  </a:moveTo>
                  <a:lnTo>
                    <a:pt x="16023" y="36147"/>
                  </a:lnTo>
                  <a:lnTo>
                    <a:pt x="15980" y="31553"/>
                  </a:lnTo>
                  <a:lnTo>
                    <a:pt x="57742" y="36147"/>
                  </a:lnTo>
                  <a:close/>
                </a:path>
                <a:path w="664209" h="107950">
                  <a:moveTo>
                    <a:pt x="376396" y="41296"/>
                  </a:moveTo>
                  <a:lnTo>
                    <a:pt x="373572" y="41082"/>
                  </a:lnTo>
                  <a:lnTo>
                    <a:pt x="375871" y="40696"/>
                  </a:lnTo>
                  <a:lnTo>
                    <a:pt x="376396" y="41296"/>
                  </a:lnTo>
                  <a:close/>
                </a:path>
                <a:path w="664209" h="107950">
                  <a:moveTo>
                    <a:pt x="431532" y="45962"/>
                  </a:moveTo>
                  <a:lnTo>
                    <a:pt x="367899" y="45962"/>
                  </a:lnTo>
                  <a:lnTo>
                    <a:pt x="378821" y="44207"/>
                  </a:lnTo>
                  <a:lnTo>
                    <a:pt x="377476" y="42531"/>
                  </a:lnTo>
                  <a:lnTo>
                    <a:pt x="376396" y="41296"/>
                  </a:lnTo>
                  <a:lnTo>
                    <a:pt x="396875" y="42847"/>
                  </a:lnTo>
                  <a:lnTo>
                    <a:pt x="431532" y="45962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6406" y="5814400"/>
              <a:ext cx="650875" cy="285115"/>
            </a:xfrm>
            <a:custGeom>
              <a:avLst/>
              <a:gdLst/>
              <a:ahLst/>
              <a:cxnLst/>
              <a:rect l="l" t="t" r="r" b="b"/>
              <a:pathLst>
                <a:path w="650875" h="285114">
                  <a:moveTo>
                    <a:pt x="650740" y="284634"/>
                  </a:moveTo>
                  <a:lnTo>
                    <a:pt x="5261" y="220557"/>
                  </a:lnTo>
                  <a:lnTo>
                    <a:pt x="0" y="0"/>
                  </a:lnTo>
                  <a:lnTo>
                    <a:pt x="650740" y="61283"/>
                  </a:lnTo>
                  <a:lnTo>
                    <a:pt x="650740" y="284634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86202" y="5803548"/>
              <a:ext cx="670560" cy="301625"/>
            </a:xfrm>
            <a:custGeom>
              <a:avLst/>
              <a:gdLst/>
              <a:ahLst/>
              <a:cxnLst/>
              <a:rect l="l" t="t" r="r" b="b"/>
              <a:pathLst>
                <a:path w="670559" h="301625">
                  <a:moveTo>
                    <a:pt x="665737" y="301492"/>
                  </a:moveTo>
                  <a:lnTo>
                    <a:pt x="6457" y="239948"/>
                  </a:lnTo>
                  <a:lnTo>
                    <a:pt x="0" y="0"/>
                  </a:lnTo>
                  <a:lnTo>
                    <a:pt x="115222" y="10852"/>
                  </a:lnTo>
                  <a:lnTo>
                    <a:pt x="15863" y="10852"/>
                  </a:lnTo>
                  <a:lnTo>
                    <a:pt x="9805" y="16438"/>
                  </a:lnTo>
                  <a:lnTo>
                    <a:pt x="15964" y="17077"/>
                  </a:lnTo>
                  <a:lnTo>
                    <a:pt x="16979" y="78200"/>
                  </a:lnTo>
                  <a:lnTo>
                    <a:pt x="17767" y="120951"/>
                  </a:lnTo>
                  <a:lnTo>
                    <a:pt x="18946" y="176143"/>
                  </a:lnTo>
                  <a:lnTo>
                    <a:pt x="20212" y="226782"/>
                  </a:lnTo>
                  <a:lnTo>
                    <a:pt x="16023" y="226782"/>
                  </a:lnTo>
                  <a:lnTo>
                    <a:pt x="20328" y="231410"/>
                  </a:lnTo>
                  <a:lnTo>
                    <a:pt x="65768" y="231410"/>
                  </a:lnTo>
                  <a:lnTo>
                    <a:pt x="319032" y="252386"/>
                  </a:lnTo>
                  <a:lnTo>
                    <a:pt x="366684" y="256948"/>
                  </a:lnTo>
                  <a:lnTo>
                    <a:pt x="415651" y="262131"/>
                  </a:lnTo>
                  <a:lnTo>
                    <a:pt x="465665" y="267985"/>
                  </a:lnTo>
                  <a:lnTo>
                    <a:pt x="516405" y="274490"/>
                  </a:lnTo>
                  <a:lnTo>
                    <a:pt x="619012" y="289183"/>
                  </a:lnTo>
                  <a:lnTo>
                    <a:pt x="658453" y="297950"/>
                  </a:lnTo>
                  <a:lnTo>
                    <a:pt x="665737" y="301492"/>
                  </a:lnTo>
                  <a:close/>
                </a:path>
                <a:path w="670559" h="301625">
                  <a:moveTo>
                    <a:pt x="655139" y="77820"/>
                  </a:moveTo>
                  <a:lnTo>
                    <a:pt x="610900" y="74659"/>
                  </a:lnTo>
                  <a:lnTo>
                    <a:pt x="461702" y="62236"/>
                  </a:lnTo>
                  <a:lnTo>
                    <a:pt x="15964" y="17077"/>
                  </a:lnTo>
                  <a:lnTo>
                    <a:pt x="15863" y="10852"/>
                  </a:lnTo>
                  <a:lnTo>
                    <a:pt x="115222" y="10852"/>
                  </a:lnTo>
                  <a:lnTo>
                    <a:pt x="143333" y="13485"/>
                  </a:lnTo>
                  <a:lnTo>
                    <a:pt x="192119" y="18627"/>
                  </a:lnTo>
                  <a:lnTo>
                    <a:pt x="340438" y="36478"/>
                  </a:lnTo>
                  <a:lnTo>
                    <a:pt x="390362" y="41678"/>
                  </a:lnTo>
                  <a:lnTo>
                    <a:pt x="485614" y="48993"/>
                  </a:lnTo>
                  <a:lnTo>
                    <a:pt x="474244" y="50271"/>
                  </a:lnTo>
                  <a:lnTo>
                    <a:pt x="478230" y="53862"/>
                  </a:lnTo>
                  <a:lnTo>
                    <a:pt x="545999" y="53862"/>
                  </a:lnTo>
                  <a:lnTo>
                    <a:pt x="669155" y="64555"/>
                  </a:lnTo>
                  <a:lnTo>
                    <a:pt x="669227" y="72136"/>
                  </a:lnTo>
                  <a:lnTo>
                    <a:pt x="654965" y="72136"/>
                  </a:lnTo>
                  <a:lnTo>
                    <a:pt x="655139" y="77820"/>
                  </a:lnTo>
                  <a:close/>
                </a:path>
                <a:path w="670559" h="301625">
                  <a:moveTo>
                    <a:pt x="489049" y="49241"/>
                  </a:moveTo>
                  <a:lnTo>
                    <a:pt x="485614" y="48993"/>
                  </a:lnTo>
                  <a:lnTo>
                    <a:pt x="488434" y="48675"/>
                  </a:lnTo>
                  <a:lnTo>
                    <a:pt x="489049" y="49241"/>
                  </a:lnTo>
                  <a:close/>
                </a:path>
                <a:path w="670559" h="301625">
                  <a:moveTo>
                    <a:pt x="545999" y="53862"/>
                  </a:moveTo>
                  <a:lnTo>
                    <a:pt x="478230" y="53862"/>
                  </a:lnTo>
                  <a:lnTo>
                    <a:pt x="492340" y="52266"/>
                  </a:lnTo>
                  <a:lnTo>
                    <a:pt x="489049" y="49241"/>
                  </a:lnTo>
                  <a:lnTo>
                    <a:pt x="496769" y="49800"/>
                  </a:lnTo>
                  <a:lnTo>
                    <a:pt x="545999" y="53862"/>
                  </a:lnTo>
                  <a:close/>
                </a:path>
                <a:path w="670559" h="301625">
                  <a:moveTo>
                    <a:pt x="669285" y="78200"/>
                  </a:moveTo>
                  <a:lnTo>
                    <a:pt x="660466" y="78200"/>
                  </a:lnTo>
                  <a:lnTo>
                    <a:pt x="654965" y="72136"/>
                  </a:lnTo>
                  <a:lnTo>
                    <a:pt x="669227" y="72136"/>
                  </a:lnTo>
                  <a:lnTo>
                    <a:pt x="669285" y="78200"/>
                  </a:lnTo>
                  <a:close/>
                </a:path>
                <a:path w="670559" h="301625">
                  <a:moveTo>
                    <a:pt x="664950" y="299845"/>
                  </a:moveTo>
                  <a:lnTo>
                    <a:pt x="659808" y="202371"/>
                  </a:lnTo>
                  <a:lnTo>
                    <a:pt x="657922" y="157640"/>
                  </a:lnTo>
                  <a:lnTo>
                    <a:pt x="656280" y="115119"/>
                  </a:lnTo>
                  <a:lnTo>
                    <a:pt x="655139" y="77820"/>
                  </a:lnTo>
                  <a:lnTo>
                    <a:pt x="660466" y="78200"/>
                  </a:lnTo>
                  <a:lnTo>
                    <a:pt x="669285" y="78200"/>
                  </a:lnTo>
                  <a:lnTo>
                    <a:pt x="669952" y="148022"/>
                  </a:lnTo>
                  <a:lnTo>
                    <a:pt x="670110" y="158476"/>
                  </a:lnTo>
                  <a:lnTo>
                    <a:pt x="670251" y="172121"/>
                  </a:lnTo>
                  <a:lnTo>
                    <a:pt x="670191" y="210583"/>
                  </a:lnTo>
                  <a:lnTo>
                    <a:pt x="669135" y="253015"/>
                  </a:lnTo>
                  <a:lnTo>
                    <a:pt x="665872" y="298128"/>
                  </a:lnTo>
                  <a:lnTo>
                    <a:pt x="664950" y="299845"/>
                  </a:lnTo>
                  <a:close/>
                </a:path>
                <a:path w="670559" h="301625">
                  <a:moveTo>
                    <a:pt x="20222" y="227172"/>
                  </a:moveTo>
                  <a:lnTo>
                    <a:pt x="16023" y="226782"/>
                  </a:lnTo>
                  <a:lnTo>
                    <a:pt x="20212" y="226782"/>
                  </a:lnTo>
                  <a:lnTo>
                    <a:pt x="20222" y="227172"/>
                  </a:lnTo>
                  <a:close/>
                </a:path>
                <a:path w="670559" h="301625">
                  <a:moveTo>
                    <a:pt x="65768" y="231410"/>
                  </a:moveTo>
                  <a:lnTo>
                    <a:pt x="20328" y="231410"/>
                  </a:lnTo>
                  <a:lnTo>
                    <a:pt x="20222" y="227172"/>
                  </a:lnTo>
                  <a:lnTo>
                    <a:pt x="65768" y="231410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6017" y="6642370"/>
              <a:ext cx="631190" cy="121285"/>
            </a:xfrm>
            <a:custGeom>
              <a:avLst/>
              <a:gdLst/>
              <a:ahLst/>
              <a:cxnLst/>
              <a:rect l="l" t="t" r="r" b="b"/>
              <a:pathLst>
                <a:path w="631190" h="121284">
                  <a:moveTo>
                    <a:pt x="631129" y="120732"/>
                  </a:moveTo>
                  <a:lnTo>
                    <a:pt x="1116" y="48675"/>
                  </a:lnTo>
                  <a:lnTo>
                    <a:pt x="0" y="0"/>
                  </a:lnTo>
                  <a:lnTo>
                    <a:pt x="631129" y="71497"/>
                  </a:lnTo>
                  <a:lnTo>
                    <a:pt x="631129" y="120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25492" y="7379914"/>
              <a:ext cx="287248" cy="4845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05733" y="6631199"/>
              <a:ext cx="652145" cy="138430"/>
            </a:xfrm>
            <a:custGeom>
              <a:avLst/>
              <a:gdLst/>
              <a:ahLst/>
              <a:cxnLst/>
              <a:rect l="l" t="t" r="r" b="b"/>
              <a:pathLst>
                <a:path w="652145" h="138429">
                  <a:moveTo>
                    <a:pt x="633361" y="137968"/>
                  </a:moveTo>
                  <a:lnTo>
                    <a:pt x="1833" y="68704"/>
                  </a:lnTo>
                  <a:lnTo>
                    <a:pt x="0" y="0"/>
                  </a:lnTo>
                  <a:lnTo>
                    <a:pt x="97015" y="10932"/>
                  </a:lnTo>
                  <a:lnTo>
                    <a:pt x="15704" y="10932"/>
                  </a:lnTo>
                  <a:lnTo>
                    <a:pt x="9645" y="16677"/>
                  </a:lnTo>
                  <a:lnTo>
                    <a:pt x="15775" y="17448"/>
                  </a:lnTo>
                  <a:lnTo>
                    <a:pt x="16275" y="54740"/>
                  </a:lnTo>
                  <a:lnTo>
                    <a:pt x="11878" y="54740"/>
                  </a:lnTo>
                  <a:lnTo>
                    <a:pt x="16342" y="59608"/>
                  </a:lnTo>
                  <a:lnTo>
                    <a:pt x="51916" y="59608"/>
                  </a:lnTo>
                  <a:lnTo>
                    <a:pt x="205918" y="76717"/>
                  </a:lnTo>
                  <a:lnTo>
                    <a:pt x="372553" y="92324"/>
                  </a:lnTo>
                  <a:lnTo>
                    <a:pt x="448016" y="101102"/>
                  </a:lnTo>
                  <a:lnTo>
                    <a:pt x="487174" y="106393"/>
                  </a:lnTo>
                  <a:lnTo>
                    <a:pt x="527027" y="112313"/>
                  </a:lnTo>
                  <a:lnTo>
                    <a:pt x="567373" y="118832"/>
                  </a:lnTo>
                  <a:lnTo>
                    <a:pt x="608011" y="125919"/>
                  </a:lnTo>
                  <a:lnTo>
                    <a:pt x="646149" y="137892"/>
                  </a:lnTo>
                  <a:lnTo>
                    <a:pt x="633361" y="137968"/>
                  </a:lnTo>
                  <a:close/>
                </a:path>
                <a:path w="652145" h="138429">
                  <a:moveTo>
                    <a:pt x="645299" y="136272"/>
                  </a:moveTo>
                  <a:lnTo>
                    <a:pt x="644644" y="132614"/>
                  </a:lnTo>
                  <a:lnTo>
                    <a:pt x="644088" y="125078"/>
                  </a:lnTo>
                  <a:lnTo>
                    <a:pt x="642127" y="92324"/>
                  </a:lnTo>
                  <a:lnTo>
                    <a:pt x="641493" y="82589"/>
                  </a:lnTo>
                  <a:lnTo>
                    <a:pt x="593306" y="80016"/>
                  </a:lnTo>
                  <a:lnTo>
                    <a:pt x="545123" y="76795"/>
                  </a:lnTo>
                  <a:lnTo>
                    <a:pt x="496864" y="72989"/>
                  </a:lnTo>
                  <a:lnTo>
                    <a:pt x="400106" y="63876"/>
                  </a:lnTo>
                  <a:lnTo>
                    <a:pt x="254348" y="47402"/>
                  </a:lnTo>
                  <a:lnTo>
                    <a:pt x="15775" y="17448"/>
                  </a:lnTo>
                  <a:lnTo>
                    <a:pt x="15704" y="10932"/>
                  </a:lnTo>
                  <a:lnTo>
                    <a:pt x="97015" y="10932"/>
                  </a:lnTo>
                  <a:lnTo>
                    <a:pt x="112482" y="12687"/>
                  </a:lnTo>
                  <a:lnTo>
                    <a:pt x="158251" y="18662"/>
                  </a:lnTo>
                  <a:lnTo>
                    <a:pt x="250815" y="32451"/>
                  </a:lnTo>
                  <a:lnTo>
                    <a:pt x="297548" y="38656"/>
                  </a:lnTo>
                  <a:lnTo>
                    <a:pt x="344542" y="43329"/>
                  </a:lnTo>
                  <a:lnTo>
                    <a:pt x="380188" y="46419"/>
                  </a:lnTo>
                  <a:lnTo>
                    <a:pt x="371008" y="47798"/>
                  </a:lnTo>
                  <a:lnTo>
                    <a:pt x="372284" y="49314"/>
                  </a:lnTo>
                  <a:lnTo>
                    <a:pt x="373878" y="51309"/>
                  </a:lnTo>
                  <a:lnTo>
                    <a:pt x="430749" y="51309"/>
                  </a:lnTo>
                  <a:lnTo>
                    <a:pt x="529963" y="61630"/>
                  </a:lnTo>
                  <a:lnTo>
                    <a:pt x="574768" y="65832"/>
                  </a:lnTo>
                  <a:lnTo>
                    <a:pt x="601384" y="68046"/>
                  </a:lnTo>
                  <a:lnTo>
                    <a:pt x="621236" y="69916"/>
                  </a:lnTo>
                  <a:lnTo>
                    <a:pt x="651856" y="73412"/>
                  </a:lnTo>
                  <a:lnTo>
                    <a:pt x="651779" y="85701"/>
                  </a:lnTo>
                  <a:lnTo>
                    <a:pt x="651580" y="93601"/>
                  </a:lnTo>
                  <a:lnTo>
                    <a:pt x="646343" y="134993"/>
                  </a:lnTo>
                  <a:lnTo>
                    <a:pt x="645299" y="136272"/>
                  </a:lnTo>
                  <a:close/>
                </a:path>
                <a:path w="652145" h="138429">
                  <a:moveTo>
                    <a:pt x="382590" y="46628"/>
                  </a:moveTo>
                  <a:lnTo>
                    <a:pt x="380188" y="46419"/>
                  </a:lnTo>
                  <a:lnTo>
                    <a:pt x="382169" y="46122"/>
                  </a:lnTo>
                  <a:lnTo>
                    <a:pt x="382590" y="46628"/>
                  </a:lnTo>
                  <a:close/>
                </a:path>
                <a:path w="652145" h="138429">
                  <a:moveTo>
                    <a:pt x="430749" y="51309"/>
                  </a:moveTo>
                  <a:lnTo>
                    <a:pt x="373878" y="51309"/>
                  </a:lnTo>
                  <a:lnTo>
                    <a:pt x="385039" y="49633"/>
                  </a:lnTo>
                  <a:lnTo>
                    <a:pt x="382590" y="46628"/>
                  </a:lnTo>
                  <a:lnTo>
                    <a:pt x="391682" y="47416"/>
                  </a:lnTo>
                  <a:lnTo>
                    <a:pt x="430749" y="51309"/>
                  </a:lnTo>
                  <a:close/>
                </a:path>
                <a:path w="652145" h="138429">
                  <a:moveTo>
                    <a:pt x="16282" y="55275"/>
                  </a:moveTo>
                  <a:lnTo>
                    <a:pt x="11878" y="54740"/>
                  </a:lnTo>
                  <a:lnTo>
                    <a:pt x="16275" y="54740"/>
                  </a:lnTo>
                  <a:lnTo>
                    <a:pt x="16282" y="55275"/>
                  </a:lnTo>
                  <a:close/>
                </a:path>
                <a:path w="652145" h="138429">
                  <a:moveTo>
                    <a:pt x="51916" y="59608"/>
                  </a:moveTo>
                  <a:lnTo>
                    <a:pt x="16342" y="59608"/>
                  </a:lnTo>
                  <a:lnTo>
                    <a:pt x="16282" y="55275"/>
                  </a:lnTo>
                  <a:lnTo>
                    <a:pt x="51916" y="59608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15459" y="6617952"/>
              <a:ext cx="631825" cy="96520"/>
            </a:xfrm>
            <a:custGeom>
              <a:avLst/>
              <a:gdLst/>
              <a:ahLst/>
              <a:cxnLst/>
              <a:rect l="l" t="t" r="r" b="b"/>
              <a:pathLst>
                <a:path w="631825" h="96520">
                  <a:moveTo>
                    <a:pt x="631687" y="95915"/>
                  </a:moveTo>
                  <a:lnTo>
                    <a:pt x="558" y="24417"/>
                  </a:lnTo>
                  <a:lnTo>
                    <a:pt x="0" y="0"/>
                  </a:lnTo>
                  <a:lnTo>
                    <a:pt x="631687" y="71258"/>
                  </a:lnTo>
                  <a:lnTo>
                    <a:pt x="631687" y="95915"/>
                  </a:lnTo>
                  <a:close/>
                </a:path>
              </a:pathLst>
            </a:custGeom>
            <a:solidFill>
              <a:srgbClr val="4D6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05255" y="6606861"/>
              <a:ext cx="652145" cy="113664"/>
            </a:xfrm>
            <a:custGeom>
              <a:avLst/>
              <a:gdLst/>
              <a:ahLst/>
              <a:cxnLst/>
              <a:rect l="l" t="t" r="r" b="b"/>
              <a:pathLst>
                <a:path w="652145" h="113665">
                  <a:moveTo>
                    <a:pt x="634557" y="113151"/>
                  </a:moveTo>
                  <a:lnTo>
                    <a:pt x="1195" y="44526"/>
                  </a:lnTo>
                  <a:lnTo>
                    <a:pt x="722" y="28028"/>
                  </a:lnTo>
                  <a:lnTo>
                    <a:pt x="558" y="19789"/>
                  </a:lnTo>
                  <a:lnTo>
                    <a:pt x="0" y="0"/>
                  </a:lnTo>
                  <a:lnTo>
                    <a:pt x="98678" y="11091"/>
                  </a:lnTo>
                  <a:lnTo>
                    <a:pt x="15863" y="11091"/>
                  </a:lnTo>
                  <a:lnTo>
                    <a:pt x="9725" y="16757"/>
                  </a:lnTo>
                  <a:lnTo>
                    <a:pt x="15927" y="17537"/>
                  </a:lnTo>
                  <a:lnTo>
                    <a:pt x="16132" y="30402"/>
                  </a:lnTo>
                  <a:lnTo>
                    <a:pt x="11479" y="30402"/>
                  </a:lnTo>
                  <a:lnTo>
                    <a:pt x="16182" y="35509"/>
                  </a:lnTo>
                  <a:lnTo>
                    <a:pt x="53255" y="35509"/>
                  </a:lnTo>
                  <a:lnTo>
                    <a:pt x="163213" y="48147"/>
                  </a:lnTo>
                  <a:lnTo>
                    <a:pt x="264361" y="58314"/>
                  </a:lnTo>
                  <a:lnTo>
                    <a:pt x="382249" y="68944"/>
                  </a:lnTo>
                  <a:lnTo>
                    <a:pt x="455111" y="77322"/>
                  </a:lnTo>
                  <a:lnTo>
                    <a:pt x="492941" y="82376"/>
                  </a:lnTo>
                  <a:lnTo>
                    <a:pt x="531452" y="88065"/>
                  </a:lnTo>
                  <a:lnTo>
                    <a:pt x="570455" y="94368"/>
                  </a:lnTo>
                  <a:lnTo>
                    <a:pt x="609765" y="101261"/>
                  </a:lnTo>
                  <a:lnTo>
                    <a:pt x="646882" y="113010"/>
                  </a:lnTo>
                  <a:lnTo>
                    <a:pt x="634557" y="113151"/>
                  </a:lnTo>
                  <a:close/>
                </a:path>
                <a:path w="652145" h="113665">
                  <a:moveTo>
                    <a:pt x="645797" y="112114"/>
                  </a:moveTo>
                  <a:lnTo>
                    <a:pt x="645558" y="110438"/>
                  </a:lnTo>
                  <a:lnTo>
                    <a:pt x="645029" y="100590"/>
                  </a:lnTo>
                  <a:lnTo>
                    <a:pt x="644602" y="90888"/>
                  </a:lnTo>
                  <a:lnTo>
                    <a:pt x="643645" y="80754"/>
                  </a:lnTo>
                  <a:lnTo>
                    <a:pt x="642210" y="80674"/>
                  </a:lnTo>
                  <a:lnTo>
                    <a:pt x="629774" y="80275"/>
                  </a:lnTo>
                  <a:lnTo>
                    <a:pt x="578614" y="77797"/>
                  </a:lnTo>
                  <a:lnTo>
                    <a:pt x="527372" y="74528"/>
                  </a:lnTo>
                  <a:lnTo>
                    <a:pt x="476044" y="70552"/>
                  </a:lnTo>
                  <a:lnTo>
                    <a:pt x="424626" y="65953"/>
                  </a:lnTo>
                  <a:lnTo>
                    <a:pt x="321513" y="55219"/>
                  </a:lnTo>
                  <a:lnTo>
                    <a:pt x="15927" y="17537"/>
                  </a:lnTo>
                  <a:lnTo>
                    <a:pt x="15863" y="11091"/>
                  </a:lnTo>
                  <a:lnTo>
                    <a:pt x="98678" y="11091"/>
                  </a:lnTo>
                  <a:lnTo>
                    <a:pt x="108576" y="12208"/>
                  </a:lnTo>
                  <a:lnTo>
                    <a:pt x="163823" y="19595"/>
                  </a:lnTo>
                  <a:lnTo>
                    <a:pt x="219623" y="28028"/>
                  </a:lnTo>
                  <a:lnTo>
                    <a:pt x="275902" y="35953"/>
                  </a:lnTo>
                  <a:lnTo>
                    <a:pt x="332584" y="41813"/>
                  </a:lnTo>
                  <a:lnTo>
                    <a:pt x="366486" y="44750"/>
                  </a:lnTo>
                  <a:lnTo>
                    <a:pt x="358014" y="46122"/>
                  </a:lnTo>
                  <a:lnTo>
                    <a:pt x="360884" y="49553"/>
                  </a:lnTo>
                  <a:lnTo>
                    <a:pt x="417230" y="49553"/>
                  </a:lnTo>
                  <a:lnTo>
                    <a:pt x="555078" y="63198"/>
                  </a:lnTo>
                  <a:lnTo>
                    <a:pt x="591888" y="66301"/>
                  </a:lnTo>
                  <a:lnTo>
                    <a:pt x="618080" y="69090"/>
                  </a:lnTo>
                  <a:lnTo>
                    <a:pt x="643167" y="72694"/>
                  </a:lnTo>
                  <a:lnTo>
                    <a:pt x="652095" y="74290"/>
                  </a:lnTo>
                  <a:lnTo>
                    <a:pt x="651457" y="90250"/>
                  </a:lnTo>
                  <a:lnTo>
                    <a:pt x="650581" y="96474"/>
                  </a:lnTo>
                  <a:lnTo>
                    <a:pt x="649414" y="101740"/>
                  </a:lnTo>
                  <a:lnTo>
                    <a:pt x="648030" y="108284"/>
                  </a:lnTo>
                  <a:lnTo>
                    <a:pt x="646993" y="110997"/>
                  </a:lnTo>
                  <a:lnTo>
                    <a:pt x="646435" y="111555"/>
                  </a:lnTo>
                  <a:lnTo>
                    <a:pt x="645797" y="112114"/>
                  </a:lnTo>
                  <a:close/>
                </a:path>
                <a:path w="652145" h="113665">
                  <a:moveTo>
                    <a:pt x="16138" y="30972"/>
                  </a:moveTo>
                  <a:lnTo>
                    <a:pt x="11479" y="30402"/>
                  </a:lnTo>
                  <a:lnTo>
                    <a:pt x="16132" y="30402"/>
                  </a:lnTo>
                  <a:lnTo>
                    <a:pt x="16138" y="30972"/>
                  </a:lnTo>
                  <a:close/>
                </a:path>
                <a:path w="652145" h="113665">
                  <a:moveTo>
                    <a:pt x="53255" y="35509"/>
                  </a:moveTo>
                  <a:lnTo>
                    <a:pt x="16182" y="35509"/>
                  </a:lnTo>
                  <a:lnTo>
                    <a:pt x="16138" y="30972"/>
                  </a:lnTo>
                  <a:lnTo>
                    <a:pt x="53255" y="35509"/>
                  </a:lnTo>
                  <a:close/>
                </a:path>
                <a:path w="652145" h="113665">
                  <a:moveTo>
                    <a:pt x="369362" y="45000"/>
                  </a:moveTo>
                  <a:lnTo>
                    <a:pt x="366486" y="44750"/>
                  </a:lnTo>
                  <a:lnTo>
                    <a:pt x="368856" y="44366"/>
                  </a:lnTo>
                  <a:lnTo>
                    <a:pt x="369362" y="45000"/>
                  </a:lnTo>
                  <a:close/>
                </a:path>
                <a:path w="652145" h="113665">
                  <a:moveTo>
                    <a:pt x="417230" y="49553"/>
                  </a:moveTo>
                  <a:lnTo>
                    <a:pt x="360884" y="49553"/>
                  </a:lnTo>
                  <a:lnTo>
                    <a:pt x="371726" y="47877"/>
                  </a:lnTo>
                  <a:lnTo>
                    <a:pt x="370450" y="46361"/>
                  </a:lnTo>
                  <a:lnTo>
                    <a:pt x="369362" y="45000"/>
                  </a:lnTo>
                  <a:lnTo>
                    <a:pt x="389411" y="46737"/>
                  </a:lnTo>
                  <a:lnTo>
                    <a:pt x="417230" y="49553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08683" y="6332360"/>
              <a:ext cx="638810" cy="283210"/>
            </a:xfrm>
            <a:custGeom>
              <a:avLst/>
              <a:gdLst/>
              <a:ahLst/>
              <a:cxnLst/>
              <a:rect l="l" t="t" r="r" b="b"/>
              <a:pathLst>
                <a:path w="638809" h="283209">
                  <a:moveTo>
                    <a:pt x="638463" y="282719"/>
                  </a:moveTo>
                  <a:lnTo>
                    <a:pt x="5022" y="212418"/>
                  </a:lnTo>
                  <a:lnTo>
                    <a:pt x="0" y="0"/>
                  </a:lnTo>
                  <a:lnTo>
                    <a:pt x="638463" y="67747"/>
                  </a:lnTo>
                  <a:lnTo>
                    <a:pt x="638463" y="282719"/>
                  </a:lnTo>
                  <a:close/>
                </a:path>
              </a:pathLst>
            </a:custGeom>
            <a:solidFill>
              <a:srgbClr val="33A6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98479" y="6321348"/>
              <a:ext cx="657860" cy="300355"/>
            </a:xfrm>
            <a:custGeom>
              <a:avLst/>
              <a:gdLst/>
              <a:ahLst/>
              <a:cxnLst/>
              <a:rect l="l" t="t" r="r" b="b"/>
              <a:pathLst>
                <a:path w="657859" h="300354">
                  <a:moveTo>
                    <a:pt x="653362" y="299731"/>
                  </a:moveTo>
                  <a:lnTo>
                    <a:pt x="6218" y="231809"/>
                  </a:lnTo>
                  <a:lnTo>
                    <a:pt x="309" y="11011"/>
                  </a:lnTo>
                  <a:lnTo>
                    <a:pt x="0" y="0"/>
                  </a:lnTo>
                  <a:lnTo>
                    <a:pt x="103978" y="11011"/>
                  </a:lnTo>
                  <a:lnTo>
                    <a:pt x="15704" y="11011"/>
                  </a:lnTo>
                  <a:lnTo>
                    <a:pt x="9645" y="16597"/>
                  </a:lnTo>
                  <a:lnTo>
                    <a:pt x="15802" y="17310"/>
                  </a:lnTo>
                  <a:lnTo>
                    <a:pt x="16907" y="84823"/>
                  </a:lnTo>
                  <a:lnTo>
                    <a:pt x="17551" y="120092"/>
                  </a:lnTo>
                  <a:lnTo>
                    <a:pt x="18682" y="173228"/>
                  </a:lnTo>
                  <a:lnTo>
                    <a:pt x="19814" y="218802"/>
                  </a:lnTo>
                  <a:lnTo>
                    <a:pt x="15704" y="218802"/>
                  </a:lnTo>
                  <a:lnTo>
                    <a:pt x="19929" y="223430"/>
                  </a:lnTo>
                  <a:lnTo>
                    <a:pt x="59846" y="223430"/>
                  </a:lnTo>
                  <a:lnTo>
                    <a:pt x="314847" y="247499"/>
                  </a:lnTo>
                  <a:lnTo>
                    <a:pt x="361338" y="252495"/>
                  </a:lnTo>
                  <a:lnTo>
                    <a:pt x="409114" y="258142"/>
                  </a:lnTo>
                  <a:lnTo>
                    <a:pt x="457886" y="264462"/>
                  </a:lnTo>
                  <a:lnTo>
                    <a:pt x="507407" y="271418"/>
                  </a:lnTo>
                  <a:lnTo>
                    <a:pt x="607612" y="287028"/>
                  </a:lnTo>
                  <a:lnTo>
                    <a:pt x="646206" y="296125"/>
                  </a:lnTo>
                  <a:lnTo>
                    <a:pt x="653362" y="299731"/>
                  </a:lnTo>
                  <a:close/>
                </a:path>
                <a:path w="657859" h="300354">
                  <a:moveTo>
                    <a:pt x="642862" y="84396"/>
                  </a:moveTo>
                  <a:lnTo>
                    <a:pt x="599386" y="80800"/>
                  </a:lnTo>
                  <a:lnTo>
                    <a:pt x="452986" y="66906"/>
                  </a:lnTo>
                  <a:lnTo>
                    <a:pt x="15802" y="17310"/>
                  </a:lnTo>
                  <a:lnTo>
                    <a:pt x="15704" y="11011"/>
                  </a:lnTo>
                  <a:lnTo>
                    <a:pt x="103978" y="11011"/>
                  </a:lnTo>
                  <a:lnTo>
                    <a:pt x="140144" y="14842"/>
                  </a:lnTo>
                  <a:lnTo>
                    <a:pt x="187762" y="20463"/>
                  </a:lnTo>
                  <a:lnTo>
                    <a:pt x="332507" y="39750"/>
                  </a:lnTo>
                  <a:lnTo>
                    <a:pt x="381246" y="45429"/>
                  </a:lnTo>
                  <a:lnTo>
                    <a:pt x="474348" y="53662"/>
                  </a:lnTo>
                  <a:lnTo>
                    <a:pt x="463163" y="54820"/>
                  </a:lnTo>
                  <a:lnTo>
                    <a:pt x="464880" y="56455"/>
                  </a:lnTo>
                  <a:lnTo>
                    <a:pt x="466989" y="58411"/>
                  </a:lnTo>
                  <a:lnTo>
                    <a:pt x="525877" y="58411"/>
                  </a:lnTo>
                  <a:lnTo>
                    <a:pt x="656799" y="71338"/>
                  </a:lnTo>
                  <a:lnTo>
                    <a:pt x="656876" y="78918"/>
                  </a:lnTo>
                  <a:lnTo>
                    <a:pt x="642688" y="78918"/>
                  </a:lnTo>
                  <a:lnTo>
                    <a:pt x="642862" y="84396"/>
                  </a:lnTo>
                  <a:close/>
                </a:path>
                <a:path w="657859" h="300354">
                  <a:moveTo>
                    <a:pt x="477610" y="53935"/>
                  </a:moveTo>
                  <a:lnTo>
                    <a:pt x="474348" y="53662"/>
                  </a:lnTo>
                  <a:lnTo>
                    <a:pt x="477034" y="53383"/>
                  </a:lnTo>
                  <a:lnTo>
                    <a:pt x="477610" y="53935"/>
                  </a:lnTo>
                  <a:close/>
                </a:path>
                <a:path w="657859" h="300354">
                  <a:moveTo>
                    <a:pt x="525877" y="58411"/>
                  </a:moveTo>
                  <a:lnTo>
                    <a:pt x="466989" y="58411"/>
                  </a:lnTo>
                  <a:lnTo>
                    <a:pt x="480781" y="56974"/>
                  </a:lnTo>
                  <a:lnTo>
                    <a:pt x="477610" y="53935"/>
                  </a:lnTo>
                  <a:lnTo>
                    <a:pt x="486006" y="54640"/>
                  </a:lnTo>
                  <a:lnTo>
                    <a:pt x="525877" y="58411"/>
                  </a:lnTo>
                  <a:close/>
                </a:path>
                <a:path w="657859" h="300354">
                  <a:moveTo>
                    <a:pt x="656936" y="84823"/>
                  </a:moveTo>
                  <a:lnTo>
                    <a:pt x="648030" y="84823"/>
                  </a:lnTo>
                  <a:lnTo>
                    <a:pt x="642688" y="78918"/>
                  </a:lnTo>
                  <a:lnTo>
                    <a:pt x="656876" y="78918"/>
                  </a:lnTo>
                  <a:lnTo>
                    <a:pt x="656936" y="84823"/>
                  </a:lnTo>
                  <a:close/>
                </a:path>
                <a:path w="657859" h="300354">
                  <a:moveTo>
                    <a:pt x="652564" y="298180"/>
                  </a:moveTo>
                  <a:lnTo>
                    <a:pt x="648099" y="218802"/>
                  </a:lnTo>
                  <a:lnTo>
                    <a:pt x="645536" y="159048"/>
                  </a:lnTo>
                  <a:lnTo>
                    <a:pt x="643991" y="120092"/>
                  </a:lnTo>
                  <a:lnTo>
                    <a:pt x="642862" y="84396"/>
                  </a:lnTo>
                  <a:lnTo>
                    <a:pt x="648030" y="84823"/>
                  </a:lnTo>
                  <a:lnTo>
                    <a:pt x="656936" y="84823"/>
                  </a:lnTo>
                  <a:lnTo>
                    <a:pt x="657596" y="149618"/>
                  </a:lnTo>
                  <a:lnTo>
                    <a:pt x="657745" y="159048"/>
                  </a:lnTo>
                  <a:lnTo>
                    <a:pt x="657863" y="170243"/>
                  </a:lnTo>
                  <a:lnTo>
                    <a:pt x="657835" y="210902"/>
                  </a:lnTo>
                  <a:lnTo>
                    <a:pt x="656776" y="252495"/>
                  </a:lnTo>
                  <a:lnTo>
                    <a:pt x="653482" y="296524"/>
                  </a:lnTo>
                  <a:lnTo>
                    <a:pt x="652564" y="298180"/>
                  </a:lnTo>
                  <a:close/>
                </a:path>
                <a:path w="657859" h="300354">
                  <a:moveTo>
                    <a:pt x="19825" y="219234"/>
                  </a:moveTo>
                  <a:lnTo>
                    <a:pt x="15704" y="218802"/>
                  </a:lnTo>
                  <a:lnTo>
                    <a:pt x="19814" y="218802"/>
                  </a:lnTo>
                  <a:lnTo>
                    <a:pt x="19825" y="219234"/>
                  </a:lnTo>
                  <a:close/>
                </a:path>
                <a:path w="657859" h="300354">
                  <a:moveTo>
                    <a:pt x="59846" y="223430"/>
                  </a:moveTo>
                  <a:lnTo>
                    <a:pt x="19929" y="223430"/>
                  </a:lnTo>
                  <a:lnTo>
                    <a:pt x="19825" y="219234"/>
                  </a:lnTo>
                  <a:lnTo>
                    <a:pt x="59846" y="223430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30937" y="7094737"/>
              <a:ext cx="269875" cy="139065"/>
            </a:xfrm>
            <a:custGeom>
              <a:avLst/>
              <a:gdLst/>
              <a:ahLst/>
              <a:cxnLst/>
              <a:rect l="l" t="t" r="r" b="b"/>
              <a:pathLst>
                <a:path w="269875" h="139065">
                  <a:moveTo>
                    <a:pt x="209101" y="138686"/>
                  </a:moveTo>
                  <a:lnTo>
                    <a:pt x="61223" y="120093"/>
                  </a:lnTo>
                  <a:lnTo>
                    <a:pt x="18325" y="97242"/>
                  </a:lnTo>
                  <a:lnTo>
                    <a:pt x="0" y="52665"/>
                  </a:lnTo>
                  <a:lnTo>
                    <a:pt x="4372" y="29860"/>
                  </a:lnTo>
                  <a:lnTo>
                    <a:pt x="17039" y="12358"/>
                  </a:lnTo>
                  <a:lnTo>
                    <a:pt x="36075" y="1844"/>
                  </a:lnTo>
                  <a:lnTo>
                    <a:pt x="59549" y="0"/>
                  </a:lnTo>
                  <a:lnTo>
                    <a:pt x="208064" y="18273"/>
                  </a:lnTo>
                  <a:lnTo>
                    <a:pt x="231860" y="25955"/>
                  </a:lnTo>
                  <a:lnTo>
                    <a:pt x="251351" y="41304"/>
                  </a:lnTo>
                  <a:lnTo>
                    <a:pt x="264565" y="62115"/>
                  </a:lnTo>
                  <a:lnTo>
                    <a:pt x="269527" y="86180"/>
                  </a:lnTo>
                  <a:lnTo>
                    <a:pt x="264906" y="109017"/>
                  </a:lnTo>
                  <a:lnTo>
                    <a:pt x="251989" y="126497"/>
                  </a:lnTo>
                  <a:lnTo>
                    <a:pt x="232735" y="136945"/>
                  </a:lnTo>
                  <a:lnTo>
                    <a:pt x="209101" y="1386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40700" y="4852053"/>
              <a:ext cx="1412564" cy="32680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70736" y="4912867"/>
              <a:ext cx="940435" cy="2963545"/>
            </a:xfrm>
            <a:custGeom>
              <a:avLst/>
              <a:gdLst/>
              <a:ahLst/>
              <a:cxnLst/>
              <a:rect l="l" t="t" r="r" b="b"/>
              <a:pathLst>
                <a:path w="940434" h="2963545">
                  <a:moveTo>
                    <a:pt x="23787" y="1698383"/>
                  </a:moveTo>
                  <a:lnTo>
                    <a:pt x="23164" y="1697837"/>
                  </a:lnTo>
                  <a:lnTo>
                    <a:pt x="23241" y="1698536"/>
                  </a:lnTo>
                  <a:lnTo>
                    <a:pt x="23787" y="1698383"/>
                  </a:lnTo>
                  <a:close/>
                </a:path>
                <a:path w="940434" h="2963545">
                  <a:moveTo>
                    <a:pt x="26250" y="1632242"/>
                  </a:moveTo>
                  <a:lnTo>
                    <a:pt x="24955" y="1587411"/>
                  </a:lnTo>
                  <a:lnTo>
                    <a:pt x="22402" y="1543672"/>
                  </a:lnTo>
                  <a:lnTo>
                    <a:pt x="19748" y="1501025"/>
                  </a:lnTo>
                  <a:lnTo>
                    <a:pt x="18122" y="1459471"/>
                  </a:lnTo>
                  <a:lnTo>
                    <a:pt x="18046" y="1449019"/>
                  </a:lnTo>
                  <a:lnTo>
                    <a:pt x="17411" y="1445031"/>
                  </a:lnTo>
                  <a:lnTo>
                    <a:pt x="16129" y="1436738"/>
                  </a:lnTo>
                  <a:lnTo>
                    <a:pt x="5765" y="1446072"/>
                  </a:lnTo>
                  <a:lnTo>
                    <a:pt x="4495" y="1450136"/>
                  </a:lnTo>
                  <a:lnTo>
                    <a:pt x="609" y="1469555"/>
                  </a:lnTo>
                  <a:lnTo>
                    <a:pt x="0" y="1488846"/>
                  </a:lnTo>
                  <a:lnTo>
                    <a:pt x="1676" y="1507451"/>
                  </a:lnTo>
                  <a:lnTo>
                    <a:pt x="4648" y="1524749"/>
                  </a:lnTo>
                  <a:lnTo>
                    <a:pt x="8940" y="1554988"/>
                  </a:lnTo>
                  <a:lnTo>
                    <a:pt x="10426" y="1585290"/>
                  </a:lnTo>
                  <a:lnTo>
                    <a:pt x="10083" y="1615541"/>
                  </a:lnTo>
                  <a:lnTo>
                    <a:pt x="8953" y="1645640"/>
                  </a:lnTo>
                  <a:lnTo>
                    <a:pt x="7988" y="1674850"/>
                  </a:lnTo>
                  <a:lnTo>
                    <a:pt x="8191" y="1705292"/>
                  </a:lnTo>
                  <a:lnTo>
                    <a:pt x="10604" y="1734896"/>
                  </a:lnTo>
                  <a:lnTo>
                    <a:pt x="16205" y="1764461"/>
                  </a:lnTo>
                  <a:lnTo>
                    <a:pt x="16929" y="1767179"/>
                  </a:lnTo>
                  <a:lnTo>
                    <a:pt x="19799" y="1778901"/>
                  </a:lnTo>
                  <a:lnTo>
                    <a:pt x="23698" y="1771561"/>
                  </a:lnTo>
                  <a:lnTo>
                    <a:pt x="25704" y="1764792"/>
                  </a:lnTo>
                  <a:lnTo>
                    <a:pt x="26098" y="1756968"/>
                  </a:lnTo>
                  <a:lnTo>
                    <a:pt x="25654" y="1749933"/>
                  </a:lnTo>
                  <a:lnTo>
                    <a:pt x="25133" y="1745551"/>
                  </a:lnTo>
                  <a:lnTo>
                    <a:pt x="24447" y="1731810"/>
                  </a:lnTo>
                  <a:lnTo>
                    <a:pt x="24193" y="1717802"/>
                  </a:lnTo>
                  <a:lnTo>
                    <a:pt x="23710" y="1703578"/>
                  </a:lnTo>
                  <a:lnTo>
                    <a:pt x="23291" y="1699183"/>
                  </a:lnTo>
                  <a:lnTo>
                    <a:pt x="23241" y="1698536"/>
                  </a:lnTo>
                  <a:lnTo>
                    <a:pt x="22034" y="1698866"/>
                  </a:lnTo>
                  <a:lnTo>
                    <a:pt x="20675" y="1699183"/>
                  </a:lnTo>
                  <a:lnTo>
                    <a:pt x="17729" y="1696478"/>
                  </a:lnTo>
                  <a:lnTo>
                    <a:pt x="20840" y="1695754"/>
                  </a:lnTo>
                  <a:lnTo>
                    <a:pt x="23164" y="1697837"/>
                  </a:lnTo>
                  <a:lnTo>
                    <a:pt x="22974" y="1695754"/>
                  </a:lnTo>
                  <a:lnTo>
                    <a:pt x="22352" y="1689214"/>
                  </a:lnTo>
                  <a:lnTo>
                    <a:pt x="21844" y="1674850"/>
                  </a:lnTo>
                  <a:lnTo>
                    <a:pt x="23342" y="1660550"/>
                  </a:lnTo>
                  <a:lnTo>
                    <a:pt x="25336" y="1646326"/>
                  </a:lnTo>
                  <a:lnTo>
                    <a:pt x="26250" y="1632242"/>
                  </a:lnTo>
                  <a:close/>
                </a:path>
                <a:path w="940434" h="2963545">
                  <a:moveTo>
                    <a:pt x="73291" y="2718663"/>
                  </a:moveTo>
                  <a:lnTo>
                    <a:pt x="72631" y="2716847"/>
                  </a:lnTo>
                  <a:lnTo>
                    <a:pt x="72732" y="2719146"/>
                  </a:lnTo>
                  <a:lnTo>
                    <a:pt x="73291" y="2718663"/>
                  </a:lnTo>
                  <a:close/>
                </a:path>
                <a:path w="940434" h="2963545">
                  <a:moveTo>
                    <a:pt x="77914" y="2907741"/>
                  </a:moveTo>
                  <a:lnTo>
                    <a:pt x="77393" y="2885313"/>
                  </a:lnTo>
                  <a:lnTo>
                    <a:pt x="76796" y="2870835"/>
                  </a:lnTo>
                  <a:lnTo>
                    <a:pt x="75641" y="2826537"/>
                  </a:lnTo>
                  <a:lnTo>
                    <a:pt x="74764" y="2781363"/>
                  </a:lnTo>
                  <a:lnTo>
                    <a:pt x="73520" y="2735516"/>
                  </a:lnTo>
                  <a:lnTo>
                    <a:pt x="72847" y="2721381"/>
                  </a:lnTo>
                  <a:lnTo>
                    <a:pt x="72732" y="2719146"/>
                  </a:lnTo>
                  <a:lnTo>
                    <a:pt x="70180" y="2721381"/>
                  </a:lnTo>
                  <a:lnTo>
                    <a:pt x="67144" y="2712847"/>
                  </a:lnTo>
                  <a:lnTo>
                    <a:pt x="70180" y="2710129"/>
                  </a:lnTo>
                  <a:lnTo>
                    <a:pt x="72631" y="2716847"/>
                  </a:lnTo>
                  <a:lnTo>
                    <a:pt x="72301" y="2710129"/>
                  </a:lnTo>
                  <a:lnTo>
                    <a:pt x="71297" y="2689148"/>
                  </a:lnTo>
                  <a:lnTo>
                    <a:pt x="69697" y="2642781"/>
                  </a:lnTo>
                  <a:lnTo>
                    <a:pt x="69977" y="2596515"/>
                  </a:lnTo>
                  <a:lnTo>
                    <a:pt x="70586" y="2550553"/>
                  </a:lnTo>
                  <a:lnTo>
                    <a:pt x="70015" y="2505138"/>
                  </a:lnTo>
                  <a:lnTo>
                    <a:pt x="67792" y="2452179"/>
                  </a:lnTo>
                  <a:lnTo>
                    <a:pt x="65100" y="2399665"/>
                  </a:lnTo>
                  <a:lnTo>
                    <a:pt x="62014" y="2347582"/>
                  </a:lnTo>
                  <a:lnTo>
                    <a:pt x="58585" y="2295956"/>
                  </a:lnTo>
                  <a:lnTo>
                    <a:pt x="54889" y="2244775"/>
                  </a:lnTo>
                  <a:lnTo>
                    <a:pt x="50965" y="2194077"/>
                  </a:lnTo>
                  <a:lnTo>
                    <a:pt x="46901" y="2143861"/>
                  </a:lnTo>
                  <a:lnTo>
                    <a:pt x="42735" y="2094115"/>
                  </a:lnTo>
                  <a:lnTo>
                    <a:pt x="34391" y="1996135"/>
                  </a:lnTo>
                  <a:lnTo>
                    <a:pt x="30314" y="1947913"/>
                  </a:lnTo>
                  <a:lnTo>
                    <a:pt x="28308" y="1924850"/>
                  </a:lnTo>
                  <a:lnTo>
                    <a:pt x="27139" y="1912480"/>
                  </a:lnTo>
                  <a:lnTo>
                    <a:pt x="25933" y="1901545"/>
                  </a:lnTo>
                  <a:lnTo>
                    <a:pt x="22682" y="1890674"/>
                  </a:lnTo>
                  <a:lnTo>
                    <a:pt x="18846" y="1893874"/>
                  </a:lnTo>
                  <a:lnTo>
                    <a:pt x="15595" y="1904542"/>
                  </a:lnTo>
                  <a:lnTo>
                    <a:pt x="14135" y="1916074"/>
                  </a:lnTo>
                  <a:lnTo>
                    <a:pt x="14605" y="1965617"/>
                  </a:lnTo>
                  <a:lnTo>
                    <a:pt x="17145" y="2015553"/>
                  </a:lnTo>
                  <a:lnTo>
                    <a:pt x="21196" y="2064791"/>
                  </a:lnTo>
                  <a:lnTo>
                    <a:pt x="26149" y="2112213"/>
                  </a:lnTo>
                  <a:lnTo>
                    <a:pt x="31432" y="2156739"/>
                  </a:lnTo>
                  <a:lnTo>
                    <a:pt x="36931" y="2205799"/>
                  </a:lnTo>
                  <a:lnTo>
                    <a:pt x="41427" y="2254872"/>
                  </a:lnTo>
                  <a:lnTo>
                    <a:pt x="45046" y="2303945"/>
                  </a:lnTo>
                  <a:lnTo>
                    <a:pt x="47904" y="2352979"/>
                  </a:lnTo>
                  <a:lnTo>
                    <a:pt x="50126" y="2401963"/>
                  </a:lnTo>
                  <a:lnTo>
                    <a:pt x="51828" y="2450871"/>
                  </a:lnTo>
                  <a:lnTo>
                    <a:pt x="53136" y="2499690"/>
                  </a:lnTo>
                  <a:lnTo>
                    <a:pt x="54152" y="2548382"/>
                  </a:lnTo>
                  <a:lnTo>
                    <a:pt x="55880" y="2642781"/>
                  </a:lnTo>
                  <a:lnTo>
                    <a:pt x="56921" y="2693682"/>
                  </a:lnTo>
                  <a:lnTo>
                    <a:pt x="58178" y="2741815"/>
                  </a:lnTo>
                  <a:lnTo>
                    <a:pt x="59791" y="2789796"/>
                  </a:lnTo>
                  <a:lnTo>
                    <a:pt x="61899" y="2837624"/>
                  </a:lnTo>
                  <a:lnTo>
                    <a:pt x="64617" y="2885046"/>
                  </a:lnTo>
                  <a:lnTo>
                    <a:pt x="68110" y="2932849"/>
                  </a:lnTo>
                  <a:lnTo>
                    <a:pt x="72948" y="2963037"/>
                  </a:lnTo>
                  <a:lnTo>
                    <a:pt x="75679" y="2955112"/>
                  </a:lnTo>
                  <a:lnTo>
                    <a:pt x="77609" y="2933039"/>
                  </a:lnTo>
                  <a:lnTo>
                    <a:pt x="77914" y="2907741"/>
                  </a:lnTo>
                  <a:close/>
                </a:path>
                <a:path w="940434" h="2963545">
                  <a:moveTo>
                    <a:pt x="97840" y="2002739"/>
                  </a:moveTo>
                  <a:lnTo>
                    <a:pt x="97663" y="2002713"/>
                  </a:lnTo>
                  <a:lnTo>
                    <a:pt x="97840" y="2002739"/>
                  </a:lnTo>
                  <a:close/>
                </a:path>
                <a:path w="940434" h="2963545">
                  <a:moveTo>
                    <a:pt x="104305" y="2018296"/>
                  </a:moveTo>
                  <a:lnTo>
                    <a:pt x="101346" y="2014867"/>
                  </a:lnTo>
                  <a:lnTo>
                    <a:pt x="100876" y="2014067"/>
                  </a:lnTo>
                  <a:lnTo>
                    <a:pt x="98475" y="2009749"/>
                  </a:lnTo>
                  <a:lnTo>
                    <a:pt x="99352" y="2005050"/>
                  </a:lnTo>
                  <a:lnTo>
                    <a:pt x="97967" y="2003132"/>
                  </a:lnTo>
                  <a:lnTo>
                    <a:pt x="97688" y="2002751"/>
                  </a:lnTo>
                  <a:lnTo>
                    <a:pt x="96164" y="2002967"/>
                  </a:lnTo>
                  <a:lnTo>
                    <a:pt x="94729" y="2003132"/>
                  </a:lnTo>
                  <a:lnTo>
                    <a:pt x="91782" y="2002739"/>
                  </a:lnTo>
                  <a:lnTo>
                    <a:pt x="93535" y="2002497"/>
                  </a:lnTo>
                  <a:lnTo>
                    <a:pt x="94894" y="2002332"/>
                  </a:lnTo>
                  <a:lnTo>
                    <a:pt x="97663" y="2002713"/>
                  </a:lnTo>
                  <a:lnTo>
                    <a:pt x="97383" y="2002332"/>
                  </a:lnTo>
                  <a:lnTo>
                    <a:pt x="96164" y="2000656"/>
                  </a:lnTo>
                  <a:lnTo>
                    <a:pt x="93065" y="1996274"/>
                  </a:lnTo>
                  <a:lnTo>
                    <a:pt x="99517" y="1991080"/>
                  </a:lnTo>
                  <a:lnTo>
                    <a:pt x="99352" y="1986534"/>
                  </a:lnTo>
                  <a:lnTo>
                    <a:pt x="98234" y="1975700"/>
                  </a:lnTo>
                  <a:lnTo>
                    <a:pt x="96545" y="1965172"/>
                  </a:lnTo>
                  <a:lnTo>
                    <a:pt x="95364" y="1954872"/>
                  </a:lnTo>
                  <a:lnTo>
                    <a:pt x="95770" y="1944725"/>
                  </a:lnTo>
                  <a:lnTo>
                    <a:pt x="95923" y="1943760"/>
                  </a:lnTo>
                  <a:lnTo>
                    <a:pt x="96329" y="1942172"/>
                  </a:lnTo>
                  <a:lnTo>
                    <a:pt x="95135" y="1939213"/>
                  </a:lnTo>
                  <a:lnTo>
                    <a:pt x="84289" y="1942172"/>
                  </a:lnTo>
                  <a:lnTo>
                    <a:pt x="73444" y="1950148"/>
                  </a:lnTo>
                  <a:lnTo>
                    <a:pt x="75755" y="1956612"/>
                  </a:lnTo>
                  <a:lnTo>
                    <a:pt x="79425" y="1961794"/>
                  </a:lnTo>
                  <a:lnTo>
                    <a:pt x="83807" y="1976335"/>
                  </a:lnTo>
                  <a:lnTo>
                    <a:pt x="82194" y="1991080"/>
                  </a:lnTo>
                  <a:lnTo>
                    <a:pt x="82296" y="1996274"/>
                  </a:lnTo>
                  <a:lnTo>
                    <a:pt x="82524" y="2005825"/>
                  </a:lnTo>
                  <a:lnTo>
                    <a:pt x="92824" y="2019414"/>
                  </a:lnTo>
                  <a:lnTo>
                    <a:pt x="93700" y="2020049"/>
                  </a:lnTo>
                  <a:lnTo>
                    <a:pt x="97040" y="2022602"/>
                  </a:lnTo>
                  <a:lnTo>
                    <a:pt x="100634" y="2020443"/>
                  </a:lnTo>
                  <a:lnTo>
                    <a:pt x="104305" y="2018296"/>
                  </a:lnTo>
                  <a:close/>
                </a:path>
                <a:path w="940434" h="2963545">
                  <a:moveTo>
                    <a:pt x="124066" y="2511120"/>
                  </a:moveTo>
                  <a:lnTo>
                    <a:pt x="123456" y="2510218"/>
                  </a:lnTo>
                  <a:lnTo>
                    <a:pt x="123545" y="2511374"/>
                  </a:lnTo>
                  <a:lnTo>
                    <a:pt x="124066" y="2511120"/>
                  </a:lnTo>
                  <a:close/>
                </a:path>
                <a:path w="940434" h="2963545">
                  <a:moveTo>
                    <a:pt x="128651" y="2611526"/>
                  </a:moveTo>
                  <a:lnTo>
                    <a:pt x="127952" y="2599486"/>
                  </a:lnTo>
                  <a:lnTo>
                    <a:pt x="127342" y="2591955"/>
                  </a:lnTo>
                  <a:lnTo>
                    <a:pt x="126060" y="2568410"/>
                  </a:lnTo>
                  <a:lnTo>
                    <a:pt x="125247" y="2544407"/>
                  </a:lnTo>
                  <a:lnTo>
                    <a:pt x="124218" y="2520061"/>
                  </a:lnTo>
                  <a:lnTo>
                    <a:pt x="123634" y="2512555"/>
                  </a:lnTo>
                  <a:lnTo>
                    <a:pt x="123545" y="2511374"/>
                  </a:lnTo>
                  <a:lnTo>
                    <a:pt x="122313" y="2511996"/>
                  </a:lnTo>
                  <a:lnTo>
                    <a:pt x="120954" y="2512555"/>
                  </a:lnTo>
                  <a:lnTo>
                    <a:pt x="117932" y="2508085"/>
                  </a:lnTo>
                  <a:lnTo>
                    <a:pt x="121043" y="2506649"/>
                  </a:lnTo>
                  <a:lnTo>
                    <a:pt x="123456" y="2510218"/>
                  </a:lnTo>
                  <a:lnTo>
                    <a:pt x="123177" y="2506649"/>
                  </a:lnTo>
                  <a:lnTo>
                    <a:pt x="122313" y="2495473"/>
                  </a:lnTo>
                  <a:lnTo>
                    <a:pt x="121272" y="2470861"/>
                  </a:lnTo>
                  <a:lnTo>
                    <a:pt x="122250" y="2446274"/>
                  </a:lnTo>
                  <a:lnTo>
                    <a:pt x="123723" y="2421852"/>
                  </a:lnTo>
                  <a:lnTo>
                    <a:pt x="124155" y="2397722"/>
                  </a:lnTo>
                  <a:lnTo>
                    <a:pt x="122389" y="2346312"/>
                  </a:lnTo>
                  <a:lnTo>
                    <a:pt x="119938" y="2295677"/>
                  </a:lnTo>
                  <a:lnTo>
                    <a:pt x="117157" y="2245830"/>
                  </a:lnTo>
                  <a:lnTo>
                    <a:pt x="114350" y="2196820"/>
                  </a:lnTo>
                  <a:lnTo>
                    <a:pt x="111874" y="2148649"/>
                  </a:lnTo>
                  <a:lnTo>
                    <a:pt x="110045" y="2101367"/>
                  </a:lnTo>
                  <a:lnTo>
                    <a:pt x="109804" y="2094661"/>
                  </a:lnTo>
                  <a:lnTo>
                    <a:pt x="109639" y="2083562"/>
                  </a:lnTo>
                  <a:lnTo>
                    <a:pt x="108839" y="2076627"/>
                  </a:lnTo>
                  <a:lnTo>
                    <a:pt x="106337" y="2070862"/>
                  </a:lnTo>
                  <a:lnTo>
                    <a:pt x="102285" y="2072614"/>
                  </a:lnTo>
                  <a:lnTo>
                    <a:pt x="98323" y="2078355"/>
                  </a:lnTo>
                  <a:lnTo>
                    <a:pt x="96088" y="2084527"/>
                  </a:lnTo>
                  <a:lnTo>
                    <a:pt x="92824" y="2117610"/>
                  </a:lnTo>
                  <a:lnTo>
                    <a:pt x="92862" y="2150757"/>
                  </a:lnTo>
                  <a:lnTo>
                    <a:pt x="95173" y="2182825"/>
                  </a:lnTo>
                  <a:lnTo>
                    <a:pt x="98717" y="2212683"/>
                  </a:lnTo>
                  <a:lnTo>
                    <a:pt x="104089" y="2264829"/>
                  </a:lnTo>
                  <a:lnTo>
                    <a:pt x="106641" y="2316988"/>
                  </a:lnTo>
                  <a:lnTo>
                    <a:pt x="107391" y="2369020"/>
                  </a:lnTo>
                  <a:lnTo>
                    <a:pt x="107480" y="2472410"/>
                  </a:lnTo>
                  <a:lnTo>
                    <a:pt x="108839" y="2523617"/>
                  </a:lnTo>
                  <a:lnTo>
                    <a:pt x="112382" y="2574480"/>
                  </a:lnTo>
                  <a:lnTo>
                    <a:pt x="119126" y="2624963"/>
                  </a:lnTo>
                  <a:lnTo>
                    <a:pt x="124244" y="2640965"/>
                  </a:lnTo>
                  <a:lnTo>
                    <a:pt x="126860" y="2636723"/>
                  </a:lnTo>
                  <a:lnTo>
                    <a:pt x="128562" y="2624988"/>
                  </a:lnTo>
                  <a:lnTo>
                    <a:pt x="128651" y="2611526"/>
                  </a:lnTo>
                  <a:close/>
                </a:path>
                <a:path w="940434" h="2963545">
                  <a:moveTo>
                    <a:pt x="543267" y="788035"/>
                  </a:moveTo>
                  <a:lnTo>
                    <a:pt x="543064" y="787425"/>
                  </a:lnTo>
                  <a:lnTo>
                    <a:pt x="541832" y="787933"/>
                  </a:lnTo>
                  <a:lnTo>
                    <a:pt x="543267" y="788035"/>
                  </a:lnTo>
                  <a:close/>
                </a:path>
                <a:path w="940434" h="2963545">
                  <a:moveTo>
                    <a:pt x="605802" y="2208212"/>
                  </a:moveTo>
                  <a:lnTo>
                    <a:pt x="604151" y="2207945"/>
                  </a:lnTo>
                  <a:lnTo>
                    <a:pt x="605701" y="2209139"/>
                  </a:lnTo>
                  <a:lnTo>
                    <a:pt x="605802" y="2208212"/>
                  </a:lnTo>
                  <a:close/>
                </a:path>
                <a:path w="940434" h="2963545">
                  <a:moveTo>
                    <a:pt x="637794" y="2274265"/>
                  </a:moveTo>
                  <a:lnTo>
                    <a:pt x="624890" y="2228189"/>
                  </a:lnTo>
                  <a:lnTo>
                    <a:pt x="609028" y="2211717"/>
                  </a:lnTo>
                  <a:lnTo>
                    <a:pt x="605701" y="2209139"/>
                  </a:lnTo>
                  <a:lnTo>
                    <a:pt x="605574" y="2210282"/>
                  </a:lnTo>
                  <a:lnTo>
                    <a:pt x="605243" y="2211717"/>
                  </a:lnTo>
                  <a:lnTo>
                    <a:pt x="599033" y="2210841"/>
                  </a:lnTo>
                  <a:lnTo>
                    <a:pt x="599236" y="2209139"/>
                  </a:lnTo>
                  <a:lnTo>
                    <a:pt x="599351" y="2207171"/>
                  </a:lnTo>
                  <a:lnTo>
                    <a:pt x="604151" y="2207945"/>
                  </a:lnTo>
                  <a:lnTo>
                    <a:pt x="603161" y="2207171"/>
                  </a:lnTo>
                  <a:lnTo>
                    <a:pt x="601903" y="2206206"/>
                  </a:lnTo>
                  <a:lnTo>
                    <a:pt x="587476" y="2199436"/>
                  </a:lnTo>
                  <a:lnTo>
                    <a:pt x="582447" y="2197836"/>
                  </a:lnTo>
                  <a:lnTo>
                    <a:pt x="577342" y="2196401"/>
                  </a:lnTo>
                  <a:lnTo>
                    <a:pt x="572084" y="2195677"/>
                  </a:lnTo>
                  <a:lnTo>
                    <a:pt x="566826" y="2194801"/>
                  </a:lnTo>
                  <a:lnTo>
                    <a:pt x="518960" y="2186584"/>
                  </a:lnTo>
                  <a:lnTo>
                    <a:pt x="500024" y="2182838"/>
                  </a:lnTo>
                  <a:lnTo>
                    <a:pt x="485851" y="2180298"/>
                  </a:lnTo>
                  <a:lnTo>
                    <a:pt x="471716" y="2178202"/>
                  </a:lnTo>
                  <a:lnTo>
                    <a:pt x="426123" y="2172614"/>
                  </a:lnTo>
                  <a:lnTo>
                    <a:pt x="420382" y="2171979"/>
                  </a:lnTo>
                  <a:lnTo>
                    <a:pt x="413766" y="2171496"/>
                  </a:lnTo>
                  <a:lnTo>
                    <a:pt x="407149" y="2171738"/>
                  </a:lnTo>
                  <a:lnTo>
                    <a:pt x="365937" y="2192172"/>
                  </a:lnTo>
                  <a:lnTo>
                    <a:pt x="351307" y="2228189"/>
                  </a:lnTo>
                  <a:lnTo>
                    <a:pt x="351434" y="2234527"/>
                  </a:lnTo>
                  <a:lnTo>
                    <a:pt x="365061" y="2276030"/>
                  </a:lnTo>
                  <a:lnTo>
                    <a:pt x="403085" y="2305964"/>
                  </a:lnTo>
                  <a:lnTo>
                    <a:pt x="433374" y="2311946"/>
                  </a:lnTo>
                  <a:lnTo>
                    <a:pt x="440474" y="2312898"/>
                  </a:lnTo>
                  <a:lnTo>
                    <a:pt x="490016" y="2319477"/>
                  </a:lnTo>
                  <a:lnTo>
                    <a:pt x="521576" y="2324074"/>
                  </a:lnTo>
                  <a:lnTo>
                    <a:pt x="546125" y="2327808"/>
                  </a:lnTo>
                  <a:lnTo>
                    <a:pt x="553897" y="2328888"/>
                  </a:lnTo>
                  <a:lnTo>
                    <a:pt x="560768" y="2329662"/>
                  </a:lnTo>
                  <a:lnTo>
                    <a:pt x="568007" y="2328443"/>
                  </a:lnTo>
                  <a:lnTo>
                    <a:pt x="567791" y="2327668"/>
                  </a:lnTo>
                  <a:lnTo>
                    <a:pt x="565391" y="2326944"/>
                  </a:lnTo>
                  <a:lnTo>
                    <a:pt x="567309" y="2325941"/>
                  </a:lnTo>
                  <a:lnTo>
                    <a:pt x="516039" y="2305266"/>
                  </a:lnTo>
                  <a:lnTo>
                    <a:pt x="477139" y="2298382"/>
                  </a:lnTo>
                  <a:lnTo>
                    <a:pt x="439039" y="2294064"/>
                  </a:lnTo>
                  <a:lnTo>
                    <a:pt x="415836" y="2292312"/>
                  </a:lnTo>
                  <a:lnTo>
                    <a:pt x="410895" y="2290953"/>
                  </a:lnTo>
                  <a:lnTo>
                    <a:pt x="373722" y="2262987"/>
                  </a:lnTo>
                  <a:lnTo>
                    <a:pt x="365061" y="2235847"/>
                  </a:lnTo>
                  <a:lnTo>
                    <a:pt x="365074" y="2234527"/>
                  </a:lnTo>
                  <a:lnTo>
                    <a:pt x="380365" y="2197836"/>
                  </a:lnTo>
                  <a:lnTo>
                    <a:pt x="410502" y="2186584"/>
                  </a:lnTo>
                  <a:lnTo>
                    <a:pt x="415124" y="2186902"/>
                  </a:lnTo>
                  <a:lnTo>
                    <a:pt x="419900" y="2187537"/>
                  </a:lnTo>
                  <a:lnTo>
                    <a:pt x="541909" y="2205545"/>
                  </a:lnTo>
                  <a:lnTo>
                    <a:pt x="564680" y="2208555"/>
                  </a:lnTo>
                  <a:lnTo>
                    <a:pt x="600964" y="2224646"/>
                  </a:lnTo>
                  <a:lnTo>
                    <a:pt x="621804" y="2258644"/>
                  </a:lnTo>
                  <a:lnTo>
                    <a:pt x="623455" y="2272080"/>
                  </a:lnTo>
                  <a:lnTo>
                    <a:pt x="623100" y="2278913"/>
                  </a:lnTo>
                  <a:lnTo>
                    <a:pt x="601789" y="2313952"/>
                  </a:lnTo>
                  <a:lnTo>
                    <a:pt x="584517" y="2321839"/>
                  </a:lnTo>
                  <a:lnTo>
                    <a:pt x="581736" y="2322715"/>
                  </a:lnTo>
                  <a:lnTo>
                    <a:pt x="578942" y="2323198"/>
                  </a:lnTo>
                  <a:lnTo>
                    <a:pt x="575754" y="2324074"/>
                  </a:lnTo>
                  <a:lnTo>
                    <a:pt x="573278" y="2324468"/>
                  </a:lnTo>
                  <a:lnTo>
                    <a:pt x="568261" y="2325433"/>
                  </a:lnTo>
                  <a:lnTo>
                    <a:pt x="567309" y="2325941"/>
                  </a:lnTo>
                  <a:lnTo>
                    <a:pt x="567791" y="2327668"/>
                  </a:lnTo>
                  <a:lnTo>
                    <a:pt x="573925" y="2329497"/>
                  </a:lnTo>
                  <a:lnTo>
                    <a:pt x="578307" y="2330691"/>
                  </a:lnTo>
                  <a:lnTo>
                    <a:pt x="584047" y="2330932"/>
                  </a:lnTo>
                  <a:lnTo>
                    <a:pt x="596315" y="2329180"/>
                  </a:lnTo>
                  <a:lnTo>
                    <a:pt x="628053" y="2304529"/>
                  </a:lnTo>
                  <a:lnTo>
                    <a:pt x="636930" y="2281783"/>
                  </a:lnTo>
                  <a:lnTo>
                    <a:pt x="637794" y="2274265"/>
                  </a:lnTo>
                  <a:close/>
                </a:path>
                <a:path w="940434" h="2963545">
                  <a:moveTo>
                    <a:pt x="692962" y="175272"/>
                  </a:moveTo>
                  <a:lnTo>
                    <a:pt x="692378" y="175069"/>
                  </a:lnTo>
                  <a:lnTo>
                    <a:pt x="691540" y="176352"/>
                  </a:lnTo>
                  <a:lnTo>
                    <a:pt x="692962" y="175272"/>
                  </a:lnTo>
                  <a:close/>
                </a:path>
                <a:path w="940434" h="2963545">
                  <a:moveTo>
                    <a:pt x="693305" y="807110"/>
                  </a:moveTo>
                  <a:lnTo>
                    <a:pt x="645782" y="797280"/>
                  </a:lnTo>
                  <a:lnTo>
                    <a:pt x="636981" y="796772"/>
                  </a:lnTo>
                  <a:lnTo>
                    <a:pt x="609600" y="794486"/>
                  </a:lnTo>
                  <a:lnTo>
                    <a:pt x="595452" y="793013"/>
                  </a:lnTo>
                  <a:lnTo>
                    <a:pt x="553466" y="788771"/>
                  </a:lnTo>
                  <a:lnTo>
                    <a:pt x="543267" y="788035"/>
                  </a:lnTo>
                  <a:lnTo>
                    <a:pt x="543712" y="789343"/>
                  </a:lnTo>
                  <a:lnTo>
                    <a:pt x="544347" y="790778"/>
                  </a:lnTo>
                  <a:lnTo>
                    <a:pt x="538683" y="793013"/>
                  </a:lnTo>
                  <a:lnTo>
                    <a:pt x="537413" y="789749"/>
                  </a:lnTo>
                  <a:lnTo>
                    <a:pt x="541832" y="787933"/>
                  </a:lnTo>
                  <a:lnTo>
                    <a:pt x="524738" y="786714"/>
                  </a:lnTo>
                  <a:lnTo>
                    <a:pt x="496112" y="783729"/>
                  </a:lnTo>
                  <a:lnTo>
                    <a:pt x="467829" y="778700"/>
                  </a:lnTo>
                  <a:lnTo>
                    <a:pt x="439826" y="773150"/>
                  </a:lnTo>
                  <a:lnTo>
                    <a:pt x="412013" y="768604"/>
                  </a:lnTo>
                  <a:lnTo>
                    <a:pt x="211188" y="745363"/>
                  </a:lnTo>
                  <a:lnTo>
                    <a:pt x="115023" y="733475"/>
                  </a:lnTo>
                  <a:lnTo>
                    <a:pt x="53962" y="724623"/>
                  </a:lnTo>
                  <a:lnTo>
                    <a:pt x="46342" y="723582"/>
                  </a:lnTo>
                  <a:lnTo>
                    <a:pt x="39573" y="722871"/>
                  </a:lnTo>
                  <a:lnTo>
                    <a:pt x="32423" y="724128"/>
                  </a:lnTo>
                  <a:lnTo>
                    <a:pt x="33629" y="728484"/>
                  </a:lnTo>
                  <a:lnTo>
                    <a:pt x="83527" y="747052"/>
                  </a:lnTo>
                  <a:lnTo>
                    <a:pt x="121716" y="753681"/>
                  </a:lnTo>
                  <a:lnTo>
                    <a:pt x="243154" y="763498"/>
                  </a:lnTo>
                  <a:lnTo>
                    <a:pt x="291769" y="768642"/>
                  </a:lnTo>
                  <a:lnTo>
                    <a:pt x="340106" y="774992"/>
                  </a:lnTo>
                  <a:lnTo>
                    <a:pt x="483870" y="796061"/>
                  </a:lnTo>
                  <a:lnTo>
                    <a:pt x="531507" y="802068"/>
                  </a:lnTo>
                  <a:lnTo>
                    <a:pt x="579069" y="806704"/>
                  </a:lnTo>
                  <a:lnTo>
                    <a:pt x="626592" y="809472"/>
                  </a:lnTo>
                  <a:lnTo>
                    <a:pt x="674128" y="809853"/>
                  </a:lnTo>
                  <a:lnTo>
                    <a:pt x="680783" y="809663"/>
                  </a:lnTo>
                  <a:lnTo>
                    <a:pt x="688924" y="808901"/>
                  </a:lnTo>
                  <a:lnTo>
                    <a:pt x="693305" y="807110"/>
                  </a:lnTo>
                  <a:close/>
                </a:path>
                <a:path w="940434" h="2963545">
                  <a:moveTo>
                    <a:pt x="862774" y="57810"/>
                  </a:moveTo>
                  <a:lnTo>
                    <a:pt x="821651" y="80695"/>
                  </a:lnTo>
                  <a:lnTo>
                    <a:pt x="796734" y="99504"/>
                  </a:lnTo>
                  <a:lnTo>
                    <a:pt x="766533" y="121793"/>
                  </a:lnTo>
                  <a:lnTo>
                    <a:pt x="704011" y="166903"/>
                  </a:lnTo>
                  <a:lnTo>
                    <a:pt x="692962" y="175272"/>
                  </a:lnTo>
                  <a:lnTo>
                    <a:pt x="695972" y="176352"/>
                  </a:lnTo>
                  <a:lnTo>
                    <a:pt x="691667" y="182892"/>
                  </a:lnTo>
                  <a:lnTo>
                    <a:pt x="688073" y="181610"/>
                  </a:lnTo>
                  <a:lnTo>
                    <a:pt x="691540" y="176352"/>
                  </a:lnTo>
                  <a:lnTo>
                    <a:pt x="672693" y="190627"/>
                  </a:lnTo>
                  <a:lnTo>
                    <a:pt x="640842" y="213575"/>
                  </a:lnTo>
                  <a:lnTo>
                    <a:pt x="607898" y="234696"/>
                  </a:lnTo>
                  <a:lnTo>
                    <a:pt x="574865" y="255193"/>
                  </a:lnTo>
                  <a:lnTo>
                    <a:pt x="542747" y="276250"/>
                  </a:lnTo>
                  <a:lnTo>
                    <a:pt x="409359" y="369138"/>
                  </a:lnTo>
                  <a:lnTo>
                    <a:pt x="322402" y="429107"/>
                  </a:lnTo>
                  <a:lnTo>
                    <a:pt x="279387" y="458190"/>
                  </a:lnTo>
                  <a:lnTo>
                    <a:pt x="236601" y="486524"/>
                  </a:lnTo>
                  <a:lnTo>
                    <a:pt x="194017" y="514007"/>
                  </a:lnTo>
                  <a:lnTo>
                    <a:pt x="151574" y="540537"/>
                  </a:lnTo>
                  <a:lnTo>
                    <a:pt x="134886" y="550748"/>
                  </a:lnTo>
                  <a:lnTo>
                    <a:pt x="125996" y="556310"/>
                  </a:lnTo>
                  <a:lnTo>
                    <a:pt x="118249" y="561365"/>
                  </a:lnTo>
                  <a:lnTo>
                    <a:pt x="111442" y="568236"/>
                  </a:lnTo>
                  <a:lnTo>
                    <a:pt x="115658" y="570484"/>
                  </a:lnTo>
                  <a:lnTo>
                    <a:pt x="181787" y="542721"/>
                  </a:lnTo>
                  <a:lnTo>
                    <a:pt x="227114" y="515493"/>
                  </a:lnTo>
                  <a:lnTo>
                    <a:pt x="269709" y="486778"/>
                  </a:lnTo>
                  <a:lnTo>
                    <a:pt x="349948" y="428015"/>
                  </a:lnTo>
                  <a:lnTo>
                    <a:pt x="391858" y="398310"/>
                  </a:lnTo>
                  <a:lnTo>
                    <a:pt x="434073" y="369214"/>
                  </a:lnTo>
                  <a:lnTo>
                    <a:pt x="603389" y="255778"/>
                  </a:lnTo>
                  <a:lnTo>
                    <a:pt x="645185" y="227330"/>
                  </a:lnTo>
                  <a:lnTo>
                    <a:pt x="686523" y="198539"/>
                  </a:lnTo>
                  <a:lnTo>
                    <a:pt x="727265" y="169214"/>
                  </a:lnTo>
                  <a:lnTo>
                    <a:pt x="767283" y="139217"/>
                  </a:lnTo>
                  <a:lnTo>
                    <a:pt x="806450" y="108369"/>
                  </a:lnTo>
                  <a:lnTo>
                    <a:pt x="844638" y="76517"/>
                  </a:lnTo>
                  <a:lnTo>
                    <a:pt x="859421" y="62928"/>
                  </a:lnTo>
                  <a:lnTo>
                    <a:pt x="862774" y="57810"/>
                  </a:lnTo>
                  <a:close/>
                </a:path>
                <a:path w="940434" h="2963545">
                  <a:moveTo>
                    <a:pt x="939901" y="20535"/>
                  </a:moveTo>
                  <a:lnTo>
                    <a:pt x="939825" y="14274"/>
                  </a:lnTo>
                  <a:lnTo>
                    <a:pt x="939812" y="13716"/>
                  </a:lnTo>
                  <a:lnTo>
                    <a:pt x="939723" y="8851"/>
                  </a:lnTo>
                  <a:lnTo>
                    <a:pt x="939507" y="8140"/>
                  </a:lnTo>
                  <a:lnTo>
                    <a:pt x="938631" y="4787"/>
                  </a:lnTo>
                  <a:lnTo>
                    <a:pt x="935596" y="2387"/>
                  </a:lnTo>
                  <a:lnTo>
                    <a:pt x="932497" y="0"/>
                  </a:lnTo>
                  <a:lnTo>
                    <a:pt x="932815" y="3187"/>
                  </a:lnTo>
                  <a:lnTo>
                    <a:pt x="932256" y="6616"/>
                  </a:lnTo>
                  <a:lnTo>
                    <a:pt x="929703" y="7099"/>
                  </a:lnTo>
                  <a:lnTo>
                    <a:pt x="929728" y="8978"/>
                  </a:lnTo>
                  <a:lnTo>
                    <a:pt x="930744" y="10134"/>
                  </a:lnTo>
                  <a:lnTo>
                    <a:pt x="931621" y="11252"/>
                  </a:lnTo>
                  <a:lnTo>
                    <a:pt x="933208" y="13716"/>
                  </a:lnTo>
                  <a:lnTo>
                    <a:pt x="931214" y="11328"/>
                  </a:lnTo>
                  <a:lnTo>
                    <a:pt x="929703" y="8978"/>
                  </a:lnTo>
                  <a:lnTo>
                    <a:pt x="929627" y="14274"/>
                  </a:lnTo>
                  <a:lnTo>
                    <a:pt x="923569" y="10287"/>
                  </a:lnTo>
                  <a:lnTo>
                    <a:pt x="922185" y="11252"/>
                  </a:lnTo>
                  <a:lnTo>
                    <a:pt x="915746" y="15633"/>
                  </a:lnTo>
                  <a:lnTo>
                    <a:pt x="912799" y="22974"/>
                  </a:lnTo>
                  <a:lnTo>
                    <a:pt x="905713" y="24574"/>
                  </a:lnTo>
                  <a:lnTo>
                    <a:pt x="904278" y="24815"/>
                  </a:lnTo>
                  <a:lnTo>
                    <a:pt x="903719" y="26416"/>
                  </a:lnTo>
                  <a:lnTo>
                    <a:pt x="911364" y="34467"/>
                  </a:lnTo>
                  <a:lnTo>
                    <a:pt x="921169" y="41325"/>
                  </a:lnTo>
                  <a:lnTo>
                    <a:pt x="922604" y="37820"/>
                  </a:lnTo>
                  <a:lnTo>
                    <a:pt x="922693" y="33667"/>
                  </a:lnTo>
                  <a:lnTo>
                    <a:pt x="926388" y="26644"/>
                  </a:lnTo>
                  <a:lnTo>
                    <a:pt x="933792" y="24358"/>
                  </a:lnTo>
                  <a:lnTo>
                    <a:pt x="939901" y="20535"/>
                  </a:lnTo>
                  <a:close/>
                </a:path>
              </a:pathLst>
            </a:custGeom>
            <a:solidFill>
              <a:srgbClr val="645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2648803" y="5449793"/>
            <a:ext cx="2285999" cy="2362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84809" y="6094582"/>
            <a:ext cx="1609724" cy="752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696163" y="6256065"/>
            <a:ext cx="1609724" cy="7524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509315" y="960150"/>
            <a:ext cx="455866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25" dirty="0"/>
              <a:t>BACK</a:t>
            </a:r>
            <a:r>
              <a:rPr sz="6400" spc="-509" dirty="0"/>
              <a:t> </a:t>
            </a:r>
            <a:r>
              <a:rPr sz="6400" spc="200" dirty="0"/>
              <a:t>END</a:t>
            </a:r>
            <a:endParaRPr sz="6400"/>
          </a:p>
        </p:txBody>
      </p:sp>
      <p:sp>
        <p:nvSpPr>
          <p:cNvPr id="28" name="object 28"/>
          <p:cNvSpPr txBox="1"/>
          <p:nvPr/>
        </p:nvSpPr>
        <p:spPr>
          <a:xfrm>
            <a:off x="4132779" y="2723181"/>
            <a:ext cx="97561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80" dirty="0">
                <a:solidFill>
                  <a:srgbClr val="FFFFFF"/>
                </a:solidFill>
                <a:latin typeface="Arial"/>
                <a:cs typeface="Arial"/>
              </a:rPr>
              <a:t>ORACAL </a:t>
            </a:r>
            <a:r>
              <a:rPr sz="5200" b="1" spc="150" dirty="0">
                <a:solidFill>
                  <a:srgbClr val="FFFFFF"/>
                </a:solidFill>
                <a:latin typeface="Arial"/>
                <a:cs typeface="Arial"/>
              </a:rPr>
              <a:t>10g </a:t>
            </a:r>
            <a:r>
              <a:rPr sz="5200" b="1" spc="165" dirty="0">
                <a:solidFill>
                  <a:srgbClr val="FFFFFF"/>
                </a:solidFill>
                <a:latin typeface="Arial"/>
                <a:cs typeface="Arial"/>
              </a:rPr>
              <a:t>Express</a:t>
            </a:r>
            <a:r>
              <a:rPr sz="5200" b="1" spc="-9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35" dirty="0">
                <a:solidFill>
                  <a:srgbClr val="FFFFFF"/>
                </a:solidFill>
                <a:latin typeface="Arial"/>
                <a:cs typeface="Arial"/>
              </a:rPr>
              <a:t>Edition</a:t>
            </a:r>
            <a:endParaRPr sz="5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636103" y="8058430"/>
            <a:ext cx="33623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385" dirty="0">
                <a:solidFill>
                  <a:srgbClr val="0E0D0C"/>
                </a:solidFill>
                <a:latin typeface="Arial"/>
                <a:cs typeface="Arial"/>
              </a:rPr>
              <a:t>Datebase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4266498"/>
            <a:ext cx="4838699" cy="3400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83261" y="3297722"/>
            <a:ext cx="3524249" cy="493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66828" y="4065727"/>
            <a:ext cx="4838699" cy="3400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72860" y="5700018"/>
            <a:ext cx="1133474" cy="504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19129" y="5700018"/>
            <a:ext cx="1133474" cy="504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5495" y="1605480"/>
            <a:ext cx="184721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480" dirty="0"/>
              <a:t>D</a:t>
            </a:r>
            <a:r>
              <a:rPr sz="6600" spc="-185" dirty="0"/>
              <a:t>F</a:t>
            </a:r>
            <a:r>
              <a:rPr sz="6600" spc="480" dirty="0"/>
              <a:t>D</a:t>
            </a:r>
            <a:endParaRPr sz="6600"/>
          </a:p>
        </p:txBody>
      </p:sp>
      <p:sp>
        <p:nvSpPr>
          <p:cNvPr id="8" name="object 8"/>
          <p:cNvSpPr txBox="1"/>
          <p:nvPr/>
        </p:nvSpPr>
        <p:spPr>
          <a:xfrm>
            <a:off x="2414897" y="5704982"/>
            <a:ext cx="2368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20" dirty="0">
                <a:solidFill>
                  <a:srgbClr val="0E0D0C"/>
                </a:solidFill>
                <a:latin typeface="Arial"/>
                <a:cs typeface="Arial"/>
              </a:rPr>
              <a:t>S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215" dirty="0">
                <a:solidFill>
                  <a:srgbClr val="0E0D0C"/>
                </a:solidFill>
                <a:latin typeface="Arial"/>
                <a:cs typeface="Arial"/>
              </a:rPr>
              <a:t>N</a:t>
            </a:r>
            <a:r>
              <a:rPr sz="4500" b="1" spc="220" dirty="0">
                <a:solidFill>
                  <a:srgbClr val="0E0D0C"/>
                </a:solidFill>
                <a:latin typeface="Arial"/>
                <a:cs typeface="Arial"/>
              </a:rPr>
              <a:t>D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-8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endParaRPr sz="4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8049" y="5674677"/>
            <a:ext cx="30391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solidFill>
                  <a:srgbClr val="0E0D0C"/>
                </a:solidFill>
                <a:latin typeface="Arial"/>
                <a:cs typeface="Arial"/>
              </a:rPr>
              <a:t>APPLICATION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22752" y="5362082"/>
            <a:ext cx="29241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8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380" dirty="0">
                <a:solidFill>
                  <a:srgbClr val="0E0D0C"/>
                </a:solidFill>
                <a:latin typeface="Arial"/>
                <a:cs typeface="Arial"/>
              </a:rPr>
              <a:t>C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220" dirty="0">
                <a:solidFill>
                  <a:srgbClr val="0E0D0C"/>
                </a:solidFill>
                <a:latin typeface="Arial"/>
                <a:cs typeface="Arial"/>
              </a:rPr>
              <a:t>I</a:t>
            </a:r>
            <a:r>
              <a:rPr sz="4500" b="1" spc="200" dirty="0">
                <a:solidFill>
                  <a:srgbClr val="0E0D0C"/>
                </a:solidFill>
                <a:latin typeface="Arial"/>
                <a:cs typeface="Arial"/>
              </a:rPr>
              <a:t>V</a:t>
            </a:r>
            <a:r>
              <a:rPr sz="4500" b="1" spc="-275" dirty="0">
                <a:solidFill>
                  <a:srgbClr val="0E0D0C"/>
                </a:solidFill>
                <a:latin typeface="Arial"/>
                <a:cs typeface="Arial"/>
              </a:rPr>
              <a:t>E</a:t>
            </a:r>
            <a:r>
              <a:rPr sz="4500" b="1" spc="-85" dirty="0">
                <a:solidFill>
                  <a:srgbClr val="0E0D0C"/>
                </a:solidFill>
                <a:latin typeface="Arial"/>
                <a:cs typeface="Arial"/>
              </a:rPr>
              <a:t>R</a:t>
            </a:r>
            <a:endParaRPr sz="4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87062" y="8799551"/>
            <a:ext cx="43345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695" dirty="0">
                <a:solidFill>
                  <a:srgbClr val="FFFFFF"/>
                </a:solidFill>
                <a:latin typeface="Arial"/>
                <a:cs typeface="Arial"/>
              </a:rPr>
              <a:t>0-</a:t>
            </a:r>
            <a:r>
              <a:rPr sz="5200" b="1" spc="-7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200" b="1" spc="229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5200" b="1" spc="90" dirty="0">
                <a:solidFill>
                  <a:srgbClr val="FFFFFF"/>
                </a:solidFill>
                <a:latin typeface="Arial"/>
                <a:cs typeface="Arial"/>
              </a:rPr>
              <a:t>DFD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454</Words>
  <Application>Microsoft Office PowerPoint</Application>
  <PresentationFormat>Custom</PresentationFormat>
  <Paragraphs>102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PRESENTATION ON  CHAT APPLICATION AND WEBSITE</vt:lpstr>
      <vt:lpstr>PowerPoint Presentation</vt:lpstr>
      <vt:lpstr>INTRODUCTION</vt:lpstr>
      <vt:lpstr>MODULES</vt:lpstr>
      <vt:lpstr>HARDWARE SPECIFICATIONS</vt:lpstr>
      <vt:lpstr>SOFTWARE REQUIREMENTS</vt:lpstr>
      <vt:lpstr>GO</vt:lpstr>
      <vt:lpstr>BACK END</vt:lpstr>
      <vt:lpstr>DFD</vt:lpstr>
      <vt:lpstr>DFD</vt:lpstr>
      <vt:lpstr>USE CASE DIAGRAM</vt:lpstr>
      <vt:lpstr>CHAT APPLICATION</vt:lpstr>
      <vt:lpstr>GO</vt:lpstr>
      <vt:lpstr>LOGIN PAGE</vt:lpstr>
      <vt:lpstr>SIGNUP PAGE</vt:lpstr>
      <vt:lpstr>EMAIL OPTION</vt:lpstr>
      <vt:lpstr>CONCLUSION AND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Flat Graphic Map Skills Education Presentation</dc:title>
  <dc:creator>u-75413766</dc:creator>
  <cp:keywords>DAFcoZ4x-xM,BAFHejxX3Sw</cp:keywords>
  <cp:lastModifiedBy>Gokul</cp:lastModifiedBy>
  <cp:revision>6</cp:revision>
  <dcterms:created xsi:type="dcterms:W3CDTF">2023-03-09T16:05:41Z</dcterms:created>
  <dcterms:modified xsi:type="dcterms:W3CDTF">2023-03-09T20:30:50Z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2023-03-09T00:00:00Z</vt:filetime>
  </property>
  <property fmtid="{D5CDD505-2E9C-101B-9397-08002B2CF9AE}" pid="3" name="Creator">
    <vt:lpwstr>Canva</vt:lpwstr>
  </property>
  <property fmtid="{D5CDD505-2E9C-101B-9397-08002B2CF9AE}" pid="4" name="LastSaved">
    <vt:filetime>2023-03-09T00:00:00Z</vt:filetime>
  </property>
</Properties>
</file>