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209E9-4E02-4282-B944-01946695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F64E4-796D-4044-91D9-491E568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5FE8F-114B-4444-8A09-EEFBBA7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1E0D35-742A-427E-AA6A-53CB81E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1BDD89-1D38-42FC-A3D6-FD76C5B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4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22D6-E5FE-4F93-9ECB-A9538EAB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40E948B-BBF9-4BF5-A4A1-A251EBB1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7417A9-8EE2-45B7-8A79-0AA2DD4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B7FF75-12D9-4404-AFA4-D460D1E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885709-CCF9-4446-930E-806F22F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2FDA87-89C6-4A3A-B69A-D9A8BDFA1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8CB9B3-D34F-498D-8037-4B8CBE06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70F9F4-8EA8-4B1C-9B6F-9B85D0D1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46A8E5-DFD1-4F14-8798-29624C13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132280-8717-44ED-B689-9834549E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02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F2F3-BEE3-4BA0-9C99-BBEB52A1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8A75DB-C294-4F0E-8821-273A33EC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C44C99-487B-48C7-A5D4-5F12AD27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429F4C-2EEC-499C-BC27-0C0AD6E2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90952-0516-4470-B402-5E01C250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45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AE3-8219-41C9-AC17-CAC1186C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006B99-6662-4983-84B8-374B6BB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4A7AC5-F0FA-4FAD-A1FE-0559F8E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FBF5A0-45EE-4D24-A1B9-B2541B72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C7537F-EDE4-46F2-AA08-07F3EA0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97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81B1-2C0E-467B-B61D-A6E5867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403336-22E7-44B0-BF60-0DA4EBA8B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5209AE-E2D3-44D4-9A46-71C0078A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327F11-70D1-4084-A540-802CCA5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7D73AA-9F81-4C72-9CCA-C4B5A02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D51C43-11E1-4EB3-B527-6453A217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DD7FB-977B-4E0E-8974-51CA9B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DB51BF-056F-4E75-B673-F79E79E5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D0C4F9-058A-478C-8FAA-E6AE95F6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3937538-F985-4E45-9EA5-FF3F9EE8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C316C77-8B71-4F7A-AD6D-7CC8D4B6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7357BF-2A1E-436C-A94A-30D223E1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52A05F4-7BD6-4872-8FD7-B1073C7F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7CF04B-85A5-489B-BFC7-4EA6AC6B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5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772DD-BFC6-4C20-B695-A0BEFED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C43BF4-86B4-4CCC-A91E-D4C1FEDC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686B777-1D8D-4BC8-B8FD-58269E46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1B7059-00CA-4112-8DFC-D267A604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1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F679F3A-4AC5-4AD6-A2EA-E6E714A0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B05C997-82A0-42A6-B84C-FFB869A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2F78FE-EB50-4684-87B4-BE3D47B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4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45B0-747D-42E9-B0B2-E8078EB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B92FF-96FC-437D-80EB-F07570C3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1691DA-4802-494D-881D-61E83639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4B28EC3-5EA3-4A09-BA4E-DDBD4B65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73E955-9DF7-4F85-9797-8D4786B7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3278E8-B72D-4927-82B9-40809A4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8642-D7D0-40C7-874C-3ED927DA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BA3F8A-1CDE-4E98-8BE8-A1D03661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ABD5A3-EE0F-4457-88D1-15CB7CF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89610B-7535-41DB-BAB7-F1955B2E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2FB092-3F25-40E4-8A49-FF55A8B6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A21474-E92B-41B0-98EA-E5FB82A9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39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CB10769-0265-4E98-85D1-43E08D5B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CCBBD6-6BB5-4EE5-BD26-B924B88C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EC11FC-8D55-4D47-A60B-AE33086B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F865-813D-40F4-8A48-79E207196735}" type="datetimeFigureOut">
              <a:rPr lang="pt-PT" smtClean="0"/>
              <a:t>28/10/2022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6AF2F-C790-40F6-94AD-828303E82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59522-F4CA-4AB8-85AA-3EC6A0AF9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3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6" y="528145"/>
            <a:ext cx="2145295" cy="58017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1531317" y="788275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SOMA</a:t>
            </a:r>
          </a:p>
        </p:txBody>
      </p:sp>
    </p:spTree>
    <p:extLst>
      <p:ext uri="{BB962C8B-B14F-4D97-AF65-F5344CB8AC3E}">
        <p14:creationId xmlns:p14="http://schemas.microsoft.com/office/powerpoint/2010/main" val="106391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86" y="470265"/>
            <a:ext cx="4617071" cy="591746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3DF94F-34C4-4CDD-A818-0135FD8CBA3A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D7D62-2AD0-498C-BB75-FE8E16B8E913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5</a:t>
            </a:r>
          </a:p>
        </p:txBody>
      </p:sp>
    </p:spTree>
    <p:extLst>
      <p:ext uri="{BB962C8B-B14F-4D97-AF65-F5344CB8AC3E}">
        <p14:creationId xmlns:p14="http://schemas.microsoft.com/office/powerpoint/2010/main" val="208543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556743"/>
            <a:ext cx="6114797" cy="57445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6</a:t>
            </a:r>
          </a:p>
        </p:txBody>
      </p:sp>
    </p:spTree>
    <p:extLst>
      <p:ext uri="{BB962C8B-B14F-4D97-AF65-F5344CB8AC3E}">
        <p14:creationId xmlns:p14="http://schemas.microsoft.com/office/powerpoint/2010/main" val="39855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14" y="788275"/>
            <a:ext cx="6223568" cy="543227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34D8558-887C-4E18-8929-06BEA9B0AEBD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31A331-7546-4193-B14E-D6397C31FDA4}"/>
              </a:ext>
            </a:extLst>
          </p:cNvPr>
          <p:cNvSpPr txBox="1"/>
          <p:nvPr/>
        </p:nvSpPr>
        <p:spPr>
          <a:xfrm>
            <a:off x="1531317" y="788275"/>
            <a:ext cx="148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5852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6" y="400530"/>
            <a:ext cx="4984312" cy="6056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FDE03B2-3048-4168-A45D-FA025208345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0B690E-64F5-4469-A598-646BBB55FAA0}"/>
              </a:ext>
            </a:extLst>
          </p:cNvPr>
          <p:cNvSpPr txBox="1"/>
          <p:nvPr/>
        </p:nvSpPr>
        <p:spPr>
          <a:xfrm>
            <a:off x="2290051" y="788275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4766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48" y="400530"/>
            <a:ext cx="4498131" cy="6056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3390555-AF6E-47BB-8512-E09D4EDB7BE3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BAD6B-AF4E-4133-A0A9-061143F2688B}"/>
              </a:ext>
            </a:extLst>
          </p:cNvPr>
          <p:cNvSpPr txBox="1"/>
          <p:nvPr/>
        </p:nvSpPr>
        <p:spPr>
          <a:xfrm>
            <a:off x="2290051" y="788275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6724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530"/>
            <a:ext cx="3341016" cy="6056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5B5B0-E049-4CEF-A376-76E444117356}"/>
              </a:ext>
            </a:extLst>
          </p:cNvPr>
          <p:cNvSpPr txBox="1"/>
          <p:nvPr/>
        </p:nvSpPr>
        <p:spPr>
          <a:xfrm>
            <a:off x="2290051" y="788275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7129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38" y="1110849"/>
            <a:ext cx="3341016" cy="463630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1DC775C-550C-4DE8-88DC-7975BAB46F72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C07592-3346-406E-AA01-6ED88FD65CCD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1</a:t>
            </a:r>
          </a:p>
        </p:txBody>
      </p:sp>
    </p:spTree>
    <p:extLst>
      <p:ext uri="{BB962C8B-B14F-4D97-AF65-F5344CB8AC3E}">
        <p14:creationId xmlns:p14="http://schemas.microsoft.com/office/powerpoint/2010/main" val="36183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41" y="1110849"/>
            <a:ext cx="1817609" cy="463630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02C2AD8-5C59-4CA9-AF8F-22A91B1F2841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AE748-A093-42AD-B794-F1FC374EBD7F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2</a:t>
            </a:r>
          </a:p>
        </p:txBody>
      </p:sp>
    </p:spTree>
    <p:extLst>
      <p:ext uri="{BB962C8B-B14F-4D97-AF65-F5344CB8AC3E}">
        <p14:creationId xmlns:p14="http://schemas.microsoft.com/office/powerpoint/2010/main" val="326785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31" y="1224250"/>
            <a:ext cx="5927112" cy="44095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9C67544-0726-45EE-8C8A-256C18C0939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4E58C-66C5-445B-B90A-64A730CECB94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3</a:t>
            </a:r>
          </a:p>
        </p:txBody>
      </p:sp>
    </p:spTree>
    <p:extLst>
      <p:ext uri="{BB962C8B-B14F-4D97-AF65-F5344CB8AC3E}">
        <p14:creationId xmlns:p14="http://schemas.microsoft.com/office/powerpoint/2010/main" val="42600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07" y="281077"/>
            <a:ext cx="4617071" cy="591747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8EA5D82-17F3-46E5-B477-815603C807B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ADB2BB-AC53-4CE1-A7E5-3E2473B5A70F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4</a:t>
            </a:r>
          </a:p>
        </p:txBody>
      </p:sp>
    </p:spTree>
    <p:extLst>
      <p:ext uri="{BB962C8B-B14F-4D97-AF65-F5344CB8AC3E}">
        <p14:creationId xmlns:p14="http://schemas.microsoft.com/office/powerpoint/2010/main" val="1941665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Ecrã Panorâmico</PresentationFormat>
  <Paragraphs>11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Silva</dc:creator>
  <cp:lastModifiedBy>Rafael Silva</cp:lastModifiedBy>
  <cp:revision>2</cp:revision>
  <dcterms:created xsi:type="dcterms:W3CDTF">2022-10-28T12:07:42Z</dcterms:created>
  <dcterms:modified xsi:type="dcterms:W3CDTF">2022-10-28T12:14:05Z</dcterms:modified>
</cp:coreProperties>
</file>