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4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291" cy="97535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58389" y="557022"/>
            <a:ext cx="10646410" cy="576580"/>
          </a:xfrm>
          <a:custGeom>
            <a:avLst/>
            <a:gdLst/>
            <a:ahLst/>
            <a:cxnLst/>
            <a:rect l="l" t="t" r="r" b="b"/>
            <a:pathLst>
              <a:path w="10646410" h="576580">
                <a:moveTo>
                  <a:pt x="0" y="576072"/>
                </a:moveTo>
                <a:lnTo>
                  <a:pt x="10645901" y="576072"/>
                </a:lnTo>
                <a:lnTo>
                  <a:pt x="1064590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58389" y="1120394"/>
            <a:ext cx="10646410" cy="25400"/>
          </a:xfrm>
          <a:custGeom>
            <a:avLst/>
            <a:gdLst/>
            <a:ahLst/>
            <a:cxnLst/>
            <a:rect l="l" t="t" r="r" b="b"/>
            <a:pathLst>
              <a:path w="10646410" h="25400">
                <a:moveTo>
                  <a:pt x="0" y="25400"/>
                </a:moveTo>
                <a:lnTo>
                  <a:pt x="10645901" y="25400"/>
                </a:lnTo>
                <a:lnTo>
                  <a:pt x="10645901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358389" y="557022"/>
            <a:ext cx="10646410" cy="576580"/>
          </a:xfrm>
          <a:custGeom>
            <a:avLst/>
            <a:gdLst/>
            <a:ahLst/>
            <a:cxnLst/>
            <a:rect l="l" t="t" r="r" b="b"/>
            <a:pathLst>
              <a:path w="10646410" h="576580">
                <a:moveTo>
                  <a:pt x="10645901" y="0"/>
                </a:moveTo>
                <a:lnTo>
                  <a:pt x="0" y="0"/>
                </a:lnTo>
                <a:lnTo>
                  <a:pt x="0" y="576072"/>
                </a:lnTo>
              </a:path>
            </a:pathLst>
          </a:custGeom>
          <a:ln w="25399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503885"/>
            <a:ext cx="1300479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189" y="1560017"/>
            <a:ext cx="11542420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291" cy="97535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45595" y="3776473"/>
            <a:ext cx="77722" cy="731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6052" y="2470404"/>
            <a:ext cx="30479" cy="441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1322" y="2521457"/>
            <a:ext cx="11503660" cy="3425297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vert="horz" wrap="square" lIns="0" tIns="466090" rIns="0" bIns="0" rtlCol="0">
            <a:spAutoFit/>
          </a:bodyPr>
          <a:lstStyle/>
          <a:p>
            <a:pPr marL="209550" marR="207645" indent="6985" algn="ctr">
              <a:lnSpc>
                <a:spcPct val="100000"/>
              </a:lnSpc>
              <a:spcBef>
                <a:spcPts val="3670"/>
              </a:spcBef>
            </a:pPr>
            <a:r>
              <a:rPr sz="4800" b="1" dirty="0">
                <a:solidFill>
                  <a:srgbClr val="001F5F"/>
                </a:solidFill>
                <a:latin typeface="Calibri"/>
                <a:cs typeface="Calibri"/>
              </a:rPr>
              <a:t>UNGGAH</a:t>
            </a:r>
            <a:r>
              <a:rPr sz="48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1F5F"/>
                </a:solidFill>
                <a:latin typeface="Calibri"/>
                <a:cs typeface="Calibri"/>
              </a:rPr>
              <a:t>BERKAS</a:t>
            </a:r>
            <a:r>
              <a:rPr sz="4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spc="-55" dirty="0">
                <a:solidFill>
                  <a:srgbClr val="001F5F"/>
                </a:solidFill>
                <a:latin typeface="Calibri"/>
                <a:cs typeface="Calibri"/>
              </a:rPr>
              <a:t>TAMBAHAN </a:t>
            </a:r>
            <a:r>
              <a:rPr sz="48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spc="-45" dirty="0">
                <a:solidFill>
                  <a:srgbClr val="001F5F"/>
                </a:solidFill>
                <a:latin typeface="Calibri"/>
                <a:cs typeface="Calibri"/>
              </a:rPr>
              <a:t>PASCASARJANA</a:t>
            </a:r>
            <a:r>
              <a:rPr sz="4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001F5F"/>
                </a:solidFill>
                <a:latin typeface="Calibri"/>
                <a:cs typeface="Calibri"/>
              </a:rPr>
              <a:t>SETELAH </a:t>
            </a:r>
            <a:r>
              <a:rPr sz="4800" b="1" spc="-50" dirty="0">
                <a:solidFill>
                  <a:srgbClr val="001F5F"/>
                </a:solidFill>
                <a:latin typeface="Calibri"/>
                <a:cs typeface="Calibri"/>
              </a:rPr>
              <a:t>LULUS</a:t>
            </a:r>
            <a:r>
              <a:rPr sz="48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spc="-20" dirty="0">
                <a:solidFill>
                  <a:srgbClr val="001F5F"/>
                </a:solidFill>
                <a:latin typeface="Calibri"/>
                <a:cs typeface="Calibri"/>
              </a:rPr>
              <a:t>TES</a:t>
            </a:r>
            <a:r>
              <a:rPr sz="4800" b="1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spc="-5" dirty="0">
                <a:solidFill>
                  <a:srgbClr val="001F5F"/>
                </a:solidFill>
                <a:latin typeface="Calibri"/>
                <a:cs typeface="Calibri"/>
              </a:rPr>
              <a:t>MASUK </a:t>
            </a:r>
            <a:r>
              <a:rPr sz="4800" b="1" spc="-10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001F5F"/>
                </a:solidFill>
                <a:latin typeface="Calibri"/>
                <a:cs typeface="Calibri"/>
              </a:rPr>
              <a:t>(MAGISTER)</a:t>
            </a:r>
            <a:endParaRPr sz="4800" dirty="0">
              <a:latin typeface="Calibri"/>
              <a:cs typeface="Calibri"/>
            </a:endParaRPr>
          </a:p>
          <a:p>
            <a:pPr marL="135255" algn="ctr">
              <a:lnSpc>
                <a:spcPct val="100000"/>
              </a:lnSpc>
            </a:pP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089" y="620395"/>
            <a:ext cx="10633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Langkah</a:t>
            </a:r>
            <a:r>
              <a:rPr sz="3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Pertama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Buka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Laman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5" dirty="0"/>
              <a:t>admisi-sia.ut.ac.id</a:t>
            </a:r>
          </a:p>
          <a:p>
            <a:pPr marL="533400" marR="508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Masukkan</a:t>
            </a:r>
            <a:r>
              <a:rPr dirty="0">
                <a:solidFill>
                  <a:srgbClr val="000000"/>
                </a:solidFill>
              </a:rPr>
              <a:t> Username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dan </a:t>
            </a:r>
            <a:r>
              <a:rPr spc="-30" dirty="0">
                <a:solidFill>
                  <a:srgbClr val="000000"/>
                </a:solidFill>
              </a:rPr>
              <a:t>Password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yang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sudah </a:t>
            </a:r>
            <a:r>
              <a:rPr spc="-9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daftarkan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46632" y="3653028"/>
            <a:ext cx="9897110" cy="5420995"/>
            <a:chOff x="1246632" y="3653028"/>
            <a:chExt cx="9897110" cy="5420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2" y="3653028"/>
              <a:ext cx="6335268" cy="54208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2012" y="3889248"/>
              <a:ext cx="7476744" cy="1935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5128" y="3793248"/>
              <a:ext cx="4727448" cy="1086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9764" y="3916680"/>
              <a:ext cx="7386319" cy="18455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29764" y="3916680"/>
              <a:ext cx="7386320" cy="1845945"/>
            </a:xfrm>
            <a:custGeom>
              <a:avLst/>
              <a:gdLst/>
              <a:ahLst/>
              <a:cxnLst/>
              <a:rect l="l" t="t" r="r" b="b"/>
              <a:pathLst>
                <a:path w="7386320" h="1845945">
                  <a:moveTo>
                    <a:pt x="2919476" y="0"/>
                  </a:moveTo>
                  <a:lnTo>
                    <a:pt x="3663950" y="0"/>
                  </a:lnTo>
                  <a:lnTo>
                    <a:pt x="4780661" y="0"/>
                  </a:lnTo>
                  <a:lnTo>
                    <a:pt x="7386319" y="0"/>
                  </a:lnTo>
                  <a:lnTo>
                    <a:pt x="7386319" y="416052"/>
                  </a:lnTo>
                  <a:lnTo>
                    <a:pt x="7386319" y="594360"/>
                  </a:lnTo>
                  <a:lnTo>
                    <a:pt x="7386319" y="713232"/>
                  </a:lnTo>
                  <a:lnTo>
                    <a:pt x="4780661" y="713232"/>
                  </a:lnTo>
                  <a:lnTo>
                    <a:pt x="0" y="1845564"/>
                  </a:lnTo>
                  <a:lnTo>
                    <a:pt x="3663950" y="713232"/>
                  </a:lnTo>
                  <a:lnTo>
                    <a:pt x="2919476" y="713232"/>
                  </a:lnTo>
                  <a:lnTo>
                    <a:pt x="2919476" y="594360"/>
                  </a:lnTo>
                  <a:lnTo>
                    <a:pt x="2919476" y="416052"/>
                  </a:lnTo>
                  <a:lnTo>
                    <a:pt x="2919476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9944" y="5507748"/>
              <a:ext cx="8456676" cy="8031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2723" y="5411736"/>
              <a:ext cx="5350764" cy="10865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47696" y="5535168"/>
              <a:ext cx="8366252" cy="7132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47696" y="5535168"/>
              <a:ext cx="8366759" cy="713740"/>
            </a:xfrm>
            <a:custGeom>
              <a:avLst/>
              <a:gdLst/>
              <a:ahLst/>
              <a:cxnLst/>
              <a:rect l="l" t="t" r="r" b="b"/>
              <a:pathLst>
                <a:path w="8366759" h="713739">
                  <a:moveTo>
                    <a:pt x="3279140" y="0"/>
                  </a:moveTo>
                  <a:lnTo>
                    <a:pt x="4126992" y="0"/>
                  </a:lnTo>
                  <a:lnTo>
                    <a:pt x="5398770" y="0"/>
                  </a:lnTo>
                  <a:lnTo>
                    <a:pt x="8366252" y="0"/>
                  </a:lnTo>
                  <a:lnTo>
                    <a:pt x="8366252" y="416052"/>
                  </a:lnTo>
                  <a:lnTo>
                    <a:pt x="8366252" y="594360"/>
                  </a:lnTo>
                  <a:lnTo>
                    <a:pt x="8366252" y="713232"/>
                  </a:lnTo>
                  <a:lnTo>
                    <a:pt x="5398770" y="713232"/>
                  </a:lnTo>
                  <a:lnTo>
                    <a:pt x="4126992" y="713232"/>
                  </a:lnTo>
                  <a:lnTo>
                    <a:pt x="3279140" y="713232"/>
                  </a:lnTo>
                  <a:lnTo>
                    <a:pt x="3279140" y="594360"/>
                  </a:lnTo>
                  <a:lnTo>
                    <a:pt x="0" y="585216"/>
                  </a:lnTo>
                  <a:lnTo>
                    <a:pt x="3279140" y="416052"/>
                  </a:lnTo>
                  <a:lnTo>
                    <a:pt x="3279140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29250" y="3875278"/>
            <a:ext cx="5504815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2690">
              <a:lnSpc>
                <a:spcPct val="100000"/>
              </a:lnSpc>
              <a:spcBef>
                <a:spcPts val="100"/>
              </a:spcBef>
              <a:tabLst>
                <a:tab pos="1557655" algn="l"/>
                <a:tab pos="2345690" algn="l"/>
                <a:tab pos="3590925" algn="l"/>
              </a:tabLst>
            </a:pPr>
            <a:r>
              <a:rPr sz="2400" b="1" spc="-5" dirty="0">
                <a:latin typeface="Calibri"/>
                <a:cs typeface="Calibri"/>
              </a:rPr>
              <a:t>Ma</a:t>
            </a:r>
            <a:r>
              <a:rPr sz="2400" b="1" dirty="0">
                <a:latin typeface="Calibri"/>
                <a:cs typeface="Calibri"/>
              </a:rPr>
              <a:t>suk</a:t>
            </a:r>
            <a:r>
              <a:rPr sz="2400" b="1" spc="-30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an	user	(A</a:t>
            </a:r>
            <a:r>
              <a:rPr sz="2400" b="1" spc="-1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-3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	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ail  </a:t>
            </a:r>
            <a:r>
              <a:rPr sz="2400" b="1" spc="-10" dirty="0">
                <a:latin typeface="Calibri"/>
                <a:cs typeface="Calibri"/>
              </a:rPr>
              <a:t>yang </a:t>
            </a:r>
            <a:r>
              <a:rPr sz="2400" b="1" spc="-15" dirty="0">
                <a:latin typeface="Calibri"/>
                <a:cs typeface="Calibri"/>
              </a:rPr>
              <a:t>terdaftar)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libri"/>
              <a:cs typeface="Calibri"/>
            </a:endParaRPr>
          </a:p>
          <a:p>
            <a:pPr marL="588645" marR="5080">
              <a:lnSpc>
                <a:spcPct val="100000"/>
              </a:lnSpc>
              <a:tabLst>
                <a:tab pos="2121535" algn="l"/>
                <a:tab pos="3554729" algn="l"/>
                <a:tab pos="4380865" algn="l"/>
                <a:tab pos="5253990" algn="l"/>
              </a:tabLst>
            </a:pPr>
            <a:r>
              <a:rPr sz="2400" b="1" spc="-5" dirty="0">
                <a:latin typeface="Calibri"/>
                <a:cs typeface="Calibri"/>
              </a:rPr>
              <a:t>Ma</a:t>
            </a:r>
            <a:r>
              <a:rPr sz="2400" b="1" dirty="0">
                <a:latin typeface="Calibri"/>
                <a:cs typeface="Calibri"/>
              </a:rPr>
              <a:t>suk</a:t>
            </a:r>
            <a:r>
              <a:rPr sz="2400" b="1" spc="-30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an	</a:t>
            </a:r>
            <a:r>
              <a:rPr sz="2400" b="1" spc="-5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ass</a:t>
            </a:r>
            <a:r>
              <a:rPr sz="2400" b="1" spc="-30" dirty="0">
                <a:latin typeface="Calibri"/>
                <a:cs typeface="Calibri"/>
              </a:rPr>
              <a:t>w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d	</a:t>
            </a:r>
            <a:r>
              <a:rPr sz="2400" b="1" spc="-3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ang	</a:t>
            </a:r>
            <a:r>
              <a:rPr sz="2400" b="1" spc="-3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ela</a:t>
            </a:r>
            <a:r>
              <a:rPr sz="2400" b="1" dirty="0">
                <a:latin typeface="Calibri"/>
                <a:cs typeface="Calibri"/>
              </a:rPr>
              <a:t>h	</a:t>
            </a:r>
            <a:r>
              <a:rPr sz="2400" b="1" spc="-5" dirty="0">
                <a:latin typeface="Calibri"/>
                <a:cs typeface="Calibri"/>
              </a:rPr>
              <a:t>di  </a:t>
            </a:r>
            <a:r>
              <a:rPr sz="2400" b="1" spc="-10" dirty="0">
                <a:latin typeface="Calibri"/>
                <a:cs typeface="Calibri"/>
              </a:rPr>
              <a:t>daftarkan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089" y="620395"/>
            <a:ext cx="10633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dirty="0"/>
              <a:t>Langkah</a:t>
            </a:r>
            <a:r>
              <a:rPr spc="-110" dirty="0"/>
              <a:t> </a:t>
            </a:r>
            <a:r>
              <a:rPr spc="-5" dirty="0"/>
              <a:t>Kedua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54024" y="1365503"/>
            <a:ext cx="11711940" cy="885825"/>
            <a:chOff x="954024" y="1365503"/>
            <a:chExt cx="11711940" cy="885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372" y="1365503"/>
              <a:ext cx="11594592" cy="8366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24" y="1423415"/>
              <a:ext cx="7275576" cy="8275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1392935"/>
              <a:ext cx="11504676" cy="7467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18616" y="1392936"/>
            <a:ext cx="11504930" cy="746760"/>
          </a:xfrm>
          <a:prstGeom prst="rect">
            <a:avLst/>
          </a:prstGeom>
          <a:ln w="9525">
            <a:solidFill>
              <a:srgbClr val="97B853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75"/>
              </a:spcBef>
            </a:pPr>
            <a:r>
              <a:rPr sz="2800" b="1" spc="-10" dirty="0">
                <a:latin typeface="Calibri"/>
                <a:cs typeface="Calibri"/>
              </a:rPr>
              <a:t>Berikut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adalah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tampilan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setelah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berhasil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1852" y="2398776"/>
            <a:ext cx="10353040" cy="5546090"/>
            <a:chOff x="1101852" y="2398776"/>
            <a:chExt cx="10353040" cy="55460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852" y="2398776"/>
              <a:ext cx="9115044" cy="55458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4491" y="4018788"/>
              <a:ext cx="8194548" cy="2979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8460" y="3922788"/>
              <a:ext cx="4725924" cy="10865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1228" y="4046220"/>
              <a:ext cx="8105140" cy="28884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21228" y="4046220"/>
              <a:ext cx="8105140" cy="2888615"/>
            </a:xfrm>
            <a:custGeom>
              <a:avLst/>
              <a:gdLst/>
              <a:ahLst/>
              <a:cxnLst/>
              <a:rect l="l" t="t" r="r" b="b"/>
              <a:pathLst>
                <a:path w="8105140" h="2888615">
                  <a:moveTo>
                    <a:pt x="3641344" y="0"/>
                  </a:moveTo>
                  <a:lnTo>
                    <a:pt x="4385310" y="0"/>
                  </a:lnTo>
                  <a:lnTo>
                    <a:pt x="5501258" y="0"/>
                  </a:lnTo>
                  <a:lnTo>
                    <a:pt x="8105140" y="0"/>
                  </a:lnTo>
                  <a:lnTo>
                    <a:pt x="8105140" y="415163"/>
                  </a:lnTo>
                  <a:lnTo>
                    <a:pt x="8105140" y="593089"/>
                  </a:lnTo>
                  <a:lnTo>
                    <a:pt x="8105140" y="711707"/>
                  </a:lnTo>
                  <a:lnTo>
                    <a:pt x="5501258" y="711707"/>
                  </a:lnTo>
                  <a:lnTo>
                    <a:pt x="0" y="2888487"/>
                  </a:lnTo>
                  <a:lnTo>
                    <a:pt x="4385310" y="711707"/>
                  </a:lnTo>
                  <a:lnTo>
                    <a:pt x="3641344" y="711707"/>
                  </a:lnTo>
                  <a:lnTo>
                    <a:pt x="3641344" y="593089"/>
                  </a:lnTo>
                  <a:lnTo>
                    <a:pt x="3641344" y="415163"/>
                  </a:lnTo>
                  <a:lnTo>
                    <a:pt x="3641344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2201" y="4004564"/>
            <a:ext cx="4303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2312670" algn="l"/>
                <a:tab pos="3726815" algn="l"/>
              </a:tabLst>
            </a:pPr>
            <a:r>
              <a:rPr sz="2400" b="1" dirty="0">
                <a:latin typeface="Calibri"/>
                <a:cs typeface="Calibri"/>
              </a:rPr>
              <a:t>Kl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k	</a:t>
            </a:r>
            <a:r>
              <a:rPr sz="2400" b="1" spc="-5" dirty="0">
                <a:latin typeface="Calibri"/>
                <a:cs typeface="Calibri"/>
              </a:rPr>
              <a:t>“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asi	</a:t>
            </a:r>
            <a:r>
              <a:rPr sz="2400" b="1" spc="-125" dirty="0">
                <a:latin typeface="Calibri"/>
                <a:cs typeface="Calibri"/>
              </a:rPr>
              <a:t>V</a:t>
            </a:r>
            <a:r>
              <a:rPr sz="2400" b="1" spc="-5" dirty="0">
                <a:latin typeface="Calibri"/>
                <a:cs typeface="Calibri"/>
              </a:rPr>
              <a:t>erifi</a:t>
            </a:r>
            <a:r>
              <a:rPr sz="2400" b="1" spc="-30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asi	d</a:t>
            </a:r>
            <a:r>
              <a:rPr sz="2400" b="1" spc="-30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a  </a:t>
            </a:r>
            <a:r>
              <a:rPr sz="2400" b="1" spc="-5" dirty="0">
                <a:latin typeface="Calibri"/>
                <a:cs typeface="Calibri"/>
              </a:rPr>
              <a:t>Pribadi”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62828" y="7568183"/>
            <a:ext cx="4643755" cy="1057910"/>
            <a:chOff x="5862828" y="7568183"/>
            <a:chExt cx="4643755" cy="105791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9696" y="7568183"/>
              <a:ext cx="4556759" cy="105309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2828" y="7904987"/>
              <a:ext cx="3151631" cy="7208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6940" y="7595234"/>
              <a:ext cx="4466844" cy="9635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996940" y="7595234"/>
              <a:ext cx="4467225" cy="963930"/>
            </a:xfrm>
            <a:custGeom>
              <a:avLst/>
              <a:gdLst/>
              <a:ahLst/>
              <a:cxnLst/>
              <a:rect l="l" t="t" r="r" b="b"/>
              <a:pathLst>
                <a:path w="4467225" h="963929">
                  <a:moveTo>
                    <a:pt x="0" y="251841"/>
                  </a:moveTo>
                  <a:lnTo>
                    <a:pt x="2605659" y="251841"/>
                  </a:lnTo>
                  <a:lnTo>
                    <a:pt x="2703194" y="0"/>
                  </a:lnTo>
                  <a:lnTo>
                    <a:pt x="3722369" y="251841"/>
                  </a:lnTo>
                  <a:lnTo>
                    <a:pt x="4466844" y="251841"/>
                  </a:lnTo>
                  <a:lnTo>
                    <a:pt x="4466844" y="370459"/>
                  </a:lnTo>
                  <a:lnTo>
                    <a:pt x="4466844" y="548386"/>
                  </a:lnTo>
                  <a:lnTo>
                    <a:pt x="4466844" y="963549"/>
                  </a:lnTo>
                  <a:lnTo>
                    <a:pt x="3722369" y="963549"/>
                  </a:lnTo>
                  <a:lnTo>
                    <a:pt x="2605659" y="963549"/>
                  </a:lnTo>
                  <a:lnTo>
                    <a:pt x="0" y="963549"/>
                  </a:lnTo>
                  <a:lnTo>
                    <a:pt x="0" y="548386"/>
                  </a:lnTo>
                  <a:lnTo>
                    <a:pt x="0" y="370459"/>
                  </a:lnTo>
                  <a:lnTo>
                    <a:pt x="0" y="251841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76950" y="7988554"/>
            <a:ext cx="273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Lalu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Klik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“Selanjutya”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089" y="620395"/>
            <a:ext cx="10633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dirty="0"/>
              <a:t>Langkah</a:t>
            </a:r>
            <a:r>
              <a:rPr spc="-120" dirty="0"/>
              <a:t> </a:t>
            </a:r>
            <a:r>
              <a:rPr dirty="0"/>
              <a:t>Ketiga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8616" y="2273807"/>
            <a:ext cx="10107295" cy="5628640"/>
            <a:chOff x="1118616" y="2273807"/>
            <a:chExt cx="10107295" cy="562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8616" y="2273807"/>
              <a:ext cx="8648700" cy="56281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959" y="3121151"/>
              <a:ext cx="2782824" cy="41010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6092" y="3208045"/>
              <a:ext cx="2723388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0204" y="3148583"/>
              <a:ext cx="2692907" cy="401142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90204" y="3148583"/>
              <a:ext cx="2693035" cy="4011929"/>
            </a:xfrm>
            <a:custGeom>
              <a:avLst/>
              <a:gdLst/>
              <a:ahLst/>
              <a:cxnLst/>
              <a:rect l="l" t="t" r="r" b="b"/>
              <a:pathLst>
                <a:path w="2693034" h="4011929">
                  <a:moveTo>
                    <a:pt x="0" y="0"/>
                  </a:moveTo>
                  <a:lnTo>
                    <a:pt x="448818" y="0"/>
                  </a:lnTo>
                  <a:lnTo>
                    <a:pt x="1122045" y="0"/>
                  </a:lnTo>
                  <a:lnTo>
                    <a:pt x="2692907" y="0"/>
                  </a:lnTo>
                  <a:lnTo>
                    <a:pt x="2692907" y="415163"/>
                  </a:lnTo>
                  <a:lnTo>
                    <a:pt x="2692907" y="593090"/>
                  </a:lnTo>
                  <a:lnTo>
                    <a:pt x="2692907" y="711708"/>
                  </a:lnTo>
                  <a:lnTo>
                    <a:pt x="1122045" y="711708"/>
                  </a:lnTo>
                  <a:lnTo>
                    <a:pt x="147320" y="4011422"/>
                  </a:lnTo>
                  <a:lnTo>
                    <a:pt x="448818" y="711708"/>
                  </a:lnTo>
                  <a:lnTo>
                    <a:pt x="0" y="711708"/>
                  </a:lnTo>
                  <a:lnTo>
                    <a:pt x="0" y="593090"/>
                  </a:lnTo>
                  <a:lnTo>
                    <a:pt x="0" y="4151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69579" y="3289249"/>
            <a:ext cx="2303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Klik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“Selanjutnya”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7940">
              <a:lnSpc>
                <a:spcPct val="100000"/>
              </a:lnSpc>
              <a:spcBef>
                <a:spcPts val="105"/>
              </a:spcBef>
            </a:pPr>
            <a:r>
              <a:rPr dirty="0"/>
              <a:t>Langkah</a:t>
            </a:r>
            <a:r>
              <a:rPr spc="-105" dirty="0"/>
              <a:t> </a:t>
            </a:r>
            <a:r>
              <a:rPr spc="-5" dirty="0"/>
              <a:t>Keempat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2704" y="1563624"/>
            <a:ext cx="9618345" cy="5686425"/>
            <a:chOff x="1822704" y="1563624"/>
            <a:chExt cx="9618345" cy="5686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2704" y="1563624"/>
              <a:ext cx="8476488" cy="5686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1916" y="5082539"/>
              <a:ext cx="2968752" cy="1395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5047" y="5745505"/>
              <a:ext cx="2723388" cy="7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9160" y="5109971"/>
              <a:ext cx="2878836" cy="13060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19160" y="5109971"/>
              <a:ext cx="2879090" cy="1306195"/>
            </a:xfrm>
            <a:custGeom>
              <a:avLst/>
              <a:gdLst/>
              <a:ahLst/>
              <a:cxnLst/>
              <a:rect l="l" t="t" r="r" b="b"/>
              <a:pathLst>
                <a:path w="2879090" h="1306195">
                  <a:moveTo>
                    <a:pt x="0" y="559307"/>
                  </a:moveTo>
                  <a:lnTo>
                    <a:pt x="479806" y="559307"/>
                  </a:lnTo>
                  <a:lnTo>
                    <a:pt x="790575" y="0"/>
                  </a:lnTo>
                  <a:lnTo>
                    <a:pt x="1199515" y="559307"/>
                  </a:lnTo>
                  <a:lnTo>
                    <a:pt x="2878836" y="559307"/>
                  </a:lnTo>
                  <a:lnTo>
                    <a:pt x="2878836" y="683767"/>
                  </a:lnTo>
                  <a:lnTo>
                    <a:pt x="2878836" y="870457"/>
                  </a:lnTo>
                  <a:lnTo>
                    <a:pt x="2878836" y="1306067"/>
                  </a:lnTo>
                  <a:lnTo>
                    <a:pt x="1199515" y="1306067"/>
                  </a:lnTo>
                  <a:lnTo>
                    <a:pt x="479806" y="1306067"/>
                  </a:lnTo>
                  <a:lnTo>
                    <a:pt x="0" y="1306067"/>
                  </a:lnTo>
                  <a:lnTo>
                    <a:pt x="0" y="870457"/>
                  </a:lnTo>
                  <a:lnTo>
                    <a:pt x="0" y="683767"/>
                  </a:lnTo>
                  <a:lnTo>
                    <a:pt x="0" y="559307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98154" y="5828538"/>
            <a:ext cx="230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Klik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“Selanjutnya”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5565">
              <a:lnSpc>
                <a:spcPct val="100000"/>
              </a:lnSpc>
              <a:spcBef>
                <a:spcPts val="105"/>
              </a:spcBef>
            </a:pPr>
            <a:r>
              <a:rPr dirty="0"/>
              <a:t>Langkah</a:t>
            </a:r>
            <a:r>
              <a:rPr spc="-110" dirty="0"/>
              <a:t> </a:t>
            </a:r>
            <a:r>
              <a:rPr dirty="0"/>
              <a:t>Kelima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78752" y="5280659"/>
            <a:ext cx="4590415" cy="3451860"/>
            <a:chOff x="6778752" y="5280659"/>
            <a:chExt cx="4590415" cy="345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8752" y="5280659"/>
              <a:ext cx="4590288" cy="3451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0604" y="5289829"/>
              <a:ext cx="3316224" cy="7208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6250" y="5308091"/>
              <a:ext cx="4500118" cy="3361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26250" y="5308091"/>
              <a:ext cx="4500245" cy="3362325"/>
            </a:xfrm>
            <a:custGeom>
              <a:avLst/>
              <a:gdLst/>
              <a:ahLst/>
              <a:cxnLst/>
              <a:rect l="l" t="t" r="r" b="b"/>
              <a:pathLst>
                <a:path w="4500245" h="3362325">
                  <a:moveTo>
                    <a:pt x="1188466" y="0"/>
                  </a:moveTo>
                  <a:lnTo>
                    <a:pt x="1740407" y="0"/>
                  </a:lnTo>
                  <a:lnTo>
                    <a:pt x="2568321" y="0"/>
                  </a:lnTo>
                  <a:lnTo>
                    <a:pt x="4500118" y="0"/>
                  </a:lnTo>
                  <a:lnTo>
                    <a:pt x="4500118" y="324485"/>
                  </a:lnTo>
                  <a:lnTo>
                    <a:pt x="4500118" y="463550"/>
                  </a:lnTo>
                  <a:lnTo>
                    <a:pt x="4500118" y="556260"/>
                  </a:lnTo>
                  <a:lnTo>
                    <a:pt x="2568321" y="556260"/>
                  </a:lnTo>
                  <a:lnTo>
                    <a:pt x="0" y="3361969"/>
                  </a:lnTo>
                  <a:lnTo>
                    <a:pt x="1740407" y="556260"/>
                  </a:lnTo>
                  <a:lnTo>
                    <a:pt x="1188466" y="556260"/>
                  </a:lnTo>
                  <a:lnTo>
                    <a:pt x="1188466" y="463550"/>
                  </a:lnTo>
                  <a:lnTo>
                    <a:pt x="1188466" y="324485"/>
                  </a:lnTo>
                  <a:lnTo>
                    <a:pt x="1188466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07680" y="5460746"/>
            <a:ext cx="286956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b="1" spc="-40" dirty="0">
                <a:latin typeface="Calibri"/>
                <a:cs typeface="Calibri"/>
              </a:rPr>
              <a:t>Tanda</a:t>
            </a:r>
            <a:r>
              <a:rPr sz="2400" b="1" spc="-15" dirty="0">
                <a:latin typeface="Calibri"/>
                <a:cs typeface="Calibri"/>
              </a:rPr>
              <a:t> tangan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Korektor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8303" y="1690116"/>
            <a:ext cx="10779760" cy="7195184"/>
            <a:chOff x="908303" y="1690116"/>
            <a:chExt cx="10779760" cy="7195184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8303" y="1690116"/>
              <a:ext cx="10779252" cy="71948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8559" y="3264395"/>
              <a:ext cx="5443728" cy="9540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1691" y="3244608"/>
              <a:ext cx="3380232" cy="1086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65803" y="3291840"/>
              <a:ext cx="5353685" cy="8641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65803" y="3291840"/>
              <a:ext cx="5353685" cy="864235"/>
            </a:xfrm>
            <a:custGeom>
              <a:avLst/>
              <a:gdLst/>
              <a:ahLst/>
              <a:cxnLst/>
              <a:rect l="l" t="t" r="r" b="b"/>
              <a:pathLst>
                <a:path w="5353684" h="864235">
                  <a:moveTo>
                    <a:pt x="0" y="0"/>
                  </a:moveTo>
                  <a:lnTo>
                    <a:pt x="1818894" y="0"/>
                  </a:lnTo>
                  <a:lnTo>
                    <a:pt x="2598420" y="0"/>
                  </a:lnTo>
                  <a:lnTo>
                    <a:pt x="3118104" y="0"/>
                  </a:lnTo>
                  <a:lnTo>
                    <a:pt x="3118104" y="504063"/>
                  </a:lnTo>
                  <a:lnTo>
                    <a:pt x="5353685" y="482346"/>
                  </a:lnTo>
                  <a:lnTo>
                    <a:pt x="3118104" y="720089"/>
                  </a:lnTo>
                  <a:lnTo>
                    <a:pt x="3118104" y="864108"/>
                  </a:lnTo>
                  <a:lnTo>
                    <a:pt x="2598420" y="864108"/>
                  </a:lnTo>
                  <a:lnTo>
                    <a:pt x="1818894" y="864108"/>
                  </a:lnTo>
                  <a:lnTo>
                    <a:pt x="0" y="864108"/>
                  </a:lnTo>
                  <a:lnTo>
                    <a:pt x="0" y="720089"/>
                  </a:lnTo>
                  <a:lnTo>
                    <a:pt x="0" y="5040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44797" y="3326638"/>
            <a:ext cx="2959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43000" algn="l"/>
                <a:tab pos="2159635" algn="l"/>
              </a:tabLst>
            </a:pPr>
            <a:r>
              <a:rPr sz="2400" b="1" dirty="0">
                <a:latin typeface="Calibri"/>
                <a:cs typeface="Calibri"/>
              </a:rPr>
              <a:t>Un</a:t>
            </a:r>
            <a:r>
              <a:rPr sz="2400" b="1" spc="10" dirty="0">
                <a:latin typeface="Calibri"/>
                <a:cs typeface="Calibri"/>
              </a:rPr>
              <a:t>g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ah	Ber</a:t>
            </a:r>
            <a:r>
              <a:rPr sz="2400" b="1" spc="-25" dirty="0">
                <a:latin typeface="Calibri"/>
                <a:cs typeface="Calibri"/>
              </a:rPr>
              <a:t>k</a:t>
            </a:r>
            <a:r>
              <a:rPr sz="2400" b="1" dirty="0">
                <a:latin typeface="Calibri"/>
                <a:cs typeface="Calibri"/>
              </a:rPr>
              <a:t>as	se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uai  </a:t>
            </a:r>
            <a:r>
              <a:rPr sz="2400" b="1" spc="-10" dirty="0">
                <a:latin typeface="Calibri"/>
                <a:cs typeface="Calibri"/>
              </a:rPr>
              <a:t>permintaan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92411" y="5106936"/>
            <a:ext cx="3380740" cy="2994660"/>
            <a:chOff x="9392411" y="5106936"/>
            <a:chExt cx="3380740" cy="299466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9279" y="5126736"/>
              <a:ext cx="3208020" cy="297484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92411" y="5106936"/>
              <a:ext cx="3380232" cy="1086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6523" y="5154168"/>
              <a:ext cx="3118104" cy="288417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526523" y="5154168"/>
              <a:ext cx="3118485" cy="2884170"/>
            </a:xfrm>
            <a:custGeom>
              <a:avLst/>
              <a:gdLst/>
              <a:ahLst/>
              <a:cxnLst/>
              <a:rect l="l" t="t" r="r" b="b"/>
              <a:pathLst>
                <a:path w="3118484" h="2884170">
                  <a:moveTo>
                    <a:pt x="0" y="0"/>
                  </a:moveTo>
                  <a:lnTo>
                    <a:pt x="519683" y="0"/>
                  </a:lnTo>
                  <a:lnTo>
                    <a:pt x="1299209" y="0"/>
                  </a:lnTo>
                  <a:lnTo>
                    <a:pt x="3118104" y="0"/>
                  </a:lnTo>
                  <a:lnTo>
                    <a:pt x="3118104" y="504063"/>
                  </a:lnTo>
                  <a:lnTo>
                    <a:pt x="3118104" y="720090"/>
                  </a:lnTo>
                  <a:lnTo>
                    <a:pt x="3118104" y="864108"/>
                  </a:lnTo>
                  <a:lnTo>
                    <a:pt x="1299209" y="864108"/>
                  </a:lnTo>
                  <a:lnTo>
                    <a:pt x="57530" y="2884170"/>
                  </a:lnTo>
                  <a:lnTo>
                    <a:pt x="519683" y="864108"/>
                  </a:lnTo>
                  <a:lnTo>
                    <a:pt x="0" y="864108"/>
                  </a:lnTo>
                  <a:lnTo>
                    <a:pt x="0" y="720090"/>
                  </a:lnTo>
                  <a:lnTo>
                    <a:pt x="0" y="50406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606533" y="5188965"/>
            <a:ext cx="2959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32815" algn="l"/>
                <a:tab pos="2467610" algn="l"/>
              </a:tabLst>
            </a:pPr>
            <a:r>
              <a:rPr sz="2400" b="1" dirty="0">
                <a:latin typeface="Calibri"/>
                <a:cs typeface="Calibri"/>
              </a:rPr>
              <a:t>Kl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k	</a:t>
            </a:r>
            <a:r>
              <a:rPr sz="2400" b="1" spc="-5" dirty="0">
                <a:latin typeface="Calibri"/>
                <a:cs typeface="Calibri"/>
              </a:rPr>
              <a:t>“</a:t>
            </a:r>
            <a:r>
              <a:rPr sz="2400" b="1" dirty="0">
                <a:latin typeface="Calibri"/>
                <a:cs typeface="Calibri"/>
              </a:rPr>
              <a:t>Sim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an	dan  </a:t>
            </a:r>
            <a:r>
              <a:rPr sz="2400" b="1" spc="-10" dirty="0">
                <a:latin typeface="Calibri"/>
                <a:cs typeface="Calibri"/>
              </a:rPr>
              <a:t>Selanjutnya”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15867" y="5788152"/>
            <a:ext cx="3796665" cy="1452880"/>
            <a:chOff x="3515867" y="5788152"/>
            <a:chExt cx="3796665" cy="1452880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02735" y="5836907"/>
              <a:ext cx="3709416" cy="12634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15867" y="5788152"/>
              <a:ext cx="3380232" cy="14523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49979" y="5864352"/>
              <a:ext cx="3620008" cy="11734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49979" y="5864352"/>
              <a:ext cx="3620135" cy="1173480"/>
            </a:xfrm>
            <a:custGeom>
              <a:avLst/>
              <a:gdLst/>
              <a:ahLst/>
              <a:cxnLst/>
              <a:rect l="l" t="t" r="r" b="b"/>
              <a:pathLst>
                <a:path w="3620134" h="1173479">
                  <a:moveTo>
                    <a:pt x="0" y="0"/>
                  </a:moveTo>
                  <a:lnTo>
                    <a:pt x="1818894" y="0"/>
                  </a:lnTo>
                  <a:lnTo>
                    <a:pt x="2598420" y="0"/>
                  </a:lnTo>
                  <a:lnTo>
                    <a:pt x="3118104" y="0"/>
                  </a:lnTo>
                  <a:lnTo>
                    <a:pt x="3118104" y="684530"/>
                  </a:lnTo>
                  <a:lnTo>
                    <a:pt x="3620008" y="1006983"/>
                  </a:lnTo>
                  <a:lnTo>
                    <a:pt x="3118104" y="977900"/>
                  </a:lnTo>
                  <a:lnTo>
                    <a:pt x="3118104" y="1173480"/>
                  </a:lnTo>
                  <a:lnTo>
                    <a:pt x="2598420" y="1173480"/>
                  </a:lnTo>
                  <a:lnTo>
                    <a:pt x="1818894" y="1173480"/>
                  </a:lnTo>
                  <a:lnTo>
                    <a:pt x="0" y="1173480"/>
                  </a:lnTo>
                  <a:lnTo>
                    <a:pt x="0" y="977900"/>
                  </a:lnTo>
                  <a:lnTo>
                    <a:pt x="0" y="68453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28720" y="5870828"/>
            <a:ext cx="2959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Perhatikan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ketentuan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berikut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untuk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unggah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berkas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5565">
              <a:lnSpc>
                <a:spcPct val="100000"/>
              </a:lnSpc>
              <a:spcBef>
                <a:spcPts val="105"/>
              </a:spcBef>
            </a:pPr>
            <a:r>
              <a:rPr dirty="0"/>
              <a:t>Langkah</a:t>
            </a:r>
            <a:r>
              <a:rPr spc="-114" dirty="0"/>
              <a:t> </a:t>
            </a:r>
            <a:r>
              <a:rPr spc="-5" dirty="0"/>
              <a:t>Terkahir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296" y="2817876"/>
            <a:ext cx="10645140" cy="61630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0891" y="1368298"/>
            <a:ext cx="1090041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15" dirty="0">
                <a:latin typeface="Calibri"/>
                <a:cs typeface="Calibri"/>
              </a:rPr>
              <a:t>Setelah </a:t>
            </a:r>
            <a:r>
              <a:rPr sz="4400" b="1" dirty="0">
                <a:latin typeface="Calibri"/>
                <a:cs typeface="Calibri"/>
              </a:rPr>
              <a:t>berhasil upload, </a:t>
            </a:r>
            <a:r>
              <a:rPr sz="4400" b="1" spc="5" dirty="0">
                <a:latin typeface="Calibri"/>
                <a:cs typeface="Calibri"/>
              </a:rPr>
              <a:t>tunggu </a:t>
            </a:r>
            <a:r>
              <a:rPr sz="4400" b="1" spc="-5" dirty="0">
                <a:latin typeface="Calibri"/>
                <a:cs typeface="Calibri"/>
              </a:rPr>
              <a:t>proses </a:t>
            </a:r>
            <a:r>
              <a:rPr sz="4400" b="1" spc="-10" dirty="0">
                <a:latin typeface="Calibri"/>
                <a:cs typeface="Calibri"/>
              </a:rPr>
              <a:t>validasi </a:t>
            </a:r>
            <a:r>
              <a:rPr sz="4400" b="1" spc="-980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Berkas</a:t>
            </a:r>
            <a:r>
              <a:rPr sz="4400" b="1" spc="-2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dari </a:t>
            </a:r>
            <a:r>
              <a:rPr sz="4400" b="1" spc="-10" dirty="0">
                <a:latin typeface="Calibri"/>
                <a:cs typeface="Calibri"/>
              </a:rPr>
              <a:t>BAKP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291" cy="97535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54389" y="560641"/>
            <a:ext cx="10654665" cy="550545"/>
            <a:chOff x="2354389" y="560641"/>
            <a:chExt cx="10654665" cy="550545"/>
          </a:xfrm>
        </p:grpSpPr>
        <p:sp>
          <p:nvSpPr>
            <p:cNvPr id="4" name="object 4"/>
            <p:cNvSpPr/>
            <p:nvPr/>
          </p:nvSpPr>
          <p:spPr>
            <a:xfrm>
              <a:off x="2359151" y="565404"/>
              <a:ext cx="10645140" cy="541020"/>
            </a:xfrm>
            <a:custGeom>
              <a:avLst/>
              <a:gdLst/>
              <a:ahLst/>
              <a:cxnLst/>
              <a:rect l="l" t="t" r="r" b="b"/>
              <a:pathLst>
                <a:path w="10645140" h="541019">
                  <a:moveTo>
                    <a:pt x="10645140" y="0"/>
                  </a:moveTo>
                  <a:lnTo>
                    <a:pt x="0" y="0"/>
                  </a:lnTo>
                  <a:lnTo>
                    <a:pt x="0" y="541020"/>
                  </a:lnTo>
                  <a:lnTo>
                    <a:pt x="10645140" y="541020"/>
                  </a:lnTo>
                  <a:lnTo>
                    <a:pt x="1064514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9151" y="565404"/>
              <a:ext cx="10645140" cy="541020"/>
            </a:xfrm>
            <a:custGeom>
              <a:avLst/>
              <a:gdLst/>
              <a:ahLst/>
              <a:cxnLst/>
              <a:rect l="l" t="t" r="r" b="b"/>
              <a:pathLst>
                <a:path w="10645140" h="541019">
                  <a:moveTo>
                    <a:pt x="0" y="541020"/>
                  </a:moveTo>
                  <a:lnTo>
                    <a:pt x="10645140" y="541020"/>
                  </a:lnTo>
                  <a:lnTo>
                    <a:pt x="10645140" y="0"/>
                  </a:lnTo>
                  <a:lnTo>
                    <a:pt x="0" y="0"/>
                  </a:lnTo>
                  <a:lnTo>
                    <a:pt x="0" y="541020"/>
                  </a:lnTo>
                  <a:close/>
                </a:path>
              </a:pathLst>
            </a:custGeom>
            <a:ln w="9525">
              <a:solidFill>
                <a:srgbClr val="D6E3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7644" y="3649979"/>
            <a:ext cx="5923026" cy="576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123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Office Theme</vt:lpstr>
      <vt:lpstr>PowerPoint Presentation</vt:lpstr>
      <vt:lpstr>PowerPoint Presentation</vt:lpstr>
      <vt:lpstr>Langkah Kedua</vt:lpstr>
      <vt:lpstr>Langkah Ketiga</vt:lpstr>
      <vt:lpstr>Langkah Keempat</vt:lpstr>
      <vt:lpstr>Langkah Kelima</vt:lpstr>
      <vt:lpstr>Langkah Terkahir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</dc:creator>
  <cp:lastModifiedBy>Didik Nurdyansah</cp:lastModifiedBy>
  <cp:revision>1</cp:revision>
  <dcterms:created xsi:type="dcterms:W3CDTF">2024-01-18T04:08:50Z</dcterms:created>
  <dcterms:modified xsi:type="dcterms:W3CDTF">2024-01-18T04:15:27Z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Microsoft® PowerPoint® untuk Microsoft 365</vt:lpwstr>
  </property>
  <property fmtid="{D5CDD505-2E9C-101B-9397-08002B2CF9AE}" pid="4" name="LastSaved">
    <vt:filetime>2024-01-18T00:00:00Z</vt:filetime>
  </property>
</Properties>
</file>