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3327A1-5FCD-4AE5-9626-FE0EAA303C49}">
  <a:tblStyle styleId="{EF3327A1-5FCD-4AE5-9626-FE0EAA303C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2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2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3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3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3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{EF3327A1-5FCD-4AE5-9626-FE0EAA303C49}</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