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y="5143500" cx="9144000"/>
  <p:notesSz cx="6858000" cy="9144000"/>
  <p:embeddedFontLst>
    <p:embeddedFont>
      <p:font typeface="Raleway"/>
      <p:regular r:id="rId124"/>
      <p:bold r:id="rId125"/>
      <p:italic r:id="rId126"/>
      <p:boldItalic r:id="rId127"/>
    </p:embeddedFont>
    <p:embeddedFont>
      <p:font typeface="Lat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Lato-bold.fntdata"/><Relationship Id="rId128" Type="http://schemas.openxmlformats.org/officeDocument/2006/relationships/font" Target="fonts/Lato-regular.fntdata"/><Relationship Id="rId127" Type="http://schemas.openxmlformats.org/officeDocument/2006/relationships/font" Target="fonts/Raleway-boldItalic.fntdata"/><Relationship Id="rId126" Type="http://schemas.openxmlformats.org/officeDocument/2006/relationships/font" Target="fonts/Raleway-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Raleway-bold.fntdata"/><Relationship Id="rId29" Type="http://schemas.openxmlformats.org/officeDocument/2006/relationships/slide" Target="slides/slide23.xml"/><Relationship Id="rId124" Type="http://schemas.openxmlformats.org/officeDocument/2006/relationships/font" Target="fonts/Raleway-regular.fntdata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Lato-boldItalic.fntdata"/><Relationship Id="rId130" Type="http://schemas.openxmlformats.org/officeDocument/2006/relationships/font" Target="fonts/Lato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3312d83a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3312d83a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83312d83a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83312d83a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3312d83a1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3312d83a1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3312d83a1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3312d83a1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83312d83a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83312d83a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83312d83a1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83312d83a1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3312d83a1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3312d83a1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83312d83a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83312d83a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3312d83a1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3312d83a1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83312d83a1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83312d83a1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83312d83a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83312d83a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3312d83a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3312d83a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3312d83a1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3312d83a1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83312d83a1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83312d83a1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83312d83a1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83312d83a1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3312d83a1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3312d83a1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83312d83a1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83312d83a1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83312d83a1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83312d83a1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83312d83a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83312d83a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83312d83a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83312d83a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3312d83a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3312d83a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3312d83a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3312d83a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3312d83a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3312d83a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3312d83a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3312d83a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3312d83a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3312d83a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3312d83a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3312d83a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3312d83a1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3312d83a1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3312d83a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3312d83a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3312d83a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3312d83a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3312d83a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3312d83a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3312d83a1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3312d83a1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3312d83a1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83312d83a1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3312d83a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3312d83a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3312d83a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3312d83a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3312d83a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3312d83a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3312d83a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3312d83a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3312d83a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3312d83a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3312d83a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3312d83a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3312d83a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83312d83a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3312d83a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3312d83a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3312d83a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3312d83a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3312d83a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3312d83a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83312d83a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83312d83a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3312d83a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3312d83a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3312d83a1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83312d83a1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3312d83a1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3312d83a1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3312d83a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3312d83a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3312d83a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3312d83a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3312d83a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83312d83a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3312d83a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3312d83a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3312d83a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3312d83a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3312d83a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3312d83a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3312d83a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3312d83a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83312d83a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83312d83a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83312d83a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83312d83a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3312d83a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3312d83a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3312d83a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3312d83a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3312d83a1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3312d83a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3312d83a1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3312d83a1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3312d83a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3312d83a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83312d83a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83312d83a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312d83a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3312d83a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3312d83a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3312d83a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3312d83a1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3312d83a1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3312d83a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3312d83a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3312d83a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3312d83a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83312d83a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83312d83a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312d83a1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312d83a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3312d83a1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3312d83a1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312d83a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312d83a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3312d83a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3312d83a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3312d83a1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3312d83a1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3312d83a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3312d83a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3312d83a1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3312d83a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3312d83a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3312d83a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3312d83a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3312d83a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3312d83a1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3312d83a1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3312d83a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3312d83a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83312d83a1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83312d83a1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3312d83a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3312d83a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312d83a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312d83a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83312d83a1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83312d83a1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3312d83a1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3312d83a1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3312d83a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3312d83a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3312d83a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3312d83a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3312d83a1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3312d83a1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3312d83a1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3312d83a1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3312d83a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3312d83a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3312d83a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3312d83a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3312d83a1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3312d83a1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83312d83a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83312d83a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312d83a1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3312d83a1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3312d83a1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3312d83a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83312d83a1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83312d83a1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3312d83a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3312d83a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3312d83a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3312d83a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3312d83a1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3312d83a1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3312d83a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3312d83a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3312d83a1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83312d83a1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83312d83a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83312d83a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3312d83a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83312d83a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3312d83a1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3312d83a1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83312d83a1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83312d83a1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3312d83a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3312d83a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83312d83a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83312d83a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3312d83a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3312d83a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83312d83a1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83312d83a1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83312d83a1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83312d83a1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3312d83a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3312d83a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3312d83a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3312d83a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3312d83a1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3312d83a1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3312d83a1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3312d83a1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3312d83a1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3312d83a1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83312d83a1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83312d83a1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83312d83a1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83312d83a1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83312d83a1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83312d83a1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hyperlink" Target="https://github.com/ProgrammerZamanNow/belajar-docker-dockerfile/blob/main/health/main.go" TargetMode="External"/><Relationship Id="rId4" Type="http://schemas.openxmlformats.org/officeDocument/2006/relationships/hyperlink" Target="https://github.com/ProgrammerZamanNow/belajar-docker-dockerfile/blob/main/health/Dockerfile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hyperlink" Target="https://gist.github.com/khannedy/b20b0ef60d2febafe2acda690fff4a57" TargetMode="External"/><Relationship Id="rId4" Type="http://schemas.openxmlformats.org/officeDocument/2006/relationships/hyperlink" Target="https://gist.github.com/khannedy/60d4a23b7f744d12d2d84c63952ae744" TargetMode="Externa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0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yaml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docker.com/compose/compose-file/compose-file-v3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aml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json2yaml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docker.com/compose/compose-file/compose-file-v3/#service-configuration-referenc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docker.com/compose/compose-file/compose-file-v3/#port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ocs.docker.com/compose/compose-file/compose-file-v3/#volumes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ocs.docker.com/compose/compose-file/compose-file-v3/#volume-configuration-reference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ocs.docker.com/engine/reference/commandline/events/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ithub.com/ProgrammerZamanNow/belajar-docker-dockerfile/blob/main/env/main.go" TargetMode="External"/><Relationship Id="rId4" Type="http://schemas.openxmlformats.org/officeDocument/2006/relationships/hyperlink" Target="https://github.com/ProgrammerZamanNow/belajar-docker-dockerfile/blob/main/env/Dockerfile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docs.docker.com/compose/compose-file/compose-file-v3/#build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 Compose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Menginstall Docker Compose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 Dockerfile</a:t>
            </a:r>
            <a:endParaRPr/>
          </a:p>
        </p:txBody>
      </p:sp>
      <p:sp>
        <p:nvSpPr>
          <p:cNvPr id="738" name="Google Shape;738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menggunakan perintah docker compose start, secara otomatis Docker Compose akan melakukan build terlebih dahulu jika Image nya belum terbuat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jika kita hanya ingin melakukan build Image saja, tanpa membuat Container, kita juga bisa menggunakan perintah : docker compose build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Image</a:t>
            </a:r>
            <a:endParaRPr/>
          </a:p>
        </p:txBody>
      </p:sp>
      <p:sp>
        <p:nvSpPr>
          <p:cNvPr id="744" name="Google Shape;744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Image dari Docker Compose tidak akan dihapus ketika melakukan perintah docker image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untuk menghapusnya kita harus hapus manual menggunakan perintah docker image rm nama-image:tag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 Ulang</a:t>
            </a:r>
            <a:endParaRPr/>
          </a:p>
        </p:txBody>
      </p:sp>
      <p:sp>
        <p:nvSpPr>
          <p:cNvPr id="750" name="Google Shape;750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Perlu diingat, ketika kita mengubah kode program, lalu kita coba stop dan start ulang container menggunakan Docker Compose, bukan berarti kode program terbaru akan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Image versi baru otomatis terbuat, sehingga jika kita kita ingin menggunakan Image versi baru, kita harus hapus dulu Container nya, lalu buat ulang dengan Image baru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Check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Check</a:t>
            </a:r>
            <a:endParaRPr/>
          </a:p>
        </p:txBody>
      </p:sp>
      <p:sp>
        <p:nvSpPr>
          <p:cNvPr id="761" name="Google Shape;761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pernah bahas tentang Container Health Check di materi Docker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Container yang dibuat, baik itu secara manual ataupun menggunakan Docker Compose, pasti akan selalu menggunakan Health Check yang dibuat di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jika kita ingin mengubah Health Check tersebut, itu juga bisa kita 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ubah di file konfigurasi Docker Compose pada attribute healthcheck di services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</a:t>
            </a:r>
            <a:r>
              <a:rPr lang="id"/>
              <a:t> Check Attribute</a:t>
            </a:r>
            <a:endParaRPr/>
          </a:p>
        </p:txBody>
      </p:sp>
      <p:sp>
        <p:nvSpPr>
          <p:cNvPr id="767" name="Google Shape;767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Health</a:t>
            </a:r>
            <a:r>
              <a:rPr lang="id"/>
              <a:t> Check memiliki banyak attribute, seperti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test: berisikan cara melakukan test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interval: interval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timeout: timeout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retries: total retry ketika gagal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start_period: waktu mulai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mirip dengan ketika kita membuat Health Check di Dockerfile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  <p:sp>
        <p:nvSpPr>
          <p:cNvPr id="773" name="Google Shape;773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Gunakan file main.go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https://github.com/ProgrammerZamanNow/belajar-docker-dockerfile/blob/main/health/main.go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Gunakan Dockerfile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https://github.com/ProgrammerZamanNow/belajar-docker-dockerfile/blob/main/health/Dockerfile</a:t>
            </a:r>
            <a:r>
              <a:rPr lang="id"/>
              <a:t> dan hapus bagian HEALTHCHECK nya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Health Check</a:t>
            </a:r>
            <a:endParaRPr/>
          </a:p>
        </p:txBody>
      </p:sp>
      <p:pic>
        <p:nvPicPr>
          <p:cNvPr id="779" name="Google Shape;77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9142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Disable Health Check</a:t>
            </a:r>
            <a:endParaRPr/>
          </a:p>
        </p:txBody>
      </p:sp>
      <p:sp>
        <p:nvSpPr>
          <p:cNvPr id="785" name="Google Shape;785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tidak mau ada health check, kita juga bisa menonaktifkan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health check bawaan dari Docker Image nya pun tidak akan diaktifkan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Cukup di attribute healthcheck, tambahkan attribute disabled: true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Extend 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Docker Compose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Dulu, aplikasi Docker Compose terpisah dengan aplikasi Docker.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Dulu, kita perlu menggunakan perintah docker-compose untuk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 di Docker versi terbaru, Docker Compose sudah tersedia secara otomatis di dalam Docker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menggunakan Docker Compose, kita bisa gunakan perintah :</a:t>
            </a:r>
            <a:br>
              <a:rPr lang="id"/>
            </a:br>
            <a:r>
              <a:rPr lang="id"/>
              <a:t>docker compose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Banyak File Konfigurasi</a:t>
            </a:r>
            <a:endParaRPr/>
          </a:p>
        </p:txBody>
      </p:sp>
      <p:sp>
        <p:nvSpPr>
          <p:cNvPr id="796" name="Google Shape;796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aplikasi menggunakan Docker, kadang kita ingin menjalankan aplikasi tersebut ke beberapa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Baik itu di local laptop, di server development, atau server production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kalanya beberapa hal berbeda, misal konfigurasi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mau tidak mau kita harus membuat banyak file konfigurasi Docker Compose, misal untuk di local, di development dan di production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Extend Service</a:t>
            </a:r>
            <a:endParaRPr/>
          </a:p>
        </p:txBody>
      </p:sp>
      <p:sp>
        <p:nvSpPr>
          <p:cNvPr id="802" name="Google Shape;802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memiliki fitur bernama extend service, dimana kita bisa melakukan merge beberapa file konfigurasi sekaligus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bisa membuat file konfigurasi umum, dan spesial untuk setiap jenis environment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menjalankan Docker Compose, kita bisa gunakan perintah -f namafile.yaml jika ingin menggunakan nama file yang bukan docker-compose.yaml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Program</a:t>
            </a:r>
            <a:endParaRPr/>
          </a:p>
        </p:txBody>
      </p:sp>
      <p:sp>
        <p:nvSpPr>
          <p:cNvPr id="808" name="Google Shape;808;p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Kode main.go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https://gist.github.com/khannedy/b20b0ef60d2febafe2acda690fff4a57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Kode Dockerfile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https://gist.github.com/khannedy/60d4a23b7f744d12d2d84c63952ae744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Konfigurasi Utama</a:t>
            </a:r>
            <a:endParaRPr/>
          </a:p>
        </p:txBody>
      </p:sp>
      <p:pic>
        <p:nvPicPr>
          <p:cNvPr id="814" name="Google Shape;814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8268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Konfigurasi Dev dan Prod</a:t>
            </a:r>
            <a:endParaRPr/>
          </a:p>
        </p:txBody>
      </p:sp>
      <p:pic>
        <p:nvPicPr>
          <p:cNvPr id="820" name="Google Shape;820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0014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945" y="2006250"/>
            <a:ext cx="33847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Extend Service</a:t>
            </a:r>
            <a:endParaRPr/>
          </a:p>
        </p:txBody>
      </p:sp>
      <p:pic>
        <p:nvPicPr>
          <p:cNvPr id="827" name="Google Shape;8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042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Bisa Mulai Belajar</a:t>
            </a:r>
            <a:endParaRPr/>
          </a:p>
        </p:txBody>
      </p:sp>
      <p:sp>
        <p:nvSpPr>
          <p:cNvPr id="838" name="Google Shape;838;p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Integrasikan teknologi yang digunakan dengan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Kubernetes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Compose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34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Configuration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Configuration File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menyimpan konfigurasi nya dalam bentuk file YAML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https://yaml.org/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YAML mirip JSON, namun lebih sederhana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file konfigurasinya disimpan dalam file bernama docker-compose.yaml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dibahas di awal, nama project secara default akan menggunakan nama folder lokasi docker-compose.yaml tersebut berada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Versi Konfigurasi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video ini dibuat, sekarang konfigurasi Docker Compose masih menggunakan versi 3.x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versi terbaru di halaman ini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Ingat ini adalah versi konfigurasi file, bukan versi aplikasi Docker Compose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Compose File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8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Yaml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adalah sebuah jenis file yang biasa digunakan untuk menyimpan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mirip seperti JSON, hanya saja tidak menggunakan kurung kurawal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akan memiliki attribute dan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https://yaml.org/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Attribute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4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11+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Array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819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Nested Object</a:t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824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Array Nested Object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6033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 to Yaml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https://www.json2yaml.com/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Container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Konfigurasi Container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untuk membuat container, kita selalu menggunakan perintah docker create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sekarang kita bisa buat container hanya menggunakan configuration file di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file yaml, kita bisa tambahkan bagian services untuk menentukan container-nya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service tersebut, kita bisa tentukan container name dan image untuk docker container yang akan kita buat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Container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8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Container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konfigurasi file, Container tidak langsung jadi, kita harus membuatnya dengan menggunakan Docker Compose, yaitu dengan perintah :</a:t>
            </a:r>
            <a:br>
              <a:rPr lang="id"/>
            </a:br>
            <a:r>
              <a:rPr lang="id"/>
              <a:t>docker compose create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Container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4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Container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Container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Container, Container tidak akan berjalan otomatis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menjalankannya secara manual, bisa menggunakan perintah docker container start, atau bisa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Docker Compose, kita bisa gunakan perintah docker compose start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92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Container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Container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Biasanya, saat kita ingin melihat Container, kita biasanya gunakan perintah docker container 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menggunakan perintah itu, akan melihatkan semua container, baik itu yang dibuat oleh Docker Compose, atau dibuat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melihat status Container yang hanya terdapat di konfigurasi file Docker Compose, kita bisa gunakan perintah :</a:t>
            </a:r>
            <a:br>
              <a:rPr lang="id"/>
            </a:br>
            <a:r>
              <a:rPr lang="id"/>
              <a:t>docker compose ps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Melihat Container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14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Container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Container</a:t>
            </a:r>
            <a:endParaRPr/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menghentikan Container, kita bisa menggunakan perintah :</a:t>
            </a:r>
            <a:br>
              <a:rPr lang="id"/>
            </a:br>
            <a:r>
              <a:rPr lang="id"/>
              <a:t>docker compose stop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Menghentikan Container hanya men-stop Container, tidak akan menghapus Container nya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Menghentikan Container</a:t>
            </a:r>
            <a:endParaRPr/>
          </a:p>
        </p:txBody>
      </p:sp>
      <p:pic>
        <p:nvPicPr>
          <p:cNvPr id="373" name="Google Shape;3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8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Container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Container</a:t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sudah tidak butuh lagi container yang terdapat di file konfigurasi, kita bisa menghapusnya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hapus secara manual menggunakan perintah docker container rm, atau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menghapus container menggunakan Docker Compose, kita bisa gunakan perintah :</a:t>
            </a:r>
            <a:br>
              <a:rPr lang="id"/>
            </a:br>
            <a:r>
              <a:rPr lang="id"/>
              <a:t>docker compose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semua Container dan Network dan Volume yang digunakan oleh Container tersebut akan dihapus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Dockerfile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Menghapus Container</a:t>
            </a:r>
            <a:endParaRPr/>
          </a:p>
        </p:txBody>
      </p:sp>
      <p:pic>
        <p:nvPicPr>
          <p:cNvPr id="390" name="Google Shape;39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2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Name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Name</a:t>
            </a:r>
            <a:endParaRPr/>
          </a:p>
        </p:txBody>
      </p:sp>
      <p:sp>
        <p:nvSpPr>
          <p:cNvPr id="401" name="Google Shape;401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sudah dijelaskan di awal, saat kita menggunakan Docker Compose, informasi konfigurasi Docker Compose akan disimpan dalam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nama project-nya adalah nama folder lokasi file docker-compose.yaml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daftar project yang sedang berjalan, kita bisa gunakan perintah :</a:t>
            </a:r>
            <a:br>
              <a:rPr lang="id"/>
            </a:br>
            <a:r>
              <a:rPr lang="id"/>
              <a:t>docker compose 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Project Name</a:t>
            </a:r>
            <a:endParaRPr/>
          </a:p>
        </p:txBody>
      </p:sp>
      <p:pic>
        <p:nvPicPr>
          <p:cNvPr id="407" name="Google Shape;4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81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  <p:sp>
        <p:nvSpPr>
          <p:cNvPr id="418" name="Google Shape;418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konfigurasi Docker Compose, container disimpan dalam konfigurasi bernama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satu atau lebih services dalam konfigurasi file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https://docs.docker.com/compose/compose-file/compose-file-v3/#service-configuration-reference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Service</a:t>
            </a:r>
            <a:endParaRPr/>
          </a:p>
        </p:txBody>
      </p:sp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2452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430" name="Google Shape;4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683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Komentar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Komentar</a:t>
            </a:r>
            <a:endParaRPr/>
          </a:p>
        </p:txBody>
      </p:sp>
      <p:sp>
        <p:nvSpPr>
          <p:cNvPr id="441" name="Google Shape;441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keunggunlan menggunakan Yaml dari pada JSON adalah, di Yaml kita bisa menambahkan komentar dengan diawali karakter 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JSON kita tidak bisa menambahkan komentar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secara otomatis akan dihiraukan oleh Docker Compose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Configuration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Komentar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08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Port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Port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Container, kita bisa mengekspose port di Container keluar menggunakan Port Forwarding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melakukan hal tersebut di konfigurasi file Docker Compose dengan menggunakan attribute 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ports berisi array object 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https://docs.docker.com/compose/compose-file/compose-file-v3/#ports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Short Syntax</a:t>
            </a:r>
            <a:endParaRPr/>
          </a:p>
        </p:txBody>
      </p:sp>
      <p:sp>
        <p:nvSpPr>
          <p:cNvPr id="464" name="Google Shape;464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menentukan port, kita bisa gunakan dua cara, pertama adalah short sytax, yang berisi string port HOST:CONTAINER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“8080:80”, artinya kita akan menggunakan port 8080 di Host untuk di forward ke port 80 di Container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Long Syntax</a:t>
            </a:r>
            <a:endParaRPr/>
          </a:p>
        </p:txBody>
      </p:sp>
      <p:sp>
        <p:nvSpPr>
          <p:cNvPr id="470" name="Google Shape;470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untuk long syntax, kita bisa buat dalam bentuk object yang berisi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target: Port di dalam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published: Port yang digunakan di host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protocol: Protocol port (tcp atau udp)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mode: host untuk port di tiap Node, atau ingress untuk swarm mode. Karena kita tidak menggunakan docker swarm, jadi kita cukup gunakan nilai host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Port</a:t>
            </a:r>
            <a:endParaRPr/>
          </a:p>
        </p:txBody>
      </p:sp>
      <p:pic>
        <p:nvPicPr>
          <p:cNvPr id="476" name="Google Shape;47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247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927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container, kita juga menambahkan environment variable untuk digunakan di dalam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konfigurasi file Docker Compose, kita bisa tambahkan environment variable dengan menggunakan attribute environment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Environment Variable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025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Docker Compose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1678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Bind Mount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Bind Mount</a:t>
            </a:r>
            <a:endParaRPr/>
          </a:p>
        </p:txBody>
      </p:sp>
      <p:sp>
        <p:nvSpPr>
          <p:cNvPr id="516" name="Google Shape;516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bind mount, kita juga bisa lakukan di konfigurasi file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attribute volumes di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tambahkan satu atau lebih bind mount jika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https://docs.docker.com/compose/compose-file/compose-file-v3/#volumes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Short Syntax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Bind Mount, kita bisa gunakan short sytax dan long 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short syntax, kita bisa gunakan nilai SOURCE:TARGET:MODE, dimana SOURCE adalah lokasi di host, dan TARGET adalah lokasi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MODE adalah mode bind mount, ro untul readonly, rw untuk read write (default)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SOURCE bisa menggunakan relative path dengan diawali . (titik), atau absolute path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Bind Mount Short Syntax</a:t>
            </a:r>
            <a:endParaRPr/>
          </a:p>
        </p:txBody>
      </p:sp>
      <p:pic>
        <p:nvPicPr>
          <p:cNvPr id="528" name="Google Shape;52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7470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Long Syntax</a:t>
            </a:r>
            <a:endParaRPr/>
          </a:p>
        </p:txBody>
      </p:sp>
      <p:sp>
        <p:nvSpPr>
          <p:cNvPr id="534" name="Google Shape;534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long syntax, kita bisa buat dalam bentuk nested object di volumes dengan 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type: tipe mounth, volume atau bind. Volume akan dibahas di materi selanjutnya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source: sumber path di host atau nama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target: target path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read_only: flag readonly atau tidak, default nya false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Bind Mount Long Syntax</a:t>
            </a:r>
            <a:endParaRPr/>
          </a:p>
        </p:txBody>
      </p:sp>
      <p:pic>
        <p:nvPicPr>
          <p:cNvPr id="540" name="Google Shape;54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473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  <p:sp>
        <p:nvSpPr>
          <p:cNvPr id="551" name="Google Shape;551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juga </a:t>
            </a:r>
            <a:r>
              <a:rPr lang="id"/>
              <a:t>tidak hanya bisa digunakan untuk membuat container, tapi </a:t>
            </a:r>
            <a:r>
              <a:rPr lang="id"/>
              <a:t>bisa juga digunakan untuk membuat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volumes pada konfigurasi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https://docs.docker.com/compose/compose-file/compose-file-v3/#volume-configuration-reference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Volume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627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Docker Compose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adalah tool yang digunakan untuk mendefinisikan dan menjalankan multiple Docker Container secara sekaligus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Docker Compose, kita bisa menggunakan fiile YAML untuk melakukan konfigurasi Docker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dengan sebuah perintah, kita bisa membuat semua Docker Container dan menjalankannya sekaligus dari file konfigurasi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tidak perlu lagi mengetikan perintah docker create secara manual ketika ingin membuat Docker Container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Volume</a:t>
            </a:r>
            <a:endParaRPr/>
          </a:p>
        </p:txBody>
      </p:sp>
      <p:sp>
        <p:nvSpPr>
          <p:cNvPr id="563" name="Google Shape;563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Volume, kita gunakan seperti menggunakan bind mount, dengan ketentuan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short sytax, kita bisa ganti SOURCE dengan nama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long syntax, kita bisa ganti type menjadi volume, dan source menjadi nama volume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Volume Short Syntax</a:t>
            </a:r>
            <a:endParaRPr/>
          </a:p>
        </p:txBody>
      </p:sp>
      <p:pic>
        <p:nvPicPr>
          <p:cNvPr id="569" name="Google Shape;56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2251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Volume Long Syntax</a:t>
            </a:r>
            <a:endParaRPr/>
          </a:p>
        </p:txBody>
      </p:sp>
      <p:pic>
        <p:nvPicPr>
          <p:cNvPr id="575" name="Google Shape;57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7168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Volume</a:t>
            </a:r>
            <a:endParaRPr/>
          </a:p>
        </p:txBody>
      </p:sp>
      <p:sp>
        <p:nvSpPr>
          <p:cNvPr id="581" name="Google Shape;581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perintah docker compose down, yang dihapus hanyalan Container dan Network saja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 tidak akan dihapus, hal ini agar jangan sampai kita tidak sengaja menghapus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menghapus volume, kita bisa lakukan manual dengan perintah docker volume rm nama-volume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Network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Network</a:t>
            </a:r>
            <a:endParaRPr/>
          </a:p>
        </p:txBody>
      </p:sp>
      <p:sp>
        <p:nvSpPr>
          <p:cNvPr id="592" name="Google Shape;592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membuat Container dan Volume, kita juga bisa menggunakan Docker Compose untuk membuat Network secara otomatis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Default Network</a:t>
            </a:r>
            <a:endParaRPr/>
          </a:p>
        </p:txBody>
      </p:sp>
      <p:sp>
        <p:nvSpPr>
          <p:cNvPr id="598" name="Google Shape;598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menjalankan file menggunakan Docker Compose, secara default semua container akan dihubungkan dalam sebuah Network bernama nama-project_default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sebenarnya kita tidak perlu membuat Network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Silahkan inspect container yang sudah berjalan menggunakan Docker Compose, lalu lihat pada bagian Network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Default Network</a:t>
            </a:r>
            <a:endParaRPr/>
          </a:p>
        </p:txBody>
      </p:sp>
      <p:pic>
        <p:nvPicPr>
          <p:cNvPr id="604" name="Google Shape;60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4011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Network</a:t>
            </a:r>
            <a:endParaRPr/>
          </a:p>
        </p:txBody>
      </p:sp>
      <p:sp>
        <p:nvSpPr>
          <p:cNvPr id="610" name="Google Shape;610;p1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jika kita ingin membuat Network secara manual, kita juga bisa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buat satu atau lebih Network menggunakan attribute networks, dimana kita perlu tentukan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name: Nama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driver: Driver network seperti bridge, host atau none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Network</a:t>
            </a:r>
            <a:endParaRPr/>
          </a:p>
        </p:txBody>
      </p:sp>
      <p:pic>
        <p:nvPicPr>
          <p:cNvPr id="616" name="Google Shape;61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326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Docker Compose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Memiliki multiple isolated environment dalam satu docker host / server, atau dibilang project. Hal ini memungkinkan kita bisa membuat banyak sekali jenis environment untuk Docker Compose. Secara default nama project akan menggunakan nama folder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Hanya membuat container yang berubah. Docker Compose bisa mendeteksi container mana yang harus dibuat dan tidak perlu dibuat ulang dari perubaha file konfigurasi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Network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Network, jika kita ingin menggunakan Network tersebut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networks, dan sebutkan satu atau lebih Network yang ingin kita gunakan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Network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54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Depends On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Depends On</a:t>
            </a:r>
            <a:endParaRPr/>
          </a:p>
        </p:txBody>
      </p:sp>
      <p:sp>
        <p:nvSpPr>
          <p:cNvPr id="639" name="Google Shape;639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file Docker Compose yang berisi banyak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membuat Container yang butuh Container lain sebelum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sederhananya, kita ingin ada urutan Container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Docker Compose akan menjalankan semua Container secara bersamaan, tanpa ada urutan pasti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membuat urutan menjalankan Container dengan menggunakan attribute depends_on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sebutkan pada Container, bahwa Container ini hanya bisa berjalan, kalo Container yang lain sudah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sebutkan satu atau lebih Container lainnya pada attribute depends_on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Depends On</a:t>
            </a:r>
            <a:endParaRPr/>
          </a:p>
        </p:txBody>
      </p:sp>
      <p:pic>
        <p:nvPicPr>
          <p:cNvPr id="645" name="Google Shape;64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51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Restart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Restart</a:t>
            </a:r>
            <a:endParaRPr/>
          </a:p>
        </p:txBody>
      </p:sp>
      <p:sp>
        <p:nvSpPr>
          <p:cNvPr id="656" name="Google Shape;656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saat Container mati, maka Docker tidak akan menjalankan lagi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menjalankan lagi Container 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memaksa sebuah container untuk selalu melakukan restart jika misal terjadi masalah pada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tambahkan attribute restart, dengan beberapa value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no: default nya tidak pernah restart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always: selalu restart jika container berhenti, tapi jika di hentikan manual, dia akan restart ketiak pertama kali docker restart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on-failure: restart jika container error dengan indikasi error ketika exit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unless-stopped: selalu restart container, kecuali ketika dihentikan manual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Restart</a:t>
            </a:r>
            <a:endParaRPr/>
          </a:p>
        </p:txBody>
      </p:sp>
      <p:pic>
        <p:nvPicPr>
          <p:cNvPr id="662" name="Google Shape;66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0930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Monitor Docker Events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kejadian apa saja yang terjadi di Docker secara realtime, kita bisa menggunakan perintah :</a:t>
            </a:r>
            <a:br>
              <a:rPr lang="id"/>
            </a:br>
            <a:r>
              <a:rPr lang="id"/>
              <a:t>docker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https://docs.docker.com/engine/reference/commandline/events/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kita bisa memonitor kejadian yang terjadi pada sebuah contanier dengan perintah :</a:t>
            </a:r>
            <a:br>
              <a:rPr lang="id"/>
            </a:br>
            <a:r>
              <a:rPr lang="id"/>
              <a:t>docker events --filter ‘container=nama’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Limit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Kapan Menggunakan Docker Compose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Development Environment. Ketika kita develop aplikasi, kita sering butuh tool-tool berbeda untuk tiap project. Kita bisa gunakan Docker Compose untuk melakukan setup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Automated Testing. Kadang ketika kita membuat automation testing, banyak sekali hal yang harus kita jalankan secara manual. Docker Compose bisa membantu kita untuk otomatisasi proses setup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Deployment. Docker Compose juga bisa digunakan untuk kasus deployment aplikasi kita. Jadi kita tidak perlu lakukan start manual aplikasi kita di server, cukup jalankan menggunakan Docker Compose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Limit</a:t>
            </a:r>
            <a:endParaRPr/>
          </a:p>
        </p:txBody>
      </p:sp>
      <p:sp>
        <p:nvSpPr>
          <p:cNvPr id="679" name="Google Shape;679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file konfigurasi Docker Compose untuk mengatur Resource Limit untuk CPU dan Memory dari tiap Container yang akan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deploy, lalu didalamnya menggunakan attribute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dalam attribute resources kita bisa tentukan limit dan reservations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reservation adalah resource yang dijamin bisa digunakan oleh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limit adalah limit maksimal untuk resource yang diberikan ke container, namun ingat bisa saja limit ini rebutan dengan container lain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Limit</a:t>
            </a:r>
            <a:endParaRPr/>
          </a:p>
        </p:txBody>
      </p:sp>
      <p:pic>
        <p:nvPicPr>
          <p:cNvPr id="685" name="Google Shape;68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8523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container stats</a:t>
            </a:r>
            <a:endParaRPr/>
          </a:p>
        </p:txBody>
      </p:sp>
      <p:pic>
        <p:nvPicPr>
          <p:cNvPr id="691" name="Google Shape;691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83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  <p:sp>
        <p:nvSpPr>
          <p:cNvPr id="702" name="Google Shape;702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selalu membuat Container dari Image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juga bisa digunakan untuk membuat Container dari Dockerfile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mempermudah kita sehingga tidak perlu membuat Image nya terlebih dahulu secara manual, semua bisa dilakukan otomatis oleh Docker Compose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Dockerfile</a:t>
            </a:r>
            <a:endParaRPr/>
          </a:p>
        </p:txBody>
      </p:sp>
      <p:sp>
        <p:nvSpPr>
          <p:cNvPr id="708" name="Google Shape;708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akan buat contoh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main.go : 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https://github.com/ProgrammerZamanNow/belajar-docker-dockerfile/blob/main/env/main.go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Dockerfile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https://github.com/ProgrammerZamanNow/belajar-docker-dockerfile/blob/main/env/Dockerfile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</a:t>
            </a:r>
            <a:endParaRPr/>
          </a:p>
        </p:txBody>
      </p:sp>
      <p:sp>
        <p:nvSpPr>
          <p:cNvPr id="714" name="Google Shape;714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ingin membuat Container dari Dockerfile, kita tidak menggunakan attribute image lagi di service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menggunakan attribute build, dimana terdapat attribute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context: berisi path ke file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dockerfile: nama file Dockerfile, bisa diganti jika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args: argument yang dibutuhkan ketika melakukan docker build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https://docs.docker.com/compose/compose-file/compose-file-v3/#build</a:t>
            </a:r>
            <a:r>
              <a:rPr lang="id"/>
              <a:t> 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 Name</a:t>
            </a:r>
            <a:endParaRPr/>
          </a:p>
        </p:txBody>
      </p:sp>
      <p:sp>
        <p:nvSpPr>
          <p:cNvPr id="720" name="Google Shape;720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Docker Compose akan membuat Image dengan nama random ketika melakukan build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menentukan namanya, kita bisa tambahkan attribute image pada service, secara otomatis Docker Compose akan membuat image dengan nama sesuai dengan itu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Struktur Folder</a:t>
            </a:r>
            <a:endParaRPr/>
          </a:p>
        </p:txBody>
      </p:sp>
      <p:pic>
        <p:nvPicPr>
          <p:cNvPr id="726" name="Google Shape;72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89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Build</a:t>
            </a:r>
            <a:endParaRPr/>
          </a:p>
        </p:txBody>
      </p:sp>
      <p:pic>
        <p:nvPicPr>
          <p:cNvPr id="732" name="Google Shape;73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6454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