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0"/>
  </p:normalViewPr>
  <p:slideViewPr>
    <p:cSldViewPr>
      <p:cViewPr varScale="1">
        <p:scale>
          <a:sx n="72" d="100"/>
          <a:sy n="72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AC10-EA08-4A5C-AC48-24537BC2400B}" type="datetimeFigureOut">
              <a:rPr lang="es-MX" smtClean="0"/>
              <a:pPr/>
              <a:t>04/01/2012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8661-7D8A-4214-BE1C-85024A5940B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AC10-EA08-4A5C-AC48-24537BC2400B}" type="datetimeFigureOut">
              <a:rPr lang="es-MX" smtClean="0"/>
              <a:pPr/>
              <a:t>04/01/2012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8661-7D8A-4214-BE1C-85024A5940B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AC10-EA08-4A5C-AC48-24537BC2400B}" type="datetimeFigureOut">
              <a:rPr lang="es-MX" smtClean="0"/>
              <a:pPr/>
              <a:t>04/01/2012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8661-7D8A-4214-BE1C-85024A5940B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AC10-EA08-4A5C-AC48-24537BC2400B}" type="datetimeFigureOut">
              <a:rPr lang="es-MX" smtClean="0"/>
              <a:pPr/>
              <a:t>04/01/2012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8661-7D8A-4214-BE1C-85024A5940B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AC10-EA08-4A5C-AC48-24537BC2400B}" type="datetimeFigureOut">
              <a:rPr lang="es-MX" smtClean="0"/>
              <a:pPr/>
              <a:t>04/01/2012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8661-7D8A-4214-BE1C-85024A5940B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AC10-EA08-4A5C-AC48-24537BC2400B}" type="datetimeFigureOut">
              <a:rPr lang="es-MX" smtClean="0"/>
              <a:pPr/>
              <a:t>04/01/2012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8661-7D8A-4214-BE1C-85024A5940B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AC10-EA08-4A5C-AC48-24537BC2400B}" type="datetimeFigureOut">
              <a:rPr lang="es-MX" smtClean="0"/>
              <a:pPr/>
              <a:t>04/01/2012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8661-7D8A-4214-BE1C-85024A5940B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AC10-EA08-4A5C-AC48-24537BC2400B}" type="datetimeFigureOut">
              <a:rPr lang="es-MX" smtClean="0"/>
              <a:pPr/>
              <a:t>04/01/2012</a:t>
            </a:fld>
            <a:endParaRPr lang="es-MX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768661-7D8A-4214-BE1C-85024A5940B7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AC10-EA08-4A5C-AC48-24537BC2400B}" type="datetimeFigureOut">
              <a:rPr lang="es-MX" smtClean="0"/>
              <a:pPr/>
              <a:t>04/01/2012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8661-7D8A-4214-BE1C-85024A5940B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AC10-EA08-4A5C-AC48-24537BC2400B}" type="datetimeFigureOut">
              <a:rPr lang="es-MX" smtClean="0"/>
              <a:pPr/>
              <a:t>04/01/2012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3768661-7D8A-4214-BE1C-85024A5940B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339AC10-EA08-4A5C-AC48-24537BC2400B}" type="datetimeFigureOut">
              <a:rPr lang="es-MX" smtClean="0"/>
              <a:pPr/>
              <a:t>04/01/2012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8661-7D8A-4214-BE1C-85024A5940B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339AC10-EA08-4A5C-AC48-24537BC2400B}" type="datetimeFigureOut">
              <a:rPr lang="es-MX" smtClean="0"/>
              <a:pPr/>
              <a:t>04/01/2012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3768661-7D8A-4214-BE1C-85024A5940B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Matrices</a:t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sz="3200" dirty="0" err="1" smtClean="0">
                <a:solidFill>
                  <a:srgbClr val="002060"/>
                </a:solidFill>
              </a:rPr>
              <a:t>Programacion</a:t>
            </a:r>
            <a:r>
              <a:rPr lang="es-MX" sz="3200" dirty="0" smtClean="0">
                <a:solidFill>
                  <a:srgbClr val="002060"/>
                </a:solidFill>
              </a:rPr>
              <a:t> y estructura de datos</a:t>
            </a:r>
            <a:endParaRPr lang="es-MX" sz="3200" dirty="0">
              <a:solidFill>
                <a:srgbClr val="00206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Alfredo Ochoa </a:t>
            </a:r>
            <a:r>
              <a:rPr lang="es-MX" dirty="0" err="1" smtClean="0"/>
              <a:t>Lopez</a:t>
            </a:r>
            <a:endParaRPr lang="es-MX" dirty="0" smtClean="0"/>
          </a:p>
          <a:p>
            <a:r>
              <a:rPr lang="es-MX" dirty="0" err="1" smtClean="0"/>
              <a:t>Nestor</a:t>
            </a:r>
            <a:r>
              <a:rPr lang="es-MX" dirty="0" smtClean="0"/>
              <a:t> Martin Cabrales Ortiz</a:t>
            </a:r>
          </a:p>
          <a:p>
            <a:r>
              <a:rPr lang="es-MX" dirty="0" smtClean="0"/>
              <a:t>Emmanuel Vázquez Pando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00B0F0"/>
                </a:solidFill>
              </a:rPr>
              <a:t>Conceptos </a:t>
            </a:r>
            <a:r>
              <a:rPr lang="es-MX" dirty="0" err="1" smtClean="0">
                <a:solidFill>
                  <a:srgbClr val="00B0F0"/>
                </a:solidFill>
              </a:rPr>
              <a:t>Basicos</a:t>
            </a:r>
            <a:endParaRPr lang="es-MX" dirty="0">
              <a:solidFill>
                <a:srgbClr val="00B0F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 smtClean="0"/>
              <a:t>En muchas aplicaciones de las matemáticas, nos vamos a encontrar con disposiciones o arreglos rectangulares de números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r>
              <a:rPr lang="es-MX" dirty="0" smtClean="0"/>
              <a:t>Las particularidades que caracterizan a este sistema son los coeficientes numéricos en las ecuaciones, junto con sus posiciones relativas. Por esta razón este sistema puede describirse mediante el arreglo rectangular que se denomina matriz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r>
              <a:rPr lang="es-MX" dirty="0" smtClean="0"/>
              <a:t>Entonces una matriz no es más que un arreglo rectangular de números y se acostumbra a representarlos encerrados entre corchetes. También se utiliza encerrarlos entre paréntesis.</a:t>
            </a:r>
          </a:p>
          <a:p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590800" y="381000"/>
            <a:ext cx="35782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definición</a:t>
            </a:r>
            <a:endParaRPr lang="es-E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 rot="10800000" flipV="1">
            <a:off x="609598" y="1620515"/>
            <a:ext cx="815340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Una matriz es un cuadrado o tabla de números ordenados. Se llama matriz de dimensión     “m x n”</a:t>
            </a:r>
            <a:r>
              <a:rPr kumimoji="0" lang="es-E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  a un conjunto de números reales dispuestos en    “m” </a:t>
            </a:r>
            <a:r>
              <a:rPr kumimoji="0" lang="es-E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  filas y    “n”</a:t>
            </a:r>
            <a:r>
              <a:rPr kumimoji="0" lang="es-E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“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  columnas de la siguiente forma.</a:t>
            </a:r>
            <a:r>
              <a:rPr kumimoji="0" lang="es-E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26" name="Picture 2" descr="&#10;m \times n &#10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75775" y="-274638"/>
            <a:ext cx="390525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&#10;m&#10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635163" y="-274638"/>
            <a:ext cx="13335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&#10;n&#10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678150" y="-274638"/>
            <a:ext cx="85725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lejandro\Desktop\Untitl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08954" y="2626385"/>
            <a:ext cx="5754688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114053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039667" y="2590800"/>
            <a:ext cx="722287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7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Tipos de matrices </a:t>
            </a:r>
            <a:endParaRPr lang="es-ES" sz="7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41603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86898" y="751820"/>
            <a:ext cx="313297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Matriz cuadrada</a:t>
            </a:r>
            <a:endParaRPr lang="es-E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373341" y="1143000"/>
            <a:ext cx="362259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Matriz rectangular</a:t>
            </a:r>
            <a:endParaRPr lang="es-E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28600" y="1534180"/>
            <a:ext cx="22196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Matriz filas</a:t>
            </a:r>
            <a:endParaRPr lang="es-E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28600" y="1905000"/>
            <a:ext cx="299530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Matriz columna</a:t>
            </a:r>
            <a:endParaRPr lang="es-E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28600" y="2296180"/>
            <a:ext cx="225972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Matriz nula</a:t>
            </a:r>
            <a:endParaRPr lang="es-E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50769" y="2677180"/>
            <a:ext cx="60432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Matriz triangulares superiores </a:t>
            </a:r>
            <a:endParaRPr lang="es-ES" sz="2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77221" y="3058180"/>
            <a:ext cx="59903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Matriz triangulares inferiores  </a:t>
            </a:r>
            <a:endParaRPr lang="es-ES" sz="2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305300" y="3439180"/>
            <a:ext cx="31145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Matriz diagonal </a:t>
            </a:r>
            <a:endParaRPr lang="es-E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351082" y="3810000"/>
            <a:ext cx="299678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Matriz escalera </a:t>
            </a:r>
            <a:endParaRPr lang="es-E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5602" name="Picture 2" descr="http://www.rpdp.net/mathdictionary/spanish/vmd/images/t/triangularmatrix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01753" y="72345"/>
            <a:ext cx="3032117" cy="240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606" name="Picture 6" descr="http://webdelprofesor.ula.ve/ciencias/lico/Mateducativa/Matriz1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143"/>
          <a:stretch/>
        </p:blipFill>
        <p:spPr bwMode="auto">
          <a:xfrm>
            <a:off x="6246669" y="2677180"/>
            <a:ext cx="2328429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608" name="Picture 8" descr="http://www.rpdp.net/mathdictionary/spanish/vmd/images/z/zeromatrixnullmatrix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08964" y="4495800"/>
            <a:ext cx="3048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610" name="Picture 10" descr="http://www.rpdp.net/mathdictionary/spanish/vmd/images/t/triangularmatrix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04120" y="4455367"/>
            <a:ext cx="3048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614" name="Picture 14" descr="http://www.aulafacil.com/matematicas-matrices-determinantes/curso/matricesydeterminantes035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026"/>
          <a:stretch/>
        </p:blipFill>
        <p:spPr bwMode="auto">
          <a:xfrm>
            <a:off x="479210" y="4686461"/>
            <a:ext cx="2009111" cy="190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6390373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C++</a:t>
            </a:r>
          </a:p>
          <a:p>
            <a:pPr marL="0" indent="0">
              <a:buNone/>
            </a:pPr>
            <a:r>
              <a:rPr lang="es-MX" dirty="0" smtClean="0"/>
              <a:t>Declararlos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 a[10];</a:t>
            </a:r>
            <a:endParaRPr lang="es-MX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 a[10][10];</a:t>
            </a:r>
          </a:p>
          <a:p>
            <a:pPr marL="0" indent="0">
              <a:buNone/>
            </a:pPr>
            <a:r>
              <a:rPr lang="en-US" dirty="0" smtClean="0"/>
              <a:t>Escribirlos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a[n]=Variable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c[i][j]=a[i][j]+b[i][j];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s-MX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1184" cy="994122"/>
          </a:xfrm>
        </p:spPr>
        <p:txBody>
          <a:bodyPr>
            <a:normAutofit/>
          </a:bodyPr>
          <a:lstStyle/>
          <a:p>
            <a:r>
              <a:rPr lang="es-MX" dirty="0" smtClean="0">
                <a:solidFill>
                  <a:srgbClr val="0070C0"/>
                </a:solidFill>
              </a:rPr>
              <a:t>Matrices en C++ y C#</a:t>
            </a:r>
            <a:endParaRPr lang="es-MX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76121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4016" y="991269"/>
            <a:ext cx="882047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C#</a:t>
            </a:r>
          </a:p>
          <a:p>
            <a:pPr marL="0" indent="0">
              <a:buNone/>
            </a:pPr>
            <a:r>
              <a:rPr lang="es-MX" dirty="0"/>
              <a:t>D</a:t>
            </a:r>
            <a:r>
              <a:rPr lang="es-MX" dirty="0" smtClean="0"/>
              <a:t>eclararlos</a:t>
            </a:r>
          </a:p>
          <a:p>
            <a:pPr marL="0" indent="0">
              <a:buNone/>
            </a:pPr>
            <a:r>
              <a:rPr lang="es-MX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s-MX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[] matriz = </a:t>
            </a:r>
            <a:r>
              <a:rPr lang="es-MX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new</a:t>
            </a:r>
            <a:r>
              <a:rPr lang="es-MX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MX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s-MX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[5];</a:t>
            </a:r>
          </a:p>
          <a:p>
            <a:pPr marL="0" indent="0">
              <a:buNone/>
            </a:pPr>
            <a:r>
              <a:rPr lang="es-MX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int[,] multimatriz = { { 1, 2, 3 }, { 4, 5, 6 } }; </a:t>
            </a:r>
          </a:p>
          <a:p>
            <a:pPr marL="0" indent="0">
              <a:buNone/>
            </a:pPr>
            <a:r>
              <a:rPr lang="es-MX" dirty="0" smtClean="0"/>
              <a:t>Escribirlos</a:t>
            </a:r>
          </a:p>
          <a:p>
            <a:pPr marL="0" indent="0">
              <a:buNone/>
            </a:pPr>
            <a:r>
              <a:rPr lang="es-MX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Matriz[n]= Console.ReadLine();</a:t>
            </a:r>
          </a:p>
          <a:p>
            <a:pPr marL="0" indent="0">
              <a:buNone/>
            </a:pPr>
            <a:r>
              <a:rPr lang="es-MX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multiMatriz[n, i]= Console.ReadLine();</a:t>
            </a:r>
          </a:p>
          <a:p>
            <a:pPr marL="0" indent="0">
              <a:buNone/>
            </a:pP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xmlns="" val="5354046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0070C0"/>
                </a:solidFill>
              </a:rPr>
              <a:t>Aplicaciones de matrices</a:t>
            </a:r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Comparación de datos</a:t>
            </a:r>
          </a:p>
          <a:p>
            <a:r>
              <a:rPr lang="es-MX" dirty="0" smtClean="0"/>
              <a:t>Forma organizada de almacenamiento</a:t>
            </a:r>
          </a:p>
          <a:p>
            <a:r>
              <a:rPr lang="es-MX" dirty="0" smtClean="0"/>
              <a:t>Como una forma de búsqueda</a:t>
            </a:r>
          </a:p>
          <a:p>
            <a:r>
              <a:rPr lang="es-MX" dirty="0" smtClean="0"/>
              <a:t>Forma de representación grafica</a:t>
            </a:r>
          </a:p>
          <a:p>
            <a:r>
              <a:rPr lang="es-MX" dirty="0" smtClean="0"/>
              <a:t>Diseño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39854588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91680" y="2636912"/>
            <a:ext cx="4032448" cy="1143000"/>
          </a:xfrm>
        </p:spPr>
        <p:txBody>
          <a:bodyPr>
            <a:noAutofit/>
          </a:bodyPr>
          <a:lstStyle/>
          <a:p>
            <a:r>
              <a:rPr lang="es-MX" sz="7200" dirty="0" smtClean="0">
                <a:solidFill>
                  <a:srgbClr val="0070C0"/>
                </a:solidFill>
              </a:rPr>
              <a:t>Gracias (:</a:t>
            </a:r>
            <a:endParaRPr lang="es-MX" sz="7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47</TotalTime>
  <Words>234</Words>
  <Application>Microsoft Office PowerPoint</Application>
  <PresentationFormat>Presentación en pantalla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Técnico</vt:lpstr>
      <vt:lpstr>Matrices  Programacion y estructura de datos</vt:lpstr>
      <vt:lpstr>Conceptos Basicos</vt:lpstr>
      <vt:lpstr>Diapositiva 3</vt:lpstr>
      <vt:lpstr>Diapositiva 4</vt:lpstr>
      <vt:lpstr>Diapositiva 5</vt:lpstr>
      <vt:lpstr>Matrices en C++ y C#</vt:lpstr>
      <vt:lpstr>Diapositiva 7</vt:lpstr>
      <vt:lpstr>Aplicaciones de matrices</vt:lpstr>
      <vt:lpstr>Gracias (: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Ismael</dc:creator>
  <cp:lastModifiedBy>Ismael</cp:lastModifiedBy>
  <cp:revision>6</cp:revision>
  <dcterms:created xsi:type="dcterms:W3CDTF">2012-01-04T04:58:08Z</dcterms:created>
  <dcterms:modified xsi:type="dcterms:W3CDTF">2012-01-04T19:02:27Z</dcterms:modified>
</cp:coreProperties>
</file>