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1" r:id="rId4"/>
    <p:sldId id="279" r:id="rId5"/>
    <p:sldId id="282" r:id="rId6"/>
    <p:sldId id="276" r:id="rId7"/>
    <p:sldId id="283" r:id="rId8"/>
    <p:sldId id="277" r:id="rId9"/>
    <p:sldId id="284" r:id="rId10"/>
    <p:sldId id="272" r:id="rId11"/>
    <p:sldId id="273" r:id="rId12"/>
    <p:sldId id="288" r:id="rId13"/>
    <p:sldId id="274" r:id="rId14"/>
    <p:sldId id="271" r:id="rId15"/>
    <p:sldId id="270" r:id="rId16"/>
    <p:sldId id="275" r:id="rId17"/>
    <p:sldId id="260" r:id="rId18"/>
    <p:sldId id="285" r:id="rId19"/>
    <p:sldId id="259" r:id="rId20"/>
    <p:sldId id="287" r:id="rId21"/>
    <p:sldId id="264" r:id="rId22"/>
    <p:sldId id="265" r:id="rId23"/>
    <p:sldId id="266" r:id="rId24"/>
    <p:sldId id="258" r:id="rId25"/>
    <p:sldId id="286" r:id="rId26"/>
    <p:sldId id="26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BDD8-7D3B-4C24-9488-4330CE1B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1DA3E-5534-40D9-A751-848526BB5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E6FB-B64F-40AD-8F9C-0D06623C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232-ACAC-404C-A64B-C0432CD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5F87-7278-4A2B-8155-D19B9F70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A3BB-0248-43D4-9AD5-B6B30757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5F7CF-680D-439D-949B-E97EF2609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3348-D62D-4A43-92F5-A9129064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014E-99A3-4AEE-AB20-3197DC9B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9185-904D-4FE6-96E0-18615B6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99B6-1752-4D7D-991D-BA164AE6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DC4E9-B523-4960-B0B6-BA0EFE89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D092-5113-4BFF-8ECD-C7E500AD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3462-4613-4F3F-8DAB-B3CCBC43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A5C2-C7F0-4C7E-B486-BD5922E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A9AB-CF14-4196-A252-489E8DB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05DC-CF35-41A2-828C-B7E5B8C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5198-8645-4429-B52F-C3D99862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C98B-D3D1-47B7-9976-67F487EB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ED78-5368-4F28-9961-A9611942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E5C8-C9B0-45B1-B5A2-69F38E53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67B8-3B8C-4A21-BA23-1B788A75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232B-72FB-4440-A65B-BECC0355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0C42-6D3A-41B4-A8A6-D2453264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C988-EF81-4D4A-93EE-29656465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02EB-E79C-48C4-91FE-F602A24F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F725-6652-46FC-A95A-45FF19D05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3B8C-2621-4F73-BDB2-665A900AC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0DB69-9815-4744-A039-A29FFBAB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FB7A4-5294-43C5-97F3-C88AA2FD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02D17-08DD-404F-BC85-49E42551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517A-57FD-4F7D-9742-0DC0A5BF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3E14-E897-458E-B876-B4D352B6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C22BB-B2CA-42D8-A248-2C90EE3F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B196-6D48-4FEF-950D-A0E0DFEA8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0FA75-5A3E-4A06-9D8E-C2B0DADF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69988-7467-419D-A9C1-0B5ABC6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0915B-C4B4-4A6E-83FA-5E591BBC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ABA5B-0D36-48B9-B12E-5C7B02EF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BAB8-9A2C-4975-B28C-C94402D7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5D20-B8B7-401A-88F2-93C5DDBA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8FA6-BD1D-4FF5-8479-3F9265F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3C3EB-7AF8-4CA4-89E5-82852786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90DAE-C5F4-4AE4-9ABE-7CC871C0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C786-FE64-4A9C-9103-8AD352C3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96628-C269-499A-9EEA-A645DABC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E480-A3E8-4305-899A-12FBE549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B8C8-E4E1-4A1A-A33C-C291BCED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F5F2-C92A-4C70-A954-CFB50660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541C-7169-43C6-B554-9193EE64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83371-167D-4DCD-BAAD-FC8D580B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7D1B-024E-45D4-B712-E245EC5B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2563-FD83-440C-8FBA-BF678A09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90A78-F783-4187-8A62-8E62C2886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A524-9BDD-4F01-8B88-0AB6033A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0997-ACAD-4E01-82AA-2A4D3B3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9EDE-E345-4F67-B9B5-452FAF6E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FDCD-B3AD-4B09-A365-51EE10C6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02AC-316F-4C4D-8A91-29FCD7B9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4A735-846E-4027-B272-3F5DB105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4B8A-9E2F-4803-817F-1FA75F7D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6A8A-A608-4894-A480-216DE656A1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B481-D457-4EBE-BC77-0F533B87D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B330-8403-4518-8C6C-B66EF0897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D579-8DFF-4910-A068-6E7B8F01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FB8D637-E32F-4DDC-AD96-CFC2B58DB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11" y="643467"/>
            <a:ext cx="2576617" cy="5571066"/>
          </a:xfrm>
          <a:prstGeom prst="rect">
            <a:avLst/>
          </a:prstGeom>
        </p:spPr>
      </p:pic>
      <p:grpSp>
        <p:nvGrpSpPr>
          <p:cNvPr id="19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490A1AA-3C51-4AC0-AB34-18C35751D2B5}"/>
              </a:ext>
            </a:extLst>
          </p:cNvPr>
          <p:cNvSpPr/>
          <p:nvPr/>
        </p:nvSpPr>
        <p:spPr>
          <a:xfrm rot="10387898">
            <a:off x="6155008" y="3004452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69E8B5-6E89-4A41-8C1B-A322583AFBBB}"/>
              </a:ext>
            </a:extLst>
          </p:cNvPr>
          <p:cNvSpPr txBox="1"/>
          <p:nvPr/>
        </p:nvSpPr>
        <p:spPr>
          <a:xfrm>
            <a:off x="503339" y="796954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home/landing page that the user is greeted with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27C14C-2CF9-4B1A-9DDA-35DA41BBF53F}"/>
              </a:ext>
            </a:extLst>
          </p:cNvPr>
          <p:cNvSpPr txBox="1"/>
          <p:nvPr/>
        </p:nvSpPr>
        <p:spPr>
          <a:xfrm>
            <a:off x="5859257" y="1549518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Any booked tickets/upcoming trips are displayed at the top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197F60-2250-4781-B966-730AE6C61A28}"/>
              </a:ext>
            </a:extLst>
          </p:cNvPr>
          <p:cNvSpPr txBox="1"/>
          <p:nvPr/>
        </p:nvSpPr>
        <p:spPr>
          <a:xfrm>
            <a:off x="913767" y="2838593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page has a button to take the user to their booked tickets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A032E8-5E8F-4614-A264-A32CA72D1981}"/>
              </a:ext>
            </a:extLst>
          </p:cNvPr>
          <p:cNvSpPr txBox="1"/>
          <p:nvPr/>
        </p:nvSpPr>
        <p:spPr>
          <a:xfrm>
            <a:off x="915821" y="3611285"/>
            <a:ext cx="17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 button to take them to the booking page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8606E1-EED2-4C63-9B15-4FFBEACAC18D}"/>
              </a:ext>
            </a:extLst>
          </p:cNvPr>
          <p:cNvSpPr txBox="1"/>
          <p:nvPr/>
        </p:nvSpPr>
        <p:spPr>
          <a:xfrm>
            <a:off x="5609110" y="4164652"/>
            <a:ext cx="17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 button to read the covid policy of the airline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325A1C-83EB-4253-922C-3D2B1B864FA7}"/>
              </a:ext>
            </a:extLst>
          </p:cNvPr>
          <p:cNvSpPr txBox="1"/>
          <p:nvPr/>
        </p:nvSpPr>
        <p:spPr>
          <a:xfrm>
            <a:off x="5620571" y="4821209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 button to access all notifications about their flight/bookings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11565-34A0-4155-9B4B-BAA860078315}"/>
              </a:ext>
            </a:extLst>
          </p:cNvPr>
          <p:cNvSpPr txBox="1"/>
          <p:nvPr/>
        </p:nvSpPr>
        <p:spPr>
          <a:xfrm>
            <a:off x="1087536" y="5460882"/>
            <a:ext cx="17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 sign in option so previous info is saved</a:t>
            </a:r>
          </a:p>
        </p:txBody>
      </p:sp>
    </p:spTree>
    <p:extLst>
      <p:ext uri="{BB962C8B-B14F-4D97-AF65-F5344CB8AC3E}">
        <p14:creationId xmlns:p14="http://schemas.microsoft.com/office/powerpoint/2010/main" val="346131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8109B6-0081-4D05-928D-17C6015870FC}"/>
              </a:ext>
            </a:extLst>
          </p:cNvPr>
          <p:cNvSpPr/>
          <p:nvPr/>
        </p:nvSpPr>
        <p:spPr>
          <a:xfrm rot="10387898">
            <a:off x="5262332" y="814924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D9247-027B-4852-A407-7A862C51CA29}"/>
              </a:ext>
            </a:extLst>
          </p:cNvPr>
          <p:cNvSpPr txBox="1"/>
          <p:nvPr/>
        </p:nvSpPr>
        <p:spPr>
          <a:xfrm>
            <a:off x="1191077" y="2189438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can press on the search button icons and input a destination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22B6E9-000F-43F8-818F-C1BA059D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87" y="661158"/>
            <a:ext cx="2588306" cy="55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7E31F4-9C2F-4E77-86A6-4F2464DFB06C}"/>
              </a:ext>
            </a:extLst>
          </p:cNvPr>
          <p:cNvSpPr/>
          <p:nvPr/>
        </p:nvSpPr>
        <p:spPr>
          <a:xfrm rot="10387898">
            <a:off x="5536734" y="818526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1693E-D103-496F-97E9-BFD1719F260A}"/>
              </a:ext>
            </a:extLst>
          </p:cNvPr>
          <p:cNvSpPr txBox="1"/>
          <p:nvPr/>
        </p:nvSpPr>
        <p:spPr>
          <a:xfrm>
            <a:off x="5958389" y="1836003"/>
            <a:ext cx="1710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navigation menu displayed to the user so they can access the home page functions at any point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4FCE9-8333-48F2-B7E1-25093230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5" y="609517"/>
            <a:ext cx="2588004" cy="56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2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10C0BD-816B-45BC-A876-18278BA7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3" y="643467"/>
            <a:ext cx="2604473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D34C05-109F-4808-A595-BEED173B1E35}"/>
              </a:ext>
            </a:extLst>
          </p:cNvPr>
          <p:cNvSpPr/>
          <p:nvPr/>
        </p:nvSpPr>
        <p:spPr>
          <a:xfrm rot="10387898">
            <a:off x="5631291" y="3546650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56895-DF3D-4711-925C-DF69E3F12714}"/>
              </a:ext>
            </a:extLst>
          </p:cNvPr>
          <p:cNvSpPr txBox="1"/>
          <p:nvPr/>
        </p:nvSpPr>
        <p:spPr>
          <a:xfrm>
            <a:off x="5845329" y="2248161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can input the dates for departure and arrival, along with other information for their trip</a:t>
            </a:r>
          </a:p>
        </p:txBody>
      </p:sp>
    </p:spTree>
    <p:extLst>
      <p:ext uri="{BB962C8B-B14F-4D97-AF65-F5344CB8AC3E}">
        <p14:creationId xmlns:p14="http://schemas.microsoft.com/office/powerpoint/2010/main" val="195495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16AD4981-23CE-4DDF-A12D-CD16068534ED}"/>
              </a:ext>
            </a:extLst>
          </p:cNvPr>
          <p:cNvSpPr/>
          <p:nvPr/>
        </p:nvSpPr>
        <p:spPr>
          <a:xfrm rot="10387898">
            <a:off x="5463180" y="5739261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3E5D0-FED3-48D0-8089-5CB9C0ADDD8F}"/>
              </a:ext>
            </a:extLst>
          </p:cNvPr>
          <p:cNvSpPr txBox="1"/>
          <p:nvPr/>
        </p:nvSpPr>
        <p:spPr>
          <a:xfrm>
            <a:off x="5665291" y="3857750"/>
            <a:ext cx="17100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fields for booking the trip, if the dates do not comply with quarantine restrictions the dates will be highlighted red and so will the search flight button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BA3C28-997F-47F2-9D66-AEB3C0D6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79" y="643467"/>
            <a:ext cx="25712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4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008D994-B5FF-4023-8D71-5D4C8DF170D6}"/>
              </a:ext>
            </a:extLst>
          </p:cNvPr>
          <p:cNvSpPr/>
          <p:nvPr/>
        </p:nvSpPr>
        <p:spPr>
          <a:xfrm rot="10387898">
            <a:off x="5536734" y="3930234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CC399-BDAC-4BE6-9E06-A61F127A3625}"/>
              </a:ext>
            </a:extLst>
          </p:cNvPr>
          <p:cNvSpPr txBox="1"/>
          <p:nvPr/>
        </p:nvSpPr>
        <p:spPr>
          <a:xfrm>
            <a:off x="5812288" y="2756319"/>
            <a:ext cx="1710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Pop up notification telling the user that the dates are not possible, prompts the user to change dates based off the departure date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AD1DDA-C640-4B3F-BD9E-EFA3B39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01" y="599212"/>
            <a:ext cx="2604473" cy="56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110676-1435-4FC4-A128-7BE13C078250}"/>
              </a:ext>
            </a:extLst>
          </p:cNvPr>
          <p:cNvSpPr/>
          <p:nvPr/>
        </p:nvSpPr>
        <p:spPr>
          <a:xfrm rot="11698173">
            <a:off x="5497626" y="3830642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2F751-8BA6-4775-878A-E394FF241C04}"/>
              </a:ext>
            </a:extLst>
          </p:cNvPr>
          <p:cNvSpPr txBox="1"/>
          <p:nvPr/>
        </p:nvSpPr>
        <p:spPr>
          <a:xfrm>
            <a:off x="6631850" y="2882821"/>
            <a:ext cx="17100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the user presses the “Search Flight” button and their risk tolerance does not work with the destination, they will be prompted with a pop up notifying them.</a:t>
            </a:r>
          </a:p>
          <a:p>
            <a:r>
              <a:rPr lang="en-US" sz="1100" dirty="0"/>
              <a:t>Pressing continue takes them to the flight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0BCB8-2D8D-45E5-AA22-A94522083487}"/>
              </a:ext>
            </a:extLst>
          </p:cNvPr>
          <p:cNvSpPr txBox="1"/>
          <p:nvPr/>
        </p:nvSpPr>
        <p:spPr>
          <a:xfrm>
            <a:off x="1077090" y="2921294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Pressing return allows the user to change any previous fields to adjust to their needs</a:t>
            </a:r>
          </a:p>
        </p:txBody>
      </p:sp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04302B0-0FB7-44D2-8AD0-0055D80A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8" y="643467"/>
            <a:ext cx="260533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4DCF7E7D-C1E8-4A46-9630-A1B60913E6B8}"/>
              </a:ext>
            </a:extLst>
          </p:cNvPr>
          <p:cNvSpPr/>
          <p:nvPr/>
        </p:nvSpPr>
        <p:spPr>
          <a:xfrm rot="11615454">
            <a:off x="5821249" y="1963666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0FE83-2C6E-4A2E-BBFA-14D08BC8367B}"/>
              </a:ext>
            </a:extLst>
          </p:cNvPr>
          <p:cNvSpPr txBox="1"/>
          <p:nvPr/>
        </p:nvSpPr>
        <p:spPr>
          <a:xfrm>
            <a:off x="6410861" y="3020564"/>
            <a:ext cx="1710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are show flight cards with information about the flights which they can click to proceed in the flight booking process</a:t>
            </a:r>
          </a:p>
          <a:p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748A5-E0FB-4395-9666-EAB66DD73006}"/>
              </a:ext>
            </a:extLst>
          </p:cNvPr>
          <p:cNvSpPr txBox="1"/>
          <p:nvPr/>
        </p:nvSpPr>
        <p:spPr>
          <a:xfrm>
            <a:off x="717547" y="3507125"/>
            <a:ext cx="1710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flight icons display differently based on the number of stops with the airport abbreviation located on top of the stop 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B3C57-2C9D-42AE-9427-04A528346EDF}"/>
              </a:ext>
            </a:extLst>
          </p:cNvPr>
          <p:cNvSpPr/>
          <p:nvPr/>
        </p:nvSpPr>
        <p:spPr>
          <a:xfrm>
            <a:off x="4790114" y="973123"/>
            <a:ext cx="218114" cy="19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9B5E48-0EB0-4DA2-949A-76A0297BE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94" y="636539"/>
            <a:ext cx="2604474" cy="55849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4126F6-C168-4B28-AD3F-95AEEA11F4D3}"/>
              </a:ext>
            </a:extLst>
          </p:cNvPr>
          <p:cNvSpPr txBox="1"/>
          <p:nvPr/>
        </p:nvSpPr>
        <p:spPr>
          <a:xfrm>
            <a:off x="5896431" y="419125"/>
            <a:ext cx="1710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 filter button is at the top that allows for results to be filtered by price, risk, and layovers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057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381C70-85FB-4A8C-A490-325F167D8322}"/>
              </a:ext>
            </a:extLst>
          </p:cNvPr>
          <p:cNvSpPr/>
          <p:nvPr/>
        </p:nvSpPr>
        <p:spPr>
          <a:xfrm rot="18919816">
            <a:off x="1828521" y="1448567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F3A3A-08F5-4499-8007-5CD386B45904}"/>
              </a:ext>
            </a:extLst>
          </p:cNvPr>
          <p:cNvSpPr txBox="1"/>
          <p:nvPr/>
        </p:nvSpPr>
        <p:spPr>
          <a:xfrm>
            <a:off x="5877766" y="1301981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Pressing a flight card takes the user to a page with current covid conditions of the area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93796F-3929-4CF6-8999-0F335B38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83" y="643467"/>
            <a:ext cx="2579336" cy="55710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FF4E02-8744-46C3-904C-A4EBF754EF08}"/>
              </a:ext>
            </a:extLst>
          </p:cNvPr>
          <p:cNvSpPr txBox="1"/>
          <p:nvPr/>
        </p:nvSpPr>
        <p:spPr>
          <a:xfrm>
            <a:off x="5687530" y="2477837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city whose conditions are being shown is highlighted green in the plane diagram</a:t>
            </a:r>
          </a:p>
        </p:txBody>
      </p:sp>
    </p:spTree>
    <p:extLst>
      <p:ext uri="{BB962C8B-B14F-4D97-AF65-F5344CB8AC3E}">
        <p14:creationId xmlns:p14="http://schemas.microsoft.com/office/powerpoint/2010/main" val="271909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62F000-A495-4B52-B2E1-62FDE7B7D45B}"/>
              </a:ext>
            </a:extLst>
          </p:cNvPr>
          <p:cNvSpPr/>
          <p:nvPr/>
        </p:nvSpPr>
        <p:spPr>
          <a:xfrm rot="12376378">
            <a:off x="5797695" y="4669580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372F972-1BFF-4941-A22B-A87513AA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81" y="636539"/>
            <a:ext cx="2604474" cy="55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DC1F725-AD09-4CE7-8892-3573B4651647}"/>
              </a:ext>
            </a:extLst>
          </p:cNvPr>
          <p:cNvSpPr/>
          <p:nvPr/>
        </p:nvSpPr>
        <p:spPr>
          <a:xfrm rot="16200000">
            <a:off x="5098799" y="4758887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50970-9E70-4DE4-9AAE-53746D9242A5}"/>
              </a:ext>
            </a:extLst>
          </p:cNvPr>
          <p:cNvSpPr txBox="1"/>
          <p:nvPr/>
        </p:nvSpPr>
        <p:spPr>
          <a:xfrm>
            <a:off x="5852293" y="2508835"/>
            <a:ext cx="17100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Pressing a flight card with multiple stops will display the Covid conditions of the destination first, with a card of the layover below which the user can scroll up to look 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6728C-2648-478D-A51D-7E53AD49BDA1}"/>
              </a:ext>
            </a:extLst>
          </p:cNvPr>
          <p:cNvSpPr txBox="1"/>
          <p:nvPr/>
        </p:nvSpPr>
        <p:spPr>
          <a:xfrm>
            <a:off x="5755888" y="4762305"/>
            <a:ext cx="1710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Scrolling up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AC711C-437B-45C8-B1C1-D5835FC51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19" y="635127"/>
            <a:ext cx="2590545" cy="55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639BE89E-66CA-4957-BD08-0D7DDB441430}"/>
              </a:ext>
            </a:extLst>
          </p:cNvPr>
          <p:cNvSpPr/>
          <p:nvPr/>
        </p:nvSpPr>
        <p:spPr>
          <a:xfrm rot="10387898">
            <a:off x="5583240" y="5582772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9385373-FB6A-4214-B15D-62CC61D7C339}"/>
              </a:ext>
            </a:extLst>
          </p:cNvPr>
          <p:cNvSpPr/>
          <p:nvPr/>
        </p:nvSpPr>
        <p:spPr>
          <a:xfrm rot="20977019">
            <a:off x="1871088" y="857073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40329-7388-43D5-8DF6-72D07199E512}"/>
              </a:ext>
            </a:extLst>
          </p:cNvPr>
          <p:cNvSpPr txBox="1"/>
          <p:nvPr/>
        </p:nvSpPr>
        <p:spPr>
          <a:xfrm>
            <a:off x="5682446" y="4593337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My tickets pages displays bought tickets, allows for scrolling to access other tickets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2AA3CF-5AA5-4747-8D56-5567C218DFB9}"/>
              </a:ext>
            </a:extLst>
          </p:cNvPr>
          <p:cNvSpPr txBox="1"/>
          <p:nvPr/>
        </p:nvSpPr>
        <p:spPr>
          <a:xfrm>
            <a:off x="1001038" y="1388193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can use the back arrow to return to the previous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8D3B6-0AD2-4636-8787-C2A72D608C9B}"/>
              </a:ext>
            </a:extLst>
          </p:cNvPr>
          <p:cNvSpPr txBox="1"/>
          <p:nvPr/>
        </p:nvSpPr>
        <p:spPr>
          <a:xfrm>
            <a:off x="1193442" y="5516602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can use the home button at the bottom to return to the home page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FA52E-E801-40D0-92C0-62CE1098FDF5}"/>
              </a:ext>
            </a:extLst>
          </p:cNvPr>
          <p:cNvSpPr txBox="1"/>
          <p:nvPr/>
        </p:nvSpPr>
        <p:spPr>
          <a:xfrm>
            <a:off x="5682446" y="658907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three buttons top right allow the user to access a navigation menu (shown later)</a:t>
            </a:r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B3AE0F-9CAC-4A07-BD1E-4DE90A0E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67" y="658907"/>
            <a:ext cx="2561938" cy="55358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6F4679-6B25-4CED-9826-5BFF1E51DF3C}"/>
              </a:ext>
            </a:extLst>
          </p:cNvPr>
          <p:cNvSpPr txBox="1"/>
          <p:nvPr/>
        </p:nvSpPr>
        <p:spPr>
          <a:xfrm>
            <a:off x="5758080" y="2040387"/>
            <a:ext cx="1710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printer icon is a button that allows the user to download the tickets to their device for printing</a:t>
            </a:r>
          </a:p>
        </p:txBody>
      </p:sp>
    </p:spTree>
    <p:extLst>
      <p:ext uri="{BB962C8B-B14F-4D97-AF65-F5344CB8AC3E}">
        <p14:creationId xmlns:p14="http://schemas.microsoft.com/office/powerpoint/2010/main" val="276120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4F4DB7A-06D1-49A1-8771-DD09FAD1F3EF}"/>
              </a:ext>
            </a:extLst>
          </p:cNvPr>
          <p:cNvSpPr/>
          <p:nvPr/>
        </p:nvSpPr>
        <p:spPr>
          <a:xfrm rot="7909588">
            <a:off x="5436040" y="5136391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409D0C-3512-417B-ADC9-8577A828D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60" y="621583"/>
            <a:ext cx="2610671" cy="5614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D906B-3C02-4DAE-BC43-408A8A5A2411}"/>
              </a:ext>
            </a:extLst>
          </p:cNvPr>
          <p:cNvSpPr txBox="1"/>
          <p:nvPr/>
        </p:nvSpPr>
        <p:spPr>
          <a:xfrm>
            <a:off x="5522325" y="3104454"/>
            <a:ext cx="1710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layover conditions are shown, and the plane diagram at the top indicates that the current conditions are being shown for Atlanta</a:t>
            </a:r>
          </a:p>
        </p:txBody>
      </p:sp>
    </p:spTree>
    <p:extLst>
      <p:ext uri="{BB962C8B-B14F-4D97-AF65-F5344CB8AC3E}">
        <p14:creationId xmlns:p14="http://schemas.microsoft.com/office/powerpoint/2010/main" val="350725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659150-43CF-48E7-A4FA-778F66F8649B}"/>
              </a:ext>
            </a:extLst>
          </p:cNvPr>
          <p:cNvSpPr/>
          <p:nvPr/>
        </p:nvSpPr>
        <p:spPr>
          <a:xfrm rot="19571169">
            <a:off x="2051567" y="4013405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, calendar&#10;&#10;Description automatically generated">
            <a:extLst>
              <a:ext uri="{FF2B5EF4-FFF2-40B4-BE49-F238E27FC236}">
                <a16:creationId xmlns:a16="http://schemas.microsoft.com/office/drawing/2014/main" id="{2E323141-B1A7-439E-9C33-FEC5E69B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4" y="643225"/>
            <a:ext cx="2590545" cy="5571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75B39A-D324-4807-991B-597AB206B576}"/>
              </a:ext>
            </a:extLst>
          </p:cNvPr>
          <p:cNvSpPr txBox="1"/>
          <p:nvPr/>
        </p:nvSpPr>
        <p:spPr>
          <a:xfrm>
            <a:off x="5880445" y="3039632"/>
            <a:ext cx="1710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Extra distant seating allows someone to buy a row at the cost of two seats, but only one passenger is allowed in the row</a:t>
            </a:r>
          </a:p>
        </p:txBody>
      </p:sp>
    </p:spTree>
    <p:extLst>
      <p:ext uri="{BB962C8B-B14F-4D97-AF65-F5344CB8AC3E}">
        <p14:creationId xmlns:p14="http://schemas.microsoft.com/office/powerpoint/2010/main" val="382749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38944F-2E6A-4CD4-A351-49F86D49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47" y="643467"/>
            <a:ext cx="2590545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DC7FE2-9951-40DF-BDA5-CE9354B518DC}"/>
              </a:ext>
            </a:extLst>
          </p:cNvPr>
          <p:cNvSpPr/>
          <p:nvPr/>
        </p:nvSpPr>
        <p:spPr>
          <a:xfrm rot="20137307">
            <a:off x="2746100" y="4060245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1C247-3181-4824-B369-BEA1449D19EE}"/>
              </a:ext>
            </a:extLst>
          </p:cNvPr>
          <p:cNvSpPr txBox="1"/>
          <p:nvPr/>
        </p:nvSpPr>
        <p:spPr>
          <a:xfrm>
            <a:off x="5698739" y="3086472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Single seats show how the center seats are never available due to covid regulations</a:t>
            </a:r>
          </a:p>
        </p:txBody>
      </p:sp>
    </p:spTree>
    <p:extLst>
      <p:ext uri="{BB962C8B-B14F-4D97-AF65-F5344CB8AC3E}">
        <p14:creationId xmlns:p14="http://schemas.microsoft.com/office/powerpoint/2010/main" val="221444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, calendar&#10;&#10;Description automatically generated">
            <a:extLst>
              <a:ext uri="{FF2B5EF4-FFF2-40B4-BE49-F238E27FC236}">
                <a16:creationId xmlns:a16="http://schemas.microsoft.com/office/drawing/2014/main" id="{21D051AB-DBE7-414F-8B23-7E972188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47" y="643467"/>
            <a:ext cx="2590545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D589FBC-AC7D-4CDE-A4A6-44C2194D9600}"/>
              </a:ext>
            </a:extLst>
          </p:cNvPr>
          <p:cNvSpPr/>
          <p:nvPr/>
        </p:nvSpPr>
        <p:spPr>
          <a:xfrm rot="20137307">
            <a:off x="1967054" y="3976355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DAEFF8-1D81-4FCC-A4EA-5B448BFAB192}"/>
              </a:ext>
            </a:extLst>
          </p:cNvPr>
          <p:cNvSpPr/>
          <p:nvPr/>
        </p:nvSpPr>
        <p:spPr>
          <a:xfrm rot="20137307">
            <a:off x="2136232" y="6048945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20F5E-AC33-4EC4-9AD8-EF8387B5BFCB}"/>
              </a:ext>
            </a:extLst>
          </p:cNvPr>
          <p:cNvSpPr txBox="1"/>
          <p:nvPr/>
        </p:nvSpPr>
        <p:spPr>
          <a:xfrm>
            <a:off x="5522325" y="3104454"/>
            <a:ext cx="17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Family members are able to bypass covid regulations and sit next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12321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E21257-F315-46CC-BE44-44854B90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11" y="643467"/>
            <a:ext cx="2576617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F5D68B-70D8-48E0-B899-94A236D1386D}"/>
              </a:ext>
            </a:extLst>
          </p:cNvPr>
          <p:cNvSpPr/>
          <p:nvPr/>
        </p:nvSpPr>
        <p:spPr>
          <a:xfrm rot="20137307">
            <a:off x="2291058" y="6048947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02608-4CC4-4CF2-AE28-41CEBA64C39C}"/>
              </a:ext>
            </a:extLst>
          </p:cNvPr>
          <p:cNvSpPr txBox="1"/>
          <p:nvPr/>
        </p:nvSpPr>
        <p:spPr>
          <a:xfrm>
            <a:off x="5522325" y="3104454"/>
            <a:ext cx="1710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user is shown a ticket stub of their ticket information before finishing and heading back to the home page</a:t>
            </a:r>
          </a:p>
        </p:txBody>
      </p:sp>
    </p:spTree>
    <p:extLst>
      <p:ext uri="{BB962C8B-B14F-4D97-AF65-F5344CB8AC3E}">
        <p14:creationId xmlns:p14="http://schemas.microsoft.com/office/powerpoint/2010/main" val="232047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B331A8-4FC5-4D5E-852C-0C44D66A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11" y="643467"/>
            <a:ext cx="2576617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79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A6D054-2BA0-41AB-9902-DB1671B8F5AD}"/>
              </a:ext>
            </a:extLst>
          </p:cNvPr>
          <p:cNvSpPr/>
          <p:nvPr/>
        </p:nvSpPr>
        <p:spPr>
          <a:xfrm rot="11825014">
            <a:off x="5631292" y="3806376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4B07538-9FB3-4990-B60D-73F9BADD7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98" y="643467"/>
            <a:ext cx="2564340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DDE23-3E67-429C-B515-52ABED0C18D5}"/>
              </a:ext>
            </a:extLst>
          </p:cNvPr>
          <p:cNvSpPr txBox="1"/>
          <p:nvPr/>
        </p:nvSpPr>
        <p:spPr>
          <a:xfrm>
            <a:off x="5909562" y="2321004"/>
            <a:ext cx="1710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conditions change at the destination of a booked flight, the user is given the option to refund, keep the ticket, or rebook</a:t>
            </a:r>
          </a:p>
        </p:txBody>
      </p:sp>
    </p:spTree>
    <p:extLst>
      <p:ext uri="{BB962C8B-B14F-4D97-AF65-F5344CB8AC3E}">
        <p14:creationId xmlns:p14="http://schemas.microsoft.com/office/powerpoint/2010/main" val="402164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ABBFA2-BC8E-401B-9F5B-14D93DC73C82}"/>
              </a:ext>
            </a:extLst>
          </p:cNvPr>
          <p:cNvSpPr txBox="1"/>
          <p:nvPr/>
        </p:nvSpPr>
        <p:spPr>
          <a:xfrm>
            <a:off x="5522325" y="3104454"/>
            <a:ext cx="17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Rebooking takes the user back to a list of flights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017F5E5-2970-4622-86A3-129DA3A2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92" y="636539"/>
            <a:ext cx="2604474" cy="55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19850B-2299-4EAA-AD96-E4647614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11" y="643467"/>
            <a:ext cx="2576617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833CA7-07D7-4325-BAED-5DC6BCA6D3FB}"/>
              </a:ext>
            </a:extLst>
          </p:cNvPr>
          <p:cNvSpPr/>
          <p:nvPr/>
        </p:nvSpPr>
        <p:spPr>
          <a:xfrm rot="10387898">
            <a:off x="5262331" y="4235013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7C02226-9111-4133-A3A9-79769A31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03" y="643467"/>
            <a:ext cx="2534834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83F55D1-3F8B-49A6-91EF-B624E9D754E4}"/>
              </a:ext>
            </a:extLst>
          </p:cNvPr>
          <p:cNvSpPr/>
          <p:nvPr/>
        </p:nvSpPr>
        <p:spPr>
          <a:xfrm rot="10387898">
            <a:off x="5059987" y="5663762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789F0D-7954-455C-8DA6-25B08C3597DF}"/>
              </a:ext>
            </a:extLst>
          </p:cNvPr>
          <p:cNvSpPr/>
          <p:nvPr/>
        </p:nvSpPr>
        <p:spPr>
          <a:xfrm rot="20778960">
            <a:off x="1973785" y="940964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D7F4-70CA-4FCE-AC54-BBFDDF744D02}"/>
              </a:ext>
            </a:extLst>
          </p:cNvPr>
          <p:cNvSpPr txBox="1"/>
          <p:nvPr/>
        </p:nvSpPr>
        <p:spPr>
          <a:xfrm>
            <a:off x="5813517" y="2610849"/>
            <a:ext cx="17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Airline covid policy would be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305943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9426D6-BA74-4015-A1A2-C121BC79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11" y="643467"/>
            <a:ext cx="2576617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AB19EF-5F45-4B51-AD80-B784CAB00D40}"/>
              </a:ext>
            </a:extLst>
          </p:cNvPr>
          <p:cNvSpPr/>
          <p:nvPr/>
        </p:nvSpPr>
        <p:spPr>
          <a:xfrm rot="10387898">
            <a:off x="5262332" y="4939862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19D506-5F52-44AE-AE3B-2BC5B914B357}"/>
              </a:ext>
            </a:extLst>
          </p:cNvPr>
          <p:cNvSpPr txBox="1"/>
          <p:nvPr/>
        </p:nvSpPr>
        <p:spPr>
          <a:xfrm>
            <a:off x="5746406" y="2457574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Any and all notifications about the flight or bought tickets displayed here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6DD5DB-E239-4D5F-A2B4-9A9C7706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92" y="635516"/>
            <a:ext cx="2569125" cy="558696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8DCA1BB-1541-4D0A-9F5B-886A8DB004EB}"/>
              </a:ext>
            </a:extLst>
          </p:cNvPr>
          <p:cNvSpPr/>
          <p:nvPr/>
        </p:nvSpPr>
        <p:spPr>
          <a:xfrm rot="10387898">
            <a:off x="5248481" y="5581231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B051D3-1272-461F-BFD3-0EFB62401D53}"/>
              </a:ext>
            </a:extLst>
          </p:cNvPr>
          <p:cNvSpPr/>
          <p:nvPr/>
        </p:nvSpPr>
        <p:spPr>
          <a:xfrm rot="20109941">
            <a:off x="2022270" y="1061749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C64B7E4-AC6E-4788-90BE-F3F0B27E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11" y="643467"/>
            <a:ext cx="2576617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BB03F9-467F-4170-B54D-87C7100B6921}"/>
              </a:ext>
            </a:extLst>
          </p:cNvPr>
          <p:cNvSpPr/>
          <p:nvPr/>
        </p:nvSpPr>
        <p:spPr>
          <a:xfrm rot="10387898">
            <a:off x="5262331" y="5459455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19D9ED-0370-4B6F-A5EB-F5112E35E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75" y="643467"/>
            <a:ext cx="2562690" cy="55710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E25112-1C9C-49BC-A21A-EC580010FBF1}"/>
              </a:ext>
            </a:extLst>
          </p:cNvPr>
          <p:cNvSpPr/>
          <p:nvPr/>
        </p:nvSpPr>
        <p:spPr>
          <a:xfrm rot="10387898">
            <a:off x="5111618" y="3725905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A78FBFE-D3BE-4658-9F3E-066F7E95C976}"/>
              </a:ext>
            </a:extLst>
          </p:cNvPr>
          <p:cNvSpPr/>
          <p:nvPr/>
        </p:nvSpPr>
        <p:spPr>
          <a:xfrm rot="19907784">
            <a:off x="2082435" y="1048829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91E5D-4541-4201-8C79-E9C390779770}"/>
              </a:ext>
            </a:extLst>
          </p:cNvPr>
          <p:cNvSpPr txBox="1"/>
          <p:nvPr/>
        </p:nvSpPr>
        <p:spPr>
          <a:xfrm>
            <a:off x="5958389" y="1836003"/>
            <a:ext cx="17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Sign in page for users to input login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B1CB2-BA39-418C-B479-763BC64090DE}"/>
              </a:ext>
            </a:extLst>
          </p:cNvPr>
          <p:cNvSpPr txBox="1"/>
          <p:nvPr/>
        </p:nvSpPr>
        <p:spPr>
          <a:xfrm>
            <a:off x="1057366" y="3780939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Pressing “Log In” will return the user to the home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A51C0-BC63-4F14-ABBB-196FCB6BFD9B}"/>
              </a:ext>
            </a:extLst>
          </p:cNvPr>
          <p:cNvSpPr txBox="1"/>
          <p:nvPr/>
        </p:nvSpPr>
        <p:spPr>
          <a:xfrm>
            <a:off x="6075286" y="4347001"/>
            <a:ext cx="171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After logging in the sign in button will turn to sign out on the home page</a:t>
            </a:r>
          </a:p>
        </p:txBody>
      </p:sp>
    </p:spTree>
    <p:extLst>
      <p:ext uri="{BB962C8B-B14F-4D97-AF65-F5344CB8AC3E}">
        <p14:creationId xmlns:p14="http://schemas.microsoft.com/office/powerpoint/2010/main" val="94036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D736C7-1B2E-48E0-BEB6-A394F943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75" y="643467"/>
            <a:ext cx="2562690" cy="55710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1DE40-C29D-4D47-914A-DCA28757135A}"/>
              </a:ext>
            </a:extLst>
          </p:cNvPr>
          <p:cNvSpPr/>
          <p:nvPr/>
        </p:nvSpPr>
        <p:spPr>
          <a:xfrm rot="10387898">
            <a:off x="5322836" y="3659231"/>
            <a:ext cx="111853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B59DD-3B14-479B-88FB-B43D49317022}"/>
              </a:ext>
            </a:extLst>
          </p:cNvPr>
          <p:cNvSpPr txBox="1"/>
          <p:nvPr/>
        </p:nvSpPr>
        <p:spPr>
          <a:xfrm>
            <a:off x="5598390" y="5528101"/>
            <a:ext cx="17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Sign in button has changed to sign out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204075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637</Words>
  <Application>Microsoft Office PowerPoint</Application>
  <PresentationFormat>Widescreen</PresentationFormat>
  <Paragraphs>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 ll</dc:creator>
  <cp:lastModifiedBy>koo ll</cp:lastModifiedBy>
  <cp:revision>2</cp:revision>
  <dcterms:created xsi:type="dcterms:W3CDTF">2020-11-12T02:35:28Z</dcterms:created>
  <dcterms:modified xsi:type="dcterms:W3CDTF">2020-11-12T02:47:58Z</dcterms:modified>
</cp:coreProperties>
</file>