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larke" initials="AC" lastIdx="1" clrIdx="0">
    <p:extLst>
      <p:ext uri="{19B8F6BF-5375-455C-9EA6-DF929625EA0E}">
        <p15:presenceInfo xmlns:p15="http://schemas.microsoft.com/office/powerpoint/2012/main" userId="ad2b0baf1e30c9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07T21:20:27.755"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DE6BB-AD84-4B2F-BB24-AF0439A9E79B}"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48063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E6BB-AD84-4B2F-BB24-AF0439A9E79B}"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180203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E6BB-AD84-4B2F-BB24-AF0439A9E79B}"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10920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E6BB-AD84-4B2F-BB24-AF0439A9E79B}"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142341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DE6BB-AD84-4B2F-BB24-AF0439A9E79B}"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244612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DE6BB-AD84-4B2F-BB24-AF0439A9E79B}"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344500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DE6BB-AD84-4B2F-BB24-AF0439A9E79B}"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49270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DE6BB-AD84-4B2F-BB24-AF0439A9E79B}"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86512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DE6BB-AD84-4B2F-BB24-AF0439A9E79B}"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121527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DE6BB-AD84-4B2F-BB24-AF0439A9E79B}"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371187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DE6BB-AD84-4B2F-BB24-AF0439A9E79B}"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A8BFE-4335-4BF5-B7AF-07E12B007CD2}" type="slidenum">
              <a:rPr lang="en-US" smtClean="0"/>
              <a:t>‹#›</a:t>
            </a:fld>
            <a:endParaRPr lang="en-US"/>
          </a:p>
        </p:txBody>
      </p:sp>
    </p:spTree>
    <p:extLst>
      <p:ext uri="{BB962C8B-B14F-4D97-AF65-F5344CB8AC3E}">
        <p14:creationId xmlns:p14="http://schemas.microsoft.com/office/powerpoint/2010/main" val="62627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DE6BB-AD84-4B2F-BB24-AF0439A9E79B}" type="datetimeFigureOut">
              <a:rPr lang="en-US" smtClean="0"/>
              <a:t>4/7/2016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A8BFE-4335-4BF5-B7AF-07E12B007CD2}" type="slidenum">
              <a:rPr lang="en-US" smtClean="0"/>
              <a:t>‹#›</a:t>
            </a:fld>
            <a:endParaRPr lang="en-US"/>
          </a:p>
        </p:txBody>
      </p:sp>
    </p:spTree>
    <p:extLst>
      <p:ext uri="{BB962C8B-B14F-4D97-AF65-F5344CB8AC3E}">
        <p14:creationId xmlns:p14="http://schemas.microsoft.com/office/powerpoint/2010/main" val="4008846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7670" y="0"/>
            <a:ext cx="6096000" cy="5050742"/>
          </a:xfrm>
          <a:prstGeom prst="rect">
            <a:avLst/>
          </a:prstGeom>
        </p:spPr>
        <p:txBody>
          <a:bodyPr>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Group Members: Simon Swifter, Elliot Parrish, Andrew Clarke</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Major things that we did to format the data:</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-We removed the unnecessary column of storm names, they were not used at all</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-We realized that some of the data was off by a factor of 10 (latitude and longitude specifically). We think that if a number ended with a 0, it was not recorded properly. A 30 would become a 3.0, a 15 became a 1.5… So we searched for these small numbers in each and multiplied them by 10 to fix this.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-We realized that “NOT NAMED” was actually 2 columns, so we fixed this by combining them. The last column also gave us some troubles. It was too long for the way we were trying to manipulate it so we ended up just having two columns for the storm 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02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28" y="1296235"/>
            <a:ext cx="5773344" cy="4351338"/>
          </a:xfrm>
        </p:spPr>
      </p:pic>
      <p:sp>
        <p:nvSpPr>
          <p:cNvPr id="6" name="TextBox 5"/>
          <p:cNvSpPr txBox="1"/>
          <p:nvPr/>
        </p:nvSpPr>
        <p:spPr>
          <a:xfrm>
            <a:off x="2854464" y="5647573"/>
            <a:ext cx="6997959" cy="646331"/>
          </a:xfrm>
          <a:prstGeom prst="rect">
            <a:avLst/>
          </a:prstGeom>
          <a:noFill/>
        </p:spPr>
        <p:txBody>
          <a:bodyPr wrap="square" rtlCol="0">
            <a:spAutoFit/>
          </a:bodyPr>
          <a:lstStyle/>
          <a:p>
            <a:r>
              <a:rPr lang="en-US" dirty="0" smtClean="0"/>
              <a:t>We fit this data with a linear equation, and the equation that fits it gave us a value of 76 hurricanes at 2030.</a:t>
            </a:r>
            <a:endParaRPr lang="en-US" dirty="0"/>
          </a:p>
        </p:txBody>
      </p:sp>
    </p:spTree>
    <p:extLst>
      <p:ext uri="{BB962C8B-B14F-4D97-AF65-F5344CB8AC3E}">
        <p14:creationId xmlns:p14="http://schemas.microsoft.com/office/powerpoint/2010/main" val="341008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28" y="1303111"/>
            <a:ext cx="5773344" cy="4351338"/>
          </a:xfrm>
        </p:spPr>
      </p:pic>
      <p:sp>
        <p:nvSpPr>
          <p:cNvPr id="6" name="TextBox 5"/>
          <p:cNvSpPr txBox="1"/>
          <p:nvPr/>
        </p:nvSpPr>
        <p:spPr>
          <a:xfrm>
            <a:off x="2242868" y="5654449"/>
            <a:ext cx="7375585" cy="646331"/>
          </a:xfrm>
          <a:prstGeom prst="rect">
            <a:avLst/>
          </a:prstGeom>
          <a:noFill/>
        </p:spPr>
        <p:txBody>
          <a:bodyPr wrap="square" rtlCol="0">
            <a:spAutoFit/>
          </a:bodyPr>
          <a:lstStyle/>
          <a:p>
            <a:r>
              <a:rPr lang="en-US" dirty="0" smtClean="0"/>
              <a:t>The problem does not appear to be getting worse. There are some years with much higher impacts, but overall the distribution seems fairly random.</a:t>
            </a:r>
            <a:endParaRPr lang="en-US" dirty="0"/>
          </a:p>
        </p:txBody>
      </p:sp>
    </p:spTree>
    <p:extLst>
      <p:ext uri="{BB962C8B-B14F-4D97-AF65-F5344CB8AC3E}">
        <p14:creationId xmlns:p14="http://schemas.microsoft.com/office/powerpoint/2010/main" val="250193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28" y="1284450"/>
            <a:ext cx="5773344" cy="4351338"/>
          </a:xfrm>
        </p:spPr>
      </p:pic>
      <p:sp>
        <p:nvSpPr>
          <p:cNvPr id="5" name="TextBox 4"/>
          <p:cNvSpPr txBox="1"/>
          <p:nvPr/>
        </p:nvSpPr>
        <p:spPr>
          <a:xfrm>
            <a:off x="2485053" y="5635788"/>
            <a:ext cx="7221893" cy="1200329"/>
          </a:xfrm>
          <a:prstGeom prst="rect">
            <a:avLst/>
          </a:prstGeom>
          <a:noFill/>
        </p:spPr>
        <p:txBody>
          <a:bodyPr wrap="square" rtlCol="0">
            <a:spAutoFit/>
          </a:bodyPr>
          <a:lstStyle/>
          <a:p>
            <a:r>
              <a:rPr lang="en-US" dirty="0" smtClean="0"/>
              <a:t>The mean is 965.152 and the </a:t>
            </a:r>
            <a:r>
              <a:rPr lang="en-US" dirty="0"/>
              <a:t>s</a:t>
            </a:r>
            <a:r>
              <a:rPr lang="en-US" dirty="0" smtClean="0"/>
              <a:t>tandard deviation is 22.664. There are points slightly outside of 3 standard deviations. 99.73% should be within 3 </a:t>
            </a:r>
            <a:r>
              <a:rPr lang="en-US" dirty="0" err="1" smtClean="0"/>
              <a:t>stds</a:t>
            </a:r>
            <a:r>
              <a:rPr lang="en-US" dirty="0" smtClean="0"/>
              <a:t>, with the number of storms we’re looking at, this seems to be what we would expect.</a:t>
            </a:r>
            <a:endParaRPr lang="en-US" dirty="0"/>
          </a:p>
        </p:txBody>
      </p:sp>
    </p:spTree>
    <p:extLst>
      <p:ext uri="{BB962C8B-B14F-4D97-AF65-F5344CB8AC3E}">
        <p14:creationId xmlns:p14="http://schemas.microsoft.com/office/powerpoint/2010/main" val="199514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635"/>
            <a:ext cx="3561072" cy="26839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3012"/>
            <a:ext cx="3718222" cy="28024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1072" y="1290250"/>
            <a:ext cx="3365939" cy="25368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5384" y="3860755"/>
            <a:ext cx="3724936" cy="280746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4595" y="187745"/>
            <a:ext cx="3535066" cy="266436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6101" y="3028595"/>
            <a:ext cx="3798949" cy="2863247"/>
          </a:xfrm>
          <a:prstGeom prst="rect">
            <a:avLst/>
          </a:prstGeom>
        </p:spPr>
      </p:pic>
    </p:spTree>
    <p:extLst>
      <p:ext uri="{BB962C8B-B14F-4D97-AF65-F5344CB8AC3E}">
        <p14:creationId xmlns:p14="http://schemas.microsoft.com/office/powerpoint/2010/main" val="52668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65" y="83090"/>
            <a:ext cx="3540872" cy="26687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33861"/>
            <a:ext cx="3627437" cy="2733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799" y="1785667"/>
            <a:ext cx="4004332" cy="30180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717" y="266433"/>
            <a:ext cx="3671816" cy="276742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0974" y="3132553"/>
            <a:ext cx="3692342" cy="2782898"/>
          </a:xfrm>
          <a:prstGeom prst="rect">
            <a:avLst/>
          </a:prstGeom>
        </p:spPr>
      </p:pic>
    </p:spTree>
    <p:extLst>
      <p:ext uri="{BB962C8B-B14F-4D97-AF65-F5344CB8AC3E}">
        <p14:creationId xmlns:p14="http://schemas.microsoft.com/office/powerpoint/2010/main" val="395336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96" y="0"/>
            <a:ext cx="4223540" cy="315181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378" y="130502"/>
            <a:ext cx="4048664" cy="30213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728" y="1397480"/>
            <a:ext cx="3790543" cy="2828692"/>
          </a:xfrm>
          <a:prstGeom prst="rect">
            <a:avLst/>
          </a:prstGeom>
        </p:spPr>
      </p:pic>
      <p:sp>
        <p:nvSpPr>
          <p:cNvPr id="7" name="TextBox 6"/>
          <p:cNvSpPr txBox="1"/>
          <p:nvPr/>
        </p:nvSpPr>
        <p:spPr>
          <a:xfrm>
            <a:off x="1112807" y="4779033"/>
            <a:ext cx="8980098" cy="646331"/>
          </a:xfrm>
          <a:prstGeom prst="rect">
            <a:avLst/>
          </a:prstGeom>
          <a:noFill/>
        </p:spPr>
        <p:txBody>
          <a:bodyPr wrap="square" rtlCol="0">
            <a:spAutoFit/>
          </a:bodyPr>
          <a:lstStyle/>
          <a:p>
            <a:r>
              <a:rPr lang="en-US" dirty="0" smtClean="0"/>
              <a:t>The average spin-up time seems to be more even now than it used to be. There was a large peak around 3 hours previously, the more recent data is much smoother.</a:t>
            </a:r>
            <a:endParaRPr lang="en-US" dirty="0"/>
          </a:p>
        </p:txBody>
      </p:sp>
    </p:spTree>
    <p:extLst>
      <p:ext uri="{BB962C8B-B14F-4D97-AF65-F5344CB8AC3E}">
        <p14:creationId xmlns:p14="http://schemas.microsoft.com/office/powerpoint/2010/main" val="224372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7</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999" y="1825625"/>
            <a:ext cx="8780001" cy="4351338"/>
          </a:xfrm>
        </p:spPr>
      </p:pic>
    </p:spTree>
    <p:extLst>
      <p:ext uri="{BB962C8B-B14F-4D97-AF65-F5344CB8AC3E}">
        <p14:creationId xmlns:p14="http://schemas.microsoft.com/office/powerpoint/2010/main" val="237322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8</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27" y="1500906"/>
            <a:ext cx="5550747" cy="28554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038" y="1500906"/>
            <a:ext cx="5390435" cy="2856421"/>
          </a:xfrm>
          <a:prstGeom prst="rect">
            <a:avLst/>
          </a:prstGeom>
        </p:spPr>
      </p:pic>
      <p:sp>
        <p:nvSpPr>
          <p:cNvPr id="6" name="TextBox 5"/>
          <p:cNvSpPr txBox="1"/>
          <p:nvPr/>
        </p:nvSpPr>
        <p:spPr>
          <a:xfrm>
            <a:off x="353683" y="4891177"/>
            <a:ext cx="5175849" cy="646331"/>
          </a:xfrm>
          <a:prstGeom prst="rect">
            <a:avLst/>
          </a:prstGeom>
          <a:noFill/>
        </p:spPr>
        <p:txBody>
          <a:bodyPr wrap="square" rtlCol="0">
            <a:spAutoFit/>
          </a:bodyPr>
          <a:lstStyle/>
          <a:p>
            <a:r>
              <a:rPr lang="en-US" dirty="0" smtClean="0"/>
              <a:t>There seem to be fluctuations in the amount of storms with a fairly regular cycle. </a:t>
            </a:r>
            <a:endParaRPr lang="en-US" dirty="0"/>
          </a:p>
        </p:txBody>
      </p:sp>
    </p:spTree>
    <p:extLst>
      <p:ext uri="{BB962C8B-B14F-4D97-AF65-F5344CB8AC3E}">
        <p14:creationId xmlns:p14="http://schemas.microsoft.com/office/powerpoint/2010/main" val="347797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177</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Question 2</vt:lpstr>
      <vt:lpstr>Question 3</vt:lpstr>
      <vt:lpstr>Question 4</vt:lpstr>
      <vt:lpstr>Question 5</vt:lpstr>
      <vt:lpstr>5 Cont.</vt:lpstr>
      <vt:lpstr>Question 6</vt:lpstr>
      <vt:lpstr>Question 7</vt:lpstr>
      <vt:lpstr>Question 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Clarke</dc:creator>
  <cp:lastModifiedBy>Andrew Clarke</cp:lastModifiedBy>
  <cp:revision>5</cp:revision>
  <dcterms:created xsi:type="dcterms:W3CDTF">2016-04-08T04:21:49Z</dcterms:created>
  <dcterms:modified xsi:type="dcterms:W3CDTF">2016-04-08T04:50:10Z</dcterms:modified>
</cp:coreProperties>
</file>