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5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8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994191-1919-4760-BE7C-F8A39A2125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CAD3D3-7D02-44A1-A64F-53340EC610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6AB71-FA5B-4649-8621-D658CBF4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/>
              <a:t>Motion Planning for an Amphibious Snake-like Robot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19B6E-085B-4935-B1E5-178BD0A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/>
              <a:t>Matthew Prior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7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FF01-02B9-41D7-9940-D63EE41C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5EB6-006E-48E6-B303-FB99E4AE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Amphibious environment navigation and traversal</a:t>
            </a:r>
          </a:p>
          <a:p>
            <a:r>
              <a:rPr lang="en-GB" dirty="0"/>
              <a:t>Environmental mapping</a:t>
            </a:r>
          </a:p>
          <a:p>
            <a:r>
              <a:rPr lang="en-GB" dirty="0"/>
              <a:t>Based on the ACM-R5 robot</a:t>
            </a:r>
          </a:p>
          <a:p>
            <a:r>
              <a:rPr lang="en-GB" dirty="0"/>
              <a:t>Built using CoppeliaSim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82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FB3-9923-45E5-B9EE-B1A7E380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9F93-E22C-467E-A2C1-EACCF07B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Navigation</a:t>
            </a:r>
          </a:p>
          <a:p>
            <a:r>
              <a:rPr lang="en-GB" dirty="0"/>
              <a:t>Multiple control methods</a:t>
            </a:r>
          </a:p>
          <a:p>
            <a:r>
              <a:rPr lang="en-GB" dirty="0"/>
              <a:t>Implemented sensors for obstacle avoidance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A452-D431-4A9A-9A9F-4964DC6F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252D-47D8-4947-8646-2B0D8B97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Coppelia vs </a:t>
            </a:r>
            <a:r>
              <a:rPr lang="en-GB" dirty="0" err="1"/>
              <a:t>UWSim</a:t>
            </a:r>
            <a:endParaRPr lang="en-GB" dirty="0"/>
          </a:p>
          <a:p>
            <a:r>
              <a:rPr lang="en-GB" dirty="0"/>
              <a:t>Understanding the initial implementation and </a:t>
            </a:r>
            <a:r>
              <a:rPr lang="en-GB"/>
              <a:t>simulation environment</a:t>
            </a:r>
            <a:endParaRPr lang="en-GB" dirty="0"/>
          </a:p>
          <a:p>
            <a:r>
              <a:rPr lang="en-GB" dirty="0"/>
              <a:t>Unique motion of the ACM-R5 robot</a:t>
            </a:r>
          </a:p>
          <a:p>
            <a:r>
              <a:rPr lang="en-GB" dirty="0"/>
              <a:t>Path Planning</a:t>
            </a:r>
          </a:p>
        </p:txBody>
      </p:sp>
    </p:spTree>
    <p:extLst>
      <p:ext uri="{BB962C8B-B14F-4D97-AF65-F5344CB8AC3E}">
        <p14:creationId xmlns:p14="http://schemas.microsoft.com/office/powerpoint/2010/main" val="3976642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Motion Planning for an Amphibious Snake-like Robot </vt:lpstr>
      <vt:lpstr>What’s the project about?</vt:lpstr>
      <vt:lpstr>Current progress</vt:lpstr>
      <vt:lpstr>Technical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 Major Project</dc:title>
  <dc:creator>Matthew Prior</dc:creator>
  <cp:lastModifiedBy>Matthew Prior</cp:lastModifiedBy>
  <cp:revision>6</cp:revision>
  <dcterms:created xsi:type="dcterms:W3CDTF">2020-03-10T09:29:02Z</dcterms:created>
  <dcterms:modified xsi:type="dcterms:W3CDTF">2020-03-10T11:07:33Z</dcterms:modified>
</cp:coreProperties>
</file>