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Exception context properties: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bool </a:t>
            </a:r>
            <a:r>
              <a:rPr lang="en-US" sz="3200" dirty="0" err="1" smtClean="0"/>
              <a:t>ExceptionHandled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IActionResult</a:t>
            </a:r>
            <a:r>
              <a:rPr lang="en-US" sz="3200" dirty="0" smtClean="0"/>
              <a:t> Result – used to generate response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" y="1617784"/>
            <a:ext cx="1173325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8" y="948030"/>
            <a:ext cx="8465488" cy="5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7" y="1037492"/>
            <a:ext cx="10144164" cy="56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4" y="1559572"/>
            <a:ext cx="10834460" cy="3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Dependency injection for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21" y="2368061"/>
            <a:ext cx="12189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Type filter attribute - Inject data inside the filter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Service filter attribute – Create a filter object using service provider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" y="949973"/>
            <a:ext cx="5325209" cy="241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3" y="3499660"/>
            <a:ext cx="10236757" cy="31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" y="815853"/>
            <a:ext cx="9836394" cy="58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535</Words>
  <Application>Microsoft Office PowerPoint</Application>
  <PresentationFormat>Widescreen</PresentationFormat>
  <Paragraphs>207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  <vt:lpstr>Exception filter example</vt:lpstr>
      <vt:lpstr>Exception filter example</vt:lpstr>
      <vt:lpstr>Exception filter example</vt:lpstr>
      <vt:lpstr>Dependency injection for filters</vt:lpstr>
      <vt:lpstr>Type filter attribute</vt:lpstr>
      <vt:lpstr>Type filter attribute</vt:lpstr>
      <vt:lpstr>Type filter 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36</cp:revision>
  <dcterms:created xsi:type="dcterms:W3CDTF">2019-09-17T17:33:28Z</dcterms:created>
  <dcterms:modified xsi:type="dcterms:W3CDTF">2019-10-07T15:04:30Z</dcterms:modified>
</cp:coreProperties>
</file>