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5" r:id="rId4"/>
    <p:sldId id="260" r:id="rId5"/>
    <p:sldId id="258" r:id="rId6"/>
    <p:sldId id="259" r:id="rId7"/>
    <p:sldId id="262" r:id="rId8"/>
    <p:sldId id="263" r:id="rId9"/>
    <p:sldId id="261" r:id="rId10"/>
    <p:sldId id="266" r:id="rId11"/>
    <p:sldId id="267" r:id="rId12"/>
    <p:sldId id="264" r:id="rId13"/>
    <p:sldId id="268" r:id="rId14"/>
    <p:sldId id="265" r:id="rId15"/>
    <p:sldId id="270" r:id="rId16"/>
    <p:sldId id="271" r:id="rId17"/>
    <p:sldId id="269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98" autoAdjust="0"/>
  </p:normalViewPr>
  <p:slideViewPr>
    <p:cSldViewPr snapToGrid="0">
      <p:cViewPr varScale="1">
        <p:scale>
          <a:sx n="55" d="100"/>
          <a:sy n="55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must be invoked to complete request processing pipeline and render result. If not called – it won’t </a:t>
            </a:r>
            <a:r>
              <a:rPr lang="en-US" baseline="0" smtClean="0"/>
              <a:t>be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OnActionExecuting</a:t>
            </a:r>
            <a:r>
              <a:rPr lang="en-US" baseline="0" dirty="0" smtClean="0"/>
              <a:t> – before the action method is invoked</a:t>
            </a:r>
          </a:p>
          <a:p>
            <a:r>
              <a:rPr lang="en-US" baseline="0" dirty="0" err="1" smtClean="0"/>
              <a:t>OnActionExecuted</a:t>
            </a:r>
            <a:r>
              <a:rPr lang="en-US" baseline="0" dirty="0" smtClean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8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Types and order of filters: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Authorization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AuthorizationFilter</a:t>
            </a:r>
            <a:endParaRPr lang="en-US" dirty="0" smtClean="0"/>
          </a:p>
          <a:p>
            <a:r>
              <a:rPr lang="en-US" dirty="0" smtClean="0"/>
              <a:t>Action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ActionFilter</a:t>
            </a:r>
            <a:endParaRPr lang="en-US" dirty="0" smtClean="0"/>
          </a:p>
          <a:p>
            <a:r>
              <a:rPr lang="en-US" dirty="0" smtClean="0"/>
              <a:t>Result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ResultFilter</a:t>
            </a:r>
            <a:endParaRPr lang="en-US" dirty="0" smtClean="0"/>
          </a:p>
          <a:p>
            <a:r>
              <a:rPr lang="en-US" dirty="0" smtClean="0"/>
              <a:t>Exception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ExceptionFilter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ActionExecutingContext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 smtClean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 smtClean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ActionExecutedContext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 smtClean="0">
                <a:latin typeface="Consolas" panose="020B0609020204030204" pitchFamily="49" charset="0"/>
              </a:rPr>
              <a:t>– true if another filter has set Result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ExceptionDispatchInfo</a:t>
            </a:r>
            <a:r>
              <a:rPr lang="en-US" sz="2800" dirty="0" smtClean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 smtClean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 smtClean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989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5" y="1164054"/>
            <a:ext cx="9129963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1854953"/>
            <a:ext cx="10156659" cy="4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" y="1967248"/>
            <a:ext cx="10474331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62953" y="2209073"/>
            <a:ext cx="12294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IAsyncActionFilter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</a:rPr>
              <a:t>OnActionExecutionAsync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context,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ActionExecutionDelegate</a:t>
            </a:r>
            <a:r>
              <a:rPr lang="en-US" sz="2800" dirty="0">
                <a:latin typeface="Consolas" panose="020B0609020204030204" pitchFamily="49" charset="0"/>
              </a:rPr>
              <a:t> next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4" y="240631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" y="1903078"/>
            <a:ext cx="11914349" cy="39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47" y="4189552"/>
            <a:ext cx="7942848" cy="250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1140469"/>
            <a:ext cx="7329815" cy="3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783" y="2298200"/>
            <a:ext cx="127604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IResultFilter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7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ResultExecutingContext</a:t>
            </a:r>
            <a:r>
              <a:rPr lang="en-US" sz="3200" dirty="0" smtClean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Cancel </a:t>
            </a:r>
            <a:r>
              <a:rPr lang="en-US" sz="3200" dirty="0" smtClean="0"/>
              <a:t>- if true, will stop the action result from being 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>
                <a:solidFill>
                  <a:srgbClr val="C00000"/>
                </a:solidFill>
              </a:rPr>
              <a:t> Result</a:t>
            </a:r>
            <a:r>
              <a:rPr lang="en-US" sz="3200" dirty="0" smtClean="0"/>
              <a:t> – result object returned by the action method</a:t>
            </a:r>
          </a:p>
        </p:txBody>
      </p:sp>
    </p:spTree>
    <p:extLst>
      <p:ext uri="{BB962C8B-B14F-4D97-AF65-F5344CB8AC3E}">
        <p14:creationId xmlns:p14="http://schemas.microsoft.com/office/powerpoint/2010/main" val="1756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LpnnbbGbhjltBwywxpUtopiaStd-Italic"/>
              </a:rPr>
              <a:t>ResultExecutedContext</a:t>
            </a:r>
            <a:r>
              <a:rPr lang="en-US" sz="3200" dirty="0" smtClean="0"/>
              <a:t> properties: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bool Canceled – whether the request was cancelled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 smtClean="0"/>
              <a:t>Exception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</a:t>
            </a:r>
            <a:r>
              <a:rPr lang="en-US" sz="3200" dirty="0" err="1" smtClean="0">
                <a:solidFill>
                  <a:srgbClr val="C00000"/>
                </a:solidFill>
              </a:rPr>
              <a:t>ExceptionHandled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IActionResult</a:t>
            </a:r>
            <a:r>
              <a:rPr lang="en-US" sz="3200" dirty="0" smtClean="0"/>
              <a:t> Result – result object that was used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20805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63" y="-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/>
              <a:t>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" y="1080965"/>
            <a:ext cx="11431504" cy="5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3" y="1277437"/>
            <a:ext cx="5600701" cy="233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3" y="3785156"/>
            <a:ext cx="11006892" cy="2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6" y="768266"/>
            <a:ext cx="10355179" cy="59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400</Words>
  <Application>Microsoft Office PowerPoint</Application>
  <PresentationFormat>Widescreen</PresentationFormat>
  <Paragraphs>161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LpnnbbGbhjltBwywxpUtopiaStd-Italic</vt:lpstr>
      <vt:lpstr>Office Theme</vt:lpstr>
      <vt:lpstr>ASP .Net Core MVC</vt:lpstr>
      <vt:lpstr>Routing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 example</vt:lpstr>
      <vt:lpstr>Authorization filter example</vt:lpstr>
      <vt:lpstr>Authorization filter example</vt:lpstr>
      <vt:lpstr>Action Filters</vt:lpstr>
      <vt:lpstr>Action Filters</vt:lpstr>
      <vt:lpstr>Action Filters</vt:lpstr>
      <vt:lpstr>Action Filter example</vt:lpstr>
      <vt:lpstr>Action Filter example</vt:lpstr>
      <vt:lpstr>Action Filter example</vt:lpstr>
      <vt:lpstr>Asynchronous Action Filter</vt:lpstr>
      <vt:lpstr>Asynchronous Action Filter</vt:lpstr>
      <vt:lpstr>Asynchronous Action Filter</vt:lpstr>
      <vt:lpstr>Result Filters</vt:lpstr>
      <vt:lpstr>Result Filters</vt:lpstr>
      <vt:lpstr>Result Filters</vt:lpstr>
      <vt:lpstr>Result Filter example</vt:lpstr>
      <vt:lpstr>Result Filter example</vt:lpstr>
      <vt:lpstr>Async Result Filter example</vt:lpstr>
      <vt:lpstr>Hybrid Action\Result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27</cp:revision>
  <dcterms:created xsi:type="dcterms:W3CDTF">2019-09-17T17:33:28Z</dcterms:created>
  <dcterms:modified xsi:type="dcterms:W3CDTF">2019-10-01T13:44:50Z</dcterms:modified>
</cp:coreProperties>
</file>