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5" r:id="rId3"/>
    <p:sldId id="331" r:id="rId4"/>
    <p:sldId id="332" r:id="rId5"/>
    <p:sldId id="334" r:id="rId6"/>
    <p:sldId id="335" r:id="rId7"/>
    <p:sldId id="333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53" r:id="rId22"/>
    <p:sldId id="349" r:id="rId23"/>
    <p:sldId id="352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50" r:id="rId34"/>
    <p:sldId id="351" r:id="rId35"/>
    <p:sldId id="33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68298" autoAdjust="0"/>
  </p:normalViewPr>
  <p:slideViewPr>
    <p:cSldViewPr snapToGrid="0">
      <p:cViewPr varScale="1">
        <p:scale>
          <a:sx n="82" d="100"/>
          <a:sy n="82" d="100"/>
        </p:scale>
        <p:origin x="16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iscellaneous/cli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06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26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94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20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47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environment variables used to configure these settings can have a </a:t>
            </a:r>
            <a:r>
              <a:rPr lang="en-US" dirty="0"/>
              <a:t>DOTNET_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/>
              <a:t>ASPNETCORE_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prefix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4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68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environment variables used to configure these settings can have a </a:t>
            </a:r>
            <a:r>
              <a:rPr lang="en-US" dirty="0"/>
              <a:t>DOTNET_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/>
              <a:t>ASPNETCORE_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prefix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6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Program</a:t>
            </a:r>
            <a:r>
              <a:rPr lang="en-US" baseline="0" dirty="0"/>
              <a:t> class, main method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Program.cs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code for a non-HTTP workload, with a single </a:t>
            </a:r>
            <a:r>
              <a:rPr lang="en-US" dirty="0" err="1"/>
              <a:t>IHostedService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 added to the DI container.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53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0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6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81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5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27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35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31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multiple </a:t>
            </a:r>
            <a:r>
              <a:rPr lang="en-US" dirty="0" err="1"/>
              <a:t>UseStartup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 are called, the last one takes precedence.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64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68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5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03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558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05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3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app uses Entity Framework Core, don't change the name or signature of the </a:t>
            </a:r>
            <a:r>
              <a:rPr lang="en-US" dirty="0" err="1"/>
              <a:t>CreateHostBuilder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 The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Entity Framework Core tools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expect to find a </a:t>
            </a:r>
            <a:r>
              <a:rPr lang="en-US" dirty="0" err="1"/>
              <a:t>CreateHostBuilder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that configures the host without running the app.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5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validation: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app is running in the Development environment, the default service provider performs checks to verify that: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services aren't directly or indirectly resolved from the root service provider.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services aren't directly or indirectly injected into singletons.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4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Forwarded headers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convention, proxies forward information in HTTP headers.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54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3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 post-startup and graceful shutdown tasks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ApplicationStarted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when the application host has fully started.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ApplicationStopped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when the application host is performing a graceful shutdown. Shutdown will block until this event completes.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ApplicationStopping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when the application host is performing a graceful shutdown. Shutdown will block until this event completes.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StopApplication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 termination of the current application.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ilyaev/ASPNetCoreMVC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4369"/>
            <a:ext cx="9144000" cy="3029317"/>
          </a:xfrm>
        </p:spPr>
        <p:txBody>
          <a:bodyPr/>
          <a:lstStyle/>
          <a:p>
            <a:r>
              <a:rPr lang="en-US" dirty="0"/>
              <a:t>Host, Startup, DI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ASP </a:t>
            </a:r>
            <a:r>
              <a:rPr lang="en-US" dirty="0" err="1"/>
              <a:t>.Net</a:t>
            </a:r>
            <a:r>
              <a:rPr lang="en-US" dirty="0"/>
              <a:t> Core 3.0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4008"/>
            <a:ext cx="9144000" cy="1655762"/>
          </a:xfrm>
        </p:spPr>
        <p:txBody>
          <a:bodyPr/>
          <a:lstStyle/>
          <a:p>
            <a:r>
              <a:rPr lang="en-US" dirty="0"/>
              <a:t>Evgeniy </a:t>
            </a:r>
            <a:r>
              <a:rPr lang="en-US" dirty="0" err="1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ConfigureWebHostsDefault</a:t>
            </a:r>
            <a:r>
              <a:rPr lang="en-US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08" y="1749300"/>
            <a:ext cx="115882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host configuration from environment variables prefixed with "ASPNETCORE_".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Sets Kestrel server as the web server and configures it using the app's hosting configuration providers.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Host Filtering middleware.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Forwarded Headers middleware if ASPNETCORE_FORWARDEDHEADERS_ENABLED=true.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IIS integration.</a:t>
            </a:r>
          </a:p>
        </p:txBody>
      </p:sp>
    </p:spTree>
    <p:extLst>
      <p:ext uri="{BB962C8B-B14F-4D97-AF65-F5344CB8AC3E}">
        <p14:creationId xmlns:p14="http://schemas.microsoft.com/office/powerpoint/2010/main" val="242834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Framework-provided 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5092" y="1866530"/>
            <a:ext cx="115882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Services that are registered automatically include the following: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IHostApplicationLifetime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IHostLifetime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IHostEnvironment</a:t>
            </a:r>
            <a:r>
              <a:rPr lang="en-US" sz="3200" dirty="0"/>
              <a:t> / </a:t>
            </a:r>
            <a:r>
              <a:rPr lang="en-US" sz="3200" dirty="0" err="1"/>
              <a:t>IWebHostEnvironment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050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IHostApplicationLifetime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7170" y="1761026"/>
            <a:ext cx="115882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CancellationToken</a:t>
            </a:r>
            <a:r>
              <a:rPr lang="en-US" sz="3200" dirty="0"/>
              <a:t> Properties: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ApplicationStarted</a:t>
            </a:r>
            <a:r>
              <a:rPr lang="en-US" sz="3200" dirty="0"/>
              <a:t> – fully started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ApplicationStopped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ApplicationStopping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 err="1"/>
              <a:t>StopApplication</a:t>
            </a:r>
            <a:r>
              <a:rPr lang="en-US" sz="3200" dirty="0"/>
              <a:t>()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E9A4B-DD1D-4AE6-B9B8-7ADA56931223}"/>
              </a:ext>
            </a:extLst>
          </p:cNvPr>
          <p:cNvSpPr txBox="1"/>
          <p:nvPr/>
        </p:nvSpPr>
        <p:spPr>
          <a:xfrm>
            <a:off x="5017477" y="3513156"/>
            <a:ext cx="6178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Graceful shutdown, blocks</a:t>
            </a:r>
          </a:p>
        </p:txBody>
      </p:sp>
    </p:spTree>
    <p:extLst>
      <p:ext uri="{BB962C8B-B14F-4D97-AF65-F5344CB8AC3E}">
        <p14:creationId xmlns:p14="http://schemas.microsoft.com/office/powerpoint/2010/main" val="324982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IHostApplicationLifetime</a:t>
            </a:r>
            <a:r>
              <a:rPr lang="en-US" dirty="0"/>
              <a:t> usage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6CF35-6701-48CA-B5E6-2D40DDB9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313" y="1268657"/>
            <a:ext cx="7466502" cy="53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6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IHostApplicationLifetime</a:t>
            </a:r>
            <a:r>
              <a:rPr lang="en-US" dirty="0"/>
              <a:t> usage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1E79B-E171-4BB8-A0F1-7BF2DFDE5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58" y="1242656"/>
            <a:ext cx="7080005" cy="2695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D0B0C6-5192-4C2D-AA63-45742CA03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073" y="3336435"/>
            <a:ext cx="6978669" cy="346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IHostLifetime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1659285"/>
            <a:ext cx="121626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</a:t>
            </a:r>
            <a:r>
              <a:rPr lang="en-US" sz="2800" dirty="0" err="1"/>
              <a:t>ontrols</a:t>
            </a:r>
            <a:r>
              <a:rPr lang="en-US" sz="2800" dirty="0"/>
              <a:t> when the host starts and when it stops. </a:t>
            </a:r>
            <a:endParaRPr lang="ru-RU" sz="2800" dirty="0"/>
          </a:p>
          <a:p>
            <a:r>
              <a:rPr lang="en-US" sz="2800" dirty="0"/>
              <a:t>The last implementation registered is used.</a:t>
            </a:r>
            <a:endParaRPr lang="ru-RU" sz="2800" dirty="0"/>
          </a:p>
          <a:p>
            <a:endParaRPr lang="en-US" sz="2800" dirty="0"/>
          </a:p>
          <a:p>
            <a:endParaRPr lang="ru-RU" sz="2800" dirty="0"/>
          </a:p>
          <a:p>
            <a:r>
              <a:rPr lang="en-US" sz="2800" dirty="0" err="1"/>
              <a:t>ConsoleLifetime</a:t>
            </a:r>
            <a:r>
              <a:rPr lang="en-US" sz="2800" dirty="0"/>
              <a:t> is the default </a:t>
            </a:r>
            <a:r>
              <a:rPr lang="en-US" sz="2800" dirty="0" err="1"/>
              <a:t>IHostLifetime</a:t>
            </a:r>
            <a:r>
              <a:rPr lang="en-US" sz="2800" dirty="0"/>
              <a:t> implementation.</a:t>
            </a:r>
            <a:endParaRPr lang="ru-RU" sz="2800" dirty="0"/>
          </a:p>
          <a:p>
            <a:endParaRPr lang="en-US" sz="2800" dirty="0"/>
          </a:p>
          <a:p>
            <a:endParaRPr lang="ru-RU" sz="2800" dirty="0"/>
          </a:p>
          <a:p>
            <a:r>
              <a:rPr lang="en-US" sz="2800" dirty="0"/>
              <a:t>Listens for </a:t>
            </a:r>
            <a:r>
              <a:rPr lang="en-US" sz="2800" dirty="0" err="1"/>
              <a:t>Ctrl+C</a:t>
            </a:r>
            <a:r>
              <a:rPr lang="en-US" sz="2800" dirty="0"/>
              <a:t>/SIGINT or SIGTERM and calls </a:t>
            </a:r>
            <a:r>
              <a:rPr lang="en-US" sz="2800" dirty="0" err="1"/>
              <a:t>StopApplication</a:t>
            </a:r>
            <a:r>
              <a:rPr lang="en-US" sz="2800" dirty="0"/>
              <a:t> to start the shutdown process.</a:t>
            </a:r>
          </a:p>
          <a:p>
            <a:r>
              <a:rPr lang="en-US" sz="2800" dirty="0"/>
              <a:t>Unblocks extensions such as </a:t>
            </a:r>
            <a:r>
              <a:rPr lang="en-US" sz="2800" dirty="0" err="1"/>
              <a:t>RunAsync</a:t>
            </a:r>
            <a:r>
              <a:rPr lang="en-US" sz="2800" dirty="0"/>
              <a:t> and </a:t>
            </a:r>
            <a:r>
              <a:rPr lang="en-US" sz="2800" dirty="0" err="1"/>
              <a:t>WaitForShutdownAsync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82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IHostEnvironment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1659285"/>
            <a:ext cx="121626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Provides information about: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ApplicationName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EnvironmentName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ContentRootPath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Web apps implement the </a:t>
            </a:r>
            <a:r>
              <a:rPr lang="en-US" sz="2800" dirty="0" err="1"/>
              <a:t>IWebHostEnvironment</a:t>
            </a:r>
            <a:r>
              <a:rPr lang="en-US" sz="2800" dirty="0"/>
              <a:t> interface, which inherits </a:t>
            </a:r>
            <a:r>
              <a:rPr lang="en-US" sz="2800" dirty="0" err="1"/>
              <a:t>IHostEnvironment</a:t>
            </a:r>
            <a:r>
              <a:rPr lang="en-US" sz="2800" dirty="0"/>
              <a:t> and adds: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WebRootPath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162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Host 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2146965"/>
            <a:ext cx="117172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Used for the properties of the </a:t>
            </a:r>
            <a:r>
              <a:rPr lang="en-US" sz="2800" dirty="0" err="1"/>
              <a:t>IHostEnvironment</a:t>
            </a:r>
            <a:r>
              <a:rPr lang="en-US" sz="2800" dirty="0"/>
              <a:t> implementation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Available from </a:t>
            </a:r>
            <a:r>
              <a:rPr lang="en-US" sz="2800" dirty="0" err="1"/>
              <a:t>HostBuilderContext.Configuration</a:t>
            </a:r>
            <a:r>
              <a:rPr lang="en-US" sz="2800" dirty="0"/>
              <a:t> inside </a:t>
            </a:r>
            <a:r>
              <a:rPr lang="en-US" sz="2800" dirty="0" err="1"/>
              <a:t>ConfigureAppConfiguration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add host configuration, call </a:t>
            </a:r>
            <a:r>
              <a:rPr lang="en-US" sz="2800" dirty="0" err="1"/>
              <a:t>ConfigureHostConfiguration</a:t>
            </a:r>
            <a:r>
              <a:rPr lang="en-US" sz="2800" dirty="0"/>
              <a:t> on </a:t>
            </a:r>
            <a:r>
              <a:rPr lang="en-US" sz="2800" dirty="0" err="1"/>
              <a:t>IHostBuilder</a:t>
            </a:r>
            <a:endParaRPr lang="en-US" sz="2800" dirty="0"/>
          </a:p>
          <a:p>
            <a:r>
              <a:rPr lang="en-US" sz="2800" dirty="0"/>
              <a:t>(Can be called multiple times for additive results, last option value on a key is used)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2925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Host configuration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FEE63-9946-4300-B12E-AF4837406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14" y="2035052"/>
            <a:ext cx="11276118" cy="31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7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App 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45124" y="1964085"/>
            <a:ext cx="115179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Created by calling </a:t>
            </a:r>
            <a:r>
              <a:rPr lang="en-US" sz="2800" dirty="0" err="1"/>
              <a:t>ConfigureAppConfiguration</a:t>
            </a:r>
            <a:r>
              <a:rPr lang="en-US" sz="2800" dirty="0"/>
              <a:t> on </a:t>
            </a:r>
            <a:r>
              <a:rPr lang="en-US" sz="2800" dirty="0" err="1"/>
              <a:t>IHostBuilder</a:t>
            </a:r>
            <a:endParaRPr lang="en-US" sz="2800" dirty="0"/>
          </a:p>
          <a:p>
            <a:r>
              <a:rPr lang="en-US" sz="2800" dirty="0"/>
              <a:t>(Can be called multiple times with additive results, last option value on a key is used)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Available at </a:t>
            </a:r>
            <a:r>
              <a:rPr lang="en-US" sz="2800" dirty="0" err="1"/>
              <a:t>HostBuilderContext.Configuration</a:t>
            </a:r>
            <a:r>
              <a:rPr lang="en-US" sz="2800" dirty="0"/>
              <a:t> for subsequent operations and as a service from DI.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Host configuration is also added to app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410656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27225"/>
            <a:ext cx="111662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host is an object that encapsulates an app's resources, such as: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Dependency injection (DI)</a:t>
            </a:r>
          </a:p>
          <a:p>
            <a:r>
              <a:rPr lang="en-US" sz="3200" dirty="0"/>
              <a:t>Logging</a:t>
            </a:r>
          </a:p>
          <a:p>
            <a:r>
              <a:rPr lang="en-US" sz="3200" dirty="0"/>
              <a:t>Configuration</a:t>
            </a:r>
          </a:p>
          <a:p>
            <a:r>
              <a:rPr lang="en-US" sz="3200" dirty="0" err="1"/>
              <a:t>IHostedService</a:t>
            </a:r>
            <a:r>
              <a:rPr lang="en-US" sz="3200" dirty="0"/>
              <a:t>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052774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Settings for all app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83223" y="1280380"/>
            <a:ext cx="1102555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ApplicationName</a:t>
            </a:r>
            <a:r>
              <a:rPr lang="en-US" sz="2800" dirty="0"/>
              <a:t> </a:t>
            </a:r>
          </a:p>
          <a:p>
            <a:r>
              <a:rPr lang="en-US" sz="2400" dirty="0"/>
              <a:t>	 Environment variable: &lt;PREFIX_&gt;APPLICATIONNAME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ContentRootPath</a:t>
            </a:r>
            <a:endParaRPr lang="en-US" sz="2800" dirty="0"/>
          </a:p>
          <a:p>
            <a:pPr lvl="1"/>
            <a:r>
              <a:rPr lang="en-US" sz="2800" dirty="0"/>
              <a:t>	</a:t>
            </a:r>
            <a:r>
              <a:rPr lang="en-US" sz="2400" dirty="0"/>
              <a:t> Environment variable: &lt;PREFIX_&gt;CONTENTROOT</a:t>
            </a:r>
            <a:r>
              <a:rPr lang="ru-RU" sz="2400" dirty="0"/>
              <a:t> </a:t>
            </a:r>
            <a:endParaRPr lang="en-US" sz="2400" dirty="0"/>
          </a:p>
          <a:p>
            <a:pPr lvl="1"/>
            <a:r>
              <a:rPr lang="en-US" sz="2400" dirty="0"/>
              <a:t>	Or call </a:t>
            </a:r>
            <a:r>
              <a:rPr lang="en-US" sz="2400" dirty="0" err="1"/>
              <a:t>UseContentRoot</a:t>
            </a:r>
            <a:r>
              <a:rPr lang="en-US" sz="2400" dirty="0"/>
              <a:t> on </a:t>
            </a:r>
            <a:r>
              <a:rPr lang="en-US" sz="2400" dirty="0" err="1"/>
              <a:t>IHostBuilder</a:t>
            </a:r>
            <a:r>
              <a:rPr lang="en-US" sz="2400" dirty="0"/>
              <a:t>.</a:t>
            </a:r>
            <a:endParaRPr lang="ru-RU" sz="2400" dirty="0"/>
          </a:p>
          <a:p>
            <a:pPr lvl="1"/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EnvironmentName</a:t>
            </a:r>
            <a:r>
              <a:rPr lang="en-US" sz="2800" dirty="0"/>
              <a:t> (Development/Staging/Production)</a:t>
            </a:r>
          </a:p>
          <a:p>
            <a:r>
              <a:rPr lang="en-US" sz="2400" dirty="0"/>
              <a:t>	Case-insensitive. </a:t>
            </a:r>
          </a:p>
          <a:p>
            <a:r>
              <a:rPr lang="en-US" sz="2400" dirty="0"/>
              <a:t>	Default: Production. </a:t>
            </a:r>
          </a:p>
          <a:p>
            <a:r>
              <a:rPr lang="en-US" sz="2400" dirty="0"/>
              <a:t>	Environment variable: &lt;PREFIX_&gt;ENVIRONMENT.</a:t>
            </a:r>
          </a:p>
          <a:p>
            <a:r>
              <a:rPr lang="en-US" sz="2400" dirty="0"/>
              <a:t>	Or call </a:t>
            </a:r>
            <a:r>
              <a:rPr lang="en-US" sz="2400" dirty="0" err="1"/>
              <a:t>UseEnvironment</a:t>
            </a:r>
            <a:r>
              <a:rPr lang="en-US" sz="2400" dirty="0"/>
              <a:t> on </a:t>
            </a:r>
            <a:r>
              <a:rPr lang="en-US" sz="2400" dirty="0" err="1"/>
              <a:t>IHostBuilder</a:t>
            </a:r>
            <a:r>
              <a:rPr lang="en-US" sz="2400" dirty="0"/>
              <a:t>.</a:t>
            </a:r>
          </a:p>
          <a:p>
            <a:pPr lvl="1"/>
            <a:r>
              <a:rPr lang="en-US" sz="2800" dirty="0"/>
              <a:t>	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9913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Settings for all app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83223" y="1280380"/>
            <a:ext cx="11025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ShutdownTimeout</a:t>
            </a:r>
            <a:r>
              <a:rPr lang="en-US" sz="2800" dirty="0"/>
              <a:t> (time to wait for hosted services to stop)</a:t>
            </a:r>
          </a:p>
          <a:p>
            <a:pPr lvl="1"/>
            <a:r>
              <a:rPr lang="en-US" sz="2800" dirty="0"/>
              <a:t>	</a:t>
            </a:r>
            <a:r>
              <a:rPr lang="en-US" sz="2400" dirty="0"/>
              <a:t>Default: 5 seconds. </a:t>
            </a:r>
          </a:p>
          <a:p>
            <a:pPr lvl="1"/>
            <a:r>
              <a:rPr lang="en-US" sz="2400" dirty="0"/>
              <a:t>	Environment variable: &lt;PREFIX_&gt;SHUTDOWNTIMEOUTSECONDS. </a:t>
            </a:r>
          </a:p>
          <a:p>
            <a:pPr lvl="1"/>
            <a:r>
              <a:rPr lang="en-US" sz="2400" dirty="0"/>
              <a:t>	Or configure </a:t>
            </a:r>
            <a:r>
              <a:rPr lang="en-US" sz="2400" dirty="0" err="1"/>
              <a:t>HostOptions</a:t>
            </a:r>
            <a:r>
              <a:rPr lang="en-US" sz="2400" dirty="0"/>
              <a:t>.</a:t>
            </a:r>
          </a:p>
          <a:p>
            <a:pPr lvl="1"/>
            <a:r>
              <a:rPr lang="en-US" sz="2800" dirty="0"/>
              <a:t>	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C86C1-5BF8-4FA4-875C-74377F70C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04" y="3429000"/>
            <a:ext cx="10622572" cy="289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75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053D5-7CCC-4314-A154-39BECEA1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27" y="3352800"/>
            <a:ext cx="10199545" cy="2483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D8B35C-48F9-4428-BC1D-A5AC614C7AA2}"/>
              </a:ext>
            </a:extLst>
          </p:cNvPr>
          <p:cNvSpPr txBox="1"/>
          <p:nvPr/>
        </p:nvSpPr>
        <p:spPr>
          <a:xfrm>
            <a:off x="632811" y="1846124"/>
            <a:ext cx="1072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Extension methods on </a:t>
            </a:r>
            <a:r>
              <a:rPr lang="en-US" sz="2800" dirty="0" err="1"/>
              <a:t>IWebHostBuilder</a:t>
            </a:r>
            <a:r>
              <a:rPr lang="en-US" sz="2800" dirty="0"/>
              <a:t> are available for these settings:</a:t>
            </a:r>
          </a:p>
        </p:txBody>
      </p:sp>
    </p:spTree>
    <p:extLst>
      <p:ext uri="{BB962C8B-B14F-4D97-AF65-F5344CB8AC3E}">
        <p14:creationId xmlns:p14="http://schemas.microsoft.com/office/powerpoint/2010/main" val="3244974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7" y="1717900"/>
            <a:ext cx="1122484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CaptureStartupErrors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F</a:t>
            </a:r>
            <a:r>
              <a:rPr lang="en-US" sz="2400" dirty="0"/>
              <a:t>alse – errors during startup result in host exiting.</a:t>
            </a:r>
          </a:p>
          <a:p>
            <a:r>
              <a:rPr lang="en-US" sz="2400" dirty="0"/>
              <a:t>	True – host captures exceptions during startup and attempts to start the server.</a:t>
            </a:r>
          </a:p>
          <a:p>
            <a:endParaRPr lang="en-US" sz="2400" dirty="0"/>
          </a:p>
          <a:p>
            <a:r>
              <a:rPr lang="en-US" sz="2400" dirty="0"/>
              <a:t>	Default: false / true when Kestrel behind IIS. </a:t>
            </a:r>
          </a:p>
          <a:p>
            <a:r>
              <a:rPr lang="en-US" sz="2400" dirty="0"/>
              <a:t>	Environment variable: &lt;PREFIX_&gt;CAPTURESTARTUPERRORS.</a:t>
            </a:r>
          </a:p>
          <a:p>
            <a:endParaRPr lang="en-US" sz="2400" dirty="0"/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CaptureStartupErrors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webBuilder.CaptureStartupErrors</a:t>
            </a:r>
            <a:r>
              <a:rPr lang="en-US" sz="2000" dirty="0">
                <a:latin typeface="Consolas" panose="020B0609020204030204" pitchFamily="49" charset="0"/>
              </a:rPr>
              <a:t>(true);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52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7" y="1717900"/>
            <a:ext cx="1122484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DetailedErrors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True or environment=“Development” – app captures detailed errors.</a:t>
            </a:r>
          </a:p>
          <a:p>
            <a:endParaRPr lang="en-US" sz="2400" dirty="0"/>
          </a:p>
          <a:p>
            <a:r>
              <a:rPr lang="en-US" sz="2400" dirty="0"/>
              <a:t>	Default: false.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&lt;PREFIX_&gt;_DETAILEDERRORS.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WebHostDefaults.DetailedErrorsKey</a:t>
            </a:r>
            <a:r>
              <a:rPr lang="en-US" sz="2000" dirty="0">
                <a:latin typeface="Consolas" panose="020B0609020204030204" pitchFamily="49" charset="0"/>
              </a:rPr>
              <a:t>, "true");</a:t>
            </a:r>
          </a:p>
        </p:txBody>
      </p:sp>
    </p:spTree>
    <p:extLst>
      <p:ext uri="{BB962C8B-B14F-4D97-AF65-F5344CB8AC3E}">
        <p14:creationId xmlns:p14="http://schemas.microsoft.com/office/powerpoint/2010/main" val="600154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HostingStartupAssemblies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A semicolon-delimited string of hosting startup assemblies to load on startup.</a:t>
            </a:r>
          </a:p>
          <a:p>
            <a:endParaRPr lang="en-US" sz="2400" dirty="0"/>
          </a:p>
          <a:p>
            <a:r>
              <a:rPr lang="en-US" sz="2400" dirty="0"/>
              <a:t>	Default: Empty string.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&lt;PREFIX_&gt;_HOSTINGSTARTUPASSEMBLIES.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WebHostDefaults.HostingStartupAssembliesKey</a:t>
            </a:r>
            <a:r>
              <a:rPr lang="en-US" sz="2000" dirty="0">
                <a:latin typeface="Consolas" panose="020B0609020204030204" pitchFamily="49" charset="0"/>
              </a:rPr>
              <a:t>, "assembly1;assembly2");</a:t>
            </a:r>
          </a:p>
        </p:txBody>
      </p:sp>
    </p:spTree>
    <p:extLst>
      <p:ext uri="{BB962C8B-B14F-4D97-AF65-F5344CB8AC3E}">
        <p14:creationId xmlns:p14="http://schemas.microsoft.com/office/powerpoint/2010/main" val="121504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HostingStartupExcludeAssemblies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A semicolon-delimited string of hosting startup assemblies to exclude on startup.</a:t>
            </a:r>
          </a:p>
          <a:p>
            <a:endParaRPr lang="en-US" sz="2400" dirty="0"/>
          </a:p>
          <a:p>
            <a:r>
              <a:rPr lang="en-US" sz="2400" dirty="0"/>
              <a:t>	Default: Empty string.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&lt;PREFIX_&gt;_HOSTINGSTARTUPEXCLUDEASSEMBLIES.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</a:t>
            </a:r>
            <a:r>
              <a:rPr lang="en-US" sz="2000" dirty="0">
                <a:latin typeface="Consolas" panose="020B0609020204030204" pitchFamily="49" charset="0"/>
              </a:rPr>
              <a:t>. </a:t>
            </a:r>
            <a:r>
              <a:rPr lang="en-US" sz="2000" dirty="0" err="1">
                <a:latin typeface="Consolas" panose="020B0609020204030204" pitchFamily="49" charset="0"/>
              </a:rPr>
              <a:t>HostingStartupExcludeAssembliesKey</a:t>
            </a:r>
            <a:r>
              <a:rPr lang="en-US" sz="2000" dirty="0">
                <a:latin typeface="Consolas" panose="020B0609020204030204" pitchFamily="49" charset="0"/>
              </a:rPr>
              <a:t>, "assembly1;assembly2");</a:t>
            </a:r>
          </a:p>
        </p:txBody>
      </p:sp>
    </p:spTree>
    <p:extLst>
      <p:ext uri="{BB962C8B-B14F-4D97-AF65-F5344CB8AC3E}">
        <p14:creationId xmlns:p14="http://schemas.microsoft.com/office/powerpoint/2010/main" val="372353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HTTPS_Port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The HTTPS redirect port.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value isn’t set.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&lt;PREFIX_&gt;HTTPS_PORT.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https_port</a:t>
            </a:r>
            <a:r>
              <a:rPr lang="en-US" sz="2000" dirty="0">
                <a:latin typeface="Consolas" panose="020B0609020204030204" pitchFamily="49" charset="0"/>
              </a:rPr>
              <a:t>", "8080");</a:t>
            </a:r>
          </a:p>
        </p:txBody>
      </p:sp>
    </p:spTree>
    <p:extLst>
      <p:ext uri="{BB962C8B-B14F-4D97-AF65-F5344CB8AC3E}">
        <p14:creationId xmlns:p14="http://schemas.microsoft.com/office/powerpoint/2010/main" val="2646505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PreferHostingUrls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Indicates whether the host should listen on the URLs configured with the 	</a:t>
            </a:r>
            <a:r>
              <a:rPr lang="en-US" sz="2400" dirty="0" err="1"/>
              <a:t>IWebHostBuilder</a:t>
            </a:r>
            <a:r>
              <a:rPr lang="en-US" sz="2400" dirty="0"/>
              <a:t> instead of those configured with the </a:t>
            </a:r>
            <a:r>
              <a:rPr lang="en-US" sz="2400" dirty="0" err="1"/>
              <a:t>IServer</a:t>
            </a:r>
            <a:r>
              <a:rPr lang="en-US" sz="2400" dirty="0"/>
              <a:t> implementation.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true.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&lt;PREFIX_&gt;_PREFERHOSTINGURLS.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PreferHostingUrls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webBuilder.PreferHostingUrls</a:t>
            </a:r>
            <a:r>
              <a:rPr lang="en-US" sz="2000" dirty="0">
                <a:latin typeface="Consolas" panose="020B0609020204030204" pitchFamily="49" charset="0"/>
              </a:rPr>
              <a:t>(false);</a:t>
            </a:r>
          </a:p>
        </p:txBody>
      </p:sp>
    </p:spTree>
    <p:extLst>
      <p:ext uri="{BB962C8B-B14F-4D97-AF65-F5344CB8AC3E}">
        <p14:creationId xmlns:p14="http://schemas.microsoft.com/office/powerpoint/2010/main" val="1133964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PreventHostingStartup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Prevents the automatic loading of hosting startup assemblies, including hosting startup assemblies configured by the app's assembly.</a:t>
            </a:r>
          </a:p>
          <a:p>
            <a:endParaRPr lang="en-US" sz="2400" dirty="0"/>
          </a:p>
          <a:p>
            <a:r>
              <a:rPr lang="en-US" sz="2400" dirty="0"/>
              <a:t>	Default: false.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&lt;PREFIX_&gt;_PREVENTHOSTINGSTARTUP.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WebHostDefaults.PreventHostingStartupKey</a:t>
            </a:r>
            <a:r>
              <a:rPr lang="en-US" sz="2000" dirty="0">
                <a:latin typeface="Consolas" panose="020B0609020204030204" pitchFamily="49" charset="0"/>
              </a:rPr>
              <a:t>, "true");</a:t>
            </a:r>
          </a:p>
        </p:txBody>
      </p:sp>
    </p:spTree>
    <p:extLst>
      <p:ext uri="{BB962C8B-B14F-4D97-AF65-F5344CB8AC3E}">
        <p14:creationId xmlns:p14="http://schemas.microsoft.com/office/powerpoint/2010/main" val="178537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68" y="1690688"/>
            <a:ext cx="1113106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Provides lifetime management.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Startup: </a:t>
            </a:r>
          </a:p>
          <a:p>
            <a:pPr marL="0" indent="0">
              <a:buNone/>
            </a:pPr>
            <a:r>
              <a:rPr lang="en-US" dirty="0"/>
              <a:t>Calls </a:t>
            </a:r>
            <a:r>
              <a:rPr lang="en-US" dirty="0" err="1"/>
              <a:t>IHostedService.StartAsync</a:t>
            </a:r>
            <a:r>
              <a:rPr lang="en-US" dirty="0"/>
              <a:t> on each implementation of </a:t>
            </a:r>
            <a:r>
              <a:rPr lang="en-US" dirty="0" err="1"/>
              <a:t>IHostedService</a:t>
            </a:r>
            <a:r>
              <a:rPr lang="en-US" dirty="0"/>
              <a:t>. In a web app – starts an HTTP server implementation.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Graceful shutdown.</a:t>
            </a:r>
          </a:p>
        </p:txBody>
      </p:sp>
    </p:spTree>
    <p:extLst>
      <p:ext uri="{BB962C8B-B14F-4D97-AF65-F5344CB8AC3E}">
        <p14:creationId xmlns:p14="http://schemas.microsoft.com/office/powerpoint/2010/main" val="1943586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StartupAssembly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 The assembly to search for the Startup class.</a:t>
            </a:r>
          </a:p>
          <a:p>
            <a:endParaRPr lang="en-US" sz="2400" dirty="0"/>
          </a:p>
          <a:p>
            <a:r>
              <a:rPr lang="en-US" sz="2400" dirty="0"/>
              <a:t>	Default: the app’s assembly.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&lt;PREFIX_&gt;STARTUPASSEMBLY.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UseStartup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webBuilder.UseStartup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StartupAssemblyName</a:t>
            </a:r>
            <a:r>
              <a:rPr lang="en-US" sz="2000" dirty="0">
                <a:latin typeface="Consolas" panose="020B0609020204030204" pitchFamily="49" charset="0"/>
              </a:rPr>
              <a:t>");</a:t>
            </a:r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webBuilder.UseStartup</a:t>
            </a:r>
            <a:r>
              <a:rPr lang="en-US" sz="2000" dirty="0">
                <a:latin typeface="Consolas" panose="020B0609020204030204" pitchFamily="49" charset="0"/>
              </a:rPr>
              <a:t>&lt;Startup&gt;();</a:t>
            </a:r>
          </a:p>
        </p:txBody>
      </p:sp>
    </p:spTree>
    <p:extLst>
      <p:ext uri="{BB962C8B-B14F-4D97-AF65-F5344CB8AC3E}">
        <p14:creationId xmlns:p14="http://schemas.microsoft.com/office/powerpoint/2010/main" val="2824445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URLs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A semicolon-delimited list of IP addresses or host addresses with ports and protocols that the server should listen on for requests. 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http://localhost:5000 and https://localhost:5001.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&lt;PREFIX_&gt;URLS.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UseUrls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webBuilder.UseUrls</a:t>
            </a:r>
            <a:r>
              <a:rPr lang="en-US" sz="2000" dirty="0">
                <a:latin typeface="Consolas" panose="020B0609020204030204" pitchFamily="49" charset="0"/>
              </a:rPr>
              <a:t>("http://*:5000;http://localhost:5001;https://hostname:5002");</a:t>
            </a:r>
          </a:p>
        </p:txBody>
      </p:sp>
    </p:spTree>
    <p:extLst>
      <p:ext uri="{BB962C8B-B14F-4D97-AF65-F5344CB8AC3E}">
        <p14:creationId xmlns:p14="http://schemas.microsoft.com/office/powerpoint/2010/main" val="3251921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WebRoot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The relative path to the app's static assets.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“</a:t>
            </a:r>
            <a:r>
              <a:rPr lang="en-US" sz="2400" dirty="0" err="1"/>
              <a:t>wwwroot</a:t>
            </a:r>
            <a:r>
              <a:rPr lang="en-US" sz="2400" dirty="0"/>
              <a:t>”.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&lt;PREFIX_&gt;WEBROOT.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UseWebRoot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webBuilder.UseWebRoot</a:t>
            </a:r>
            <a:r>
              <a:rPr lang="en-US" sz="2000" dirty="0">
                <a:latin typeface="Consolas" panose="020B0609020204030204" pitchFamily="49" charset="0"/>
              </a:rPr>
              <a:t>("public");</a:t>
            </a:r>
          </a:p>
        </p:txBody>
      </p:sp>
    </p:spTree>
    <p:extLst>
      <p:ext uri="{BB962C8B-B14F-4D97-AF65-F5344CB8AC3E}">
        <p14:creationId xmlns:p14="http://schemas.microsoft.com/office/powerpoint/2010/main" val="2330276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1659285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07170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1659285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971854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130" y="784994"/>
            <a:ext cx="10515600" cy="46896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Thanks for attention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Evgeniy </a:t>
            </a:r>
            <a:r>
              <a:rPr lang="en-US" dirty="0" err="1"/>
              <a:t>Pilyaev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https://github.com/EPilyaev/ASPNetCoreMVC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Host&amp;Startup&amp;Di</a:t>
            </a:r>
            <a:r>
              <a:rPr lang="en-US" dirty="0"/>
              <a:t> presentation)</a:t>
            </a:r>
          </a:p>
        </p:txBody>
      </p:sp>
    </p:spTree>
    <p:extLst>
      <p:ext uri="{BB962C8B-B14F-4D97-AF65-F5344CB8AC3E}">
        <p14:creationId xmlns:p14="http://schemas.microsoft.com/office/powerpoint/2010/main" val="9792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11662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Generic Host – recommended.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Web Host – not recommended, backward compatibility. Used for 			  HTTP workloads before </a:t>
            </a:r>
            <a:r>
              <a:rPr lang="en-US" sz="3200" dirty="0" err="1"/>
              <a:t>.Net</a:t>
            </a:r>
            <a:r>
              <a:rPr lang="en-US" sz="3200" dirty="0"/>
              <a:t> Core 3.0.</a:t>
            </a:r>
          </a:p>
        </p:txBody>
      </p:sp>
    </p:spTree>
    <p:extLst>
      <p:ext uri="{BB962C8B-B14F-4D97-AF65-F5344CB8AC3E}">
        <p14:creationId xmlns:p14="http://schemas.microsoft.com/office/powerpoint/2010/main" val="375232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Generic Host (non-http workload)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79" y="1268657"/>
            <a:ext cx="8554550" cy="53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7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IHostedService</a:t>
            </a:r>
            <a:r>
              <a:rPr lang="en-US" dirty="0"/>
              <a:t> 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994" y="1752599"/>
            <a:ext cx="9130978" cy="43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0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Host (web)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15" y="1913427"/>
            <a:ext cx="11799423" cy="454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4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(Create)</a:t>
            </a:r>
            <a:r>
              <a:rPr lang="en-US" dirty="0" err="1"/>
              <a:t>DefaultBuilder</a:t>
            </a:r>
            <a:r>
              <a:rPr lang="en-US" dirty="0"/>
              <a:t> settings: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461" y="1538289"/>
            <a:ext cx="99528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Content root = </a:t>
            </a:r>
            <a:r>
              <a:rPr lang="en-US" sz="2400" dirty="0" err="1"/>
              <a:t>GetCurrentDirectory</a:t>
            </a:r>
            <a:r>
              <a:rPr lang="en-US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host configuration from:</a:t>
            </a:r>
          </a:p>
          <a:p>
            <a:r>
              <a:rPr lang="en-US" sz="2400" dirty="0"/>
              <a:t>	Environment variables prefixed with "DOTNET_".</a:t>
            </a:r>
          </a:p>
          <a:p>
            <a:r>
              <a:rPr lang="en-US" sz="2400" dirty="0"/>
              <a:t>	Command-line arguments.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app configuration from:</a:t>
            </a:r>
          </a:p>
          <a:p>
            <a:pPr lvl="2"/>
            <a:r>
              <a:rPr lang="en-US" sz="2400" dirty="0" err="1"/>
              <a:t>appsettings.json</a:t>
            </a:r>
            <a:r>
              <a:rPr lang="en-US" sz="2400" dirty="0"/>
              <a:t>.</a:t>
            </a:r>
          </a:p>
          <a:p>
            <a:pPr lvl="2"/>
            <a:r>
              <a:rPr lang="en-US" sz="2400" dirty="0" err="1"/>
              <a:t>appsettings</a:t>
            </a:r>
            <a:r>
              <a:rPr lang="en-US" sz="2400" dirty="0"/>
              <a:t>.{Environment}.</a:t>
            </a:r>
            <a:r>
              <a:rPr lang="en-US" sz="2400" dirty="0" err="1"/>
              <a:t>json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Secret Manager when the app runs in the Development environment.</a:t>
            </a:r>
          </a:p>
          <a:p>
            <a:pPr lvl="2"/>
            <a:r>
              <a:rPr lang="en-US" sz="2400" dirty="0"/>
              <a:t>Environment variables.</a:t>
            </a:r>
          </a:p>
          <a:p>
            <a:pPr lvl="2"/>
            <a:r>
              <a:rPr lang="en-US" sz="2400" dirty="0"/>
              <a:t>Command-line arguments.</a:t>
            </a:r>
          </a:p>
        </p:txBody>
      </p:sp>
    </p:spTree>
    <p:extLst>
      <p:ext uri="{BB962C8B-B14F-4D97-AF65-F5344CB8AC3E}">
        <p14:creationId xmlns:p14="http://schemas.microsoft.com/office/powerpoint/2010/main" val="69339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(Create)</a:t>
            </a:r>
            <a:r>
              <a:rPr lang="en-US" dirty="0" err="1"/>
              <a:t>DefaultBuilder</a:t>
            </a:r>
            <a:r>
              <a:rPr lang="en-US" dirty="0"/>
              <a:t> settings: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6430" y="1925149"/>
            <a:ext cx="99528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following logging providers:</a:t>
            </a:r>
          </a:p>
          <a:p>
            <a:r>
              <a:rPr lang="en-US" sz="2400" dirty="0"/>
              <a:t>	Console</a:t>
            </a:r>
          </a:p>
          <a:p>
            <a:r>
              <a:rPr lang="en-US" sz="2400" dirty="0"/>
              <a:t>	Debug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EventSource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EventLog</a:t>
            </a:r>
            <a:r>
              <a:rPr lang="en-US" sz="2400" dirty="0"/>
              <a:t> (Windows)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scope validation and dependency validation when the environment is Development.</a:t>
            </a:r>
          </a:p>
        </p:txBody>
      </p:sp>
    </p:spTree>
    <p:extLst>
      <p:ext uri="{BB962C8B-B14F-4D97-AF65-F5344CB8AC3E}">
        <p14:creationId xmlns:p14="http://schemas.microsoft.com/office/powerpoint/2010/main" val="206574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6793</TotalTime>
  <Words>616</Words>
  <Application>Microsoft Office PowerPoint</Application>
  <PresentationFormat>Widescreen</PresentationFormat>
  <Paragraphs>305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 Theme</vt:lpstr>
      <vt:lpstr>Host, Startup, DI in ASP .Net Core 3.0</vt:lpstr>
      <vt:lpstr>Host</vt:lpstr>
      <vt:lpstr>Host</vt:lpstr>
      <vt:lpstr>Host</vt:lpstr>
      <vt:lpstr>Generic Host (non-http workload)</vt:lpstr>
      <vt:lpstr>IHostedService implementation</vt:lpstr>
      <vt:lpstr>Generic Host (web)</vt:lpstr>
      <vt:lpstr>(Create)DefaultBuilder settings:</vt:lpstr>
      <vt:lpstr>(Create)DefaultBuilder settings:</vt:lpstr>
      <vt:lpstr>ConfigureWebHostsDefault:</vt:lpstr>
      <vt:lpstr>Framework-provided services</vt:lpstr>
      <vt:lpstr>IHostApplicationLifetime</vt:lpstr>
      <vt:lpstr>IHostApplicationLifetime usage</vt:lpstr>
      <vt:lpstr>IHostApplicationLifetime usage</vt:lpstr>
      <vt:lpstr>IHostLifetime</vt:lpstr>
      <vt:lpstr>IHostEnvironment</vt:lpstr>
      <vt:lpstr>Host configuration</vt:lpstr>
      <vt:lpstr>Host configuration example:</vt:lpstr>
      <vt:lpstr>App configuration</vt:lpstr>
      <vt:lpstr>Settings for all app types</vt:lpstr>
      <vt:lpstr>Settings for all app types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Header</vt:lpstr>
      <vt:lpstr>Header</vt:lpstr>
      <vt:lpstr>Thanks for attention  Evgeniy Pilyaev  https://github.com/EPilyaev/ASPNetCoreMVC  (Host&amp;Startup&amp;Di presentation)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Eugene Pilyaev</cp:lastModifiedBy>
  <cp:revision>93</cp:revision>
  <dcterms:created xsi:type="dcterms:W3CDTF">2019-09-17T17:33:28Z</dcterms:created>
  <dcterms:modified xsi:type="dcterms:W3CDTF">2019-11-28T15:54:37Z</dcterms:modified>
</cp:coreProperties>
</file>