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98" autoAdjust="0"/>
  </p:normalViewPr>
  <p:slideViewPr>
    <p:cSldViewPr snapToGrid="0">
      <p:cViewPr varScale="1">
        <p:scale>
          <a:sx n="55" d="100"/>
          <a:sy n="55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smtClean="0"/>
              <a:t>Exception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461</Words>
  <Application>Microsoft Office PowerPoint</Application>
  <PresentationFormat>Widescreen</PresentationFormat>
  <Paragraphs>171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31</cp:revision>
  <dcterms:created xsi:type="dcterms:W3CDTF">2019-09-17T17:33:28Z</dcterms:created>
  <dcterms:modified xsi:type="dcterms:W3CDTF">2019-10-02T15:11:04Z</dcterms:modified>
</cp:coreProperties>
</file>