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98" autoAdjust="0"/>
  </p:normalViewPr>
  <p:slideViewPr>
    <p:cSldViewPr snapToGrid="0">
      <p:cViewPr varScale="1">
        <p:scale>
          <a:sx n="60" d="100"/>
          <a:sy n="60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29-Sep-19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Types and order of filters: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Authorization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AuthorizationFilter</a:t>
            </a:r>
            <a:endParaRPr lang="en-US" dirty="0" smtClean="0"/>
          </a:p>
          <a:p>
            <a:r>
              <a:rPr lang="en-US" dirty="0" smtClean="0"/>
              <a:t>Action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ActionFilter</a:t>
            </a:r>
            <a:endParaRPr lang="en-US" dirty="0" smtClean="0"/>
          </a:p>
          <a:p>
            <a:r>
              <a:rPr lang="en-US" dirty="0" smtClean="0"/>
              <a:t>Result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ResultFilter</a:t>
            </a:r>
            <a:endParaRPr lang="en-US" dirty="0" smtClean="0"/>
          </a:p>
          <a:p>
            <a:r>
              <a:rPr lang="en-US" dirty="0" smtClean="0"/>
              <a:t>Exception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ExceptionFilter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 smtClean="0"/>
              <a:t>filter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 smtClean="0"/>
              <a:t>filter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 smtClean="0"/>
              <a:t>filter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</a:t>
            </a:r>
            <a:r>
              <a:rPr lang="en-US" dirty="0" smtClean="0"/>
              <a:t>Filter exa</a:t>
            </a:r>
            <a:r>
              <a:rPr lang="en-US" dirty="0" smtClean="0"/>
              <a:t>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</a:t>
            </a:r>
            <a:r>
              <a:rPr lang="en-US" dirty="0" smtClean="0"/>
              <a:t>Filter exa</a:t>
            </a:r>
            <a:r>
              <a:rPr lang="en-US" dirty="0" smtClean="0"/>
              <a:t>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</a:t>
            </a:r>
            <a:r>
              <a:rPr lang="en-US" dirty="0" smtClean="0"/>
              <a:t>Filter exa</a:t>
            </a:r>
            <a:r>
              <a:rPr lang="en-US" dirty="0" smtClean="0"/>
              <a:t>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266</Words>
  <Application>Microsoft Office PowerPoint</Application>
  <PresentationFormat>Widescreen</PresentationFormat>
  <Paragraphs>126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19</cp:revision>
  <dcterms:created xsi:type="dcterms:W3CDTF">2019-09-17T17:33:28Z</dcterms:created>
  <dcterms:modified xsi:type="dcterms:W3CDTF">2019-09-29T16:32:07Z</dcterms:modified>
</cp:coreProperties>
</file>