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Startup, DI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</a:t>
            </a:r>
            <a:r>
              <a:rPr lang="en-US" dirty="0" err="1"/>
              <a:t>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Host&amp;Startup&amp;Di</a:t>
            </a:r>
            <a:r>
              <a:rPr lang="en-US" dirty="0"/>
              <a:t>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398</Words>
  <Application>Microsoft Office PowerPoint</Application>
  <PresentationFormat>Widescreen</PresentationFormat>
  <Paragraphs>141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Host, Startup, DI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Header</vt:lpstr>
      <vt:lpstr>Header</vt:lpstr>
      <vt:lpstr>Header</vt:lpstr>
      <vt:lpstr>Thanks for attention  Evgeniy Pilyaev  https://github.com/EPilyaev/ASPNetCoreMVC  (Host&amp;Startup&amp;Di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66</cp:revision>
  <dcterms:created xsi:type="dcterms:W3CDTF">2019-09-17T17:33:28Z</dcterms:created>
  <dcterms:modified xsi:type="dcterms:W3CDTF">2019-11-26T12:13:29Z</dcterms:modified>
</cp:coreProperties>
</file>