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75" r:id="rId3"/>
    <p:sldId id="260" r:id="rId4"/>
    <p:sldId id="258" r:id="rId5"/>
    <p:sldId id="259" r:id="rId6"/>
    <p:sldId id="262" r:id="rId7"/>
    <p:sldId id="263" r:id="rId8"/>
    <p:sldId id="261" r:id="rId9"/>
    <p:sldId id="266" r:id="rId10"/>
    <p:sldId id="267" r:id="rId11"/>
    <p:sldId id="264" r:id="rId12"/>
    <p:sldId id="268" r:id="rId13"/>
    <p:sldId id="265" r:id="rId14"/>
    <p:sldId id="270" r:id="rId15"/>
    <p:sldId id="271" r:id="rId16"/>
    <p:sldId id="26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8" r:id="rId59"/>
    <p:sldId id="317" r:id="rId60"/>
    <p:sldId id="319" r:id="rId61"/>
    <p:sldId id="320" r:id="rId62"/>
    <p:sldId id="322" r:id="rId63"/>
    <p:sldId id="321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must be invoked to complete request processing pipeline and render result. If not called – it won’t </a:t>
            </a:r>
            <a:r>
              <a:rPr lang="en-US" baseline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output is after because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OnActionExecuting</a:t>
            </a:r>
            <a:r>
              <a:rPr lang="en-US" baseline="0" dirty="0"/>
              <a:t> – before the action method is invoked</a:t>
            </a:r>
          </a:p>
          <a:p>
            <a:r>
              <a:rPr lang="en-US" baseline="0" dirty="0" err="1"/>
              <a:t>OnActionExecuted</a:t>
            </a:r>
            <a:r>
              <a:rPr lang="en-US" baseline="0" dirty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1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7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5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3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8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7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5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4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Аналог</a:t>
            </a:r>
            <a:r>
              <a:rPr lang="ru-RU" baseline="0" dirty="0"/>
              <a:t> </a:t>
            </a:r>
            <a:r>
              <a:rPr lang="en-US" baseline="0" dirty="0"/>
              <a:t>type </a:t>
            </a:r>
            <a:r>
              <a:rPr lang="ru-RU" baseline="0" dirty="0"/>
              <a:t>и </a:t>
            </a:r>
            <a:r>
              <a:rPr lang="en-US" baseline="0" dirty="0"/>
              <a:t>Service </a:t>
            </a:r>
            <a:r>
              <a:rPr lang="ru-RU" baseline="0" dirty="0"/>
              <a:t>фильтров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2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40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5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5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97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99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31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Presentation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46"/>
            <a:ext cx="9144000" cy="3029317"/>
          </a:xfrm>
        </p:spPr>
        <p:txBody>
          <a:bodyPr/>
          <a:lstStyle/>
          <a:p>
            <a:r>
              <a:rPr lang="en-US" dirty="0" err="1"/>
              <a:t>Midlleware</a:t>
            </a:r>
            <a:r>
              <a:rPr lang="en-US" dirty="0"/>
              <a:t> and filters 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Short-Circuiting Middleware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Request-editing Middleware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Request-editing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Response-editing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Response-editing 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Response-editing Middleware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</a:t>
            </a:r>
            <a:r>
              <a:rPr lang="en-US" dirty="0" err="1"/>
              <a:t>IFilterMetadata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Types and order of filters: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Authorization – I(</a:t>
            </a:r>
            <a:r>
              <a:rPr lang="en-US" sz="3600" dirty="0" err="1"/>
              <a:t>Async</a:t>
            </a:r>
            <a:r>
              <a:rPr lang="en-US" sz="3600" dirty="0"/>
              <a:t>)</a:t>
            </a:r>
            <a:r>
              <a:rPr lang="en-US" sz="3600" dirty="0" err="1"/>
              <a:t>AuthorizationFilter</a:t>
            </a:r>
            <a:endParaRPr lang="en-US" sz="3600" dirty="0"/>
          </a:p>
          <a:p>
            <a:r>
              <a:rPr lang="en-US" sz="3600" dirty="0"/>
              <a:t>Action – I(</a:t>
            </a:r>
            <a:r>
              <a:rPr lang="en-US" sz="3600" dirty="0" err="1"/>
              <a:t>Async</a:t>
            </a:r>
            <a:r>
              <a:rPr lang="en-US" sz="3600" dirty="0"/>
              <a:t>)</a:t>
            </a:r>
            <a:r>
              <a:rPr lang="en-US" sz="3600" dirty="0" err="1"/>
              <a:t>ActionFilter</a:t>
            </a:r>
            <a:endParaRPr lang="en-US" sz="3600" dirty="0"/>
          </a:p>
          <a:p>
            <a:r>
              <a:rPr lang="en-US" sz="3600" dirty="0"/>
              <a:t>Result – I(</a:t>
            </a:r>
            <a:r>
              <a:rPr lang="en-US" sz="3600" dirty="0" err="1"/>
              <a:t>Async</a:t>
            </a:r>
            <a:r>
              <a:rPr lang="en-US" sz="3600" dirty="0"/>
              <a:t>)</a:t>
            </a:r>
            <a:r>
              <a:rPr lang="en-US" sz="3600" dirty="0" err="1"/>
              <a:t>ResultFilter</a:t>
            </a:r>
            <a:endParaRPr lang="en-US" sz="3600" dirty="0"/>
          </a:p>
          <a:p>
            <a:r>
              <a:rPr lang="en-US" sz="3600" dirty="0"/>
              <a:t>Exception – I(</a:t>
            </a:r>
            <a:r>
              <a:rPr lang="en-US" sz="3600" dirty="0" err="1"/>
              <a:t>Async</a:t>
            </a:r>
            <a:r>
              <a:rPr lang="en-US" sz="3600" dirty="0"/>
              <a:t>)</a:t>
            </a:r>
            <a:r>
              <a:rPr lang="en-US" sz="3600" dirty="0" err="1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authorization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Middleware is the term used for the components that are combined to form the request pipeline.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Content-Generating</a:t>
            </a:r>
          </a:p>
          <a:p>
            <a:r>
              <a:rPr lang="en-US" dirty="0"/>
              <a:t>Short-circuiting</a:t>
            </a:r>
          </a:p>
          <a:p>
            <a:r>
              <a:rPr lang="en-US" dirty="0"/>
              <a:t>Request-editing</a:t>
            </a:r>
          </a:p>
          <a:p>
            <a:r>
              <a:rPr lang="en-US" dirty="0"/>
              <a:t>Response-editing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IActionResult</a:t>
            </a:r>
            <a:r>
              <a:rPr lang="en-US" sz="3200" dirty="0"/>
              <a:t> </a:t>
            </a:r>
            <a:r>
              <a:rPr lang="en-US" sz="3200" dirty="0" err="1"/>
              <a:t>AuthorizationFilterContext.</a:t>
            </a:r>
            <a:r>
              <a:rPr lang="en-US" sz="3200" dirty="0" err="1">
                <a:solidFill>
                  <a:srgbClr val="C00000"/>
                </a:solidFill>
              </a:rPr>
              <a:t>Result</a:t>
            </a:r>
            <a:r>
              <a:rPr lang="en-US" sz="3200" dirty="0"/>
              <a:t> property: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this property is set, MVC renders the </a:t>
            </a:r>
            <a:r>
              <a:rPr lang="en-US" sz="3200" dirty="0" err="1">
                <a:solidFill>
                  <a:srgbClr val="C00000"/>
                </a:solidFill>
              </a:rPr>
              <a:t>IActionResult</a:t>
            </a:r>
            <a:r>
              <a:rPr lang="en-US" sz="3200" dirty="0"/>
              <a:t> instead of invoking the action method </a:t>
            </a:r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filter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filter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filter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public 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>
                <a:latin typeface="Consolas" panose="020B0609020204030204" pitchFamily="49" charset="0"/>
              </a:rPr>
              <a:t>– true if another filter has set Result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ExceptionDispatchInfo</a:t>
            </a:r>
            <a:r>
              <a:rPr lang="en-US" sz="2800" dirty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/>
              <a:t>Action Filter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/>
              <a:t>Action Filter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Action Filter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ResultExecutingContext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bool Cancel </a:t>
            </a:r>
            <a:r>
              <a:rPr lang="en-US" sz="3200" dirty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IActionResult</a:t>
            </a:r>
            <a:r>
              <a:rPr lang="en-US" sz="3200" dirty="0">
                <a:solidFill>
                  <a:srgbClr val="C00000"/>
                </a:solidFill>
              </a:rPr>
              <a:t> Result</a:t>
            </a:r>
            <a:r>
              <a:rPr lang="en-US" sz="3200" dirty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Exception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ExceptionDispatchInfo</a:t>
            </a:r>
            <a:r>
              <a:rPr lang="en-US" sz="3200" dirty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bool </a:t>
            </a:r>
            <a:r>
              <a:rPr lang="en-US" sz="3200" dirty="0" err="1">
                <a:solidFill>
                  <a:srgbClr val="C00000"/>
                </a:solidFill>
              </a:rPr>
              <a:t>ExceptionHandled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IActionResult</a:t>
            </a:r>
            <a:r>
              <a:rPr lang="en-US" sz="3200" dirty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/>
              <a:t>Result Filter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Result Filter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Result Filter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Hybrid Action\Result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 a middleware component class must have: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Constructor that takes a </a:t>
            </a:r>
            <a:r>
              <a:rPr lang="en-US" dirty="0" err="1"/>
              <a:t>RequestDelegate</a:t>
            </a:r>
            <a:r>
              <a:rPr lang="en-US" dirty="0"/>
              <a:t> (</a:t>
            </a:r>
            <a:r>
              <a:rPr lang="en-US" dirty="0" err="1"/>
              <a:t>nextDelegate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Invoke method which takes </a:t>
            </a:r>
            <a:r>
              <a:rPr lang="en-US" dirty="0" err="1"/>
              <a:t>HttpContext</a:t>
            </a:r>
            <a:r>
              <a:rPr lang="en-US" dirty="0"/>
              <a:t> as and argument</a:t>
            </a:r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Hybrid Action\Result filter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Hybrid Action\Result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Exception filters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957589" y="1254772"/>
            <a:ext cx="11840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void </a:t>
            </a:r>
            <a:r>
              <a:rPr lang="en-US" sz="2400" dirty="0" err="1">
                <a:latin typeface="Consolas" panose="020B0609020204030204" pitchFamily="49" charset="0"/>
              </a:rPr>
              <a:t>OnException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589" y="3540773"/>
            <a:ext cx="973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IAsyncExceptionFilter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Task </a:t>
            </a:r>
            <a:r>
              <a:rPr lang="en-US" sz="2400" dirty="0" err="1">
                <a:latin typeface="Consolas" panose="020B0609020204030204" pitchFamily="49" charset="0"/>
              </a:rPr>
              <a:t>OnExceptionAsync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43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Exception filters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1631" y="1723292"/>
            <a:ext cx="10703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Exception context properties: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ExceptionDispatchInfo</a:t>
            </a:r>
            <a:r>
              <a:rPr lang="en-US" sz="3200" dirty="0"/>
              <a:t> – stack trace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bool </a:t>
            </a:r>
            <a:r>
              <a:rPr lang="en-US" sz="3200" dirty="0" err="1"/>
              <a:t>ExceptionHandled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IActionResult</a:t>
            </a:r>
            <a:r>
              <a:rPr lang="en-US" sz="3200" dirty="0"/>
              <a:t> Result –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181014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Exception </a:t>
            </a:r>
            <a:r>
              <a:rPr lang="en-US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9" y="1617784"/>
            <a:ext cx="11733254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Exception </a:t>
            </a:r>
            <a:r>
              <a:rPr lang="en-US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78" y="948030"/>
            <a:ext cx="8465488" cy="55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Exception </a:t>
            </a:r>
            <a:r>
              <a:rPr lang="en-US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7" y="1037492"/>
            <a:ext cx="10144164" cy="56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Exception </a:t>
            </a:r>
            <a:r>
              <a:rPr lang="en-US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4" y="1559572"/>
            <a:ext cx="10834460" cy="3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9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Dependency injection for filters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821" y="2368061"/>
            <a:ext cx="12189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Type filter attribute - Inject data inside the filter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Service filter attribute – Create a filter object using service provider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389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</a:t>
            </a:r>
            <a:r>
              <a:rPr lang="en-US" dirty="0" err="1"/>
              <a:t>FilterDiagnostics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3" y="949973"/>
            <a:ext cx="5325209" cy="241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3" y="3499660"/>
            <a:ext cx="10236757" cy="31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/>
              <a:t>Content Middleware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(Startup)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" y="815853"/>
            <a:ext cx="9836394" cy="58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6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</a:t>
            </a:r>
            <a:r>
              <a:rPr lang="en-US" dirty="0" err="1"/>
              <a:t>TimeFilter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8" y="862012"/>
            <a:ext cx="10518089" cy="56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</a:t>
            </a:r>
            <a:r>
              <a:rPr lang="en-US" dirty="0" err="1"/>
              <a:t>TimeFilter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" y="2019666"/>
            <a:ext cx="10615118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81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</a:t>
            </a:r>
            <a:r>
              <a:rPr lang="en-US" dirty="0" err="1"/>
              <a:t>DiagnosticsFilter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65" y="1629911"/>
            <a:ext cx="9734959" cy="37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9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</a:t>
            </a:r>
            <a:r>
              <a:rPr lang="en-US" dirty="0" err="1"/>
              <a:t>DiagnosticsFilter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6" y="974481"/>
            <a:ext cx="11267633" cy="54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62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</a:t>
            </a:r>
            <a:r>
              <a:rPr lang="en-US" dirty="0" err="1"/>
              <a:t>HomeController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1" y="1032034"/>
            <a:ext cx="10517066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5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Type filter attribute (Demo)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38" y="1427285"/>
            <a:ext cx="8465161" cy="45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0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3" y="-258360"/>
            <a:ext cx="10515600" cy="1325563"/>
          </a:xfrm>
        </p:spPr>
        <p:txBody>
          <a:bodyPr/>
          <a:lstStyle/>
          <a:p>
            <a:r>
              <a:rPr lang="en-US" dirty="0"/>
              <a:t>Service filter attribute (</a:t>
            </a:r>
            <a:r>
              <a:rPr lang="en-US" dirty="0" err="1"/>
              <a:t>ServiceTimeFilter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2" y="716207"/>
            <a:ext cx="9968278" cy="60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8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3" y="-152852"/>
            <a:ext cx="10515600" cy="1325563"/>
          </a:xfrm>
        </p:spPr>
        <p:txBody>
          <a:bodyPr/>
          <a:lstStyle/>
          <a:p>
            <a:r>
              <a:rPr lang="en-US" dirty="0"/>
              <a:t>Service filter attribute (</a:t>
            </a:r>
            <a:r>
              <a:rPr lang="en-US" dirty="0" err="1"/>
              <a:t>ServiceTimeFilter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8" y="1464284"/>
            <a:ext cx="9325370" cy="41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0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Service filter attribute (Startup)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1341925"/>
            <a:ext cx="11420954" cy="49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/>
              <a:t>Content Middleware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Service filter attribute (</a:t>
            </a:r>
            <a:r>
              <a:rPr lang="en-US" dirty="0" err="1"/>
              <a:t>HomeController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24" y="1368667"/>
            <a:ext cx="8953793" cy="47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2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Service filter attribute (Demo)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89" y="714375"/>
            <a:ext cx="10315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3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Global filters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72" y="1045550"/>
            <a:ext cx="10215154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32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Global filters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97" y="1055481"/>
            <a:ext cx="6381194" cy="3563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39" y="3001841"/>
            <a:ext cx="4769462" cy="35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Filter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50" y="788010"/>
            <a:ext cx="9422058" cy="59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6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Filter order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10" y="1278218"/>
            <a:ext cx="9561711" cy="48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42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Filter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0" y="1667608"/>
            <a:ext cx="10194922" cy="4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3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Filter order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61" y="1032035"/>
            <a:ext cx="9415720" cy="54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6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Changing filter 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784" y="1992923"/>
            <a:ext cx="107031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public interface </a:t>
            </a:r>
            <a:r>
              <a:rPr lang="en-US" sz="2800" dirty="0" err="1">
                <a:latin typeface="Consolas" panose="020B0609020204030204" pitchFamily="49" charset="0"/>
              </a:rPr>
              <a:t>IOrderedFilter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Order { get;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304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Changing filter order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1782640"/>
            <a:ext cx="11345262" cy="33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/>
              <a:t>Content Middleware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/>
              <a:t>Changing filter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5" y="912933"/>
            <a:ext cx="9977804" cy="56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9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26" y="738102"/>
            <a:ext cx="11609547" cy="46896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https://github.com/EPilyaev/ASPNetCorePresentations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Middleware&amp;Filters</a:t>
            </a:r>
            <a:r>
              <a:rPr lang="en-US" dirty="0"/>
              <a:t> presentation)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Short-Circuiting 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Short-Circuiting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704</Words>
  <Application>Microsoft Office PowerPoint</Application>
  <PresentationFormat>Widescreen</PresentationFormat>
  <Paragraphs>255</Paragraphs>
  <Slides>71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Midlleware and filters in ASP .Net Core MVC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  <vt:lpstr>Exception filters</vt:lpstr>
      <vt:lpstr>Exception filter example</vt:lpstr>
      <vt:lpstr>Exception filter example</vt:lpstr>
      <vt:lpstr>Exception filter example</vt:lpstr>
      <vt:lpstr>Exception filter example</vt:lpstr>
      <vt:lpstr>Dependency injection for filters</vt:lpstr>
      <vt:lpstr>Type filter attribute (FilterDiagnostics)</vt:lpstr>
      <vt:lpstr>Type filter attribute (Startup)</vt:lpstr>
      <vt:lpstr>Type filter attribute (TimeFilter)</vt:lpstr>
      <vt:lpstr>Type filter attribute (TimeFilter)</vt:lpstr>
      <vt:lpstr>Type filter attribute (DiagnosticsFilter)</vt:lpstr>
      <vt:lpstr>Type filter attribute (DiagnosticsFilter)</vt:lpstr>
      <vt:lpstr>Type filter attribute (HomeController)</vt:lpstr>
      <vt:lpstr>Type filter attribute (Demo)</vt:lpstr>
      <vt:lpstr>Service filter attribute (ServiceTimeFilter)</vt:lpstr>
      <vt:lpstr>Service filter attribute (ServiceTimeFilter)</vt:lpstr>
      <vt:lpstr>Service filter attribute (Startup)</vt:lpstr>
      <vt:lpstr>Service filter attribute (HomeController)</vt:lpstr>
      <vt:lpstr>Service filter attribute (Demo)</vt:lpstr>
      <vt:lpstr>Global filters</vt:lpstr>
      <vt:lpstr>Global filters</vt:lpstr>
      <vt:lpstr>Filter order</vt:lpstr>
      <vt:lpstr>Filter order</vt:lpstr>
      <vt:lpstr>Filter order</vt:lpstr>
      <vt:lpstr>Filter order</vt:lpstr>
      <vt:lpstr>Changing filter order</vt:lpstr>
      <vt:lpstr>Changing filter order</vt:lpstr>
      <vt:lpstr>Changing filter order</vt:lpstr>
      <vt:lpstr>Thanks for attention  Evgeniy Pilyaev  https://github.com/EPilyaev/ASPNetCorePresentations  (Middleware&amp;Filters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46</cp:revision>
  <dcterms:created xsi:type="dcterms:W3CDTF">2019-09-17T17:33:28Z</dcterms:created>
  <dcterms:modified xsi:type="dcterms:W3CDTF">2020-01-15T15:21:08Z</dcterms:modified>
</cp:coreProperties>
</file>