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75" r:id="rId3"/>
    <p:sldId id="260" r:id="rId4"/>
    <p:sldId id="258" r:id="rId5"/>
    <p:sldId id="259" r:id="rId6"/>
    <p:sldId id="262" r:id="rId7"/>
    <p:sldId id="263" r:id="rId8"/>
    <p:sldId id="261" r:id="rId9"/>
    <p:sldId id="266" r:id="rId10"/>
    <p:sldId id="267" r:id="rId11"/>
    <p:sldId id="264" r:id="rId12"/>
    <p:sldId id="268" r:id="rId13"/>
    <p:sldId id="265" r:id="rId14"/>
    <p:sldId id="270" r:id="rId15"/>
    <p:sldId id="271" r:id="rId16"/>
    <p:sldId id="269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8" r:id="rId59"/>
    <p:sldId id="317" r:id="rId60"/>
    <p:sldId id="319" r:id="rId61"/>
    <p:sldId id="32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8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1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7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5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3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8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7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5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4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46"/>
            <a:ext cx="9144000" cy="3029317"/>
          </a:xfrm>
        </p:spPr>
        <p:txBody>
          <a:bodyPr/>
          <a:lstStyle/>
          <a:p>
            <a:r>
              <a:rPr lang="en-US" dirty="0" err="1" smtClean="0"/>
              <a:t>Midlleware</a:t>
            </a:r>
            <a:r>
              <a:rPr lang="en-US" dirty="0" smtClean="0"/>
              <a:t> and filters in</a:t>
            </a:r>
            <a:br>
              <a:rPr lang="en-US" dirty="0" smtClean="0"/>
            </a:b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Types and order of filters: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Authorization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AuthorizationFilter</a:t>
            </a:r>
            <a:endParaRPr lang="en-US" sz="3600" dirty="0" smtClean="0"/>
          </a:p>
          <a:p>
            <a:r>
              <a:rPr lang="en-US" sz="3600" dirty="0" smtClean="0"/>
              <a:t>Action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ActionFilter</a:t>
            </a:r>
            <a:endParaRPr lang="en-US" sz="3600" dirty="0" smtClean="0"/>
          </a:p>
          <a:p>
            <a:r>
              <a:rPr lang="en-US" sz="3600" dirty="0" smtClean="0"/>
              <a:t>Result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ResultFilter</a:t>
            </a:r>
            <a:endParaRPr lang="en-US" sz="3600" dirty="0" smtClean="0"/>
          </a:p>
          <a:p>
            <a:r>
              <a:rPr lang="en-US" sz="3600" dirty="0" smtClean="0"/>
              <a:t>Exception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ExceptionFilter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7589" y="1254772"/>
            <a:ext cx="11840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void </a:t>
            </a:r>
            <a:r>
              <a:rPr lang="en-US" sz="2400" dirty="0" err="1">
                <a:latin typeface="Consolas" panose="020B0609020204030204" pitchFamily="49" charset="0"/>
              </a:rPr>
              <a:t>OnException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589" y="3540773"/>
            <a:ext cx="973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IAsyncExceptionFilter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Task </a:t>
            </a:r>
            <a:r>
              <a:rPr lang="en-US" sz="2400" dirty="0" err="1">
                <a:latin typeface="Consolas" panose="020B0609020204030204" pitchFamily="49" charset="0"/>
              </a:rPr>
              <a:t>OnExceptionAsync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1723292"/>
            <a:ext cx="10703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Exception context properties: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bool </a:t>
            </a:r>
            <a:r>
              <a:rPr lang="en-US" sz="3200" dirty="0" err="1" smtClean="0"/>
              <a:t>ExceptionHandled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IActionResult</a:t>
            </a:r>
            <a:r>
              <a:rPr lang="en-US" sz="3200" dirty="0" smtClean="0"/>
              <a:t> Result – used to generate response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1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9" y="1617784"/>
            <a:ext cx="11733254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78" y="948030"/>
            <a:ext cx="8465488" cy="55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7" y="1037492"/>
            <a:ext cx="10144164" cy="56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4" y="1559572"/>
            <a:ext cx="10834460" cy="3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Dependency injection for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21" y="2368061"/>
            <a:ext cx="12189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Type filter attribute - Inject data inside the filter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Service filter attribute – Create a filter object using service provider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3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FilterDiagnostics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3" y="949973"/>
            <a:ext cx="5325209" cy="241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3" y="3499660"/>
            <a:ext cx="10236757" cy="31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(Startup)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" y="815853"/>
            <a:ext cx="9836394" cy="58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TimeFilter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8" y="862012"/>
            <a:ext cx="10518089" cy="56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TimeFilter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" y="2019666"/>
            <a:ext cx="10615118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DiagnosticsFilter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65" y="1629911"/>
            <a:ext cx="9734959" cy="37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DiagnosticsFilter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6" y="974481"/>
            <a:ext cx="11267633" cy="54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HomeController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1" y="1032034"/>
            <a:ext cx="10517066" cy="5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(Demo)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38" y="1427285"/>
            <a:ext cx="8465161" cy="45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3" y="-258360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</a:t>
            </a:r>
            <a:r>
              <a:rPr lang="en-US" dirty="0" err="1" smtClean="0"/>
              <a:t>ServiceTimeFilter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2" y="716207"/>
            <a:ext cx="9968278" cy="60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3" y="-152852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</a:t>
            </a:r>
            <a:r>
              <a:rPr lang="en-US" dirty="0" err="1" smtClean="0"/>
              <a:t>ServiceTimeFilter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8" y="1464284"/>
            <a:ext cx="9325370" cy="41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(Startup)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1341925"/>
            <a:ext cx="11420954" cy="49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</a:t>
            </a:r>
            <a:r>
              <a:rPr lang="en-US" dirty="0" err="1" smtClean="0"/>
              <a:t>HomeController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24" y="1368667"/>
            <a:ext cx="8953793" cy="47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(Demo)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89" y="714375"/>
            <a:ext cx="10315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612</Words>
  <Application>Microsoft Office PowerPoint</Application>
  <PresentationFormat>Widescreen</PresentationFormat>
  <Paragraphs>226</Paragraphs>
  <Slides>61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Midlleware and filters in ASP .Net Core MVC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  <vt:lpstr>Exception filters</vt:lpstr>
      <vt:lpstr>Exception filter example</vt:lpstr>
      <vt:lpstr>Exception filter example</vt:lpstr>
      <vt:lpstr>Exception filter example</vt:lpstr>
      <vt:lpstr>Exception filter example</vt:lpstr>
      <vt:lpstr>Dependency injection for filters</vt:lpstr>
      <vt:lpstr>Type filter attribute (FilterDiagnostics)</vt:lpstr>
      <vt:lpstr>Type filter attribute (Startup)</vt:lpstr>
      <vt:lpstr>Type filter attribute (TimeFilter)</vt:lpstr>
      <vt:lpstr>Type filter attribute (TimeFilter)</vt:lpstr>
      <vt:lpstr>Type filter attribute (DiagnosticsFilter)</vt:lpstr>
      <vt:lpstr>Type filter attribute (DiagnosticsFilter)</vt:lpstr>
      <vt:lpstr>Type filter attribute (HomeController)</vt:lpstr>
      <vt:lpstr>Type filter attribute (Demo)</vt:lpstr>
      <vt:lpstr>Service filter attribute (ServiceTimeFilter)</vt:lpstr>
      <vt:lpstr>Service filter attribute (ServiceTimeFilter)</vt:lpstr>
      <vt:lpstr>Service filter attribute (Startup)</vt:lpstr>
      <vt:lpstr>Service filter attribute (HomeController)</vt:lpstr>
      <vt:lpstr>Service filter attribute (Demo)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41</cp:revision>
  <dcterms:created xsi:type="dcterms:W3CDTF">2019-09-17T17:33:28Z</dcterms:created>
  <dcterms:modified xsi:type="dcterms:W3CDTF">2019-10-09T15:42:47Z</dcterms:modified>
</cp:coreProperties>
</file>