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331" r:id="rId4"/>
    <p:sldId id="332" r:id="rId5"/>
    <p:sldId id="333" r:id="rId6"/>
    <p:sldId id="33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22-Nov-19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lyaev/ASPNetCoreMV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4369"/>
            <a:ext cx="9144000" cy="3029317"/>
          </a:xfrm>
        </p:spPr>
        <p:txBody>
          <a:bodyPr/>
          <a:lstStyle/>
          <a:p>
            <a:r>
              <a:rPr lang="en-US" dirty="0" smtClean="0"/>
              <a:t>Host, Startup, DI</a:t>
            </a:r>
            <a:br>
              <a:rPr lang="en-US" dirty="0" smtClean="0"/>
            </a:br>
            <a:r>
              <a:rPr lang="en-US" dirty="0" smtClean="0"/>
              <a:t>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Core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4008"/>
            <a:ext cx="9144000" cy="1655762"/>
          </a:xfrm>
        </p:spPr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27225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host is an object that encapsulates an app's resources, such as: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Dependency injection (DI)</a:t>
            </a:r>
          </a:p>
          <a:p>
            <a:r>
              <a:rPr lang="en-US" sz="3200" dirty="0"/>
              <a:t>Logging</a:t>
            </a:r>
          </a:p>
          <a:p>
            <a:r>
              <a:rPr lang="en-US" sz="3200" dirty="0"/>
              <a:t>Configuration</a:t>
            </a:r>
          </a:p>
          <a:p>
            <a:r>
              <a:rPr lang="en-US" sz="3200" dirty="0" err="1"/>
              <a:t>IHostedService</a:t>
            </a:r>
            <a:r>
              <a:rPr lang="en-US" sz="3200" dirty="0"/>
              <a:t> implementations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68" y="1690688"/>
            <a:ext cx="1113106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Provides lifetime management. 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Startup: </a:t>
            </a:r>
          </a:p>
          <a:p>
            <a:pPr marL="0" indent="0">
              <a:buNone/>
            </a:pPr>
            <a:r>
              <a:rPr lang="en-US" dirty="0" smtClean="0"/>
              <a:t>Calls </a:t>
            </a:r>
            <a:r>
              <a:rPr lang="en-US" dirty="0" err="1" smtClean="0"/>
              <a:t>IHostedService.StartAsync</a:t>
            </a:r>
            <a:r>
              <a:rPr lang="en-US" dirty="0" smtClean="0"/>
              <a:t> on each </a:t>
            </a:r>
            <a:r>
              <a:rPr lang="en-US" dirty="0"/>
              <a:t>implementation </a:t>
            </a:r>
            <a:r>
              <a:rPr lang="en-US" dirty="0" smtClean="0"/>
              <a:t>of </a:t>
            </a:r>
            <a:r>
              <a:rPr lang="en-US" dirty="0" err="1" smtClean="0"/>
              <a:t>IHostedService</a:t>
            </a:r>
            <a:r>
              <a:rPr lang="en-US" dirty="0" smtClean="0"/>
              <a:t>. In a web app – starts an HTTP server implementation.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Graceful shutdown.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35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11662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Generic Host – recommended.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Web Host – not recommended, backward compatibility. Used for 			  HTTP workloads before </a:t>
            </a:r>
            <a:r>
              <a:rPr lang="en-US" sz="3200" dirty="0" err="1" smtClean="0"/>
              <a:t>.Net</a:t>
            </a:r>
            <a:r>
              <a:rPr lang="en-US" sz="3200" dirty="0" smtClean="0"/>
              <a:t> Core 3.0.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23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Host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130" y="784994"/>
            <a:ext cx="10515600" cy="468968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Thanks for attention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github.com/EPilyaev/ASPNetCoreMVC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err="1"/>
              <a:t>Host&amp;Startup&amp;Di</a:t>
            </a:r>
            <a:r>
              <a:rPr lang="en-US" dirty="0"/>
              <a:t> </a:t>
            </a:r>
            <a:r>
              <a:rPr lang="en-US" dirty="0" smtClean="0"/>
              <a:t>presentation)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84</Words>
  <Application>Microsoft Office PowerPoint</Application>
  <PresentationFormat>Widescreen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Host, Startup, DI in ASP .Net Core 3.0</vt:lpstr>
      <vt:lpstr>Host</vt:lpstr>
      <vt:lpstr>Host</vt:lpstr>
      <vt:lpstr>Host</vt:lpstr>
      <vt:lpstr>Generic Host</vt:lpstr>
      <vt:lpstr>Thanks for attention  Evgeniy Pilyaev  https://github.com/EPilyaev/ASPNetCoreMVC  (Host&amp;Startup&amp;Di presentation)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52</cp:revision>
  <dcterms:created xsi:type="dcterms:W3CDTF">2019-09-17T17:33:28Z</dcterms:created>
  <dcterms:modified xsi:type="dcterms:W3CDTF">2019-11-22T15:54:37Z</dcterms:modified>
</cp:coreProperties>
</file>