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63" r:id="rId35"/>
    <p:sldId id="364" r:id="rId36"/>
    <p:sldId id="351" r:id="rId37"/>
    <p:sldId id="365" r:id="rId38"/>
    <p:sldId id="368" r:id="rId39"/>
    <p:sldId id="369" r:id="rId40"/>
    <p:sldId id="366" r:id="rId41"/>
    <p:sldId id="367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3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microsoft.extensions.hosting.ihos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otnet/api/microsoft.extensions.hosting.ihostedservic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methods on the built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to start and stop the app. These methods affect all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are registered in the service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9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control of the host lifetime can be achieved using methods that can be called externally: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3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is specified when the app's host is built. The Startup class is typically specified by calling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WebHostBuilderExtensions.UseStartup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method on the host builder: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services to the service container makes them available within the app and in the Configure method. The services are resolved via dependency injection or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0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5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6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2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44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8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does matter.</a:t>
            </a:r>
          </a:p>
          <a:p>
            <a:r>
              <a:rPr lang="en-US" dirty="0"/>
              <a:t>Order </a:t>
            </a:r>
            <a:r>
              <a:rPr lang="en-US" dirty="0" err="1"/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registrations to match the order that their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run.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 may add middleware with one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run before or after other app middleware registered with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invoke an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middleware before a middleware added by a library's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the service registration before the library is added to the service container.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invoke afterward, position the service registration after the library is added.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4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846854"/>
            <a:ext cx="1186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</a:t>
            </a:r>
          </a:p>
          <a:p>
            <a:r>
              <a:rPr lang="en-US" sz="2400" dirty="0"/>
              <a:t>	Runs the app and blocks the calling thread until the host is shut down.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RunAsync</a:t>
            </a:r>
            <a:endParaRPr lang="en-US" sz="2800" dirty="0"/>
          </a:p>
          <a:p>
            <a:r>
              <a:rPr lang="en-US" sz="2400" dirty="0"/>
              <a:t>	Runs the app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RunConsoleAsync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Enables console support, builds and starts the host, and waits for </a:t>
            </a:r>
            <a:r>
              <a:rPr lang="en-US" sz="2400" dirty="0" err="1"/>
              <a:t>Ctrl+C</a:t>
            </a:r>
            <a:r>
              <a:rPr lang="en-US" sz="2400" dirty="0"/>
              <a:t>/SIGINT or SIGTERM to shut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83577" y="1026238"/>
            <a:ext cx="11224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</a:t>
            </a:r>
          </a:p>
          <a:p>
            <a:r>
              <a:rPr lang="en-US" sz="2800" dirty="0"/>
              <a:t>	</a:t>
            </a:r>
            <a:r>
              <a:rPr lang="en-US" sz="2400" dirty="0"/>
              <a:t>Starts the host synchronously.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StartAsync</a:t>
            </a:r>
            <a:endParaRPr lang="en-US" sz="2800" dirty="0"/>
          </a:p>
          <a:p>
            <a:r>
              <a:rPr lang="ru-RU" sz="2800" dirty="0"/>
              <a:t>	</a:t>
            </a:r>
            <a:r>
              <a:rPr lang="en-US" sz="2400" dirty="0"/>
              <a:t>Starts the host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WaitForStartAsync</a:t>
            </a:r>
            <a:endParaRPr lang="en-US" sz="2800" dirty="0"/>
          </a:p>
          <a:p>
            <a:pPr lvl="0">
              <a:defRPr/>
            </a:pPr>
            <a:r>
              <a:rPr lang="ru-RU" sz="2800" dirty="0"/>
              <a:t>	</a:t>
            </a:r>
            <a:r>
              <a:rPr lang="en-US" sz="2400" dirty="0"/>
              <a:t>Is called at the start of </a:t>
            </a:r>
            <a:r>
              <a:rPr lang="en-US" sz="2400" dirty="0" err="1"/>
              <a:t>StartAsync</a:t>
            </a:r>
            <a:r>
              <a:rPr lang="en-US" sz="2400" dirty="0"/>
              <a:t>, which waits until it's complete before continuing. This can be used to delay startup until signaled by an external event.</a:t>
            </a:r>
          </a:p>
          <a:p>
            <a:pPr lvl="0">
              <a:defRPr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63416" y="1108298"/>
            <a:ext cx="11828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StopAsync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Attempts to stop the host within the provided timeout.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Blocks the calling thread until shutdown is triggered by the </a:t>
            </a:r>
            <a:r>
              <a:rPr lang="en-US" sz="2400" dirty="0" err="1"/>
              <a:t>IHostLifetime</a:t>
            </a:r>
            <a:r>
              <a:rPr lang="en-US" sz="2400" dirty="0"/>
              <a:t>, such as via </a:t>
            </a:r>
            <a:r>
              <a:rPr lang="en-US" sz="2400" dirty="0" err="1"/>
              <a:t>Ctrl+C</a:t>
            </a:r>
            <a:r>
              <a:rPr lang="en-US" sz="2400" dirty="0"/>
              <a:t>/SIGINT or SIGTERM.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Returns a Task that completes when shutdown is triggered via the given token and calls </a:t>
            </a:r>
            <a:r>
              <a:rPr lang="en-US" sz="2400" dirty="0" err="1"/>
              <a:t>StopAsync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1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External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82AF-8CF2-4041-AA57-F8863231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1197039"/>
            <a:ext cx="4254505" cy="292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3F82-29D9-4FCA-B904-2C57440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13" y="3194538"/>
            <a:ext cx="7574079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Methods (are called by </a:t>
            </a:r>
            <a:r>
              <a:rPr lang="en-US" sz="2800" dirty="0" err="1"/>
              <a:t>ASP.Net</a:t>
            </a:r>
            <a:r>
              <a:rPr lang="en-US" sz="2800" dirty="0"/>
              <a:t> Core runtime when app starts):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 services – optional</a:t>
            </a:r>
          </a:p>
          <a:p>
            <a:r>
              <a:rPr lang="en-US" sz="2400" dirty="0"/>
              <a:t>	Configures app’s services (reusable component that provides app functionality).</a:t>
            </a:r>
          </a:p>
          <a:p>
            <a:r>
              <a:rPr lang="en-US" sz="2400" dirty="0"/>
              <a:t>	Services are consumed by DI or </a:t>
            </a:r>
            <a:r>
              <a:rPr lang="en-US" sz="2400" dirty="0" err="1"/>
              <a:t>ApplicationServices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</a:t>
            </a:r>
          </a:p>
          <a:p>
            <a:pPr lvl="1"/>
            <a:r>
              <a:rPr lang="en-US" sz="2400" dirty="0"/>
              <a:t>	Defines app’s request processing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7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CC24-CF8D-4D66-8C70-B3E2F546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35" y="1325563"/>
            <a:ext cx="8127791" cy="49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2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AEA72-B3D8-43F2-914F-FD3B4A11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29" y="948836"/>
            <a:ext cx="736854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Specifying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B396-0043-44C3-92B4-5EDEEFCA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1325563"/>
            <a:ext cx="9519139" cy="5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the following service types can be injected into the Startup constructor when using the Generic Host (</a:t>
            </a:r>
            <a:r>
              <a:rPr lang="en-US" sz="2800" dirty="0" err="1"/>
              <a:t>IHostBuilder</a:t>
            </a:r>
            <a:r>
              <a:rPr lang="en-US" sz="2800" dirty="0"/>
              <a:t>): 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IWebHostEnvironment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Most services are not available until the Configure method is called.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55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Multiple 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naming scheme “Startup{Environment}” can be used to automatically pick a Startup class for current environment: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StartupDevelopment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StartupStaging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StartupProduction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The class whose name suffix matches the current environment is prioritized.</a:t>
            </a:r>
          </a:p>
        </p:txBody>
      </p:sp>
    </p:spTree>
    <p:extLst>
      <p:ext uri="{BB962C8B-B14F-4D97-AF65-F5344CB8AC3E}">
        <p14:creationId xmlns:p14="http://schemas.microsoft.com/office/powerpoint/2010/main" val="22537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 err="1"/>
              <a:t>ConfigureServices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325563"/>
            <a:ext cx="11224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Called by the host before the Configure method to configure the app's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 configuration options are set by convention.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5E05D-F5C1-4714-851B-D8F0A88E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38" y="3429000"/>
            <a:ext cx="9061939" cy="32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6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to specify how the app responds to HTTP requests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Pipeline is configured by adding middleware components to </a:t>
            </a:r>
            <a:r>
              <a:rPr lang="en-US" sz="2800" dirty="0" err="1"/>
              <a:t>IApplicationBuilder</a:t>
            </a:r>
            <a:r>
              <a:rPr lang="en-US" sz="2800" dirty="0"/>
              <a:t>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A16EC-0C50-43C9-94D9-4A136300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40" y="4566139"/>
            <a:ext cx="4727332" cy="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IApplicationBuilder</a:t>
            </a:r>
            <a:r>
              <a:rPr lang="en-US" sz="2800" dirty="0"/>
              <a:t> is available to the Configure method, but it isn't registered in the service container. 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Hosting creates an </a:t>
            </a:r>
            <a:r>
              <a:rPr lang="en-US" sz="2800" dirty="0" err="1"/>
              <a:t>IApplicationBuilder</a:t>
            </a:r>
            <a:r>
              <a:rPr lang="en-US" sz="2800" dirty="0"/>
              <a:t> and passes it directly to Configure.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Use extension method adds one or more middleware components to the request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391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IApplicationBuilder</a:t>
            </a:r>
            <a:r>
              <a:rPr lang="en-US" sz="2800" dirty="0"/>
              <a:t> is available to the Configure method, but it isn't registered in the service container.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Hosting creates an </a:t>
            </a:r>
            <a:r>
              <a:rPr lang="en-US" sz="2800" dirty="0" err="1"/>
              <a:t>IApplicationBuilder</a:t>
            </a:r>
            <a:r>
              <a:rPr lang="en-US" sz="2800" dirty="0"/>
              <a:t> and passes it directly to Configure.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Use extension method adds one or more middleware components to the request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Middleware can invoke next component or short-circuit the chain</a:t>
            </a:r>
          </a:p>
        </p:txBody>
      </p:sp>
    </p:spTree>
    <p:extLst>
      <p:ext uri="{BB962C8B-B14F-4D97-AF65-F5344CB8AC3E}">
        <p14:creationId xmlns:p14="http://schemas.microsoft.com/office/powerpoint/2010/main" val="554625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228600" y="1325563"/>
            <a:ext cx="1173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 services (</a:t>
            </a:r>
            <a:r>
              <a:rPr lang="en-US" sz="2800" dirty="0" err="1"/>
              <a:t>IWebHostEnvironment</a:t>
            </a:r>
            <a:r>
              <a:rPr lang="en-US" sz="2800" dirty="0"/>
              <a:t>, </a:t>
            </a:r>
            <a:r>
              <a:rPr lang="en-US" sz="2800" dirty="0" err="1"/>
              <a:t>IloggerFactory</a:t>
            </a:r>
            <a:r>
              <a:rPr lang="en-US" sz="2800" dirty="0"/>
              <a:t>, etc.) can be specified in Configure method signature. They are injected if available: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63C86-B7D4-46AF-8339-80A7EA26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4" y="2431806"/>
            <a:ext cx="11370352" cy="39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 services without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228600" y="1149717"/>
            <a:ext cx="1173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calls to </a:t>
            </a:r>
            <a:r>
              <a:rPr lang="en-US" sz="2800" dirty="0" err="1"/>
              <a:t>ConfigureServices</a:t>
            </a:r>
            <a:r>
              <a:rPr lang="en-US" sz="2800" dirty="0"/>
              <a:t> append to one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last Configure call is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E89BA-23B7-4738-BEEA-3007F557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21" y="2221055"/>
            <a:ext cx="6831990" cy="45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 services without startup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592C-6F19-43CB-96D9-5C34A3A2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42" y="1325563"/>
            <a:ext cx="10351516" cy="54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CB53-2557-43CB-92D0-4CAF2D5C81B8}"/>
              </a:ext>
            </a:extLst>
          </p:cNvPr>
          <p:cNvSpPr txBox="1"/>
          <p:nvPr/>
        </p:nvSpPr>
        <p:spPr>
          <a:xfrm>
            <a:off x="134815" y="1113693"/>
            <a:ext cx="117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middleware at the beginning or end of Configure pipeline without explicit call to Use{Middleware}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pipeline of Configure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E1B39-17F6-47AD-975D-14652F37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5" y="2957878"/>
            <a:ext cx="11180910" cy="33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9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CB53-2557-43CB-92D0-4CAF2D5C81B8}"/>
              </a:ext>
            </a:extLst>
          </p:cNvPr>
          <p:cNvSpPr txBox="1"/>
          <p:nvPr/>
        </p:nvSpPr>
        <p:spPr>
          <a:xfrm>
            <a:off x="134815" y="1113693"/>
            <a:ext cx="117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Registered in the service container in </a:t>
            </a:r>
            <a:r>
              <a:rPr lang="en-US" sz="2800" dirty="0" err="1"/>
              <a:t>ConfigureServices</a:t>
            </a:r>
            <a:r>
              <a:rPr lang="en-US" sz="2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A9013-72CB-49F5-85E0-824C2B68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8" y="1962516"/>
            <a:ext cx="11592744" cy="41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</a:t>
            </a:r>
            <a:r>
              <a:rPr lang="en-US"/>
              <a:t> presentation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1048</Words>
  <Application>Microsoft Office PowerPoint</Application>
  <PresentationFormat>Widescreen</PresentationFormat>
  <Paragraphs>435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Host, Startup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Manage the host lifetime</vt:lpstr>
      <vt:lpstr>Manage the host lifetime</vt:lpstr>
      <vt:lpstr>Manage the host lifetime</vt:lpstr>
      <vt:lpstr>External control</vt:lpstr>
      <vt:lpstr>Startup</vt:lpstr>
      <vt:lpstr>Startup example</vt:lpstr>
      <vt:lpstr>Startup example</vt:lpstr>
      <vt:lpstr>Specifying Startup</vt:lpstr>
      <vt:lpstr>Startup </vt:lpstr>
      <vt:lpstr>Multiple Startup </vt:lpstr>
      <vt:lpstr>ConfigureServices</vt:lpstr>
      <vt:lpstr>Configure</vt:lpstr>
      <vt:lpstr>Configure</vt:lpstr>
      <vt:lpstr>Configure</vt:lpstr>
      <vt:lpstr>Configure</vt:lpstr>
      <vt:lpstr>Configure services without startup</vt:lpstr>
      <vt:lpstr>Configure services without startup</vt:lpstr>
      <vt:lpstr>Startup filters</vt:lpstr>
      <vt:lpstr>Startup filters</vt:lpstr>
      <vt:lpstr>Thanks for attention  Evgeniy Pilyaev  https://github.com/EPilyaev/ASPNetCoreMVC  (Host&amp;Startup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122</cp:revision>
  <dcterms:created xsi:type="dcterms:W3CDTF">2019-09-17T17:33:28Z</dcterms:created>
  <dcterms:modified xsi:type="dcterms:W3CDTF">2019-12-03T11:57:47Z</dcterms:modified>
</cp:coreProperties>
</file>