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139</Words>
  <Application>Microsoft Office PowerPoint</Application>
  <PresentationFormat>Widescreen</PresentationFormat>
  <Paragraphs>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filters example</vt:lpstr>
      <vt:lpstr>Authorization filters example</vt:lpstr>
      <vt:lpstr>Authorization filters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14</cp:revision>
  <dcterms:created xsi:type="dcterms:W3CDTF">2019-09-17T17:33:28Z</dcterms:created>
  <dcterms:modified xsi:type="dcterms:W3CDTF">2019-09-27T19:57:46Z</dcterms:modified>
</cp:coreProperties>
</file>