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5" r:id="rId4"/>
    <p:sldId id="260" r:id="rId5"/>
    <p:sldId id="258" r:id="rId6"/>
    <p:sldId id="259" r:id="rId7"/>
    <p:sldId id="262" r:id="rId8"/>
    <p:sldId id="263" r:id="rId9"/>
    <p:sldId id="261" r:id="rId10"/>
    <p:sldId id="266" r:id="rId11"/>
    <p:sldId id="267" r:id="rId12"/>
    <p:sldId id="264" r:id="rId13"/>
    <p:sldId id="268" r:id="rId14"/>
    <p:sldId id="265" r:id="rId15"/>
    <p:sldId id="270" r:id="rId16"/>
    <p:sldId id="271" r:id="rId17"/>
    <p:sldId id="269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4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8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 and order of filters: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Authorization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AuthorizationFilter</a:t>
            </a:r>
            <a:endParaRPr lang="en-US" dirty="0" smtClean="0"/>
          </a:p>
          <a:p>
            <a:r>
              <a:rPr lang="en-US" dirty="0" smtClean="0"/>
              <a:t>Action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ActionFilter</a:t>
            </a:r>
            <a:endParaRPr lang="en-US" dirty="0" smtClean="0"/>
          </a:p>
          <a:p>
            <a:r>
              <a:rPr lang="en-US" dirty="0" smtClean="0"/>
              <a:t>Result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ResultFilter</a:t>
            </a:r>
            <a:endParaRPr lang="en-US" dirty="0" smtClean="0"/>
          </a:p>
          <a:p>
            <a:r>
              <a:rPr lang="en-US" dirty="0" smtClean="0"/>
              <a:t>Exception – I(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r>
              <a:rPr lang="en-US" dirty="0" err="1" smtClean="0"/>
              <a:t>ExceptionFilter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365</Words>
  <Application>Microsoft Office PowerPoint</Application>
  <PresentationFormat>Widescreen</PresentationFormat>
  <Paragraphs>154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ASP .Net Core MVC</vt:lpstr>
      <vt:lpstr>Routing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23</cp:revision>
  <dcterms:created xsi:type="dcterms:W3CDTF">2019-09-17T17:33:28Z</dcterms:created>
  <dcterms:modified xsi:type="dcterms:W3CDTF">2019-09-30T18:21:51Z</dcterms:modified>
</cp:coreProperties>
</file>