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75" r:id="rId3"/>
    <p:sldId id="260" r:id="rId4"/>
    <p:sldId id="258" r:id="rId5"/>
    <p:sldId id="259" r:id="rId6"/>
    <p:sldId id="262" r:id="rId7"/>
    <p:sldId id="263" r:id="rId8"/>
    <p:sldId id="261" r:id="rId9"/>
    <p:sldId id="266" r:id="rId10"/>
    <p:sldId id="267" r:id="rId11"/>
    <p:sldId id="264" r:id="rId12"/>
    <p:sldId id="268" r:id="rId13"/>
    <p:sldId id="265" r:id="rId14"/>
    <p:sldId id="270" r:id="rId15"/>
    <p:sldId id="271" r:id="rId16"/>
    <p:sldId id="269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4" r:id="rId36"/>
    <p:sldId id="293" r:id="rId37"/>
    <p:sldId id="295" r:id="rId38"/>
    <p:sldId id="296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68298" autoAdjust="0"/>
  </p:normalViewPr>
  <p:slideViewPr>
    <p:cSldViewPr snapToGrid="0">
      <p:cViewPr varScale="1">
        <p:scale>
          <a:sx n="82" d="100"/>
          <a:sy n="82" d="100"/>
        </p:scale>
        <p:origin x="16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7B90C-FE49-44DE-93E7-FA9DDECBEA03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5B97-ACF5-4677-A104-92B2393AA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8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1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41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8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r>
              <a:rPr lang="en-US" baseline="0" dirty="0" smtClean="0"/>
              <a:t> must be invoked to complete request processing pipeline and render result. If not called – it won’t </a:t>
            </a:r>
            <a:r>
              <a:rPr lang="en-US" baseline="0" smtClean="0"/>
              <a:t>be rendered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8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3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output is after because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written in the post-processed stage of the result filter.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 attribute order doesn’t matter.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9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OnActionExecuting</a:t>
            </a:r>
            <a:r>
              <a:rPr lang="en-US" baseline="0" dirty="0" smtClean="0"/>
              <a:t> – before the action method is invoked</a:t>
            </a:r>
          </a:p>
          <a:p>
            <a:r>
              <a:rPr lang="en-US" baseline="0" dirty="0" err="1" smtClean="0"/>
              <a:t>OnActionExecuted</a:t>
            </a:r>
            <a:r>
              <a:rPr lang="en-US" baseline="0" dirty="0" smtClean="0"/>
              <a:t> – after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0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78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4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1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27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7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9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9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59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63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9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68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5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2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D5B97-ACF5-4677-A104-92B2393AA4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2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6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6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E22BE-79DE-4FFF-A515-BF1CA8DF801A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E22BE-79DE-4FFF-A515-BF1CA8DF801A}" type="datetimeFigureOut">
              <a:rPr lang="en-US" smtClean="0"/>
              <a:t>08-Oct-19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83D7-7BCC-40CC-9B8C-411F7F482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0646"/>
            <a:ext cx="9144000" cy="3029317"/>
          </a:xfrm>
        </p:spPr>
        <p:txBody>
          <a:bodyPr/>
          <a:lstStyle/>
          <a:p>
            <a:r>
              <a:rPr lang="en-US" dirty="0" err="1" smtClean="0"/>
              <a:t>Midlleware</a:t>
            </a:r>
            <a:r>
              <a:rPr lang="en-US" dirty="0" smtClean="0"/>
              <a:t> and filters in</a:t>
            </a:r>
            <a:br>
              <a:rPr lang="en-US" dirty="0" smtClean="0"/>
            </a:br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Core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Evgeniy </a:t>
            </a:r>
            <a:r>
              <a:rPr lang="en-US" dirty="0" err="1" smtClean="0"/>
              <a:t>Pilyaev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74" y="1822071"/>
            <a:ext cx="11325051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651"/>
            <a:ext cx="10662568" cy="512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4" y="1759940"/>
            <a:ext cx="11764871" cy="441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1140"/>
            <a:ext cx="10700245" cy="54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71" y="71510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53" y="734291"/>
            <a:ext cx="109156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28" y="415459"/>
            <a:ext cx="7299121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Response-editing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8" y="1655426"/>
            <a:ext cx="11413344" cy="46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Implement </a:t>
            </a:r>
            <a:r>
              <a:rPr lang="en-US" dirty="0" err="1" smtClean="0"/>
              <a:t>IFilterMetadata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namespace </a:t>
            </a:r>
            <a:r>
              <a:rPr lang="en-US" dirty="0" err="1">
                <a:latin typeface="Consolas" panose="020B0609020204030204" pitchFamily="49" charset="0"/>
              </a:rPr>
              <a:t>Microsoft.AspNetCore.Mvc.Filters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public </a:t>
            </a:r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IFilterMetadata</a:t>
            </a:r>
            <a:r>
              <a:rPr lang="en-US" dirty="0"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8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631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Types and order of filters: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Authorization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AuthorizationFilter</a:t>
            </a:r>
            <a:endParaRPr lang="en-US" sz="3600" dirty="0" smtClean="0"/>
          </a:p>
          <a:p>
            <a:r>
              <a:rPr lang="en-US" sz="3600" dirty="0" smtClean="0"/>
              <a:t>Action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ActionFilter</a:t>
            </a:r>
            <a:endParaRPr lang="en-US" sz="3600" dirty="0" smtClean="0"/>
          </a:p>
          <a:p>
            <a:r>
              <a:rPr lang="en-US" sz="3600" dirty="0" smtClean="0"/>
              <a:t>Result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ResultFilter</a:t>
            </a:r>
            <a:endParaRPr lang="en-US" sz="3600" dirty="0" smtClean="0"/>
          </a:p>
          <a:p>
            <a:r>
              <a:rPr lang="en-US" sz="3600" dirty="0" smtClean="0"/>
              <a:t>Exception – I(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r>
              <a:rPr lang="en-US" sz="3600" dirty="0" err="1" smtClean="0"/>
              <a:t>ExceptionFilter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0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void </a:t>
            </a:r>
            <a:r>
              <a:rPr lang="en-US" dirty="0" err="1"/>
              <a:t>OnAuthorization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2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943321"/>
            <a:ext cx="1135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namespace </a:t>
            </a:r>
            <a:r>
              <a:rPr lang="en-US" dirty="0" err="1"/>
              <a:t>Microsoft.AspNetCore.Mvc.Filters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interface </a:t>
            </a:r>
            <a:r>
              <a:rPr lang="en-US" dirty="0" err="1"/>
              <a:t>IAsyncAuthorizationFilter</a:t>
            </a:r>
            <a:r>
              <a:rPr lang="en-US" dirty="0"/>
              <a:t> : </a:t>
            </a:r>
            <a:r>
              <a:rPr lang="en-US" dirty="0" err="1"/>
              <a:t>IFilterMetadata</a:t>
            </a:r>
            <a:r>
              <a:rPr lang="en-US" dirty="0"/>
              <a:t>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Task </a:t>
            </a:r>
            <a:r>
              <a:rPr lang="en-US" dirty="0" err="1"/>
              <a:t>OnAuthorizationAsync</a:t>
            </a:r>
            <a:r>
              <a:rPr lang="en-US" dirty="0"/>
              <a:t>(</a:t>
            </a:r>
            <a:r>
              <a:rPr lang="en-US" dirty="0" err="1"/>
              <a:t>AuthorizationFilterContext</a:t>
            </a:r>
            <a:r>
              <a:rPr lang="en-US" dirty="0"/>
              <a:t> context);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Middleware </a:t>
            </a:r>
            <a:r>
              <a:rPr lang="en-US" dirty="0"/>
              <a:t>is the term used for the components that are combined to form the request pipeline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Content-Generating</a:t>
            </a:r>
          </a:p>
          <a:p>
            <a:r>
              <a:rPr lang="en-US" dirty="0" smtClean="0"/>
              <a:t>Short-circuiting</a:t>
            </a:r>
          </a:p>
          <a:p>
            <a:r>
              <a:rPr lang="en-US" dirty="0" smtClean="0"/>
              <a:t>Request-editing</a:t>
            </a:r>
          </a:p>
          <a:p>
            <a:r>
              <a:rPr lang="en-US" dirty="0" smtClean="0"/>
              <a:t>Response-editing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</a:t>
            </a:r>
            <a:r>
              <a:rPr lang="en-US" sz="3200" dirty="0" err="1" smtClean="0"/>
              <a:t>AuthorizationFilterContext.</a:t>
            </a:r>
            <a:r>
              <a:rPr lang="en-US" sz="3200" dirty="0" err="1" smtClean="0">
                <a:solidFill>
                  <a:srgbClr val="C00000"/>
                </a:solidFill>
              </a:rPr>
              <a:t>Result</a:t>
            </a:r>
            <a:r>
              <a:rPr lang="en-US" sz="3200" dirty="0" smtClean="0"/>
              <a:t> property: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If this property is set, MVC renders the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/>
              <a:t> instead of invoking the action method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6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0978"/>
            <a:ext cx="10194715" cy="4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153"/>
            <a:ext cx="10515600" cy="4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filter example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5158"/>
            <a:ext cx="10063072" cy="485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namespace </a:t>
            </a:r>
            <a:r>
              <a:rPr lang="en-US" sz="2800" dirty="0" err="1">
                <a:latin typeface="Consolas" panose="020B0609020204030204" pitchFamily="49" charset="0"/>
              </a:rPr>
              <a:t>Microsoft.AspNetCore.Mvc.Filters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public </a:t>
            </a:r>
            <a:r>
              <a:rPr lang="en-US" sz="2800" dirty="0">
                <a:latin typeface="Consolas" panose="020B0609020204030204" pitchFamily="49" charset="0"/>
              </a:rPr>
              <a:t>interface </a:t>
            </a:r>
            <a:r>
              <a:rPr lang="en-US" sz="2800" dirty="0" err="1">
                <a:latin typeface="Consolas" panose="020B0609020204030204" pitchFamily="49" charset="0"/>
              </a:rPr>
              <a:t>IActionFilter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void </a:t>
            </a:r>
            <a:r>
              <a:rPr lang="en-US" sz="2800" dirty="0" err="1">
                <a:latin typeface="Consolas" panose="020B0609020204030204" pitchFamily="49" charset="0"/>
              </a:rPr>
              <a:t>OnActionExecuted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	}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438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ActionExecutingContext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ActionArguments</a:t>
            </a:r>
            <a:r>
              <a:rPr lang="en-US" sz="2800" dirty="0" smtClean="0">
                <a:latin typeface="Consolas" panose="020B0609020204030204" pitchFamily="49" charset="0"/>
              </a:rPr>
              <a:t> – dictionary of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Result</a:t>
            </a:r>
            <a:r>
              <a:rPr lang="en-US" sz="2800" dirty="0" smtClean="0">
                <a:latin typeface="Consolas" panose="020B0609020204030204" pitchFamily="49" charset="0"/>
              </a:rPr>
              <a:t> – if set, short-circuits the request and returns </a:t>
            </a:r>
          </a:p>
        </p:txBody>
      </p:sp>
    </p:spTree>
    <p:extLst>
      <p:ext uri="{BB962C8B-B14F-4D97-AF65-F5344CB8AC3E}">
        <p14:creationId xmlns:p14="http://schemas.microsoft.com/office/powerpoint/2010/main" val="23074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206" y="1892022"/>
            <a:ext cx="118927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</a:rPr>
              <a:t>ActionExecutedContext</a:t>
            </a:r>
            <a:r>
              <a:rPr lang="en-US" sz="2800" dirty="0" smtClean="0">
                <a:latin typeface="Consolas" panose="020B0609020204030204" pitchFamily="49" charset="0"/>
              </a:rPr>
              <a:t> properties: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Canceled </a:t>
            </a:r>
            <a:r>
              <a:rPr lang="en-US" sz="2800" dirty="0" smtClean="0">
                <a:latin typeface="Consolas" panose="020B0609020204030204" pitchFamily="49" charset="0"/>
              </a:rPr>
              <a:t>– true if another filter has set Result</a:t>
            </a:r>
            <a:endParaRPr lang="en-US" sz="28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</a:rPr>
              <a:t>ExceptionDispatchInfo</a:t>
            </a:r>
            <a:r>
              <a:rPr lang="en-US" sz="2800" dirty="0" smtClean="0">
                <a:latin typeface="Consolas" panose="020B0609020204030204" pitchFamily="49" charset="0"/>
              </a:rPr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ExceptionHandled</a:t>
            </a:r>
            <a:r>
              <a:rPr lang="en-US" sz="2800" dirty="0" smtClean="0">
                <a:latin typeface="Consolas" panose="020B0609020204030204" pitchFamily="49" charset="0"/>
              </a:rPr>
              <a:t> 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8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Result </a:t>
            </a:r>
            <a:r>
              <a:rPr lang="en-US" sz="2800" dirty="0" smtClean="0">
                <a:latin typeface="Consolas" panose="020B0609020204030204" pitchFamily="49" charset="0"/>
              </a:rPr>
              <a:t>– can change or replace result</a:t>
            </a:r>
          </a:p>
        </p:txBody>
      </p:sp>
    </p:spTree>
    <p:extLst>
      <p:ext uri="{BB962C8B-B14F-4D97-AF65-F5344CB8AC3E}">
        <p14:creationId xmlns:p14="http://schemas.microsoft.com/office/powerpoint/2010/main" val="989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5" y="1164054"/>
            <a:ext cx="9129963" cy="55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0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85" y="1854953"/>
            <a:ext cx="10156659" cy="413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Action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4" y="1967248"/>
            <a:ext cx="10474331" cy="34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" y="2199890"/>
            <a:ext cx="12191874" cy="31326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7087" y="6170064"/>
            <a:ext cx="322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 Pro Asp </a:t>
            </a:r>
            <a:r>
              <a:rPr lang="en-US" dirty="0" err="1"/>
              <a:t>.Net</a:t>
            </a:r>
            <a:r>
              <a:rPr lang="en-US" dirty="0"/>
              <a:t> Core MVC 2</a:t>
            </a:r>
          </a:p>
        </p:txBody>
      </p:sp>
    </p:spTree>
    <p:extLst>
      <p:ext uri="{BB962C8B-B14F-4D97-AF65-F5344CB8AC3E}">
        <p14:creationId xmlns:p14="http://schemas.microsoft.com/office/powerpoint/2010/main" val="10155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62953" y="2209073"/>
            <a:ext cx="122942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IAsyncActionFilter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Task </a:t>
            </a:r>
            <a:r>
              <a:rPr lang="en-US" sz="2800" dirty="0" err="1">
                <a:latin typeface="Consolas" panose="020B0609020204030204" pitchFamily="49" charset="0"/>
              </a:rPr>
              <a:t>OnActionExecutionAsync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ActionExecutingContext</a:t>
            </a:r>
            <a:r>
              <a:rPr lang="en-US" sz="2800" dirty="0">
                <a:latin typeface="Consolas" panose="020B0609020204030204" pitchFamily="49" charset="0"/>
              </a:rPr>
              <a:t> context,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ActionExecutionDelegate</a:t>
            </a:r>
            <a:r>
              <a:rPr lang="en-US" sz="2800" dirty="0">
                <a:latin typeface="Consolas" panose="020B0609020204030204" pitchFamily="49" charset="0"/>
              </a:rPr>
              <a:t> next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3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4" y="240631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" y="1903078"/>
            <a:ext cx="11914349" cy="39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/>
              <a:t>Asynchronous Action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47" y="4189552"/>
            <a:ext cx="7942848" cy="250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3" y="1140469"/>
            <a:ext cx="7329815" cy="30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0783" y="2298200"/>
            <a:ext cx="127604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public interface </a:t>
            </a:r>
            <a:r>
              <a:rPr lang="en-US" sz="2800" dirty="0" err="1">
                <a:latin typeface="Consolas" panose="020B0609020204030204" pitchFamily="49" charset="0"/>
              </a:rPr>
              <a:t>IResultFilter</a:t>
            </a:r>
            <a:r>
              <a:rPr lang="en-US" sz="2800" dirty="0">
                <a:latin typeface="Consolas" panose="020B0609020204030204" pitchFamily="49" charset="0"/>
              </a:rPr>
              <a:t> : </a:t>
            </a:r>
            <a:r>
              <a:rPr lang="en-US" sz="2800" dirty="0" err="1">
                <a:latin typeface="Consolas" panose="020B0609020204030204" pitchFamily="49" charset="0"/>
              </a:rPr>
              <a:t>IFilterMetadata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OnResultExecuting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ResultExecutingContext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void </a:t>
            </a:r>
            <a:r>
              <a:rPr lang="en-US" sz="2800" dirty="0" err="1">
                <a:latin typeface="Consolas" panose="020B0609020204030204" pitchFamily="49" charset="0"/>
              </a:rPr>
              <a:t>OnResultExecuted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ResultExecutedContext</a:t>
            </a:r>
            <a:r>
              <a:rPr lang="en-US" sz="2800" dirty="0">
                <a:latin typeface="Consolas" panose="020B0609020204030204" pitchFamily="49" charset="0"/>
              </a:rPr>
              <a:t> context</a:t>
            </a:r>
            <a:r>
              <a:rPr lang="en-US" sz="28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7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ResultExecutingContext</a:t>
            </a:r>
            <a:r>
              <a:rPr lang="en-US" sz="3200" dirty="0" smtClean="0"/>
              <a:t> properties: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Cancel </a:t>
            </a:r>
            <a:r>
              <a:rPr lang="en-US" sz="3200" dirty="0" smtClean="0"/>
              <a:t>- if true, will stop the action result from being processed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C00000"/>
                </a:solidFill>
              </a:rPr>
              <a:t>IActionResult</a:t>
            </a:r>
            <a:r>
              <a:rPr lang="en-US" sz="3200" dirty="0" smtClean="0">
                <a:solidFill>
                  <a:srgbClr val="C00000"/>
                </a:solidFill>
              </a:rPr>
              <a:t> Result</a:t>
            </a:r>
            <a:r>
              <a:rPr lang="en-US" sz="3200" dirty="0" smtClean="0"/>
              <a:t> – result object returned by the action method</a:t>
            </a:r>
          </a:p>
        </p:txBody>
      </p:sp>
    </p:spTree>
    <p:extLst>
      <p:ext uri="{BB962C8B-B14F-4D97-AF65-F5344CB8AC3E}">
        <p14:creationId xmlns:p14="http://schemas.microsoft.com/office/powerpoint/2010/main" val="175690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smtClean="0"/>
              <a:t>Result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8015" y="1301261"/>
            <a:ext cx="1129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LpnnbbGbhjltBwywxpUtopiaStd-Italic"/>
              </a:rPr>
              <a:t>ResultExecutedContext</a:t>
            </a:r>
            <a:r>
              <a:rPr lang="en-US" sz="3200" dirty="0" smtClean="0"/>
              <a:t> properties: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bool Canceled – whether the request was cancelled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 </a:t>
            </a:r>
            <a:r>
              <a:rPr lang="en-US" sz="3200" smtClean="0"/>
              <a:t>Exception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bool </a:t>
            </a:r>
            <a:r>
              <a:rPr lang="en-US" sz="3200" dirty="0" err="1" smtClean="0">
                <a:solidFill>
                  <a:srgbClr val="C00000"/>
                </a:solidFill>
              </a:rPr>
              <a:t>ExceptionHandled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/>
              <a:t>– if set to true – suppresses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IActionResult</a:t>
            </a:r>
            <a:r>
              <a:rPr lang="en-US" sz="3200" dirty="0" smtClean="0"/>
              <a:t> Result – result object that was used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20805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63" y="-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3" y="1080965"/>
            <a:ext cx="11431504" cy="55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5" y="128337"/>
            <a:ext cx="10515600" cy="1325563"/>
          </a:xfrm>
        </p:spPr>
        <p:txBody>
          <a:bodyPr/>
          <a:lstStyle/>
          <a:p>
            <a:r>
              <a:rPr lang="en-US" dirty="0" smtClean="0"/>
              <a:t>Result 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3" y="1277437"/>
            <a:ext cx="5600701" cy="233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3" y="3785156"/>
            <a:ext cx="11006892" cy="293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Result Filter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6" y="768266"/>
            <a:ext cx="10355179" cy="59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2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2" y="983832"/>
            <a:ext cx="9085096" cy="55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iddleware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be a middleware component class must have: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Constructor that takes a </a:t>
            </a:r>
            <a:r>
              <a:rPr lang="en-US" dirty="0" err="1" smtClean="0"/>
              <a:t>RequestDelegate</a:t>
            </a:r>
            <a:r>
              <a:rPr lang="en-US" dirty="0" smtClean="0"/>
              <a:t> (</a:t>
            </a:r>
            <a:r>
              <a:rPr lang="en-US" dirty="0" err="1" smtClean="0"/>
              <a:t>nextDelegate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Invoke method which takes </a:t>
            </a:r>
            <a:r>
              <a:rPr lang="en-US" dirty="0" err="1" smtClean="0"/>
              <a:t>HttpContext</a:t>
            </a:r>
            <a:r>
              <a:rPr lang="en-US" dirty="0" smtClean="0"/>
              <a:t> as and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884" y="805864"/>
            <a:ext cx="8839200" cy="58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Hybrid Action\Result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" y="919007"/>
            <a:ext cx="7099627" cy="30632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154" y="3607301"/>
            <a:ext cx="7896876" cy="29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7589" y="1254772"/>
            <a:ext cx="118403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     void </a:t>
            </a:r>
            <a:r>
              <a:rPr lang="en-US" sz="2400" dirty="0" err="1">
                <a:latin typeface="Consolas" panose="020B0609020204030204" pitchFamily="49" charset="0"/>
              </a:rPr>
              <a:t>OnException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589" y="3540773"/>
            <a:ext cx="9733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public interface </a:t>
            </a:r>
            <a:r>
              <a:rPr lang="en-US" sz="2400" dirty="0" err="1">
                <a:latin typeface="Consolas" panose="020B0609020204030204" pitchFamily="49" charset="0"/>
              </a:rPr>
              <a:t>IAsyncExceptionFilter</a:t>
            </a:r>
            <a:r>
              <a:rPr lang="en-US" sz="2400" dirty="0">
                <a:latin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</a:rPr>
              <a:t>IFilterMetadata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     Task </a:t>
            </a:r>
            <a:r>
              <a:rPr lang="en-US" sz="2400" dirty="0" err="1">
                <a:latin typeface="Consolas" panose="020B0609020204030204" pitchFamily="49" charset="0"/>
              </a:rPr>
              <a:t>OnExceptionAsync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ExceptionContext</a:t>
            </a:r>
            <a:r>
              <a:rPr lang="en-US" sz="2400" dirty="0">
                <a:latin typeface="Consolas" panose="020B0609020204030204" pitchFamily="49" charset="0"/>
              </a:rPr>
              <a:t> context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filters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1631" y="1723292"/>
            <a:ext cx="107031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Exception context properties: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ExceptionDispatchInfo</a:t>
            </a:r>
            <a:r>
              <a:rPr lang="en-US" sz="3200" dirty="0" smtClean="0"/>
              <a:t> – stack trace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bool </a:t>
            </a:r>
            <a:r>
              <a:rPr lang="en-US" sz="3200" dirty="0" err="1" smtClean="0"/>
              <a:t>ExceptionHandled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IActionResult</a:t>
            </a:r>
            <a:r>
              <a:rPr lang="en-US" sz="3200" dirty="0" smtClean="0"/>
              <a:t> Result – used to generate response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01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9" y="1617784"/>
            <a:ext cx="11733254" cy="43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78" y="948030"/>
            <a:ext cx="8465488" cy="557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57" y="1037492"/>
            <a:ext cx="10144164" cy="56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Exception </a:t>
            </a:r>
            <a:r>
              <a:rPr lang="en-US" smtClean="0"/>
              <a:t>filter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74" y="1559572"/>
            <a:ext cx="10834460" cy="37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Dependency injection for filters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821" y="2368061"/>
            <a:ext cx="121898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Type filter attribute - Inject data inside the filter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Service filter attribute – Create a filter object using service provider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33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</a:t>
            </a:r>
            <a:r>
              <a:rPr lang="en-US" dirty="0" smtClean="0"/>
              <a:t>attribute (</a:t>
            </a:r>
            <a:r>
              <a:rPr lang="en-US" dirty="0" err="1" smtClean="0"/>
              <a:t>FilterDiagnostics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3" y="949973"/>
            <a:ext cx="5325209" cy="2411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53" y="3499660"/>
            <a:ext cx="10236757" cy="319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5049855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91" y="1466227"/>
            <a:ext cx="9686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</a:t>
            </a:r>
            <a:r>
              <a:rPr lang="en-US" dirty="0" smtClean="0"/>
              <a:t>attribute (Startup)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" y="815853"/>
            <a:ext cx="9836394" cy="587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</a:t>
            </a:r>
            <a:r>
              <a:rPr lang="en-US" dirty="0" smtClean="0"/>
              <a:t>attribute (</a:t>
            </a:r>
            <a:r>
              <a:rPr lang="en-US" dirty="0" err="1" smtClean="0"/>
              <a:t>TimeFilter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8" y="862012"/>
            <a:ext cx="10518089" cy="56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</a:t>
            </a:r>
            <a:r>
              <a:rPr lang="en-US" dirty="0" smtClean="0"/>
              <a:t>attribute (</a:t>
            </a:r>
            <a:r>
              <a:rPr lang="en-US" dirty="0" err="1" smtClean="0"/>
              <a:t>TimeFilter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2" y="2019666"/>
            <a:ext cx="10615118" cy="31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</a:t>
            </a:r>
            <a:r>
              <a:rPr lang="en-US" dirty="0" smtClean="0"/>
              <a:t>attribute (</a:t>
            </a:r>
            <a:r>
              <a:rPr lang="en-US" dirty="0" err="1" smtClean="0"/>
              <a:t>DiagnosticsFilter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65" y="1629911"/>
            <a:ext cx="9734959" cy="37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</a:t>
            </a:r>
            <a:r>
              <a:rPr lang="en-US" dirty="0" smtClean="0"/>
              <a:t>attribute (</a:t>
            </a:r>
            <a:r>
              <a:rPr lang="en-US" dirty="0" err="1" smtClean="0"/>
              <a:t>DiagnosticsFilter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6" y="974481"/>
            <a:ext cx="11267633" cy="54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</a:t>
            </a:r>
            <a:r>
              <a:rPr lang="en-US" dirty="0" smtClean="0"/>
              <a:t>attribute (</a:t>
            </a:r>
            <a:r>
              <a:rPr lang="en-US" dirty="0" err="1" smtClean="0"/>
              <a:t>HomeController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11" y="1032034"/>
            <a:ext cx="10517066" cy="53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1" y="-164575"/>
            <a:ext cx="10515600" cy="1325563"/>
          </a:xfrm>
        </p:spPr>
        <p:txBody>
          <a:bodyPr/>
          <a:lstStyle/>
          <a:p>
            <a:r>
              <a:rPr lang="en-US" dirty="0" smtClean="0"/>
              <a:t>Type filter </a:t>
            </a:r>
            <a:r>
              <a:rPr lang="en-US" dirty="0" smtClean="0"/>
              <a:t>attribute (Demo)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38" y="1427285"/>
            <a:ext cx="8465161" cy="458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54" y="978576"/>
            <a:ext cx="9337909" cy="58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0"/>
            <a:ext cx="10515600" cy="1325563"/>
          </a:xfrm>
        </p:spPr>
        <p:txBody>
          <a:bodyPr/>
          <a:lstStyle/>
          <a:p>
            <a:r>
              <a:rPr lang="en-US" dirty="0" smtClean="0"/>
              <a:t>Content Middleware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41" y="2499133"/>
            <a:ext cx="10706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6824"/>
            <a:ext cx="10613509" cy="48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Short-Circuiting Middleware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8" y="1488477"/>
            <a:ext cx="9069198" cy="51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6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3641</TotalTime>
  <Words>577</Words>
  <Application>Microsoft Office PowerPoint</Application>
  <PresentationFormat>Widescreen</PresentationFormat>
  <Paragraphs>216</Paragraphs>
  <Slides>56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LpnnbbGbhjltBwywxpUtopiaStd-Italic</vt:lpstr>
      <vt:lpstr>Office Theme</vt:lpstr>
      <vt:lpstr>Midlleware and filters in ASP .Net Core MVC</vt:lpstr>
      <vt:lpstr>Middleware</vt:lpstr>
      <vt:lpstr>Middleware</vt:lpstr>
      <vt:lpstr>Middleware</vt:lpstr>
      <vt:lpstr>Content Middleware</vt:lpstr>
      <vt:lpstr>Content Middleware</vt:lpstr>
      <vt:lpstr>Content Middleware</vt:lpstr>
      <vt:lpstr>Short-Circuiting Middleware</vt:lpstr>
      <vt:lpstr>Short-Circuiting Middleware</vt:lpstr>
      <vt:lpstr>Short-Circuiting Middleware</vt:lpstr>
      <vt:lpstr>Request-editing Middleware</vt:lpstr>
      <vt:lpstr>Request-editing Middleware</vt:lpstr>
      <vt:lpstr>Response-editing Middleware</vt:lpstr>
      <vt:lpstr>Response-editing Middleware</vt:lpstr>
      <vt:lpstr>Response-editing Middleware</vt:lpstr>
      <vt:lpstr>Filters</vt:lpstr>
      <vt:lpstr>Filters</vt:lpstr>
      <vt:lpstr>Authorization filters</vt:lpstr>
      <vt:lpstr>Async authorization filters</vt:lpstr>
      <vt:lpstr>Authorization Filters</vt:lpstr>
      <vt:lpstr>Authorization filter example</vt:lpstr>
      <vt:lpstr>Authorization filter example</vt:lpstr>
      <vt:lpstr>Authorization filter example</vt:lpstr>
      <vt:lpstr>Action Filters</vt:lpstr>
      <vt:lpstr>Action Filters</vt:lpstr>
      <vt:lpstr>Action Filters</vt:lpstr>
      <vt:lpstr>Action Filter example</vt:lpstr>
      <vt:lpstr>Action Filter example</vt:lpstr>
      <vt:lpstr>Action Filter example</vt:lpstr>
      <vt:lpstr>Asynchronous Action Filter</vt:lpstr>
      <vt:lpstr>Asynchronous Action Filter</vt:lpstr>
      <vt:lpstr>Asynchronous Action Filter</vt:lpstr>
      <vt:lpstr>Result Filters</vt:lpstr>
      <vt:lpstr>Result Filters</vt:lpstr>
      <vt:lpstr>Result Filters</vt:lpstr>
      <vt:lpstr>Result Filter example</vt:lpstr>
      <vt:lpstr>Result Filter example</vt:lpstr>
      <vt:lpstr>Async Result Filter example</vt:lpstr>
      <vt:lpstr>Hybrid Action\Result filter</vt:lpstr>
      <vt:lpstr>Hybrid Action\Result filter</vt:lpstr>
      <vt:lpstr>Hybrid Action\Result filter</vt:lpstr>
      <vt:lpstr>Exception filters</vt:lpstr>
      <vt:lpstr>Exception filters</vt:lpstr>
      <vt:lpstr>Exception filter example</vt:lpstr>
      <vt:lpstr>Exception filter example</vt:lpstr>
      <vt:lpstr>Exception filter example</vt:lpstr>
      <vt:lpstr>Exception filter example</vt:lpstr>
      <vt:lpstr>Dependency injection for filters</vt:lpstr>
      <vt:lpstr>Type filter attribute (FilterDiagnostics)</vt:lpstr>
      <vt:lpstr>Type filter attribute (Startup)</vt:lpstr>
      <vt:lpstr>Type filter attribute (TimeFilter)</vt:lpstr>
      <vt:lpstr>Type filter attribute (TimeFilter)</vt:lpstr>
      <vt:lpstr>Type filter attribute (DiagnosticsFilter)</vt:lpstr>
      <vt:lpstr>Type filter attribute (DiagnosticsFilter)</vt:lpstr>
      <vt:lpstr>Type filter attribute (HomeController)</vt:lpstr>
      <vt:lpstr>Type filter attribute (Demo)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.Net Core MVC</dc:title>
  <dc:creator>Пользователь Windows</dc:creator>
  <cp:lastModifiedBy>Пользователь Windows</cp:lastModifiedBy>
  <cp:revision>39</cp:revision>
  <dcterms:created xsi:type="dcterms:W3CDTF">2019-09-17T17:33:28Z</dcterms:created>
  <dcterms:modified xsi:type="dcterms:W3CDTF">2019-10-08T14:30:25Z</dcterms:modified>
</cp:coreProperties>
</file>